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343" r:id="rId9"/>
    <p:sldId id="263" r:id="rId10"/>
    <p:sldId id="264" r:id="rId11"/>
    <p:sldId id="344" r:id="rId12"/>
    <p:sldId id="265" r:id="rId13"/>
    <p:sldId id="345" r:id="rId14"/>
    <p:sldId id="266" r:id="rId15"/>
    <p:sldId id="267" r:id="rId16"/>
    <p:sldId id="346" r:id="rId17"/>
    <p:sldId id="268" r:id="rId18"/>
    <p:sldId id="269" r:id="rId19"/>
    <p:sldId id="348" r:id="rId20"/>
    <p:sldId id="347" r:id="rId21"/>
    <p:sldId id="271" r:id="rId22"/>
    <p:sldId id="349" r:id="rId23"/>
    <p:sldId id="273" r:id="rId24"/>
    <p:sldId id="274" r:id="rId25"/>
    <p:sldId id="275" r:id="rId26"/>
    <p:sldId id="350" r:id="rId27"/>
    <p:sldId id="276" r:id="rId28"/>
    <p:sldId id="277" r:id="rId29"/>
    <p:sldId id="278" r:id="rId30"/>
    <p:sldId id="351" r:id="rId31"/>
    <p:sldId id="279" r:id="rId32"/>
    <p:sldId id="352" r:id="rId33"/>
    <p:sldId id="280" r:id="rId34"/>
    <p:sldId id="353" r:id="rId35"/>
    <p:sldId id="354" r:id="rId36"/>
    <p:sldId id="281" r:id="rId37"/>
    <p:sldId id="282" r:id="rId38"/>
    <p:sldId id="283" r:id="rId39"/>
    <p:sldId id="284" r:id="rId40"/>
    <p:sldId id="355" r:id="rId41"/>
    <p:sldId id="285" r:id="rId42"/>
    <p:sldId id="286" r:id="rId43"/>
    <p:sldId id="287" r:id="rId44"/>
    <p:sldId id="288" r:id="rId45"/>
    <p:sldId id="289" r:id="rId46"/>
    <p:sldId id="290" r:id="rId47"/>
    <p:sldId id="356" r:id="rId48"/>
    <p:sldId id="291" r:id="rId49"/>
    <p:sldId id="357"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18" r:id="rId77"/>
    <p:sldId id="319" r:id="rId78"/>
    <p:sldId id="320" r:id="rId79"/>
    <p:sldId id="321" r:id="rId80"/>
    <p:sldId id="322" r:id="rId81"/>
    <p:sldId id="323" r:id="rId82"/>
    <p:sldId id="324" r:id="rId83"/>
    <p:sldId id="325" r:id="rId84"/>
    <p:sldId id="326" r:id="rId85"/>
    <p:sldId id="327" r:id="rId86"/>
    <p:sldId id="328" r:id="rId87"/>
    <p:sldId id="329" r:id="rId88"/>
    <p:sldId id="330" r:id="rId89"/>
    <p:sldId id="331" r:id="rId90"/>
    <p:sldId id="332" r:id="rId91"/>
    <p:sldId id="333" r:id="rId92"/>
    <p:sldId id="334" r:id="rId93"/>
    <p:sldId id="335" r:id="rId94"/>
    <p:sldId id="336" r:id="rId95"/>
    <p:sldId id="337" r:id="rId96"/>
    <p:sldId id="338" r:id="rId97"/>
    <p:sldId id="339" r:id="rId98"/>
    <p:sldId id="340" r:id="rId99"/>
    <p:sldId id="341" r:id="rId100"/>
    <p:sldId id="342" r:id="rId101"/>
  </p:sldIdLst>
  <p:sldSz cx="17881600" cy="10058400"/>
  <p:notesSz cx="7772400" cy="10058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userDrawn="1">
          <p15:clr>
            <a:srgbClr val="A4A3A4"/>
          </p15:clr>
        </p15:guide>
        <p15:guide id="2" pos="49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5380" autoAdjust="0"/>
  </p:normalViewPr>
  <p:slideViewPr>
    <p:cSldViewPr>
      <p:cViewPr varScale="1">
        <p:scale>
          <a:sx n="77" d="100"/>
          <a:sy n="77" d="100"/>
        </p:scale>
        <p:origin x="-372" y="-84"/>
      </p:cViewPr>
      <p:guideLst>
        <p:guide orient="horz" pos="2880"/>
        <p:guide pos="4969"/>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41120" y="3118104"/>
            <a:ext cx="1519936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682240" y="5632704"/>
            <a:ext cx="125171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3DCC58"/>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3DCC58"/>
                </a:solidFill>
                <a:latin typeface="Microsoft Sans Serif"/>
                <a:cs typeface="Microsoft Sans Serif"/>
              </a:defRPr>
            </a:lvl1pPr>
          </a:lstStyle>
          <a:p>
            <a:endParaRPr/>
          </a:p>
        </p:txBody>
      </p:sp>
      <p:sp>
        <p:nvSpPr>
          <p:cNvPr id="3" name="Holder 3"/>
          <p:cNvSpPr>
            <a:spLocks noGrp="1"/>
          </p:cNvSpPr>
          <p:nvPr>
            <p:ph sz="half" idx="2"/>
          </p:nvPr>
        </p:nvSpPr>
        <p:spPr>
          <a:xfrm>
            <a:off x="894080" y="2313432"/>
            <a:ext cx="777849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209024" y="2313432"/>
            <a:ext cx="777849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4/19/2024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3DCC58"/>
                </a:solidFill>
                <a:latin typeface="Microsoft Sans Serif"/>
                <a:cs typeface="Microsoft Sans Serif"/>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901099" y="1191793"/>
            <a:ext cx="14079397" cy="369332"/>
          </a:xfrm>
          <a:prstGeom prst="rect">
            <a:avLst/>
          </a:prstGeom>
        </p:spPr>
        <p:txBody>
          <a:bodyPr wrap="square" lIns="0" tIns="0" rIns="0" bIns="0">
            <a:spAutoFit/>
          </a:bodyPr>
          <a:lstStyle>
            <a:lvl1pPr>
              <a:defRPr sz="2400" b="0" i="0">
                <a:solidFill>
                  <a:srgbClr val="3DCC58"/>
                </a:solidFill>
                <a:latin typeface="Microsoft Sans Serif"/>
                <a:cs typeface="Microsoft Sans Serif"/>
              </a:defRPr>
            </a:lvl1pPr>
          </a:lstStyle>
          <a:p>
            <a:endParaRPr/>
          </a:p>
        </p:txBody>
      </p:sp>
      <p:sp>
        <p:nvSpPr>
          <p:cNvPr id="3" name="Holder 3"/>
          <p:cNvSpPr>
            <a:spLocks noGrp="1"/>
          </p:cNvSpPr>
          <p:nvPr>
            <p:ph type="body" idx="1"/>
          </p:nvPr>
        </p:nvSpPr>
        <p:spPr>
          <a:xfrm>
            <a:off x="1260069" y="2061799"/>
            <a:ext cx="15361462"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079744" y="9354312"/>
            <a:ext cx="5722112"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94080" y="9354312"/>
            <a:ext cx="411276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4/19/2024</a:t>
            </a:fld>
            <a:endParaRPr lang="en-US"/>
          </a:p>
        </p:txBody>
      </p:sp>
      <p:sp>
        <p:nvSpPr>
          <p:cNvPr id="6" name="Holder 6"/>
          <p:cNvSpPr>
            <a:spLocks noGrp="1"/>
          </p:cNvSpPr>
          <p:nvPr>
            <p:ph type="sldNum" sz="quarter" idx="7"/>
          </p:nvPr>
        </p:nvSpPr>
        <p:spPr>
          <a:xfrm>
            <a:off x="12874752" y="9354312"/>
            <a:ext cx="4112768"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GMA_PowerAvailability-Guide_REV1.en.es.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18" Type="http://schemas.openxmlformats.org/officeDocument/2006/relationships/image" Target="../media/image83.png"/><Relationship Id="rId26" Type="http://schemas.openxmlformats.org/officeDocument/2006/relationships/image" Target="../media/image91.png"/><Relationship Id="rId3" Type="http://schemas.openxmlformats.org/officeDocument/2006/relationships/image" Target="../media/image68.png"/><Relationship Id="rId21" Type="http://schemas.openxmlformats.org/officeDocument/2006/relationships/image" Target="../media/image86.png"/><Relationship Id="rId34" Type="http://schemas.openxmlformats.org/officeDocument/2006/relationships/image" Target="../media/image99.png"/><Relationship Id="rId7" Type="http://schemas.openxmlformats.org/officeDocument/2006/relationships/image" Target="../media/image72.png"/><Relationship Id="rId12" Type="http://schemas.openxmlformats.org/officeDocument/2006/relationships/image" Target="../media/image77.png"/><Relationship Id="rId17" Type="http://schemas.openxmlformats.org/officeDocument/2006/relationships/image" Target="../media/image82.png"/><Relationship Id="rId25" Type="http://schemas.openxmlformats.org/officeDocument/2006/relationships/image" Target="../media/image90.png"/><Relationship Id="rId33" Type="http://schemas.openxmlformats.org/officeDocument/2006/relationships/image" Target="../media/image98.png"/><Relationship Id="rId2" Type="http://schemas.openxmlformats.org/officeDocument/2006/relationships/image" Target="../media/image67.png"/><Relationship Id="rId16" Type="http://schemas.openxmlformats.org/officeDocument/2006/relationships/image" Target="../media/image81.png"/><Relationship Id="rId20" Type="http://schemas.openxmlformats.org/officeDocument/2006/relationships/image" Target="../media/image85.png"/><Relationship Id="rId29" Type="http://schemas.openxmlformats.org/officeDocument/2006/relationships/image" Target="../media/image94.png"/><Relationship Id="rId1" Type="http://schemas.openxmlformats.org/officeDocument/2006/relationships/slideLayout" Target="../slideLayouts/slideLayout5.xml"/><Relationship Id="rId6" Type="http://schemas.openxmlformats.org/officeDocument/2006/relationships/image" Target="../media/image71.png"/><Relationship Id="rId11" Type="http://schemas.openxmlformats.org/officeDocument/2006/relationships/image" Target="../media/image76.png"/><Relationship Id="rId24" Type="http://schemas.openxmlformats.org/officeDocument/2006/relationships/image" Target="../media/image89.png"/><Relationship Id="rId32" Type="http://schemas.openxmlformats.org/officeDocument/2006/relationships/image" Target="../media/image97.png"/><Relationship Id="rId5" Type="http://schemas.openxmlformats.org/officeDocument/2006/relationships/image" Target="../media/image70.png"/><Relationship Id="rId15" Type="http://schemas.openxmlformats.org/officeDocument/2006/relationships/image" Target="../media/image80.png"/><Relationship Id="rId23" Type="http://schemas.openxmlformats.org/officeDocument/2006/relationships/image" Target="../media/image88.png"/><Relationship Id="rId28" Type="http://schemas.openxmlformats.org/officeDocument/2006/relationships/image" Target="../media/image93.png"/><Relationship Id="rId10" Type="http://schemas.openxmlformats.org/officeDocument/2006/relationships/image" Target="../media/image75.png"/><Relationship Id="rId19" Type="http://schemas.openxmlformats.org/officeDocument/2006/relationships/image" Target="../media/image84.png"/><Relationship Id="rId31" Type="http://schemas.openxmlformats.org/officeDocument/2006/relationships/image" Target="../media/image96.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 Id="rId22" Type="http://schemas.openxmlformats.org/officeDocument/2006/relationships/image" Target="../media/image87.png"/><Relationship Id="rId27" Type="http://schemas.openxmlformats.org/officeDocument/2006/relationships/image" Target="../media/image92.png"/><Relationship Id="rId30" Type="http://schemas.openxmlformats.org/officeDocument/2006/relationships/image" Target="../media/image95.png"/><Relationship Id="rId35" Type="http://schemas.openxmlformats.org/officeDocument/2006/relationships/image" Target="../media/image100.png"/></Relationships>
</file>

<file path=ppt/slides/_rels/slide5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png"/><Relationship Id="rId18" Type="http://schemas.openxmlformats.org/officeDocument/2006/relationships/image" Target="../media/image123.png"/><Relationship Id="rId26" Type="http://schemas.openxmlformats.org/officeDocument/2006/relationships/image" Target="../media/image131.png"/><Relationship Id="rId3" Type="http://schemas.openxmlformats.org/officeDocument/2006/relationships/image" Target="../media/image108.png"/><Relationship Id="rId21" Type="http://schemas.openxmlformats.org/officeDocument/2006/relationships/image" Target="../media/image126.png"/><Relationship Id="rId7" Type="http://schemas.openxmlformats.org/officeDocument/2006/relationships/image" Target="../media/image112.png"/><Relationship Id="rId12" Type="http://schemas.openxmlformats.org/officeDocument/2006/relationships/image" Target="../media/image117.png"/><Relationship Id="rId17" Type="http://schemas.openxmlformats.org/officeDocument/2006/relationships/image" Target="../media/image122.png"/><Relationship Id="rId25" Type="http://schemas.openxmlformats.org/officeDocument/2006/relationships/image" Target="../media/image130.png"/><Relationship Id="rId2" Type="http://schemas.openxmlformats.org/officeDocument/2006/relationships/image" Target="../media/image107.png"/><Relationship Id="rId16" Type="http://schemas.openxmlformats.org/officeDocument/2006/relationships/image" Target="../media/image121.png"/><Relationship Id="rId20" Type="http://schemas.openxmlformats.org/officeDocument/2006/relationships/image" Target="../media/image125.png"/><Relationship Id="rId29"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111.png"/><Relationship Id="rId11" Type="http://schemas.openxmlformats.org/officeDocument/2006/relationships/image" Target="../media/image116.png"/><Relationship Id="rId24" Type="http://schemas.openxmlformats.org/officeDocument/2006/relationships/image" Target="../media/image129.png"/><Relationship Id="rId5" Type="http://schemas.openxmlformats.org/officeDocument/2006/relationships/image" Target="../media/image110.png"/><Relationship Id="rId15" Type="http://schemas.openxmlformats.org/officeDocument/2006/relationships/image" Target="../media/image120.png"/><Relationship Id="rId23" Type="http://schemas.openxmlformats.org/officeDocument/2006/relationships/image" Target="../media/image128.png"/><Relationship Id="rId28" Type="http://schemas.openxmlformats.org/officeDocument/2006/relationships/image" Target="../media/image133.png"/><Relationship Id="rId10" Type="http://schemas.openxmlformats.org/officeDocument/2006/relationships/image" Target="../media/image115.png"/><Relationship Id="rId19" Type="http://schemas.openxmlformats.org/officeDocument/2006/relationships/image" Target="../media/image124.png"/><Relationship Id="rId4" Type="http://schemas.openxmlformats.org/officeDocument/2006/relationships/image" Target="../media/image109.png"/><Relationship Id="rId9" Type="http://schemas.openxmlformats.org/officeDocument/2006/relationships/image" Target="../media/image114.png"/><Relationship Id="rId14" Type="http://schemas.openxmlformats.org/officeDocument/2006/relationships/image" Target="../media/image119.png"/><Relationship Id="rId22" Type="http://schemas.openxmlformats.org/officeDocument/2006/relationships/image" Target="../media/image127.png"/><Relationship Id="rId27" Type="http://schemas.openxmlformats.org/officeDocument/2006/relationships/image" Target="../media/image132.png"/><Relationship Id="rId30" Type="http://schemas.openxmlformats.org/officeDocument/2006/relationships/image" Target="../media/image135.png"/></Relationships>
</file>

<file path=ppt/slides/_rels/slide6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jpeg"/></Relationships>
</file>

<file path=ppt/slides/_rels/slide6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image" Target="../media/image144.jpeg"/><Relationship Id="rId1" Type="http://schemas.openxmlformats.org/officeDocument/2006/relationships/slideLayout" Target="../slideLayouts/slideLayout2.xml"/><Relationship Id="rId6" Type="http://schemas.openxmlformats.org/officeDocument/2006/relationships/image" Target="../media/image148.png"/><Relationship Id="rId5" Type="http://schemas.openxmlformats.org/officeDocument/2006/relationships/image" Target="../media/image147.jpeg"/><Relationship Id="rId4" Type="http://schemas.openxmlformats.org/officeDocument/2006/relationships/image" Target="../media/image146.jpeg"/></Relationships>
</file>

<file path=ppt/slides/_rels/slide66.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2.xml"/><Relationship Id="rId5" Type="http://schemas.openxmlformats.org/officeDocument/2006/relationships/image" Target="../media/image154.png"/><Relationship Id="rId4" Type="http://schemas.openxmlformats.org/officeDocument/2006/relationships/image" Target="../media/image153.png"/></Relationships>
</file>

<file path=ppt/slides/_rels/slide67.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159.png"/><Relationship Id="rId11" Type="http://schemas.openxmlformats.org/officeDocument/2006/relationships/image" Target="../media/image164.jpeg"/><Relationship Id="rId5" Type="http://schemas.openxmlformats.org/officeDocument/2006/relationships/image" Target="../media/image158.jpe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s>
</file>

<file path=ppt/slides/_rels/slide68.xml.rels><?xml version="1.0" encoding="UTF-8" standalone="yes"?>
<Relationships xmlns="http://schemas.openxmlformats.org/package/2006/relationships"><Relationship Id="rId8" Type="http://schemas.openxmlformats.org/officeDocument/2006/relationships/image" Target="../media/image171.png"/><Relationship Id="rId13" Type="http://schemas.openxmlformats.org/officeDocument/2006/relationships/image" Target="../media/image176.png"/><Relationship Id="rId3" Type="http://schemas.openxmlformats.org/officeDocument/2006/relationships/image" Target="../media/image166.jpeg"/><Relationship Id="rId7" Type="http://schemas.openxmlformats.org/officeDocument/2006/relationships/image" Target="../media/image170.png"/><Relationship Id="rId12" Type="http://schemas.openxmlformats.org/officeDocument/2006/relationships/image" Target="../media/image175.png"/><Relationship Id="rId2" Type="http://schemas.openxmlformats.org/officeDocument/2006/relationships/image" Target="../media/image165.png"/><Relationship Id="rId1" Type="http://schemas.openxmlformats.org/officeDocument/2006/relationships/slideLayout" Target="../slideLayouts/slideLayout2.xml"/><Relationship Id="rId6" Type="http://schemas.openxmlformats.org/officeDocument/2006/relationships/image" Target="../media/image169.png"/><Relationship Id="rId11" Type="http://schemas.openxmlformats.org/officeDocument/2006/relationships/image" Target="../media/image174.png"/><Relationship Id="rId5" Type="http://schemas.openxmlformats.org/officeDocument/2006/relationships/image" Target="../media/image168.jpeg"/><Relationship Id="rId10" Type="http://schemas.openxmlformats.org/officeDocument/2006/relationships/image" Target="../media/image173.png"/><Relationship Id="rId4" Type="http://schemas.openxmlformats.org/officeDocument/2006/relationships/image" Target="../media/image167.jpeg"/><Relationship Id="rId9" Type="http://schemas.openxmlformats.org/officeDocument/2006/relationships/image" Target="../media/image172.png"/></Relationships>
</file>

<file path=ppt/slides/_rels/slide69.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87.jpeg"/><Relationship Id="rId3" Type="http://schemas.openxmlformats.org/officeDocument/2006/relationships/image" Target="../media/image184.jpeg"/><Relationship Id="rId7" Type="http://schemas.openxmlformats.org/officeDocument/2006/relationships/image" Target="../media/image146.jpe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86.jpeg"/><Relationship Id="rId4" Type="http://schemas.openxmlformats.org/officeDocument/2006/relationships/image" Target="../media/image185.png"/></Relationships>
</file>

<file path=ppt/slides/_rels/slide73.xml.rels><?xml version="1.0" encoding="UTF-8" standalone="yes"?>
<Relationships xmlns="http://schemas.openxmlformats.org/package/2006/relationships"><Relationship Id="rId8" Type="http://schemas.openxmlformats.org/officeDocument/2006/relationships/image" Target="../media/image194.png"/><Relationship Id="rId13" Type="http://schemas.openxmlformats.org/officeDocument/2006/relationships/image" Target="../media/image199.png"/><Relationship Id="rId18" Type="http://schemas.openxmlformats.org/officeDocument/2006/relationships/image" Target="../media/image204.jpeg"/><Relationship Id="rId3" Type="http://schemas.openxmlformats.org/officeDocument/2006/relationships/image" Target="../media/image189.png"/><Relationship Id="rId21" Type="http://schemas.openxmlformats.org/officeDocument/2006/relationships/image" Target="../media/image207.png"/><Relationship Id="rId7" Type="http://schemas.openxmlformats.org/officeDocument/2006/relationships/image" Target="../media/image193.jpeg"/><Relationship Id="rId12" Type="http://schemas.openxmlformats.org/officeDocument/2006/relationships/image" Target="../media/image198.png"/><Relationship Id="rId17" Type="http://schemas.openxmlformats.org/officeDocument/2006/relationships/image" Target="../media/image203.png"/><Relationship Id="rId2" Type="http://schemas.openxmlformats.org/officeDocument/2006/relationships/image" Target="../media/image188.png"/><Relationship Id="rId16" Type="http://schemas.openxmlformats.org/officeDocument/2006/relationships/image" Target="../media/image202.png"/><Relationship Id="rId20" Type="http://schemas.openxmlformats.org/officeDocument/2006/relationships/image" Target="../media/image206.png"/><Relationship Id="rId1" Type="http://schemas.openxmlformats.org/officeDocument/2006/relationships/slideLayout" Target="../slideLayouts/slideLayout5.xml"/><Relationship Id="rId6" Type="http://schemas.openxmlformats.org/officeDocument/2006/relationships/image" Target="../media/image192.png"/><Relationship Id="rId11" Type="http://schemas.openxmlformats.org/officeDocument/2006/relationships/image" Target="../media/image197.png"/><Relationship Id="rId5" Type="http://schemas.openxmlformats.org/officeDocument/2006/relationships/image" Target="../media/image191.jpeg"/><Relationship Id="rId15" Type="http://schemas.openxmlformats.org/officeDocument/2006/relationships/image" Target="../media/image201.png"/><Relationship Id="rId23" Type="http://schemas.openxmlformats.org/officeDocument/2006/relationships/image" Target="../media/image209.png"/><Relationship Id="rId10" Type="http://schemas.openxmlformats.org/officeDocument/2006/relationships/image" Target="../media/image196.png"/><Relationship Id="rId19" Type="http://schemas.openxmlformats.org/officeDocument/2006/relationships/image" Target="../media/image205.png"/><Relationship Id="rId4" Type="http://schemas.openxmlformats.org/officeDocument/2006/relationships/image" Target="../media/image190.jpeg"/><Relationship Id="rId9" Type="http://schemas.openxmlformats.org/officeDocument/2006/relationships/image" Target="../media/image195.jpeg"/><Relationship Id="rId14" Type="http://schemas.openxmlformats.org/officeDocument/2006/relationships/image" Target="../media/image200.png"/><Relationship Id="rId22" Type="http://schemas.openxmlformats.org/officeDocument/2006/relationships/image" Target="../media/image208.png"/></Relationships>
</file>

<file path=ppt/slides/_rels/slide74.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211.png"/><Relationship Id="rId7" Type="http://schemas.openxmlformats.org/officeDocument/2006/relationships/image" Target="../media/image215.jpeg"/><Relationship Id="rId2" Type="http://schemas.openxmlformats.org/officeDocument/2006/relationships/image" Target="../media/image210.png"/><Relationship Id="rId1" Type="http://schemas.openxmlformats.org/officeDocument/2006/relationships/slideLayout" Target="../slideLayouts/slideLayout5.xml"/><Relationship Id="rId6" Type="http://schemas.openxmlformats.org/officeDocument/2006/relationships/image" Target="../media/image214.jpeg"/><Relationship Id="rId5" Type="http://schemas.openxmlformats.org/officeDocument/2006/relationships/image" Target="../media/image213.jpeg"/><Relationship Id="rId4" Type="http://schemas.openxmlformats.org/officeDocument/2006/relationships/image" Target="../media/image212.jpeg"/></Relationships>
</file>

<file path=ppt/slides/_rels/slide75.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8" Type="http://schemas.openxmlformats.org/officeDocument/2006/relationships/image" Target="../media/image223.jpe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image" Target="../media/image217.png"/><Relationship Id="rId1" Type="http://schemas.openxmlformats.org/officeDocument/2006/relationships/slideLayout" Target="../slideLayouts/slideLayout2.xml"/><Relationship Id="rId6" Type="http://schemas.openxmlformats.org/officeDocument/2006/relationships/image" Target="../media/image221.jpeg"/><Relationship Id="rId11" Type="http://schemas.openxmlformats.org/officeDocument/2006/relationships/image" Target="../media/image226.jpeg"/><Relationship Id="rId5" Type="http://schemas.openxmlformats.org/officeDocument/2006/relationships/image" Target="../media/image220.png"/><Relationship Id="rId10" Type="http://schemas.openxmlformats.org/officeDocument/2006/relationships/image" Target="../media/image225.jpeg"/><Relationship Id="rId4" Type="http://schemas.openxmlformats.org/officeDocument/2006/relationships/image" Target="../media/image219.png"/><Relationship Id="rId9" Type="http://schemas.openxmlformats.org/officeDocument/2006/relationships/image" Target="../media/image224.png"/></Relationships>
</file>

<file path=ppt/slides/_rels/slide77.xml.rels><?xml version="1.0" encoding="UTF-8" standalone="yes"?>
<Relationships xmlns="http://schemas.openxmlformats.org/package/2006/relationships"><Relationship Id="rId8" Type="http://schemas.openxmlformats.org/officeDocument/2006/relationships/image" Target="../media/image233.png"/><Relationship Id="rId13" Type="http://schemas.openxmlformats.org/officeDocument/2006/relationships/image" Target="../media/image238.jpeg"/><Relationship Id="rId18" Type="http://schemas.openxmlformats.org/officeDocument/2006/relationships/image" Target="../media/image243.png"/><Relationship Id="rId26" Type="http://schemas.openxmlformats.org/officeDocument/2006/relationships/image" Target="../media/image251.png"/><Relationship Id="rId3" Type="http://schemas.openxmlformats.org/officeDocument/2006/relationships/image" Target="../media/image228.png"/><Relationship Id="rId21" Type="http://schemas.openxmlformats.org/officeDocument/2006/relationships/image" Target="../media/image246.png"/><Relationship Id="rId7" Type="http://schemas.openxmlformats.org/officeDocument/2006/relationships/image" Target="../media/image232.png"/><Relationship Id="rId12" Type="http://schemas.openxmlformats.org/officeDocument/2006/relationships/image" Target="../media/image237.jpeg"/><Relationship Id="rId17" Type="http://schemas.openxmlformats.org/officeDocument/2006/relationships/image" Target="../media/image242.png"/><Relationship Id="rId25" Type="http://schemas.openxmlformats.org/officeDocument/2006/relationships/image" Target="../media/image250.png"/><Relationship Id="rId2" Type="http://schemas.openxmlformats.org/officeDocument/2006/relationships/image" Target="../media/image227.jpeg"/><Relationship Id="rId16" Type="http://schemas.openxmlformats.org/officeDocument/2006/relationships/image" Target="../media/image241.png"/><Relationship Id="rId20" Type="http://schemas.openxmlformats.org/officeDocument/2006/relationships/image" Target="../media/image245.png"/><Relationship Id="rId29" Type="http://schemas.openxmlformats.org/officeDocument/2006/relationships/image" Target="../media/image254.png"/><Relationship Id="rId1" Type="http://schemas.openxmlformats.org/officeDocument/2006/relationships/slideLayout" Target="../slideLayouts/slideLayout2.xml"/><Relationship Id="rId6" Type="http://schemas.openxmlformats.org/officeDocument/2006/relationships/image" Target="../media/image231.jpeg"/><Relationship Id="rId11" Type="http://schemas.openxmlformats.org/officeDocument/2006/relationships/image" Target="../media/image236.png"/><Relationship Id="rId24" Type="http://schemas.openxmlformats.org/officeDocument/2006/relationships/image" Target="../media/image249.jpeg"/><Relationship Id="rId5" Type="http://schemas.openxmlformats.org/officeDocument/2006/relationships/image" Target="../media/image230.png"/><Relationship Id="rId15" Type="http://schemas.openxmlformats.org/officeDocument/2006/relationships/image" Target="../media/image240.png"/><Relationship Id="rId23" Type="http://schemas.openxmlformats.org/officeDocument/2006/relationships/image" Target="../media/image248.png"/><Relationship Id="rId28" Type="http://schemas.openxmlformats.org/officeDocument/2006/relationships/image" Target="../media/image253.jpeg"/><Relationship Id="rId10" Type="http://schemas.openxmlformats.org/officeDocument/2006/relationships/image" Target="../media/image235.png"/><Relationship Id="rId19" Type="http://schemas.openxmlformats.org/officeDocument/2006/relationships/image" Target="../media/image244.png"/><Relationship Id="rId4" Type="http://schemas.openxmlformats.org/officeDocument/2006/relationships/image" Target="../media/image229.png"/><Relationship Id="rId9" Type="http://schemas.openxmlformats.org/officeDocument/2006/relationships/image" Target="../media/image234.png"/><Relationship Id="rId14" Type="http://schemas.openxmlformats.org/officeDocument/2006/relationships/image" Target="../media/image239.png"/><Relationship Id="rId22" Type="http://schemas.openxmlformats.org/officeDocument/2006/relationships/image" Target="../media/image247.jpeg"/><Relationship Id="rId27" Type="http://schemas.openxmlformats.org/officeDocument/2006/relationships/image" Target="../media/image25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image" Target="../media/image256.jpeg"/><Relationship Id="rId7" Type="http://schemas.openxmlformats.org/officeDocument/2006/relationships/image" Target="../media/image260.jpeg"/><Relationship Id="rId2" Type="http://schemas.openxmlformats.org/officeDocument/2006/relationships/image" Target="../media/image255.jpeg"/><Relationship Id="rId1" Type="http://schemas.openxmlformats.org/officeDocument/2006/relationships/slideLayout" Target="../slideLayouts/slideLayout5.xml"/><Relationship Id="rId6" Type="http://schemas.openxmlformats.org/officeDocument/2006/relationships/image" Target="../media/image259.jpeg"/><Relationship Id="rId5" Type="http://schemas.openxmlformats.org/officeDocument/2006/relationships/image" Target="../media/image258.jpeg"/><Relationship Id="rId10" Type="http://schemas.openxmlformats.org/officeDocument/2006/relationships/image" Target="../media/image263.jpeg"/><Relationship Id="rId4" Type="http://schemas.openxmlformats.org/officeDocument/2006/relationships/image" Target="../media/image257.jpeg"/><Relationship Id="rId9" Type="http://schemas.openxmlformats.org/officeDocument/2006/relationships/image" Target="../media/image262.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8" Type="http://schemas.openxmlformats.org/officeDocument/2006/relationships/image" Target="../media/image270.jpeg"/><Relationship Id="rId3" Type="http://schemas.openxmlformats.org/officeDocument/2006/relationships/image" Target="../media/image265.jpeg"/><Relationship Id="rId7" Type="http://schemas.openxmlformats.org/officeDocument/2006/relationships/image" Target="../media/image269.jpeg"/><Relationship Id="rId2" Type="http://schemas.openxmlformats.org/officeDocument/2006/relationships/image" Target="../media/image264.jpeg"/><Relationship Id="rId1" Type="http://schemas.openxmlformats.org/officeDocument/2006/relationships/slideLayout" Target="../slideLayouts/slideLayout5.xml"/><Relationship Id="rId6" Type="http://schemas.openxmlformats.org/officeDocument/2006/relationships/image" Target="../media/image268.jpeg"/><Relationship Id="rId5" Type="http://schemas.openxmlformats.org/officeDocument/2006/relationships/image" Target="../media/image267.jpeg"/><Relationship Id="rId4" Type="http://schemas.openxmlformats.org/officeDocument/2006/relationships/image" Target="../media/image26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8" Type="http://schemas.openxmlformats.org/officeDocument/2006/relationships/image" Target="../media/image277.png"/><Relationship Id="rId3" Type="http://schemas.openxmlformats.org/officeDocument/2006/relationships/image" Target="../media/image272.jpeg"/><Relationship Id="rId7" Type="http://schemas.openxmlformats.org/officeDocument/2006/relationships/image" Target="../media/image276.jpeg"/><Relationship Id="rId2" Type="http://schemas.openxmlformats.org/officeDocument/2006/relationships/image" Target="../media/image271.png"/><Relationship Id="rId1" Type="http://schemas.openxmlformats.org/officeDocument/2006/relationships/slideLayout" Target="../slideLayouts/slideLayout5.xml"/><Relationship Id="rId6" Type="http://schemas.openxmlformats.org/officeDocument/2006/relationships/image" Target="../media/image275.jpeg"/><Relationship Id="rId5" Type="http://schemas.openxmlformats.org/officeDocument/2006/relationships/image" Target="../media/image274.jpeg"/><Relationship Id="rId4" Type="http://schemas.openxmlformats.org/officeDocument/2006/relationships/image" Target="../media/image27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284.jpeg"/><Relationship Id="rId13" Type="http://schemas.openxmlformats.org/officeDocument/2006/relationships/image" Target="../media/image289.jpeg"/><Relationship Id="rId3" Type="http://schemas.openxmlformats.org/officeDocument/2006/relationships/image" Target="../media/image279.jpeg"/><Relationship Id="rId7" Type="http://schemas.openxmlformats.org/officeDocument/2006/relationships/image" Target="../media/image283.jpeg"/><Relationship Id="rId12" Type="http://schemas.openxmlformats.org/officeDocument/2006/relationships/image" Target="../media/image288.jpeg"/><Relationship Id="rId2" Type="http://schemas.openxmlformats.org/officeDocument/2006/relationships/image" Target="../media/image278.jpeg"/><Relationship Id="rId1" Type="http://schemas.openxmlformats.org/officeDocument/2006/relationships/slideLayout" Target="../slideLayouts/slideLayout5.xml"/><Relationship Id="rId6" Type="http://schemas.openxmlformats.org/officeDocument/2006/relationships/image" Target="../media/image282.jpeg"/><Relationship Id="rId11" Type="http://schemas.openxmlformats.org/officeDocument/2006/relationships/image" Target="../media/image287.jpeg"/><Relationship Id="rId5" Type="http://schemas.openxmlformats.org/officeDocument/2006/relationships/image" Target="../media/image281.jpeg"/><Relationship Id="rId10" Type="http://schemas.openxmlformats.org/officeDocument/2006/relationships/image" Target="../media/image286.jpeg"/><Relationship Id="rId4" Type="http://schemas.openxmlformats.org/officeDocument/2006/relationships/image" Target="../media/image280.png"/><Relationship Id="rId9" Type="http://schemas.openxmlformats.org/officeDocument/2006/relationships/image" Target="../media/image285.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296.jpeg"/><Relationship Id="rId3" Type="http://schemas.openxmlformats.org/officeDocument/2006/relationships/image" Target="../media/image291.jpeg"/><Relationship Id="rId7" Type="http://schemas.openxmlformats.org/officeDocument/2006/relationships/image" Target="../media/image295.png"/><Relationship Id="rId2" Type="http://schemas.openxmlformats.org/officeDocument/2006/relationships/image" Target="../media/image290.png"/><Relationship Id="rId1" Type="http://schemas.openxmlformats.org/officeDocument/2006/relationships/slideLayout" Target="../slideLayouts/slideLayout5.xml"/><Relationship Id="rId6" Type="http://schemas.openxmlformats.org/officeDocument/2006/relationships/image" Target="../media/image294.png"/><Relationship Id="rId5" Type="http://schemas.openxmlformats.org/officeDocument/2006/relationships/image" Target="../media/image293.png"/><Relationship Id="rId10" Type="http://schemas.openxmlformats.org/officeDocument/2006/relationships/hyperlink" Target="http://www.onlinedoctranslator.com/" TargetMode="External"/><Relationship Id="rId4" Type="http://schemas.openxmlformats.org/officeDocument/2006/relationships/image" Target="../media/image292.jpeg"/><Relationship Id="rId9" Type="http://schemas.openxmlformats.org/officeDocument/2006/relationships/image" Target="../media/image29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media/image304.jpeg"/><Relationship Id="rId13" Type="http://schemas.openxmlformats.org/officeDocument/2006/relationships/image" Target="../media/image309.jpeg"/><Relationship Id="rId3" Type="http://schemas.openxmlformats.org/officeDocument/2006/relationships/image" Target="../media/image299.png"/><Relationship Id="rId7" Type="http://schemas.openxmlformats.org/officeDocument/2006/relationships/image" Target="../media/image303.jpeg"/><Relationship Id="rId12" Type="http://schemas.openxmlformats.org/officeDocument/2006/relationships/image" Target="../media/image308.jpeg"/><Relationship Id="rId17" Type="http://schemas.openxmlformats.org/officeDocument/2006/relationships/image" Target="../media/image313.png"/><Relationship Id="rId2" Type="http://schemas.openxmlformats.org/officeDocument/2006/relationships/image" Target="../media/image298.jpeg"/><Relationship Id="rId16" Type="http://schemas.openxmlformats.org/officeDocument/2006/relationships/image" Target="../media/image312.jpeg"/><Relationship Id="rId1" Type="http://schemas.openxmlformats.org/officeDocument/2006/relationships/slideLayout" Target="../slideLayouts/slideLayout5.xml"/><Relationship Id="rId6" Type="http://schemas.openxmlformats.org/officeDocument/2006/relationships/image" Target="../media/image302.jpeg"/><Relationship Id="rId11" Type="http://schemas.openxmlformats.org/officeDocument/2006/relationships/image" Target="../media/image307.png"/><Relationship Id="rId5" Type="http://schemas.openxmlformats.org/officeDocument/2006/relationships/image" Target="../media/image301.jpeg"/><Relationship Id="rId15" Type="http://schemas.openxmlformats.org/officeDocument/2006/relationships/image" Target="../media/image311.png"/><Relationship Id="rId10" Type="http://schemas.openxmlformats.org/officeDocument/2006/relationships/image" Target="../media/image306.jpeg"/><Relationship Id="rId4" Type="http://schemas.openxmlformats.org/officeDocument/2006/relationships/image" Target="../media/image300.jpeg"/><Relationship Id="rId9" Type="http://schemas.openxmlformats.org/officeDocument/2006/relationships/image" Target="../media/image305.png"/><Relationship Id="rId14" Type="http://schemas.openxmlformats.org/officeDocument/2006/relationships/image" Target="../media/image310.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320.png"/><Relationship Id="rId3" Type="http://schemas.openxmlformats.org/officeDocument/2006/relationships/image" Target="../media/image315.png"/><Relationship Id="rId7" Type="http://schemas.openxmlformats.org/officeDocument/2006/relationships/image" Target="../media/image319.png"/><Relationship Id="rId2" Type="http://schemas.openxmlformats.org/officeDocument/2006/relationships/image" Target="../media/image314.jpeg"/><Relationship Id="rId1" Type="http://schemas.openxmlformats.org/officeDocument/2006/relationships/slideLayout" Target="../slideLayouts/slideLayout5.xml"/><Relationship Id="rId6" Type="http://schemas.openxmlformats.org/officeDocument/2006/relationships/image" Target="../media/image318.jpeg"/><Relationship Id="rId5" Type="http://schemas.openxmlformats.org/officeDocument/2006/relationships/image" Target="../media/image317.jpeg"/><Relationship Id="rId4" Type="http://schemas.openxmlformats.org/officeDocument/2006/relationships/image" Target="../media/image316.png"/><Relationship Id="rId9" Type="http://schemas.openxmlformats.org/officeDocument/2006/relationships/image" Target="../media/image321.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328.png"/><Relationship Id="rId13" Type="http://schemas.openxmlformats.org/officeDocument/2006/relationships/image" Target="../media/image333.jpeg"/><Relationship Id="rId3" Type="http://schemas.openxmlformats.org/officeDocument/2006/relationships/image" Target="../media/image323.jpeg"/><Relationship Id="rId7" Type="http://schemas.openxmlformats.org/officeDocument/2006/relationships/image" Target="../media/image327.png"/><Relationship Id="rId12" Type="http://schemas.openxmlformats.org/officeDocument/2006/relationships/image" Target="../media/image332.png"/><Relationship Id="rId2" Type="http://schemas.openxmlformats.org/officeDocument/2006/relationships/image" Target="../media/image322.jpeg"/><Relationship Id="rId1" Type="http://schemas.openxmlformats.org/officeDocument/2006/relationships/slideLayout" Target="../slideLayouts/slideLayout5.xml"/><Relationship Id="rId6" Type="http://schemas.openxmlformats.org/officeDocument/2006/relationships/image" Target="../media/image326.jpeg"/><Relationship Id="rId11" Type="http://schemas.openxmlformats.org/officeDocument/2006/relationships/image" Target="../media/image331.png"/><Relationship Id="rId5" Type="http://schemas.openxmlformats.org/officeDocument/2006/relationships/image" Target="../media/image325.jpeg"/><Relationship Id="rId15" Type="http://schemas.openxmlformats.org/officeDocument/2006/relationships/image" Target="../media/image335.png"/><Relationship Id="rId10" Type="http://schemas.openxmlformats.org/officeDocument/2006/relationships/image" Target="../media/image330.png"/><Relationship Id="rId4" Type="http://schemas.openxmlformats.org/officeDocument/2006/relationships/image" Target="../media/image324.png"/><Relationship Id="rId9" Type="http://schemas.openxmlformats.org/officeDocument/2006/relationships/image" Target="../media/image329.jpeg"/><Relationship Id="rId14" Type="http://schemas.openxmlformats.org/officeDocument/2006/relationships/image" Target="../media/image33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8" Type="http://schemas.openxmlformats.org/officeDocument/2006/relationships/image" Target="../media/image341.png"/><Relationship Id="rId13" Type="http://schemas.openxmlformats.org/officeDocument/2006/relationships/image" Target="../media/image346.png"/><Relationship Id="rId18" Type="http://schemas.openxmlformats.org/officeDocument/2006/relationships/image" Target="../media/image351.jpeg"/><Relationship Id="rId3" Type="http://schemas.openxmlformats.org/officeDocument/2006/relationships/image" Target="../media/image337.png"/><Relationship Id="rId7" Type="http://schemas.openxmlformats.org/officeDocument/2006/relationships/image" Target="../media/image340.png"/><Relationship Id="rId12" Type="http://schemas.openxmlformats.org/officeDocument/2006/relationships/image" Target="../media/image345.png"/><Relationship Id="rId17" Type="http://schemas.openxmlformats.org/officeDocument/2006/relationships/image" Target="../media/image350.jpeg"/><Relationship Id="rId2" Type="http://schemas.openxmlformats.org/officeDocument/2006/relationships/image" Target="../media/image336.png"/><Relationship Id="rId16" Type="http://schemas.openxmlformats.org/officeDocument/2006/relationships/image" Target="../media/image349.png"/><Relationship Id="rId1" Type="http://schemas.openxmlformats.org/officeDocument/2006/relationships/slideLayout" Target="../slideLayouts/slideLayout5.xml"/><Relationship Id="rId6" Type="http://schemas.openxmlformats.org/officeDocument/2006/relationships/image" Target="../media/image339.png"/><Relationship Id="rId11" Type="http://schemas.openxmlformats.org/officeDocument/2006/relationships/image" Target="../media/image344.jpeg"/><Relationship Id="rId5" Type="http://schemas.openxmlformats.org/officeDocument/2006/relationships/image" Target="../media/image338.jpeg"/><Relationship Id="rId15" Type="http://schemas.openxmlformats.org/officeDocument/2006/relationships/image" Target="../media/image348.png"/><Relationship Id="rId10" Type="http://schemas.openxmlformats.org/officeDocument/2006/relationships/image" Target="../media/image343.png"/><Relationship Id="rId19" Type="http://schemas.openxmlformats.org/officeDocument/2006/relationships/image" Target="../media/image352.jpeg"/><Relationship Id="rId4" Type="http://schemas.openxmlformats.org/officeDocument/2006/relationships/image" Target="../media/image328.png"/><Relationship Id="rId9" Type="http://schemas.openxmlformats.org/officeDocument/2006/relationships/image" Target="../media/image342.png"/><Relationship Id="rId14" Type="http://schemas.openxmlformats.org/officeDocument/2006/relationships/image" Target="../media/image34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image" Target="../media/image359.png"/><Relationship Id="rId3" Type="http://schemas.openxmlformats.org/officeDocument/2006/relationships/image" Target="../media/image354.jpeg"/><Relationship Id="rId7" Type="http://schemas.openxmlformats.org/officeDocument/2006/relationships/image" Target="../media/image358.jpeg"/><Relationship Id="rId2" Type="http://schemas.openxmlformats.org/officeDocument/2006/relationships/image" Target="../media/image353.jpeg"/><Relationship Id="rId1" Type="http://schemas.openxmlformats.org/officeDocument/2006/relationships/slideLayout" Target="../slideLayouts/slideLayout5.xml"/><Relationship Id="rId6" Type="http://schemas.openxmlformats.org/officeDocument/2006/relationships/image" Target="../media/image357.jpeg"/><Relationship Id="rId5" Type="http://schemas.openxmlformats.org/officeDocument/2006/relationships/image" Target="../media/image356.jpeg"/><Relationship Id="rId10" Type="http://schemas.openxmlformats.org/officeDocument/2006/relationships/image" Target="../media/image361.jpeg"/><Relationship Id="rId4" Type="http://schemas.openxmlformats.org/officeDocument/2006/relationships/image" Target="../media/image355.jpeg"/><Relationship Id="rId9" Type="http://schemas.openxmlformats.org/officeDocument/2006/relationships/image" Target="../media/image360.jpeg"/></Relationships>
</file>

<file path=ppt/slides/_rels/slide100.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62.png"/><Relationship Id="rId1" Type="http://schemas.openxmlformats.org/officeDocument/2006/relationships/slideLayout" Target="../slideLayouts/slideLayout5.xml"/><Relationship Id="rId5" Type="http://schemas.openxmlformats.org/officeDocument/2006/relationships/image" Target="../media/image365.png"/><Relationship Id="rId4" Type="http://schemas.openxmlformats.org/officeDocument/2006/relationships/image" Target="../media/image36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2387600" y="7467600"/>
            <a:ext cx="12954000" cy="1287532"/>
          </a:xfrm>
          <a:prstGeom prst="rect">
            <a:avLst/>
          </a:prstGeom>
        </p:spPr>
        <p:txBody>
          <a:bodyPr vert="horz" wrap="square" lIns="0" tIns="12700" rIns="0" bIns="0" rtlCol="0">
            <a:spAutoFit/>
          </a:bodyPr>
          <a:lstStyle/>
          <a:p>
            <a:pPr marL="12700" algn="just">
              <a:spcBef>
                <a:spcPts val="100"/>
              </a:spcBef>
            </a:pPr>
            <a:r>
              <a:rPr lang="es-MX" sz="2800" b="1" spc="55" dirty="0">
                <a:latin typeface="Microsoft Sans Serif"/>
                <a:cs typeface="Microsoft Sans Serif"/>
              </a:rPr>
              <a:t>Cómo</a:t>
            </a:r>
            <a:r>
              <a:rPr lang="es-MX" sz="2800" b="1" spc="-5" dirty="0">
                <a:latin typeface="Microsoft Sans Serif"/>
                <a:cs typeface="Microsoft Sans Serif"/>
              </a:rPr>
              <a:t> </a:t>
            </a:r>
            <a:r>
              <a:rPr lang="es-MX" sz="2800" b="1" spc="40" dirty="0">
                <a:latin typeface="Microsoft Sans Serif"/>
                <a:cs typeface="Microsoft Sans Serif"/>
              </a:rPr>
              <a:t>evitar</a:t>
            </a:r>
            <a:r>
              <a:rPr lang="es-MX" sz="2800" b="1" spc="-5" dirty="0">
                <a:latin typeface="Microsoft Sans Serif"/>
                <a:cs typeface="Microsoft Sans Serif"/>
              </a:rPr>
              <a:t> </a:t>
            </a:r>
            <a:r>
              <a:rPr lang="es-MX" sz="2800" b="1" spc="55" dirty="0">
                <a:latin typeface="Microsoft Sans Serif"/>
                <a:cs typeface="Microsoft Sans Serif"/>
              </a:rPr>
              <a:t>tiempos</a:t>
            </a:r>
            <a:r>
              <a:rPr lang="es-MX" sz="2800" b="1" spc="-5" dirty="0">
                <a:latin typeface="Microsoft Sans Serif"/>
                <a:cs typeface="Microsoft Sans Serif"/>
              </a:rPr>
              <a:t> </a:t>
            </a:r>
            <a:r>
              <a:rPr lang="es-MX" sz="2800" b="1" spc="40" dirty="0">
                <a:latin typeface="Microsoft Sans Serif"/>
                <a:cs typeface="Microsoft Sans Serif"/>
              </a:rPr>
              <a:t>de</a:t>
            </a:r>
            <a:r>
              <a:rPr lang="es-MX" sz="2800" b="1" spc="-5" dirty="0">
                <a:latin typeface="Microsoft Sans Serif"/>
                <a:cs typeface="Microsoft Sans Serif"/>
              </a:rPr>
              <a:t> </a:t>
            </a:r>
            <a:r>
              <a:rPr lang="es-MX" sz="2800" b="1" spc="35" dirty="0">
                <a:latin typeface="Microsoft Sans Serif"/>
                <a:cs typeface="Microsoft Sans Serif"/>
              </a:rPr>
              <a:t>inactividad</a:t>
            </a:r>
            <a:r>
              <a:rPr lang="es-MX" sz="2800" b="1" spc="-5" dirty="0">
                <a:latin typeface="Microsoft Sans Serif"/>
                <a:cs typeface="Microsoft Sans Serif"/>
              </a:rPr>
              <a:t> </a:t>
            </a:r>
            <a:r>
              <a:rPr lang="es-MX" sz="2800" b="1" spc="35" dirty="0">
                <a:latin typeface="Microsoft Sans Serif"/>
                <a:cs typeface="Microsoft Sans Serif"/>
              </a:rPr>
              <a:t>inesperados</a:t>
            </a:r>
            <a:r>
              <a:rPr lang="es-MX" sz="2800" b="1" spc="-5" dirty="0">
                <a:latin typeface="Microsoft Sans Serif"/>
                <a:cs typeface="Microsoft Sans Serif"/>
              </a:rPr>
              <a:t> </a:t>
            </a:r>
            <a:r>
              <a:rPr lang="es-MX" sz="2800" b="1" dirty="0">
                <a:latin typeface="Microsoft Sans Serif"/>
                <a:cs typeface="Microsoft Sans Serif"/>
              </a:rPr>
              <a:t>y, </a:t>
            </a:r>
            <a:r>
              <a:rPr lang="es-MX" sz="2800" b="1" spc="20" dirty="0">
                <a:latin typeface="Microsoft Sans Serif"/>
                <a:cs typeface="Microsoft Sans Serif"/>
              </a:rPr>
              <a:t>al</a:t>
            </a:r>
            <a:r>
              <a:rPr lang="es-MX" sz="2800" b="1" spc="-5" dirty="0">
                <a:latin typeface="Microsoft Sans Serif"/>
                <a:cs typeface="Microsoft Sans Serif"/>
              </a:rPr>
              <a:t> </a:t>
            </a:r>
            <a:r>
              <a:rPr lang="es-MX" sz="2800" b="1" spc="65" dirty="0">
                <a:latin typeface="Microsoft Sans Serif"/>
                <a:cs typeface="Microsoft Sans Serif"/>
              </a:rPr>
              <a:t>mismo</a:t>
            </a:r>
            <a:r>
              <a:rPr lang="es-MX" sz="2800" b="1" spc="-5" dirty="0">
                <a:latin typeface="Microsoft Sans Serif"/>
                <a:cs typeface="Microsoft Sans Serif"/>
              </a:rPr>
              <a:t> </a:t>
            </a:r>
            <a:r>
              <a:rPr lang="es-MX" sz="2800" b="1" spc="55" dirty="0">
                <a:latin typeface="Microsoft Sans Serif"/>
                <a:cs typeface="Microsoft Sans Serif"/>
              </a:rPr>
              <a:t>tiempo, </a:t>
            </a:r>
            <a:r>
              <a:rPr lang="es-MX" sz="2800" b="1" spc="60" dirty="0">
                <a:latin typeface="Microsoft Sans Serif"/>
                <a:cs typeface="Microsoft Sans Serif"/>
              </a:rPr>
              <a:t>mantener</a:t>
            </a:r>
            <a:r>
              <a:rPr lang="es-MX" sz="2800" b="1" spc="-10" dirty="0">
                <a:latin typeface="Microsoft Sans Serif"/>
                <a:cs typeface="Microsoft Sans Serif"/>
              </a:rPr>
              <a:t> </a:t>
            </a:r>
            <a:r>
              <a:rPr lang="es-MX" sz="2800" b="1" spc="5" dirty="0">
                <a:latin typeface="Microsoft Sans Serif"/>
                <a:cs typeface="Microsoft Sans Serif"/>
              </a:rPr>
              <a:t>las</a:t>
            </a:r>
            <a:r>
              <a:rPr lang="es-MX" sz="2800" b="1" spc="-5" dirty="0">
                <a:latin typeface="Microsoft Sans Serif"/>
                <a:cs typeface="Microsoft Sans Serif"/>
              </a:rPr>
              <a:t> </a:t>
            </a:r>
            <a:r>
              <a:rPr lang="es-MX" sz="2800" b="1" spc="20" dirty="0">
                <a:latin typeface="Microsoft Sans Serif"/>
                <a:cs typeface="Microsoft Sans Serif"/>
              </a:rPr>
              <a:t>aplicaciones</a:t>
            </a:r>
            <a:r>
              <a:rPr lang="es-MX" sz="2800" b="1" spc="-5" dirty="0">
                <a:latin typeface="Microsoft Sans Serif"/>
                <a:cs typeface="Microsoft Sans Serif"/>
              </a:rPr>
              <a:t> </a:t>
            </a:r>
            <a:r>
              <a:rPr lang="es-MX" sz="2800" b="1" spc="10" dirty="0">
                <a:latin typeface="Microsoft Sans Serif"/>
                <a:cs typeface="Microsoft Sans Serif"/>
              </a:rPr>
              <a:t>y</a:t>
            </a:r>
            <a:r>
              <a:rPr lang="es-MX" sz="2800" b="1" spc="-10" dirty="0">
                <a:latin typeface="Microsoft Sans Serif"/>
                <a:cs typeface="Microsoft Sans Serif"/>
              </a:rPr>
              <a:t> </a:t>
            </a:r>
            <a:r>
              <a:rPr lang="es-MX" sz="2800" b="1" spc="20" dirty="0">
                <a:latin typeface="Microsoft Sans Serif"/>
                <a:cs typeface="Microsoft Sans Serif"/>
              </a:rPr>
              <a:t>los</a:t>
            </a:r>
            <a:r>
              <a:rPr lang="es-MX" sz="2800" b="1" spc="-5" dirty="0">
                <a:latin typeface="Microsoft Sans Serif"/>
                <a:cs typeface="Microsoft Sans Serif"/>
              </a:rPr>
              <a:t> </a:t>
            </a:r>
            <a:r>
              <a:rPr lang="es-MX" sz="2800" b="1" spc="30" dirty="0">
                <a:latin typeface="Microsoft Sans Serif"/>
                <a:cs typeface="Microsoft Sans Serif"/>
              </a:rPr>
              <a:t>edificios</a:t>
            </a:r>
            <a:r>
              <a:rPr lang="es-MX" sz="2800" b="1" spc="-5" dirty="0">
                <a:latin typeface="Microsoft Sans Serif"/>
                <a:cs typeface="Microsoft Sans Serif"/>
              </a:rPr>
              <a:t> </a:t>
            </a:r>
            <a:r>
              <a:rPr lang="es-MX" sz="2800" b="1" spc="30" dirty="0">
                <a:latin typeface="Microsoft Sans Serif"/>
                <a:cs typeface="Microsoft Sans Serif"/>
              </a:rPr>
              <a:t>críticos</a:t>
            </a:r>
            <a:r>
              <a:rPr lang="es-MX" sz="2800" b="1" spc="-5" dirty="0">
                <a:latin typeface="Microsoft Sans Serif"/>
                <a:cs typeface="Microsoft Sans Serif"/>
              </a:rPr>
              <a:t> </a:t>
            </a:r>
            <a:r>
              <a:rPr lang="es-MX" sz="2800" b="1" spc="55" dirty="0">
                <a:latin typeface="Microsoft Sans Serif"/>
                <a:cs typeface="Microsoft Sans Serif"/>
              </a:rPr>
              <a:t>funcionando</a:t>
            </a:r>
            <a:r>
              <a:rPr lang="es-MX" sz="2800" b="1" spc="-10" dirty="0">
                <a:latin typeface="Microsoft Sans Serif"/>
                <a:cs typeface="Microsoft Sans Serif"/>
              </a:rPr>
              <a:t> </a:t>
            </a:r>
            <a:r>
              <a:rPr lang="es-MX" sz="2800" b="1" spc="40" dirty="0">
                <a:latin typeface="Microsoft Sans Serif"/>
                <a:cs typeface="Microsoft Sans Serif"/>
              </a:rPr>
              <a:t>de</a:t>
            </a:r>
            <a:r>
              <a:rPr lang="es-MX" sz="2800" b="1" spc="-5" dirty="0">
                <a:latin typeface="Microsoft Sans Serif"/>
                <a:cs typeface="Microsoft Sans Serif"/>
              </a:rPr>
              <a:t> </a:t>
            </a:r>
            <a:r>
              <a:rPr lang="es-MX" sz="2800" b="1" spc="75" dirty="0">
                <a:latin typeface="Microsoft Sans Serif"/>
                <a:cs typeface="Microsoft Sans Serif"/>
              </a:rPr>
              <a:t>forma</a:t>
            </a:r>
            <a:r>
              <a:rPr lang="es-MX" sz="2800" b="1" spc="-5" dirty="0">
                <a:latin typeface="Microsoft Sans Serif"/>
                <a:cs typeface="Microsoft Sans Serif"/>
              </a:rPr>
              <a:t> </a:t>
            </a:r>
            <a:r>
              <a:rPr lang="es-MX" sz="2800" b="1" spc="10" dirty="0">
                <a:latin typeface="Microsoft Sans Serif"/>
                <a:cs typeface="Microsoft Sans Serif"/>
              </a:rPr>
              <a:t>eficaz</a:t>
            </a:r>
            <a:endParaRPr lang="es-MX" sz="2800" b="1" dirty="0">
              <a:latin typeface="Microsoft Sans Serif"/>
              <a:cs typeface="Microsoft Sans Serif"/>
            </a:endParaRPr>
          </a:p>
          <a:p>
            <a:pPr marL="12700" algn="just">
              <a:spcBef>
                <a:spcPts val="100"/>
              </a:spcBef>
            </a:pPr>
            <a:endParaRPr sz="2600" dirty="0">
              <a:latin typeface="Microsoft Sans Serif"/>
              <a:cs typeface="Microsoft Sans Serif"/>
            </a:endParaRPr>
          </a:p>
        </p:txBody>
      </p:sp>
      <p:sp>
        <p:nvSpPr>
          <p:cNvPr id="17" name="CuadroTexto 16">
            <a:extLst>
              <a:ext uri="{FF2B5EF4-FFF2-40B4-BE49-F238E27FC236}">
                <a16:creationId xmlns:a16="http://schemas.microsoft.com/office/drawing/2014/main" xmlns="" id="{97270C9A-8BC6-4C57-B991-6CD95304102D}"/>
              </a:ext>
            </a:extLst>
          </p:cNvPr>
          <p:cNvSpPr txBox="1"/>
          <p:nvPr/>
        </p:nvSpPr>
        <p:spPr>
          <a:xfrm>
            <a:off x="1778000" y="4521368"/>
            <a:ext cx="14325600" cy="1015663"/>
          </a:xfrm>
          <a:prstGeom prst="rect">
            <a:avLst/>
          </a:prstGeom>
          <a:noFill/>
        </p:spPr>
        <p:txBody>
          <a:bodyPr wrap="square">
            <a:spAutoFit/>
          </a:bodyPr>
          <a:lstStyle/>
          <a:p>
            <a:pPr marL="12700" algn="ctr">
              <a:spcBef>
                <a:spcPts val="100"/>
              </a:spcBef>
            </a:pPr>
            <a:r>
              <a:rPr lang="es-MX" sz="6000" b="1" spc="90" dirty="0">
                <a:solidFill>
                  <a:srgbClr val="C00000"/>
                </a:solidFill>
                <a:latin typeface="Microsoft Sans Serif"/>
                <a:cs typeface="Microsoft Sans Serif"/>
              </a:rPr>
              <a:t>Disponibilidad</a:t>
            </a:r>
            <a:r>
              <a:rPr lang="es-MX" sz="6000" b="1" spc="-25" dirty="0">
                <a:solidFill>
                  <a:srgbClr val="C00000"/>
                </a:solidFill>
                <a:latin typeface="Microsoft Sans Serif"/>
                <a:cs typeface="Microsoft Sans Serif"/>
              </a:rPr>
              <a:t> </a:t>
            </a:r>
            <a:r>
              <a:rPr lang="es-MX" sz="6000" b="1" spc="25" dirty="0">
                <a:solidFill>
                  <a:srgbClr val="C00000"/>
                </a:solidFill>
                <a:latin typeface="Microsoft Sans Serif"/>
                <a:cs typeface="Microsoft Sans Serif"/>
              </a:rPr>
              <a:t>y</a:t>
            </a:r>
            <a:r>
              <a:rPr lang="es-MX" sz="6000" b="1" spc="-20" dirty="0">
                <a:solidFill>
                  <a:srgbClr val="C00000"/>
                </a:solidFill>
                <a:latin typeface="Microsoft Sans Serif"/>
                <a:cs typeface="Microsoft Sans Serif"/>
              </a:rPr>
              <a:t> </a:t>
            </a:r>
            <a:r>
              <a:rPr lang="es-MX" sz="6000" b="1" spc="90" dirty="0">
                <a:solidFill>
                  <a:srgbClr val="C00000"/>
                </a:solidFill>
                <a:latin typeface="Microsoft Sans Serif"/>
                <a:cs typeface="Microsoft Sans Serif"/>
              </a:rPr>
              <a:t>confiabilidad</a:t>
            </a:r>
            <a:r>
              <a:rPr lang="es-MX" sz="6000" b="1" spc="-25" dirty="0">
                <a:solidFill>
                  <a:srgbClr val="C00000"/>
                </a:solidFill>
                <a:latin typeface="Microsoft Sans Serif"/>
                <a:cs typeface="Microsoft Sans Serif"/>
              </a:rPr>
              <a:t> </a:t>
            </a:r>
            <a:r>
              <a:rPr lang="es-MX" sz="6000" b="1" spc="85" dirty="0">
                <a:solidFill>
                  <a:srgbClr val="C00000"/>
                </a:solidFill>
                <a:latin typeface="Microsoft Sans Serif"/>
                <a:cs typeface="Microsoft Sans Serif"/>
              </a:rPr>
              <a:t>de</a:t>
            </a:r>
            <a:r>
              <a:rPr lang="es-MX" sz="6000" b="1" spc="-20" dirty="0">
                <a:solidFill>
                  <a:srgbClr val="C00000"/>
                </a:solidFill>
                <a:latin typeface="Microsoft Sans Serif"/>
                <a:cs typeface="Microsoft Sans Serif"/>
              </a:rPr>
              <a:t> </a:t>
            </a:r>
            <a:r>
              <a:rPr lang="es-MX" sz="6000" b="1" spc="90" dirty="0">
                <a:solidFill>
                  <a:srgbClr val="C00000"/>
                </a:solidFill>
                <a:latin typeface="Microsoft Sans Serif"/>
                <a:cs typeface="Microsoft Sans Serif"/>
              </a:rPr>
              <a:t>energía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16000" y="1460756"/>
            <a:ext cx="15925800" cy="2615716"/>
          </a:xfrm>
          <a:prstGeom prst="rect">
            <a:avLst/>
          </a:prstGeom>
        </p:spPr>
        <p:txBody>
          <a:bodyPr vert="horz" wrap="square" lIns="0" tIns="12700" rIns="0" bIns="0" rtlCol="0">
            <a:spAutoFit/>
          </a:bodyPr>
          <a:lstStyle/>
          <a:p>
            <a:pPr marL="12700" marR="5080" algn="ctr">
              <a:lnSpc>
                <a:spcPct val="135800"/>
              </a:lnSpc>
              <a:spcBef>
                <a:spcPts val="100"/>
              </a:spcBef>
            </a:pPr>
            <a:r>
              <a:rPr sz="3200" b="1" spc="40" dirty="0">
                <a:latin typeface="Microsoft Sans Serif" panose="020B0604020202020204" pitchFamily="34" charset="0"/>
                <a:ea typeface="Microsoft Sans Serif" panose="020B0604020202020204" pitchFamily="34" charset="0"/>
                <a:cs typeface="Microsoft Sans Serif" panose="020B0604020202020204" pitchFamily="34" charset="0"/>
              </a:rPr>
              <a:t>Productos</a:t>
            </a:r>
            <a:r>
              <a:rPr sz="3200" b="1" spc="-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10" dirty="0">
                <a:latin typeface="Microsoft Sans Serif" panose="020B0604020202020204" pitchFamily="34" charset="0"/>
                <a:ea typeface="Microsoft Sans Serif" panose="020B0604020202020204" pitchFamily="34" charset="0"/>
                <a:cs typeface="Microsoft Sans Serif" panose="020B0604020202020204" pitchFamily="34" charset="0"/>
              </a:rPr>
              <a:t>y</a:t>
            </a:r>
            <a:r>
              <a:rPr sz="3200" b="1" spc="-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equipos</a:t>
            </a:r>
            <a:r>
              <a:rPr sz="32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55" dirty="0">
                <a:latin typeface="Microsoft Sans Serif" panose="020B0604020202020204" pitchFamily="34" charset="0"/>
                <a:ea typeface="Microsoft Sans Serif" panose="020B0604020202020204" pitchFamily="34" charset="0"/>
                <a:cs typeface="Microsoft Sans Serif" panose="020B0604020202020204" pitchFamily="34" charset="0"/>
              </a:rPr>
              <a:t>probados</a:t>
            </a:r>
            <a:r>
              <a:rPr sz="3200" b="1" spc="-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10" dirty="0">
                <a:latin typeface="Microsoft Sans Serif" panose="020B0604020202020204" pitchFamily="34" charset="0"/>
                <a:ea typeface="Microsoft Sans Serif" panose="020B0604020202020204" pitchFamily="34" charset="0"/>
                <a:cs typeface="Microsoft Sans Serif" panose="020B0604020202020204" pitchFamily="34" charset="0"/>
              </a:rPr>
              <a:t>y</a:t>
            </a:r>
            <a:r>
              <a:rPr sz="32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35" dirty="0" err="1">
                <a:latin typeface="Microsoft Sans Serif" panose="020B0604020202020204" pitchFamily="34" charset="0"/>
                <a:ea typeface="Microsoft Sans Serif" panose="020B0604020202020204" pitchFamily="34" charset="0"/>
                <a:cs typeface="Microsoft Sans Serif" panose="020B0604020202020204" pitchFamily="34" charset="0"/>
              </a:rPr>
              <a:t>certificados</a:t>
            </a:r>
            <a:r>
              <a:rPr sz="3200" b="1" spc="-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55" dirty="0" err="1">
                <a:latin typeface="Microsoft Sans Serif" panose="020B0604020202020204" pitchFamily="34" charset="0"/>
                <a:ea typeface="Microsoft Sans Serif" panose="020B0604020202020204" pitchFamily="34" charset="0"/>
                <a:cs typeface="Microsoft Sans Serif" panose="020B0604020202020204" pitchFamily="34" charset="0"/>
              </a:rPr>
              <a:t>combinado</a:t>
            </a:r>
            <a:r>
              <a:rPr lang="es-ES" sz="3200" b="1" spc="5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30" dirty="0" err="1">
                <a:latin typeface="Microsoft Sans Serif" panose="020B0604020202020204" pitchFamily="34" charset="0"/>
                <a:ea typeface="Microsoft Sans Serif" panose="020B0604020202020204" pitchFamily="34" charset="0"/>
                <a:cs typeface="Microsoft Sans Serif" panose="020B0604020202020204" pitchFamily="34" charset="0"/>
              </a:rPr>
              <a:t>consoluciones</a:t>
            </a:r>
            <a:r>
              <a:rPr sz="3200" b="1" spc="3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innovadorasde </a:t>
            </a:r>
            <a:r>
              <a:rPr sz="3200" b="1" spc="25" dirty="0">
                <a:latin typeface="Microsoft Sans Serif" panose="020B0604020202020204" pitchFamily="34" charset="0"/>
                <a:ea typeface="Microsoft Sans Serif" panose="020B0604020202020204" pitchFamily="34" charset="0"/>
                <a:cs typeface="Microsoft Sans Serif" panose="020B0604020202020204" pitchFamily="34" charset="0"/>
              </a:rPr>
              <a:t>Schneider </a:t>
            </a:r>
            <a:r>
              <a:rPr sz="3200" b="1" spc="25" dirty="0" err="1">
                <a:latin typeface="Microsoft Sans Serif" panose="020B0604020202020204" pitchFamily="34" charset="0"/>
                <a:ea typeface="Microsoft Sans Serif" panose="020B0604020202020204" pitchFamily="34" charset="0"/>
                <a:cs typeface="Microsoft Sans Serif" panose="020B0604020202020204" pitchFamily="34" charset="0"/>
              </a:rPr>
              <a:t>Electric</a:t>
            </a:r>
            <a:r>
              <a:rPr sz="3200" b="1" i="1" spc="25" dirty="0" err="1">
                <a:latin typeface="Microsoft Sans Serif" panose="020B0604020202020204" pitchFamily="34" charset="0"/>
                <a:ea typeface="Microsoft Sans Serif" panose="020B0604020202020204" pitchFamily="34" charset="0"/>
                <a:cs typeface="Microsoft Sans Serif" panose="020B0604020202020204" pitchFamily="34" charset="0"/>
              </a:rPr>
              <a:t>™</a:t>
            </a:r>
            <a:r>
              <a:rPr sz="3200" b="1" spc="25" dirty="0" err="1">
                <a:latin typeface="Microsoft Sans Serif" panose="020B0604020202020204" pitchFamily="34" charset="0"/>
                <a:ea typeface="Microsoft Sans Serif" panose="020B0604020202020204" pitchFamily="34" charset="0"/>
                <a:cs typeface="Microsoft Sans Serif" panose="020B0604020202020204" pitchFamily="34" charset="0"/>
              </a:rPr>
              <a:t>le</a:t>
            </a:r>
            <a:r>
              <a:rPr lang="es-ES" sz="3200" b="1" spc="2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35" dirty="0" err="1">
                <a:latin typeface="Microsoft Sans Serif" panose="020B0604020202020204" pitchFamily="34" charset="0"/>
                <a:ea typeface="Microsoft Sans Serif" panose="020B0604020202020204" pitchFamily="34" charset="0"/>
                <a:cs typeface="Microsoft Sans Serif" panose="020B0604020202020204" pitchFamily="34" charset="0"/>
              </a:rPr>
              <a:t>ayuda</a:t>
            </a:r>
            <a:r>
              <a:rPr sz="3200" b="1" spc="3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5" dirty="0">
                <a:latin typeface="Microsoft Sans Serif" panose="020B0604020202020204" pitchFamily="34" charset="0"/>
                <a:ea typeface="Microsoft Sans Serif" panose="020B0604020202020204" pitchFamily="34" charset="0"/>
                <a:cs typeface="Microsoft Sans Serif" panose="020B0604020202020204" pitchFamily="34" charset="0"/>
              </a:rPr>
              <a:t>a </a:t>
            </a:r>
            <a:r>
              <a:rPr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evitar </a:t>
            </a:r>
            <a:r>
              <a:rPr sz="3200" b="1" spc="25" dirty="0">
                <a:latin typeface="Microsoft Sans Serif" panose="020B0604020202020204" pitchFamily="34" charset="0"/>
                <a:ea typeface="Microsoft Sans Serif" panose="020B0604020202020204" pitchFamily="34" charset="0"/>
                <a:cs typeface="Microsoft Sans Serif" panose="020B0604020202020204" pitchFamily="34" charset="0"/>
              </a:rPr>
              <a:t>el </a:t>
            </a:r>
            <a:r>
              <a:rPr sz="3200" b="1" spc="70" dirty="0">
                <a:latin typeface="Microsoft Sans Serif" panose="020B0604020202020204" pitchFamily="34" charset="0"/>
                <a:ea typeface="Microsoft Sans Serif" panose="020B0604020202020204" pitchFamily="34" charset="0"/>
                <a:cs typeface="Microsoft Sans Serif" panose="020B0604020202020204" pitchFamily="34" charset="0"/>
              </a:rPr>
              <a:t>tiempo </a:t>
            </a:r>
            <a:r>
              <a:rPr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de </a:t>
            </a:r>
            <a:r>
              <a:rPr sz="3200" b="1" spc="35" dirty="0" err="1">
                <a:latin typeface="Microsoft Sans Serif" panose="020B0604020202020204" pitchFamily="34" charset="0"/>
                <a:ea typeface="Microsoft Sans Serif" panose="020B0604020202020204" pitchFamily="34" charset="0"/>
                <a:cs typeface="Microsoft Sans Serif" panose="020B0604020202020204" pitchFamily="34" charset="0"/>
              </a:rPr>
              <a:t>inactividad</a:t>
            </a:r>
            <a:r>
              <a:rPr lang="es-AR" sz="3200" b="1" spc="3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70" dirty="0" err="1">
                <a:latin typeface="Microsoft Sans Serif" panose="020B0604020202020204" pitchFamily="34" charset="0"/>
                <a:ea typeface="Microsoft Sans Serif" panose="020B0604020202020204" pitchFamily="34" charset="0"/>
                <a:cs typeface="Microsoft Sans Serif" panose="020B0604020202020204" pitchFamily="34" charset="0"/>
              </a:rPr>
              <a:t>monitorear</a:t>
            </a:r>
            <a:r>
              <a:rPr sz="3200" b="1" spc="7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25" dirty="0">
                <a:latin typeface="Microsoft Sans Serif" panose="020B0604020202020204" pitchFamily="34" charset="0"/>
                <a:ea typeface="Microsoft Sans Serif" panose="020B0604020202020204" pitchFamily="34" charset="0"/>
                <a:cs typeface="Microsoft Sans Serif" panose="020B0604020202020204" pitchFamily="34" charset="0"/>
              </a:rPr>
              <a:t>el</a:t>
            </a:r>
            <a:r>
              <a:rPr lang="es-ES" sz="3200" b="1" spc="2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40" dirty="0" err="1">
                <a:latin typeface="Microsoft Sans Serif" panose="020B0604020202020204" pitchFamily="34" charset="0"/>
                <a:ea typeface="Microsoft Sans Serif" panose="020B0604020202020204" pitchFamily="34" charset="0"/>
                <a:cs typeface="Microsoft Sans Serif" panose="020B0604020202020204" pitchFamily="34" charset="0"/>
              </a:rPr>
              <a:t>estado</a:t>
            </a:r>
            <a:r>
              <a:rPr sz="3200" b="1" spc="4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de </a:t>
            </a:r>
            <a:r>
              <a:rPr sz="3200" b="1" spc="25" dirty="0">
                <a:latin typeface="Microsoft Sans Serif" panose="020B0604020202020204" pitchFamily="34" charset="0"/>
                <a:ea typeface="Microsoft Sans Serif" panose="020B0604020202020204" pitchFamily="34" charset="0"/>
                <a:cs typeface="Microsoft Sans Serif" panose="020B0604020202020204" pitchFamily="34" charset="0"/>
              </a:rPr>
              <a:t>su </a:t>
            </a:r>
            <a:r>
              <a:rPr sz="3200" b="1" spc="35" dirty="0">
                <a:latin typeface="Microsoft Sans Serif" panose="020B0604020202020204" pitchFamily="34" charset="0"/>
                <a:ea typeface="Microsoft Sans Serif" panose="020B0604020202020204" pitchFamily="34" charset="0"/>
                <a:cs typeface="Microsoft Sans Serif" panose="020B0604020202020204" pitchFamily="34" charset="0"/>
              </a:rPr>
              <a:t>instalación </a:t>
            </a:r>
            <a:r>
              <a:rPr sz="3200" b="1" spc="10" dirty="0">
                <a:latin typeface="Microsoft Sans Serif" panose="020B0604020202020204" pitchFamily="34" charset="0"/>
                <a:ea typeface="Microsoft Sans Serif" panose="020B0604020202020204" pitchFamily="34" charset="0"/>
                <a:cs typeface="Microsoft Sans Serif" panose="020B0604020202020204" pitchFamily="34" charset="0"/>
              </a:rPr>
              <a:t>y </a:t>
            </a:r>
            <a:r>
              <a:rPr sz="3200" b="1" spc="40" dirty="0">
                <a:latin typeface="Microsoft Sans Serif" panose="020B0604020202020204" pitchFamily="34" charset="0"/>
                <a:ea typeface="Microsoft Sans Serif" panose="020B0604020202020204" pitchFamily="34" charset="0"/>
                <a:cs typeface="Microsoft Sans Serif" panose="020B0604020202020204" pitchFamily="34" charset="0"/>
              </a:rPr>
              <a:t>recuperarse </a:t>
            </a:r>
            <a:r>
              <a:rPr sz="3200" b="1" spc="35" dirty="0">
                <a:latin typeface="Microsoft Sans Serif" panose="020B0604020202020204" pitchFamily="34" charset="0"/>
                <a:ea typeface="Microsoft Sans Serif" panose="020B0604020202020204" pitchFamily="34" charset="0"/>
                <a:cs typeface="Microsoft Sans Serif" panose="020B0604020202020204" pitchFamily="34" charset="0"/>
              </a:rPr>
              <a:t>más </a:t>
            </a:r>
            <a:r>
              <a:rPr sz="3200" b="1" spc="60" dirty="0" err="1">
                <a:latin typeface="Microsoft Sans Serif" panose="020B0604020202020204" pitchFamily="34" charset="0"/>
                <a:ea typeface="Microsoft Sans Serif" panose="020B0604020202020204" pitchFamily="34" charset="0"/>
                <a:cs typeface="Microsoft Sans Serif" panose="020B0604020202020204" pitchFamily="34" charset="0"/>
              </a:rPr>
              <a:t>rápido</a:t>
            </a:r>
            <a:r>
              <a:rPr sz="3200" b="1" spc="6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45" dirty="0" err="1">
                <a:latin typeface="Microsoft Sans Serif" panose="020B0604020202020204" pitchFamily="34" charset="0"/>
                <a:ea typeface="Microsoft Sans Serif" panose="020B0604020202020204" pitchFamily="34" charset="0"/>
                <a:cs typeface="Microsoft Sans Serif" panose="020B0604020202020204" pitchFamily="34" charset="0"/>
              </a:rPr>
              <a:t>en</a:t>
            </a:r>
            <a:r>
              <a:rPr lang="es-ES"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dirty="0" err="1">
                <a:latin typeface="Microsoft Sans Serif" panose="020B0604020202020204" pitchFamily="34" charset="0"/>
                <a:ea typeface="Microsoft Sans Serif" panose="020B0604020202020204" pitchFamily="34" charset="0"/>
                <a:cs typeface="Microsoft Sans Serif" panose="020B0604020202020204" pitchFamily="34" charset="0"/>
              </a:rPr>
              <a:t>caso</a:t>
            </a:r>
            <a:r>
              <a:rPr sz="3200" b="1" spc="-15"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45" dirty="0">
                <a:latin typeface="Microsoft Sans Serif" panose="020B0604020202020204" pitchFamily="34" charset="0"/>
                <a:ea typeface="Microsoft Sans Serif" panose="020B0604020202020204" pitchFamily="34" charset="0"/>
                <a:cs typeface="Microsoft Sans Serif" panose="020B0604020202020204" pitchFamily="34" charset="0"/>
              </a:rPr>
              <a:t>de</a:t>
            </a:r>
            <a:r>
              <a:rPr sz="3200" b="1" spc="-1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55" dirty="0">
                <a:latin typeface="Microsoft Sans Serif" panose="020B0604020202020204" pitchFamily="34" charset="0"/>
                <a:ea typeface="Microsoft Sans Serif" panose="020B0604020202020204" pitchFamily="34" charset="0"/>
                <a:cs typeface="Microsoft Sans Serif" panose="020B0604020202020204" pitchFamily="34" charset="0"/>
              </a:rPr>
              <a:t>una</a:t>
            </a:r>
            <a:r>
              <a:rPr sz="3200" b="1" spc="-1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sz="3200" b="1" spc="55" dirty="0">
                <a:latin typeface="Microsoft Sans Serif" panose="020B0604020202020204" pitchFamily="34" charset="0"/>
                <a:ea typeface="Microsoft Sans Serif" panose="020B0604020202020204" pitchFamily="34" charset="0"/>
                <a:cs typeface="Microsoft Sans Serif" panose="020B0604020202020204" pitchFamily="34" charset="0"/>
              </a:rPr>
              <a:t>interrupción.</a:t>
            </a:r>
            <a:endParaRPr sz="32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940800" y="228600"/>
            <a:ext cx="8591116" cy="10107895"/>
          </a:xfrm>
          <a:prstGeom prst="rect">
            <a:avLst/>
          </a:prstGeom>
        </p:spPr>
        <p:txBody>
          <a:bodyPr vert="horz" wrap="square" lIns="0" tIns="12700" rIns="0" bIns="0" rtlCol="0">
            <a:spAutoFit/>
          </a:bodyPr>
          <a:lstStyle/>
          <a:p>
            <a:pPr marL="12700" algn="l">
              <a:spcBef>
                <a:spcPts val="100"/>
              </a:spcBef>
            </a:pPr>
            <a:r>
              <a:rPr sz="1600" b="1" spc="20" dirty="0">
                <a:solidFill>
                  <a:srgbClr val="FF0000"/>
                </a:solidFill>
              </a:rPr>
              <a:t>Tabla</a:t>
            </a:r>
            <a:r>
              <a:rPr sz="1600" b="1" spc="-55" dirty="0">
                <a:solidFill>
                  <a:srgbClr val="FF0000"/>
                </a:solidFill>
              </a:rPr>
              <a:t> </a:t>
            </a:r>
            <a:r>
              <a:rPr sz="1400" b="1" spc="85" dirty="0">
                <a:solidFill>
                  <a:srgbClr val="FF0000"/>
                </a:solidFill>
              </a:rPr>
              <a:t>de</a:t>
            </a:r>
            <a:r>
              <a:rPr sz="1400" b="1" spc="-55" dirty="0">
                <a:solidFill>
                  <a:srgbClr val="FF0000"/>
                </a:solidFill>
              </a:rPr>
              <a:t> </a:t>
            </a:r>
            <a:r>
              <a:rPr sz="1400" b="1" spc="110" dirty="0" err="1">
                <a:solidFill>
                  <a:srgbClr val="FF0000"/>
                </a:solidFill>
              </a:rPr>
              <a:t>contenido</a:t>
            </a:r>
            <a:r>
              <a:rPr lang="en-US" sz="1400" spc="110" dirty="0"/>
              <a:t/>
            </a:r>
            <a:br>
              <a:rPr lang="en-US" sz="1400" spc="110" dirty="0"/>
            </a:br>
            <a:r>
              <a:rPr lang="es-MX" sz="1600" b="1" spc="30" dirty="0" smtClean="0">
                <a:solidFill>
                  <a:srgbClr val="92D050"/>
                </a:solidFill>
                <a:latin typeface="Microsoft Sans Serif"/>
                <a:cs typeface="Microsoft Sans Serif"/>
              </a:rPr>
              <a:t>Introducción: </a:t>
            </a:r>
            <a:r>
              <a:rPr lang="es-MX" sz="1600" b="1" spc="40" dirty="0" smtClean="0">
                <a:solidFill>
                  <a:srgbClr val="92D050"/>
                </a:solidFill>
                <a:latin typeface="Microsoft Sans Serif"/>
                <a:cs typeface="Microsoft Sans Serif"/>
              </a:rPr>
              <a:t>tiempo</a:t>
            </a:r>
            <a:r>
              <a:rPr lang="es-MX" sz="1600" b="1" spc="-10" dirty="0" smtClean="0">
                <a:solidFill>
                  <a:srgbClr val="92D050"/>
                </a:solidFill>
                <a:latin typeface="Microsoft Sans Serif"/>
                <a:cs typeface="Microsoft Sans Serif"/>
              </a:rPr>
              <a:t> </a:t>
            </a:r>
            <a:r>
              <a:rPr lang="es-MX" sz="1600" b="1" spc="25" dirty="0">
                <a:solidFill>
                  <a:srgbClr val="92D050"/>
                </a:solidFill>
                <a:latin typeface="Microsoft Sans Serif"/>
                <a:cs typeface="Microsoft Sans Serif"/>
              </a:rPr>
              <a:t>de</a:t>
            </a:r>
            <a:r>
              <a:rPr lang="es-MX" sz="1600" b="1" spc="-5" dirty="0">
                <a:solidFill>
                  <a:srgbClr val="92D050"/>
                </a:solidFill>
                <a:latin typeface="Microsoft Sans Serif"/>
                <a:cs typeface="Microsoft Sans Serif"/>
              </a:rPr>
              <a:t> </a:t>
            </a:r>
            <a:r>
              <a:rPr lang="es-MX" sz="1600" b="1" spc="20" dirty="0">
                <a:solidFill>
                  <a:srgbClr val="92D050"/>
                </a:solidFill>
                <a:latin typeface="Microsoft Sans Serif"/>
                <a:cs typeface="Microsoft Sans Serif"/>
              </a:rPr>
              <a:t>inactividad</a:t>
            </a:r>
            <a:r>
              <a:rPr lang="es-MX" sz="1600" b="1" spc="-10" dirty="0">
                <a:solidFill>
                  <a:srgbClr val="92D050"/>
                </a:solidFill>
                <a:latin typeface="Microsoft Sans Serif"/>
                <a:cs typeface="Microsoft Sans Serif"/>
              </a:rPr>
              <a:t> </a:t>
            </a:r>
            <a:r>
              <a:rPr lang="es-MX" sz="1600" b="1" spc="40" dirty="0">
                <a:solidFill>
                  <a:srgbClr val="92D050"/>
                </a:solidFill>
                <a:latin typeface="Microsoft Sans Serif"/>
                <a:cs typeface="Microsoft Sans Serif"/>
              </a:rPr>
              <a:t>no</a:t>
            </a:r>
            <a:r>
              <a:rPr lang="es-MX" sz="1600" b="1" spc="-10" dirty="0">
                <a:solidFill>
                  <a:srgbClr val="92D050"/>
                </a:solidFill>
                <a:latin typeface="Microsoft Sans Serif"/>
                <a:cs typeface="Microsoft Sans Serif"/>
              </a:rPr>
              <a:t> </a:t>
            </a:r>
            <a:r>
              <a:rPr lang="es-MX" sz="1600" b="1" spc="25" dirty="0">
                <a:solidFill>
                  <a:srgbClr val="92D050"/>
                </a:solidFill>
                <a:latin typeface="Microsoft Sans Serif"/>
                <a:cs typeface="Microsoft Sans Serif"/>
              </a:rPr>
              <a:t>planificado</a:t>
            </a:r>
            <a:r>
              <a:rPr lang="es-MX" sz="1400" dirty="0">
                <a:latin typeface="Microsoft Sans Serif"/>
                <a:cs typeface="Microsoft Sans Serif"/>
              </a:rPr>
              <a:t/>
            </a:r>
            <a:br>
              <a:rPr lang="es-MX" sz="1400" dirty="0">
                <a:latin typeface="Microsoft Sans Serif"/>
                <a:cs typeface="Microsoft Sans Serif"/>
              </a:rPr>
            </a:br>
            <a:r>
              <a:rPr lang="es-MX" sz="1400" b="1" dirty="0">
                <a:latin typeface="Microsoft Sans Serif"/>
                <a:cs typeface="Microsoft Sans Serif"/>
              </a:rPr>
              <a:t/>
            </a:r>
            <a:br>
              <a:rPr lang="es-MX" sz="1400" b="1" dirty="0">
                <a:latin typeface="Microsoft Sans Serif"/>
                <a:cs typeface="Microsoft Sans Serif"/>
              </a:rPr>
            </a:br>
            <a:r>
              <a:rPr lang="es-MX" sz="1600" b="1" spc="10" dirty="0">
                <a:solidFill>
                  <a:srgbClr val="3DCC58"/>
                </a:solidFill>
                <a:latin typeface="Microsoft Sans Serif"/>
                <a:cs typeface="Microsoft Sans Serif"/>
              </a:rPr>
              <a:t>01</a:t>
            </a:r>
            <a:r>
              <a:rPr lang="es-MX" sz="1600" b="1" spc="-5" dirty="0">
                <a:solidFill>
                  <a:srgbClr val="3DCC58"/>
                </a:solidFill>
                <a:latin typeface="Microsoft Sans Serif"/>
                <a:cs typeface="Microsoft Sans Serif"/>
              </a:rPr>
              <a:t> </a:t>
            </a:r>
            <a:r>
              <a:rPr lang="es-MX" sz="1600" b="1" spc="10" dirty="0">
                <a:solidFill>
                  <a:srgbClr val="3DCC58"/>
                </a:solidFill>
                <a:latin typeface="Microsoft Sans Serif"/>
                <a:cs typeface="Microsoft Sans Serif"/>
              </a:rPr>
              <a:t>Diseños</a:t>
            </a:r>
            <a:r>
              <a:rPr lang="es-MX" sz="1600" b="1" spc="-5"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de</a:t>
            </a:r>
            <a:r>
              <a:rPr lang="es-MX" sz="1600" b="1"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referencia</a:t>
            </a:r>
            <a:r>
              <a:rPr lang="es-MX" sz="1600" b="1" spc="-5"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de</a:t>
            </a:r>
            <a:r>
              <a:rPr lang="es-MX" sz="1600" b="1" dirty="0">
                <a:solidFill>
                  <a:srgbClr val="3DCC58"/>
                </a:solidFill>
                <a:latin typeface="Microsoft Sans Serif"/>
                <a:cs typeface="Microsoft Sans Serif"/>
              </a:rPr>
              <a:t> </a:t>
            </a:r>
            <a:r>
              <a:rPr lang="es-MX" sz="1600" b="1" spc="15" dirty="0">
                <a:solidFill>
                  <a:srgbClr val="3DCC58"/>
                </a:solidFill>
                <a:latin typeface="Microsoft Sans Serif"/>
                <a:cs typeface="Microsoft Sans Serif"/>
              </a:rPr>
              <a:t>sistemas</a:t>
            </a:r>
            <a:r>
              <a:rPr lang="es-MX" sz="1600" b="1" spc="-5"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digitales</a:t>
            </a:r>
            <a:r>
              <a:rPr lang="es-MX" sz="1600" b="1" spc="-5" dirty="0">
                <a:solidFill>
                  <a:srgbClr val="3DCC58"/>
                </a:solidFill>
                <a:latin typeface="Microsoft Sans Serif"/>
                <a:cs typeface="Microsoft Sans Serif"/>
              </a:rPr>
              <a:t> </a:t>
            </a:r>
            <a:r>
              <a:rPr lang="es-MX" sz="1600" b="1" spc="5" dirty="0">
                <a:solidFill>
                  <a:srgbClr val="3DCC58"/>
                </a:solidFill>
                <a:latin typeface="Microsoft Sans Serif"/>
                <a:cs typeface="Microsoft Sans Serif"/>
              </a:rPr>
              <a:t>y</a:t>
            </a:r>
            <a:r>
              <a:rPr lang="es-MX" sz="1600" b="1"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de</a:t>
            </a:r>
            <a:r>
              <a:rPr lang="es-MX" sz="1600" b="1" spc="-5"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potencia.</a:t>
            </a:r>
            <a:r>
              <a:rPr lang="es-MX" sz="1400" b="1" dirty="0">
                <a:latin typeface="Microsoft Sans Serif"/>
                <a:cs typeface="Microsoft Sans Serif"/>
              </a:rPr>
              <a:t/>
            </a:r>
            <a:br>
              <a:rPr lang="es-MX" sz="1400" b="1" dirty="0">
                <a:latin typeface="Microsoft Sans Serif"/>
                <a:cs typeface="Microsoft Sans Serif"/>
              </a:rPr>
            </a:br>
            <a:r>
              <a:rPr lang="es-MX" sz="1400" spc="5" dirty="0">
                <a:solidFill>
                  <a:srgbClr val="221915"/>
                </a:solidFill>
                <a:latin typeface="Microsoft Sans Serif"/>
                <a:cs typeface="Microsoft Sans Serif"/>
              </a:rPr>
              <a:t>Proceso</a:t>
            </a:r>
            <a:r>
              <a:rPr lang="es-MX" sz="1400" spc="-2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2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diseño</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Características</a:t>
            </a:r>
            <a:r>
              <a:rPr lang="es-MX" sz="1400" spc="-2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20"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la</a:t>
            </a:r>
            <a:r>
              <a:rPr lang="es-MX" sz="1400" spc="-2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instalación</a:t>
            </a:r>
            <a:r>
              <a:rPr lang="es-MX" sz="1400" spc="-2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eléctrica </a:t>
            </a:r>
            <a:br>
              <a:rPr lang="es-MX" sz="1400" spc="15" dirty="0">
                <a:solidFill>
                  <a:srgbClr val="221915"/>
                </a:solidFill>
                <a:latin typeface="Microsoft Sans Serif"/>
                <a:cs typeface="Microsoft Sans Serif"/>
              </a:rPr>
            </a:br>
            <a:r>
              <a:rPr lang="es-MX" sz="1400" dirty="0">
                <a:solidFill>
                  <a:srgbClr val="221915"/>
                </a:solidFill>
                <a:latin typeface="Microsoft Sans Serif"/>
                <a:cs typeface="Microsoft Sans Serif"/>
              </a:rPr>
              <a:t>Elección</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la</a:t>
            </a:r>
            <a:r>
              <a:rPr lang="es-MX" sz="1400" spc="-10"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arquitectura</a:t>
            </a:r>
            <a:r>
              <a:rPr lang="es-MX" sz="1400" dirty="0">
                <a:latin typeface="Microsoft Sans Serif"/>
                <a:cs typeface="Microsoft Sans Serif"/>
              </a:rPr>
              <a:t/>
            </a:r>
            <a:br>
              <a:rPr lang="es-MX" sz="1400" dirty="0">
                <a:latin typeface="Microsoft Sans Serif"/>
                <a:cs typeface="Microsoft Sans Serif"/>
              </a:rPr>
            </a:br>
            <a:r>
              <a:rPr lang="es-MX" sz="1400" spc="15" dirty="0">
                <a:solidFill>
                  <a:srgbClr val="221915"/>
                </a:solidFill>
                <a:latin typeface="Microsoft Sans Serif"/>
                <a:cs typeface="Microsoft Sans Serif"/>
              </a:rPr>
              <a:t>Criterios</a:t>
            </a:r>
            <a:r>
              <a:rPr lang="es-MX" sz="1400" spc="-1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1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evaluación</a:t>
            </a:r>
            <a:r>
              <a:rPr lang="es-MX" sz="1400" spc="-1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10"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la</a:t>
            </a:r>
            <a:r>
              <a:rPr lang="es-MX" sz="1400" spc="-10"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arquitectura.</a:t>
            </a:r>
            <a:r>
              <a:rPr lang="es-MX" sz="1400" dirty="0">
                <a:latin typeface="Microsoft Sans Serif"/>
                <a:cs typeface="Microsoft Sans Serif"/>
              </a:rPr>
              <a:t/>
            </a:r>
            <a:br>
              <a:rPr lang="es-MX" sz="1400" dirty="0">
                <a:latin typeface="Microsoft Sans Serif"/>
                <a:cs typeface="Microsoft Sans Serif"/>
              </a:rPr>
            </a:br>
            <a:r>
              <a:rPr lang="es-MX" sz="1400" dirty="0">
                <a:solidFill>
                  <a:srgbClr val="221915"/>
                </a:solidFill>
                <a:latin typeface="Microsoft Sans Serif"/>
                <a:cs typeface="Microsoft Sans Serif"/>
              </a:rPr>
              <a:t>Elección</a:t>
            </a:r>
            <a:r>
              <a:rPr lang="es-MX" sz="1400" spc="-1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15"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los</a:t>
            </a:r>
            <a:r>
              <a:rPr lang="es-MX" sz="1400" spc="-10"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fundamentos</a:t>
            </a:r>
            <a:r>
              <a:rPr lang="es-MX" sz="1400" spc="-1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del</a:t>
            </a:r>
            <a:r>
              <a:rPr lang="es-MX" sz="1400" spc="-1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diseño. </a:t>
            </a:r>
            <a:br>
              <a:rPr lang="es-MX" sz="1400" spc="15" dirty="0">
                <a:solidFill>
                  <a:srgbClr val="221915"/>
                </a:solidFill>
                <a:latin typeface="Microsoft Sans Serif"/>
                <a:cs typeface="Microsoft Sans Serif"/>
              </a:rPr>
            </a:br>
            <a:r>
              <a:rPr lang="es-MX" sz="1400" dirty="0">
                <a:solidFill>
                  <a:srgbClr val="221915"/>
                </a:solidFill>
                <a:latin typeface="Microsoft Sans Serif"/>
                <a:cs typeface="Microsoft Sans Serif"/>
              </a:rPr>
              <a:t>Elección</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detalles</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diseño.</a:t>
            </a:r>
            <a:r>
              <a:rPr lang="es-MX" sz="1400" dirty="0">
                <a:latin typeface="Microsoft Sans Serif"/>
                <a:cs typeface="Microsoft Sans Serif"/>
              </a:rPr>
              <a:t/>
            </a:r>
            <a:br>
              <a:rPr lang="es-MX" sz="1400" dirty="0">
                <a:latin typeface="Microsoft Sans Serif"/>
                <a:cs typeface="Microsoft Sans Serif"/>
              </a:rPr>
            </a:br>
            <a:r>
              <a:rPr lang="es-MX" sz="1400" spc="20" dirty="0">
                <a:solidFill>
                  <a:srgbClr val="221915"/>
                </a:solidFill>
                <a:latin typeface="Microsoft Sans Serif"/>
                <a:cs typeface="Microsoft Sans Serif"/>
              </a:rPr>
              <a:t>Optimización</a:t>
            </a:r>
            <a:r>
              <a:rPr lang="es-MX" sz="1400" spc="-2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del</a:t>
            </a:r>
            <a:r>
              <a:rPr lang="es-MX" sz="1400" spc="-1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diseño</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Diseños</a:t>
            </a:r>
            <a:r>
              <a:rPr lang="es-MX" sz="1400"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de</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referencia</a:t>
            </a:r>
            <a:r>
              <a:rPr lang="es-MX" sz="1400" dirty="0">
                <a:solidFill>
                  <a:srgbClr val="221915"/>
                </a:solidFill>
                <a:latin typeface="Microsoft Sans Serif"/>
                <a:cs typeface="Microsoft Sans Serif"/>
              </a:rPr>
              <a:t> </a:t>
            </a:r>
            <a:r>
              <a:rPr lang="es-MX" sz="1400" spc="15" dirty="0" err="1">
                <a:solidFill>
                  <a:srgbClr val="221915"/>
                </a:solidFill>
                <a:latin typeface="Microsoft Sans Serif"/>
                <a:cs typeface="Microsoft Sans Serif"/>
              </a:rPr>
              <a:t>EcoStruxure</a:t>
            </a:r>
            <a:r>
              <a:rPr lang="es-MX" sz="1400" spc="15" dirty="0" smtClean="0">
                <a:solidFill>
                  <a:srgbClr val="221915"/>
                </a:solidFill>
                <a:latin typeface="Microsoft Sans Serif"/>
                <a:cs typeface="Microsoft Sans Serif"/>
              </a:rPr>
              <a:t>™: </a:t>
            </a:r>
            <a:r>
              <a:rPr lang="es-MX" sz="1400" spc="20" dirty="0" smtClean="0">
                <a:solidFill>
                  <a:srgbClr val="221915"/>
                </a:solidFill>
                <a:latin typeface="Microsoft Sans Serif"/>
                <a:cs typeface="Microsoft Sans Serif"/>
              </a:rPr>
              <a:t>hospital</a:t>
            </a:r>
            <a:r>
              <a:rPr lang="es-MX" sz="1400" spc="20"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centro</a:t>
            </a:r>
            <a:r>
              <a:rPr lang="es-MX" sz="1400"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datos, </a:t>
            </a:r>
            <a:r>
              <a:rPr lang="es-MX" sz="1400" spc="30" dirty="0">
                <a:solidFill>
                  <a:srgbClr val="221915"/>
                </a:solidFill>
                <a:latin typeface="Microsoft Sans Serif"/>
                <a:cs typeface="Microsoft Sans Serif"/>
              </a:rPr>
              <a:t>hotel</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Diseños</a:t>
            </a:r>
            <a:r>
              <a:rPr lang="es-MX" sz="1400" spc="-3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digitales</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Descripción </a:t>
            </a:r>
            <a:r>
              <a:rPr lang="es-MX" sz="1400" spc="20" dirty="0">
                <a:solidFill>
                  <a:srgbClr val="221915"/>
                </a:solidFill>
                <a:latin typeface="Microsoft Sans Serif"/>
                <a:cs typeface="Microsoft Sans Serif"/>
              </a:rPr>
              <a:t>general de </a:t>
            </a:r>
            <a:r>
              <a:rPr lang="es-MX" sz="1400" spc="10" dirty="0" err="1">
                <a:solidFill>
                  <a:srgbClr val="221915"/>
                </a:solidFill>
                <a:latin typeface="Microsoft Sans Serif"/>
                <a:cs typeface="Microsoft Sans Serif"/>
              </a:rPr>
              <a:t>EcoStruxure</a:t>
            </a:r>
            <a:r>
              <a:rPr lang="es-MX" sz="1400" spc="10" dirty="0">
                <a:solidFill>
                  <a:srgbClr val="221915"/>
                </a:solidFill>
                <a:latin typeface="Microsoft Sans Serif"/>
                <a:cs typeface="Microsoft Sans Serif"/>
              </a:rPr>
              <a:t> </a:t>
            </a:r>
            <a:r>
              <a:rPr lang="es-MX" sz="1400" spc="15" dirty="0" err="1">
                <a:solidFill>
                  <a:srgbClr val="221915"/>
                </a:solidFill>
                <a:latin typeface="Microsoft Sans Serif"/>
                <a:cs typeface="Microsoft Sans Serif"/>
              </a:rPr>
              <a:t>Power</a:t>
            </a:r>
            <a:r>
              <a:rPr lang="es-MX" sz="1400" spc="15" dirty="0">
                <a:solidFill>
                  <a:srgbClr val="221915"/>
                </a:solidFill>
                <a:latin typeface="Microsoft Sans Serif"/>
                <a:cs typeface="Microsoft Sans Serif"/>
              </a:rPr>
              <a:t> </a:t>
            </a:r>
            <a:br>
              <a:rPr lang="es-MX" sz="1400" spc="15" dirty="0">
                <a:solidFill>
                  <a:srgbClr val="221915"/>
                </a:solidFill>
                <a:latin typeface="Microsoft Sans Serif"/>
                <a:cs typeface="Microsoft Sans Serif"/>
              </a:rPr>
            </a:br>
            <a:r>
              <a:rPr lang="es-MX" sz="1400" spc="20" dirty="0">
                <a:solidFill>
                  <a:srgbClr val="221915"/>
                </a:solidFill>
                <a:latin typeface="Microsoft Sans Serif"/>
                <a:cs typeface="Microsoft Sans Serif"/>
              </a:rPr>
              <a:t>Nuestra</a:t>
            </a:r>
            <a:r>
              <a:rPr lang="es-MX" sz="1400" spc="-1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visión</a:t>
            </a:r>
            <a:r>
              <a:rPr lang="es-MX" sz="1400" spc="-1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15" dirty="0">
                <a:solidFill>
                  <a:srgbClr val="221915"/>
                </a:solidFill>
                <a:latin typeface="Microsoft Sans Serif"/>
                <a:cs typeface="Microsoft Sans Serif"/>
              </a:rPr>
              <a:t> </a:t>
            </a:r>
            <a:r>
              <a:rPr lang="es-MX" sz="1400" spc="35" dirty="0">
                <a:solidFill>
                  <a:srgbClr val="221915"/>
                </a:solidFill>
                <a:latin typeface="Microsoft Sans Serif"/>
                <a:cs typeface="Microsoft Sans Serif"/>
              </a:rPr>
              <a:t>un</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nuevo</a:t>
            </a:r>
            <a:r>
              <a:rPr lang="es-MX" sz="1400" spc="-15" dirty="0">
                <a:solidFill>
                  <a:srgbClr val="221915"/>
                </a:solidFill>
                <a:latin typeface="Microsoft Sans Serif"/>
                <a:cs typeface="Microsoft Sans Serif"/>
              </a:rPr>
              <a:t> </a:t>
            </a:r>
            <a:r>
              <a:rPr lang="es-MX" sz="1400" spc="40" dirty="0">
                <a:solidFill>
                  <a:srgbClr val="221915"/>
                </a:solidFill>
                <a:latin typeface="Microsoft Sans Serif"/>
                <a:cs typeface="Microsoft Sans Serif"/>
              </a:rPr>
              <a:t>mundo</a:t>
            </a:r>
            <a:r>
              <a:rPr lang="es-MX" sz="1400" spc="-1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eléctrico</a:t>
            </a:r>
            <a:br>
              <a:rPr lang="es-MX" sz="1400" spc="15" dirty="0">
                <a:solidFill>
                  <a:srgbClr val="221915"/>
                </a:solidFill>
                <a:latin typeface="Microsoft Sans Serif"/>
                <a:cs typeface="Microsoft Sans Serif"/>
              </a:rPr>
            </a:br>
            <a:r>
              <a:rPr lang="es-MX" sz="1400" spc="15" dirty="0">
                <a:solidFill>
                  <a:srgbClr val="221915"/>
                </a:solidFill>
                <a:latin typeface="Microsoft Sans Serif"/>
                <a:cs typeface="Microsoft Sans Serif"/>
              </a:rPr>
              <a:t/>
            </a:r>
            <a:br>
              <a:rPr lang="es-MX" sz="1400" spc="15" dirty="0">
                <a:solidFill>
                  <a:srgbClr val="221915"/>
                </a:solidFill>
                <a:latin typeface="Microsoft Sans Serif"/>
                <a:cs typeface="Microsoft Sans Serif"/>
              </a:rPr>
            </a:br>
            <a:r>
              <a:rPr lang="es-MX" sz="1600" b="1" spc="10" dirty="0">
                <a:solidFill>
                  <a:srgbClr val="3DCC58"/>
                </a:solidFill>
                <a:latin typeface="Microsoft Sans Serif"/>
                <a:cs typeface="Microsoft Sans Serif"/>
              </a:rPr>
              <a:t>02</a:t>
            </a:r>
            <a:r>
              <a:rPr lang="es-MX" sz="1600" b="1" spc="-10" dirty="0">
                <a:solidFill>
                  <a:srgbClr val="3DCC58"/>
                </a:solidFill>
                <a:latin typeface="Microsoft Sans Serif"/>
                <a:cs typeface="Microsoft Sans Serif"/>
              </a:rPr>
              <a:t> </a:t>
            </a:r>
            <a:r>
              <a:rPr lang="es-MX" sz="1600" b="1" spc="20" dirty="0">
                <a:solidFill>
                  <a:srgbClr val="3DCC58"/>
                </a:solidFill>
                <a:latin typeface="Microsoft Sans Serif"/>
                <a:cs typeface="Microsoft Sans Serif"/>
              </a:rPr>
              <a:t>Cómo</a:t>
            </a:r>
            <a:r>
              <a:rPr lang="es-MX" sz="1600" b="1" spc="-5" dirty="0">
                <a:solidFill>
                  <a:srgbClr val="3DCC58"/>
                </a:solidFill>
                <a:latin typeface="Microsoft Sans Serif"/>
                <a:cs typeface="Microsoft Sans Serif"/>
              </a:rPr>
              <a:t> </a:t>
            </a:r>
            <a:r>
              <a:rPr lang="es-MX" sz="1600" b="1" spc="10" dirty="0">
                <a:solidFill>
                  <a:srgbClr val="3DCC58"/>
                </a:solidFill>
                <a:latin typeface="Microsoft Sans Serif"/>
                <a:cs typeface="Microsoft Sans Serif"/>
              </a:rPr>
              <a:t>la</a:t>
            </a:r>
            <a:r>
              <a:rPr lang="es-MX" sz="1600" b="1" spc="-5" dirty="0">
                <a:solidFill>
                  <a:srgbClr val="3DCC58"/>
                </a:solidFill>
                <a:latin typeface="Microsoft Sans Serif"/>
                <a:cs typeface="Microsoft Sans Serif"/>
              </a:rPr>
              <a:t> </a:t>
            </a:r>
            <a:r>
              <a:rPr lang="es-MX" sz="1600" b="1" spc="15" dirty="0">
                <a:solidFill>
                  <a:srgbClr val="3DCC58"/>
                </a:solidFill>
                <a:latin typeface="Microsoft Sans Serif"/>
                <a:cs typeface="Microsoft Sans Serif"/>
              </a:rPr>
              <a:t>selectividad</a:t>
            </a:r>
            <a:r>
              <a:rPr lang="es-MX" sz="1600" b="1" spc="-5" dirty="0">
                <a:solidFill>
                  <a:srgbClr val="3DCC58"/>
                </a:solidFill>
                <a:latin typeface="Microsoft Sans Serif"/>
                <a:cs typeface="Microsoft Sans Serif"/>
              </a:rPr>
              <a:t> </a:t>
            </a:r>
            <a:r>
              <a:rPr lang="es-MX" sz="1600" b="1" spc="30" dirty="0">
                <a:solidFill>
                  <a:srgbClr val="3DCC58"/>
                </a:solidFill>
                <a:latin typeface="Microsoft Sans Serif"/>
                <a:cs typeface="Microsoft Sans Serif"/>
              </a:rPr>
              <a:t>mejora</a:t>
            </a:r>
            <a:r>
              <a:rPr lang="es-MX" sz="1600" b="1" spc="-5" dirty="0">
                <a:solidFill>
                  <a:srgbClr val="3DCC58"/>
                </a:solidFill>
                <a:latin typeface="Microsoft Sans Serif"/>
                <a:cs typeface="Microsoft Sans Serif"/>
              </a:rPr>
              <a:t> </a:t>
            </a:r>
            <a:r>
              <a:rPr lang="es-MX" sz="1600" b="1" spc="10" dirty="0">
                <a:solidFill>
                  <a:srgbClr val="3DCC58"/>
                </a:solidFill>
                <a:latin typeface="Microsoft Sans Serif"/>
                <a:cs typeface="Microsoft Sans Serif"/>
              </a:rPr>
              <a:t>el</a:t>
            </a:r>
            <a:r>
              <a:rPr lang="es-MX" sz="1600" b="1" spc="-5" dirty="0">
                <a:solidFill>
                  <a:srgbClr val="3DCC58"/>
                </a:solidFill>
                <a:latin typeface="Microsoft Sans Serif"/>
                <a:cs typeface="Microsoft Sans Serif"/>
              </a:rPr>
              <a:t> </a:t>
            </a:r>
            <a:r>
              <a:rPr lang="es-MX" sz="1600" b="1" spc="40" dirty="0">
                <a:solidFill>
                  <a:srgbClr val="3DCC58"/>
                </a:solidFill>
                <a:latin typeface="Microsoft Sans Serif"/>
                <a:cs typeface="Microsoft Sans Serif"/>
              </a:rPr>
              <a:t>tiempo</a:t>
            </a:r>
            <a:r>
              <a:rPr lang="es-MX" sz="1600" b="1" spc="-5"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de</a:t>
            </a:r>
            <a:r>
              <a:rPr lang="es-MX" sz="1600" b="1" spc="-5" dirty="0">
                <a:solidFill>
                  <a:srgbClr val="3DCC58"/>
                </a:solidFill>
                <a:latin typeface="Microsoft Sans Serif"/>
                <a:cs typeface="Microsoft Sans Serif"/>
              </a:rPr>
              <a:t> </a:t>
            </a:r>
            <a:r>
              <a:rPr lang="es-MX" sz="1600" b="1" spc="20" dirty="0">
                <a:solidFill>
                  <a:srgbClr val="3DCC58"/>
                </a:solidFill>
                <a:latin typeface="Microsoft Sans Serif"/>
                <a:cs typeface="Microsoft Sans Serif"/>
              </a:rPr>
              <a:t>actividad</a:t>
            </a:r>
            <a:r>
              <a:rPr lang="es-MX" sz="1400" dirty="0">
                <a:latin typeface="Microsoft Sans Serif"/>
                <a:cs typeface="Microsoft Sans Serif"/>
              </a:rPr>
              <a:t/>
            </a:r>
            <a:br>
              <a:rPr lang="es-MX" sz="1400" dirty="0">
                <a:latin typeface="Microsoft Sans Serif"/>
                <a:cs typeface="Microsoft Sans Serif"/>
              </a:rPr>
            </a:br>
            <a:r>
              <a:rPr lang="es-MX" sz="1400" spc="25" dirty="0">
                <a:solidFill>
                  <a:srgbClr val="221915"/>
                </a:solidFill>
                <a:latin typeface="Microsoft Sans Serif"/>
                <a:cs typeface="Microsoft Sans Serif"/>
              </a:rPr>
              <a:t>Coordinación</a:t>
            </a:r>
            <a:r>
              <a:rPr lang="es-MX" sz="1400" spc="-30" dirty="0">
                <a:solidFill>
                  <a:srgbClr val="221915"/>
                </a:solidFill>
                <a:latin typeface="Microsoft Sans Serif"/>
                <a:cs typeface="Microsoft Sans Serif"/>
              </a:rPr>
              <a:t> </a:t>
            </a:r>
            <a:r>
              <a:rPr lang="es-MX" sz="1400" spc="40" dirty="0">
                <a:solidFill>
                  <a:srgbClr val="221915"/>
                </a:solidFill>
                <a:latin typeface="Microsoft Sans Serif"/>
                <a:cs typeface="Microsoft Sans Serif"/>
              </a:rPr>
              <a:t>entre</a:t>
            </a:r>
            <a:r>
              <a:rPr lang="es-MX" sz="1400" spc="-30" dirty="0">
                <a:solidFill>
                  <a:srgbClr val="221915"/>
                </a:solidFill>
                <a:latin typeface="Microsoft Sans Serif"/>
                <a:cs typeface="Microsoft Sans Serif"/>
              </a:rPr>
              <a:t> </a:t>
            </a:r>
            <a:r>
              <a:rPr lang="es-MX" sz="1400" spc="30" dirty="0" smtClean="0">
                <a:solidFill>
                  <a:srgbClr val="221915"/>
                </a:solidFill>
                <a:latin typeface="Microsoft Sans Serif"/>
                <a:cs typeface="Microsoft Sans Serif"/>
              </a:rPr>
              <a:t>interruptores</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Selectividad</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Selectividad</a:t>
            </a:r>
            <a:r>
              <a:rPr lang="es-MX" sz="1400" spc="-1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(discriminación)</a:t>
            </a:r>
            <a:r>
              <a:rPr lang="es-MX" sz="1400" dirty="0">
                <a:latin typeface="Microsoft Sans Serif"/>
                <a:cs typeface="Microsoft Sans Serif"/>
              </a:rPr>
              <a:t/>
            </a:r>
            <a:br>
              <a:rPr lang="es-MX" sz="1400" dirty="0">
                <a:latin typeface="Microsoft Sans Serif"/>
                <a:cs typeface="Microsoft Sans Serif"/>
              </a:rPr>
            </a:br>
            <a:r>
              <a:rPr lang="es-MX" sz="1400" spc="15" dirty="0">
                <a:solidFill>
                  <a:srgbClr val="221915"/>
                </a:solidFill>
                <a:latin typeface="Microsoft Sans Serif"/>
                <a:cs typeface="Microsoft Sans Serif"/>
              </a:rPr>
              <a:t>Ejemplo</a:t>
            </a:r>
            <a:r>
              <a:rPr lang="es-MX" sz="1400" spc="-5"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práctico</a:t>
            </a:r>
            <a:r>
              <a:rPr lang="es-MX" sz="1400" spc="-5"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selectividad</a:t>
            </a:r>
            <a:r>
              <a:rPr lang="es-MX" sz="1400" spc="-5" dirty="0">
                <a:solidFill>
                  <a:srgbClr val="221915"/>
                </a:solidFill>
                <a:latin typeface="Microsoft Sans Serif"/>
                <a:cs typeface="Microsoft Sans Serif"/>
              </a:rPr>
              <a:t> </a:t>
            </a:r>
            <a:r>
              <a:rPr lang="es-MX" sz="1400" dirty="0">
                <a:solidFill>
                  <a:srgbClr val="221915"/>
                </a:solidFill>
                <a:latin typeface="Microsoft Sans Serif"/>
                <a:cs typeface="Microsoft Sans Serif"/>
              </a:rPr>
              <a:t>a</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varios</a:t>
            </a:r>
            <a:r>
              <a:rPr lang="es-MX" sz="1400" spc="-5"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niveles.</a:t>
            </a:r>
            <a:r>
              <a:rPr lang="es-MX" sz="1400" dirty="0">
                <a:latin typeface="Microsoft Sans Serif"/>
                <a:cs typeface="Microsoft Sans Serif"/>
              </a:rPr>
              <a:t/>
            </a:r>
            <a:br>
              <a:rPr lang="es-MX" sz="1400" dirty="0">
                <a:latin typeface="Microsoft Sans Serif"/>
                <a:cs typeface="Microsoft Sans Serif"/>
              </a:rPr>
            </a:br>
            <a:r>
              <a:rPr lang="es-MX" sz="1400" spc="15" dirty="0">
                <a:solidFill>
                  <a:srgbClr val="221915"/>
                </a:solidFill>
                <a:latin typeface="Microsoft Sans Serif"/>
                <a:cs typeface="Microsoft Sans Serif"/>
              </a:rPr>
              <a:t>Coordinación</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protecciones</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 </a:t>
            </a:r>
            <a:r>
              <a:rPr lang="es-MX" sz="1400" spc="30" dirty="0">
                <a:solidFill>
                  <a:srgbClr val="221915"/>
                </a:solidFill>
                <a:latin typeface="Microsoft Sans Serif"/>
                <a:cs typeface="Microsoft Sans Serif"/>
              </a:rPr>
              <a:t>motores </a:t>
            </a:r>
            <a:br>
              <a:rPr lang="es-MX" sz="1400" spc="30" dirty="0">
                <a:solidFill>
                  <a:srgbClr val="221915"/>
                </a:solidFill>
                <a:latin typeface="Microsoft Sans Serif"/>
                <a:cs typeface="Microsoft Sans Serif"/>
              </a:rPr>
            </a:br>
            <a:r>
              <a:rPr lang="es-MX" sz="1400" spc="20" dirty="0">
                <a:solidFill>
                  <a:srgbClr val="221915"/>
                </a:solidFill>
                <a:latin typeface="Microsoft Sans Serif"/>
                <a:cs typeface="Microsoft Sans Serif"/>
              </a:rPr>
              <a:t>Diferentes </a:t>
            </a:r>
            <a:r>
              <a:rPr lang="es-MX" sz="1400" spc="25" dirty="0">
                <a:solidFill>
                  <a:srgbClr val="221915"/>
                </a:solidFill>
                <a:latin typeface="Microsoft Sans Serif"/>
                <a:cs typeface="Microsoft Sans Serif"/>
              </a:rPr>
              <a:t>tipos </a:t>
            </a:r>
            <a:r>
              <a:rPr lang="es-MX" sz="1400" spc="20" dirty="0">
                <a:solidFill>
                  <a:srgbClr val="221915"/>
                </a:solidFill>
                <a:latin typeface="Microsoft Sans Serif"/>
                <a:cs typeface="Microsoft Sans Serif"/>
              </a:rPr>
              <a:t>de coordinación</a:t>
            </a:r>
            <a:r>
              <a:rPr lang="es-MX" sz="1400" spc="-15" dirty="0">
                <a:solidFill>
                  <a:srgbClr val="221915"/>
                </a:solidFill>
                <a:latin typeface="Microsoft Sans Serif"/>
                <a:cs typeface="Microsoft Sans Serif"/>
              </a:rPr>
              <a:t> </a:t>
            </a:r>
            <a:br>
              <a:rPr lang="es-MX" sz="1400" spc="-15" dirty="0">
                <a:solidFill>
                  <a:srgbClr val="221915"/>
                </a:solidFill>
                <a:latin typeface="Microsoft Sans Serif"/>
                <a:cs typeface="Microsoft Sans Serif"/>
              </a:rPr>
            </a:br>
            <a:r>
              <a:rPr lang="es-MX" sz="1400" spc="15" dirty="0">
                <a:solidFill>
                  <a:srgbClr val="221915"/>
                </a:solidFill>
                <a:latin typeface="Microsoft Sans Serif"/>
                <a:cs typeface="Microsoft Sans Serif"/>
              </a:rPr>
              <a:t>Software</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diseño</a:t>
            </a:r>
            <a:br>
              <a:rPr lang="es-MX" sz="1400" spc="20" dirty="0">
                <a:solidFill>
                  <a:srgbClr val="221915"/>
                </a:solidFill>
                <a:latin typeface="Microsoft Sans Serif"/>
                <a:cs typeface="Microsoft Sans Serif"/>
              </a:rPr>
            </a:br>
            <a:r>
              <a:rPr lang="es-MX" sz="1600" spc="20" dirty="0">
                <a:solidFill>
                  <a:srgbClr val="221915"/>
                </a:solidFill>
                <a:latin typeface="Microsoft Sans Serif"/>
                <a:cs typeface="Microsoft Sans Serif"/>
              </a:rPr>
              <a:t/>
            </a:r>
            <a:br>
              <a:rPr lang="es-MX" sz="1600" spc="20" dirty="0">
                <a:solidFill>
                  <a:srgbClr val="221915"/>
                </a:solidFill>
                <a:latin typeface="Microsoft Sans Serif"/>
                <a:cs typeface="Microsoft Sans Serif"/>
              </a:rPr>
            </a:br>
            <a:r>
              <a:rPr lang="es-MX" sz="1600" b="1" spc="15" dirty="0">
                <a:solidFill>
                  <a:srgbClr val="3DCC58"/>
                </a:solidFill>
                <a:latin typeface="Microsoft Sans Serif"/>
                <a:cs typeface="Microsoft Sans Serif"/>
              </a:rPr>
              <a:t>03</a:t>
            </a:r>
            <a:r>
              <a:rPr lang="es-MX" sz="1600" b="1" spc="-20" dirty="0">
                <a:solidFill>
                  <a:srgbClr val="3DCC58"/>
                </a:solidFill>
                <a:latin typeface="Microsoft Sans Serif"/>
                <a:cs typeface="Microsoft Sans Serif"/>
              </a:rPr>
              <a:t> </a:t>
            </a:r>
            <a:r>
              <a:rPr lang="es-MX" sz="1600" b="1" spc="25" dirty="0">
                <a:solidFill>
                  <a:srgbClr val="3DCC58"/>
                </a:solidFill>
                <a:latin typeface="Microsoft Sans Serif"/>
                <a:cs typeface="Microsoft Sans Serif"/>
              </a:rPr>
              <a:t>Gestión</a:t>
            </a:r>
            <a:r>
              <a:rPr lang="es-MX" sz="1600" b="1" spc="-15" dirty="0">
                <a:solidFill>
                  <a:srgbClr val="3DCC58"/>
                </a:solidFill>
                <a:latin typeface="Microsoft Sans Serif"/>
                <a:cs typeface="Microsoft Sans Serif"/>
              </a:rPr>
              <a:t> </a:t>
            </a:r>
            <a:r>
              <a:rPr lang="es-MX" sz="1600" b="1" spc="35" dirty="0">
                <a:solidFill>
                  <a:srgbClr val="3DCC58"/>
                </a:solidFill>
                <a:latin typeface="Microsoft Sans Serif"/>
                <a:cs typeface="Microsoft Sans Serif"/>
              </a:rPr>
              <a:t>de</a:t>
            </a:r>
            <a:r>
              <a:rPr lang="es-MX" sz="1600" b="1" spc="-15" dirty="0">
                <a:solidFill>
                  <a:srgbClr val="3DCC58"/>
                </a:solidFill>
                <a:latin typeface="Microsoft Sans Serif"/>
                <a:cs typeface="Microsoft Sans Serif"/>
              </a:rPr>
              <a:t> </a:t>
            </a:r>
            <a:r>
              <a:rPr lang="es-MX" sz="1600" b="1" spc="20" dirty="0">
                <a:solidFill>
                  <a:srgbClr val="3DCC58"/>
                </a:solidFill>
                <a:latin typeface="Microsoft Sans Serif"/>
                <a:cs typeface="Microsoft Sans Serif"/>
              </a:rPr>
              <a:t>activos</a:t>
            </a:r>
            <a:r>
              <a:rPr lang="es-MX" sz="1600" b="1" spc="-20" dirty="0">
                <a:solidFill>
                  <a:srgbClr val="3DCC58"/>
                </a:solidFill>
                <a:latin typeface="Microsoft Sans Serif"/>
                <a:cs typeface="Microsoft Sans Serif"/>
              </a:rPr>
              <a:t> </a:t>
            </a:r>
            <a:r>
              <a:rPr lang="es-MX" sz="1600" b="1" spc="20" dirty="0">
                <a:solidFill>
                  <a:srgbClr val="3DCC58"/>
                </a:solidFill>
                <a:latin typeface="Microsoft Sans Serif"/>
                <a:cs typeface="Microsoft Sans Serif"/>
              </a:rPr>
              <a:t>eléctricos</a:t>
            </a:r>
            <a:r>
              <a:rPr lang="es-MX" sz="1400" dirty="0">
                <a:latin typeface="Microsoft Sans Serif"/>
                <a:cs typeface="Microsoft Sans Serif"/>
              </a:rPr>
              <a:t/>
            </a:r>
            <a:br>
              <a:rPr lang="es-MX" sz="1400" dirty="0">
                <a:latin typeface="Microsoft Sans Serif"/>
                <a:cs typeface="Microsoft Sans Serif"/>
              </a:rPr>
            </a:br>
            <a:r>
              <a:rPr lang="es-MX" sz="1400" spc="25" dirty="0">
                <a:solidFill>
                  <a:srgbClr val="221915"/>
                </a:solidFill>
                <a:latin typeface="Microsoft Sans Serif"/>
                <a:cs typeface="Microsoft Sans Serif"/>
              </a:rPr>
              <a:t>Inteligencia</a:t>
            </a:r>
            <a:r>
              <a:rPr lang="es-MX" sz="1400" spc="-45"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operativa</a:t>
            </a:r>
            <a:r>
              <a:rPr lang="es-MX" sz="1400" dirty="0">
                <a:latin typeface="Microsoft Sans Serif"/>
                <a:cs typeface="Microsoft Sans Serif"/>
              </a:rPr>
              <a:t/>
            </a:r>
            <a:br>
              <a:rPr lang="es-MX" sz="1400" dirty="0">
                <a:latin typeface="Microsoft Sans Serif"/>
                <a:cs typeface="Microsoft Sans Serif"/>
              </a:rPr>
            </a:br>
            <a:r>
              <a:rPr lang="es-MX" sz="1400" spc="45" dirty="0">
                <a:solidFill>
                  <a:srgbClr val="221915"/>
                </a:solidFill>
                <a:latin typeface="Microsoft Sans Serif"/>
                <a:cs typeface="Microsoft Sans Serif"/>
              </a:rPr>
              <a:t>Monitoreo</a:t>
            </a:r>
            <a:r>
              <a:rPr lang="es-MX" sz="1400" spc="-15"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y</a:t>
            </a:r>
            <a:r>
              <a:rPr lang="es-MX" sz="1400" spc="-10"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alarmas</a:t>
            </a:r>
            <a:r>
              <a:rPr lang="es-MX" sz="1400" spc="-15"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del</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sistema</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eléctrico </a:t>
            </a:r>
            <a:br>
              <a:rPr lang="es-MX" sz="1400" spc="20" dirty="0">
                <a:solidFill>
                  <a:srgbClr val="221915"/>
                </a:solidFill>
                <a:latin typeface="Microsoft Sans Serif"/>
                <a:cs typeface="Microsoft Sans Serif"/>
              </a:rPr>
            </a:br>
            <a:r>
              <a:rPr lang="es-MX" sz="1400" spc="15" dirty="0">
                <a:solidFill>
                  <a:srgbClr val="221915"/>
                </a:solidFill>
                <a:latin typeface="Microsoft Sans Serif"/>
                <a:cs typeface="Microsoft Sans Serif"/>
              </a:rPr>
              <a:t>Gestión</a:t>
            </a:r>
            <a:r>
              <a:rPr lang="es-MX" sz="1400" spc="-10"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capacidad</a:t>
            </a:r>
            <a:r>
              <a:rPr lang="es-MX" sz="1400" dirty="0">
                <a:latin typeface="Microsoft Sans Serif"/>
                <a:cs typeface="Microsoft Sans Serif"/>
              </a:rPr>
              <a:t/>
            </a:r>
            <a:br>
              <a:rPr lang="es-MX" sz="1400" dirty="0">
                <a:latin typeface="Microsoft Sans Serif"/>
                <a:cs typeface="Microsoft Sans Serif"/>
              </a:rPr>
            </a:br>
            <a:r>
              <a:rPr lang="es-MX" sz="1400" spc="25" dirty="0">
                <a:solidFill>
                  <a:srgbClr val="221915"/>
                </a:solidFill>
                <a:latin typeface="Microsoft Sans Serif"/>
                <a:cs typeface="Microsoft Sans Serif"/>
              </a:rPr>
              <a:t>Monitoreo</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la</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configuración</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del</a:t>
            </a:r>
            <a:r>
              <a:rPr lang="es-MX" sz="1400" spc="-5"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interruptor</a:t>
            </a:r>
            <a:br>
              <a:rPr lang="es-MX" sz="1400" spc="30" dirty="0">
                <a:solidFill>
                  <a:srgbClr val="221915"/>
                </a:solidFill>
                <a:latin typeface="Microsoft Sans Serif"/>
                <a:cs typeface="Microsoft Sans Serif"/>
              </a:rPr>
            </a:br>
            <a:r>
              <a:rPr lang="es-MX" sz="1400" spc="10" dirty="0">
                <a:solidFill>
                  <a:srgbClr val="221915"/>
                </a:solidFill>
                <a:latin typeface="Microsoft Sans Serif"/>
                <a:cs typeface="Microsoft Sans Serif"/>
              </a:rPr>
              <a:t>Gestión</a:t>
            </a:r>
            <a:r>
              <a:rPr lang="es-MX" sz="1400" spc="-1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de</a:t>
            </a:r>
            <a:r>
              <a:rPr lang="es-MX" sz="1400" spc="-10"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la</a:t>
            </a:r>
            <a:r>
              <a:rPr lang="es-MX" sz="1400" spc="-10"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calidad</a:t>
            </a:r>
            <a:r>
              <a:rPr lang="es-MX" sz="1400" spc="-1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de</a:t>
            </a:r>
            <a:r>
              <a:rPr lang="es-MX" sz="1400" spc="-10"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la</a:t>
            </a:r>
            <a:r>
              <a:rPr lang="es-MX" sz="1400" spc="-1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energía</a:t>
            </a:r>
            <a:r>
              <a:rPr lang="es-MX" sz="1400" dirty="0">
                <a:latin typeface="Microsoft Sans Serif"/>
                <a:cs typeface="Microsoft Sans Serif"/>
              </a:rPr>
              <a:t/>
            </a:r>
            <a:br>
              <a:rPr lang="es-MX" sz="1400" dirty="0">
                <a:latin typeface="Microsoft Sans Serif"/>
                <a:cs typeface="Microsoft Sans Serif"/>
              </a:rPr>
            </a:br>
            <a:r>
              <a:rPr lang="es-MX" sz="1400" spc="40" dirty="0">
                <a:solidFill>
                  <a:srgbClr val="221915"/>
                </a:solidFill>
                <a:latin typeface="Microsoft Sans Serif"/>
                <a:cs typeface="Microsoft Sans Serif"/>
              </a:rPr>
              <a:t>Mantenimiento</a:t>
            </a:r>
            <a:r>
              <a:rPr lang="es-MX" sz="1400" spc="-25"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preventivo</a:t>
            </a:r>
            <a:r>
              <a:rPr lang="es-MX" sz="1400" spc="-20"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y</a:t>
            </a:r>
            <a:r>
              <a:rPr lang="es-MX" sz="1400" spc="-20" dirty="0">
                <a:solidFill>
                  <a:srgbClr val="221915"/>
                </a:solidFill>
                <a:latin typeface="Microsoft Sans Serif"/>
                <a:cs typeface="Microsoft Sans Serif"/>
              </a:rPr>
              <a:t> </a:t>
            </a:r>
            <a:r>
              <a:rPr lang="es-MX" sz="1400" spc="35" dirty="0">
                <a:solidFill>
                  <a:srgbClr val="221915"/>
                </a:solidFill>
                <a:latin typeface="Microsoft Sans Serif"/>
                <a:cs typeface="Microsoft Sans Serif"/>
              </a:rPr>
              <a:t>enfoque</a:t>
            </a:r>
            <a:r>
              <a:rPr lang="es-MX" sz="1400" spc="-20" dirty="0">
                <a:solidFill>
                  <a:srgbClr val="221915"/>
                </a:solidFill>
                <a:latin typeface="Microsoft Sans Serif"/>
                <a:cs typeface="Microsoft Sans Serif"/>
              </a:rPr>
              <a:t> </a:t>
            </a:r>
            <a:r>
              <a:rPr lang="es-MX" sz="1400" spc="30" dirty="0">
                <a:solidFill>
                  <a:srgbClr val="221915"/>
                </a:solidFill>
                <a:latin typeface="Microsoft Sans Serif"/>
                <a:cs typeface="Microsoft Sans Serif"/>
              </a:rPr>
              <a:t>predictivo </a:t>
            </a:r>
            <a:br>
              <a:rPr lang="es-MX" sz="1400" spc="30" dirty="0">
                <a:solidFill>
                  <a:srgbClr val="221915"/>
                </a:solidFill>
                <a:latin typeface="Microsoft Sans Serif"/>
                <a:cs typeface="Microsoft Sans Serif"/>
              </a:rPr>
            </a:br>
            <a:r>
              <a:rPr lang="es-MX" sz="1400" spc="15" dirty="0">
                <a:solidFill>
                  <a:srgbClr val="221915"/>
                </a:solidFill>
                <a:latin typeface="Microsoft Sans Serif"/>
                <a:cs typeface="Microsoft Sans Serif"/>
              </a:rPr>
              <a:t>Consideraciones</a:t>
            </a:r>
            <a:r>
              <a:rPr lang="es-MX" sz="1400" spc="-10"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digitales</a:t>
            </a:r>
            <a:br>
              <a:rPr lang="es-MX" sz="1400" spc="25" dirty="0">
                <a:solidFill>
                  <a:srgbClr val="221915"/>
                </a:solidFill>
                <a:latin typeface="Microsoft Sans Serif"/>
                <a:cs typeface="Microsoft Sans Serif"/>
              </a:rPr>
            </a:br>
            <a:r>
              <a:rPr lang="es-MX" sz="1400" spc="20" dirty="0">
                <a:solidFill>
                  <a:srgbClr val="221915"/>
                </a:solidFill>
                <a:latin typeface="Microsoft Sans Serif"/>
                <a:cs typeface="Microsoft Sans Serif"/>
              </a:rPr>
              <a:t>Productos</a:t>
            </a:r>
            <a:r>
              <a:rPr lang="es-MX" sz="1400" spc="-2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conectados</a:t>
            </a:r>
            <a:br>
              <a:rPr lang="es-MX" sz="1400" spc="15" dirty="0">
                <a:solidFill>
                  <a:srgbClr val="221915"/>
                </a:solidFill>
                <a:latin typeface="Microsoft Sans Serif"/>
                <a:cs typeface="Microsoft Sans Serif"/>
              </a:rPr>
            </a:br>
            <a:r>
              <a:rPr lang="es-MX" sz="1600" spc="15" dirty="0">
                <a:solidFill>
                  <a:srgbClr val="221915"/>
                </a:solidFill>
                <a:latin typeface="Microsoft Sans Serif"/>
                <a:cs typeface="Microsoft Sans Serif"/>
              </a:rPr>
              <a:t/>
            </a:r>
            <a:br>
              <a:rPr lang="es-MX" sz="1600" spc="15" dirty="0">
                <a:solidFill>
                  <a:srgbClr val="221915"/>
                </a:solidFill>
                <a:latin typeface="Microsoft Sans Serif"/>
                <a:cs typeface="Microsoft Sans Serif"/>
              </a:rPr>
            </a:br>
            <a:r>
              <a:rPr lang="es-MX" sz="1600" b="1" spc="10" dirty="0">
                <a:solidFill>
                  <a:srgbClr val="3DCC58"/>
                </a:solidFill>
                <a:latin typeface="Microsoft Sans Serif"/>
                <a:cs typeface="Microsoft Sans Serif"/>
              </a:rPr>
              <a:t>04</a:t>
            </a:r>
            <a:r>
              <a:rPr lang="es-MX" sz="1600" b="1" spc="-10" dirty="0">
                <a:solidFill>
                  <a:srgbClr val="3DCC58"/>
                </a:solidFill>
                <a:latin typeface="Microsoft Sans Serif"/>
                <a:cs typeface="Microsoft Sans Serif"/>
              </a:rPr>
              <a:t> </a:t>
            </a:r>
            <a:r>
              <a:rPr lang="es-MX" sz="1600" b="1" spc="10" dirty="0">
                <a:solidFill>
                  <a:srgbClr val="3DCC58"/>
                </a:solidFill>
                <a:latin typeface="Microsoft Sans Serif"/>
                <a:cs typeface="Microsoft Sans Serif"/>
              </a:rPr>
              <a:t>Localización</a:t>
            </a:r>
            <a:r>
              <a:rPr lang="es-MX" sz="1600" b="1" spc="-10" dirty="0">
                <a:solidFill>
                  <a:srgbClr val="3DCC58"/>
                </a:solidFill>
                <a:latin typeface="Microsoft Sans Serif"/>
                <a:cs typeface="Microsoft Sans Serif"/>
              </a:rPr>
              <a:t> </a:t>
            </a:r>
            <a:r>
              <a:rPr lang="es-MX" sz="1600" b="1" spc="30" dirty="0">
                <a:solidFill>
                  <a:srgbClr val="3DCC58"/>
                </a:solidFill>
                <a:latin typeface="Microsoft Sans Serif"/>
                <a:cs typeface="Microsoft Sans Serif"/>
              </a:rPr>
              <a:t>de</a:t>
            </a:r>
            <a:r>
              <a:rPr lang="es-MX" sz="1600" b="1" spc="-5" dirty="0">
                <a:solidFill>
                  <a:srgbClr val="3DCC58"/>
                </a:solidFill>
                <a:latin typeface="Microsoft Sans Serif"/>
                <a:cs typeface="Microsoft Sans Serif"/>
              </a:rPr>
              <a:t> </a:t>
            </a:r>
            <a:r>
              <a:rPr lang="es-MX" sz="1600" b="1" spc="10" dirty="0">
                <a:solidFill>
                  <a:srgbClr val="3DCC58"/>
                </a:solidFill>
                <a:latin typeface="Microsoft Sans Serif"/>
                <a:cs typeface="Microsoft Sans Serif"/>
              </a:rPr>
              <a:t>fallas, análisis</a:t>
            </a:r>
            <a:r>
              <a:rPr lang="es-MX" sz="1600" b="1" spc="-10" dirty="0">
                <a:solidFill>
                  <a:srgbClr val="3DCC58"/>
                </a:solidFill>
                <a:latin typeface="Microsoft Sans Serif"/>
                <a:cs typeface="Microsoft Sans Serif"/>
              </a:rPr>
              <a:t> </a:t>
            </a:r>
            <a:r>
              <a:rPr lang="es-MX" sz="1600" b="1" spc="30" dirty="0">
                <a:solidFill>
                  <a:srgbClr val="3DCC58"/>
                </a:solidFill>
                <a:latin typeface="Microsoft Sans Serif"/>
                <a:cs typeface="Microsoft Sans Serif"/>
              </a:rPr>
              <a:t>de</a:t>
            </a:r>
            <a:r>
              <a:rPr lang="es-MX" sz="1600" b="1" spc="-5" dirty="0">
                <a:solidFill>
                  <a:srgbClr val="3DCC58"/>
                </a:solidFill>
                <a:latin typeface="Microsoft Sans Serif"/>
                <a:cs typeface="Microsoft Sans Serif"/>
              </a:rPr>
              <a:t> </a:t>
            </a:r>
            <a:r>
              <a:rPr lang="es-MX" sz="1600" b="1" spc="5" dirty="0">
                <a:solidFill>
                  <a:srgbClr val="3DCC58"/>
                </a:solidFill>
                <a:latin typeface="Microsoft Sans Serif"/>
                <a:cs typeface="Microsoft Sans Serif"/>
              </a:rPr>
              <a:t>causa</a:t>
            </a:r>
            <a:r>
              <a:rPr lang="es-MX" sz="1600" b="1" spc="-10" dirty="0">
                <a:solidFill>
                  <a:srgbClr val="3DCC58"/>
                </a:solidFill>
                <a:latin typeface="Microsoft Sans Serif"/>
                <a:cs typeface="Microsoft Sans Serif"/>
              </a:rPr>
              <a:t> </a:t>
            </a:r>
            <a:r>
              <a:rPr lang="es-MX" sz="1600" b="1" spc="15" dirty="0">
                <a:solidFill>
                  <a:srgbClr val="3DCC58"/>
                </a:solidFill>
                <a:latin typeface="Microsoft Sans Serif"/>
                <a:cs typeface="Microsoft Sans Serif"/>
              </a:rPr>
              <a:t>raíz</a:t>
            </a:r>
            <a:r>
              <a:rPr lang="es-MX" sz="1600" b="1" spc="-5" dirty="0">
                <a:solidFill>
                  <a:srgbClr val="3DCC58"/>
                </a:solidFill>
                <a:latin typeface="Microsoft Sans Serif"/>
                <a:cs typeface="Microsoft Sans Serif"/>
              </a:rPr>
              <a:t> </a:t>
            </a:r>
            <a:r>
              <a:rPr lang="es-MX" sz="1600" b="1" spc="5" dirty="0">
                <a:solidFill>
                  <a:srgbClr val="3DCC58"/>
                </a:solidFill>
                <a:latin typeface="Microsoft Sans Serif"/>
                <a:cs typeface="Microsoft Sans Serif"/>
              </a:rPr>
              <a:t>y</a:t>
            </a:r>
            <a:r>
              <a:rPr lang="es-MX" sz="1600" b="1" spc="-10" dirty="0">
                <a:solidFill>
                  <a:srgbClr val="3DCC58"/>
                </a:solidFill>
                <a:latin typeface="Microsoft Sans Serif"/>
                <a:cs typeface="Microsoft Sans Serif"/>
              </a:rPr>
              <a:t> </a:t>
            </a:r>
            <a:r>
              <a:rPr lang="es-MX" sz="1600" b="1" spc="30" dirty="0">
                <a:solidFill>
                  <a:srgbClr val="3DCC58"/>
                </a:solidFill>
                <a:latin typeface="Microsoft Sans Serif"/>
                <a:cs typeface="Microsoft Sans Serif"/>
              </a:rPr>
              <a:t>recuperación</a:t>
            </a:r>
            <a:r>
              <a:rPr lang="es-MX" sz="1600" b="1" spc="-10" dirty="0">
                <a:solidFill>
                  <a:srgbClr val="3DCC58"/>
                </a:solidFill>
                <a:latin typeface="Microsoft Sans Serif"/>
                <a:cs typeface="Microsoft Sans Serif"/>
              </a:rPr>
              <a:t> </a:t>
            </a:r>
            <a:r>
              <a:rPr lang="es-MX" sz="1600" b="1" spc="30" dirty="0">
                <a:solidFill>
                  <a:srgbClr val="3DCC58"/>
                </a:solidFill>
                <a:latin typeface="Microsoft Sans Serif"/>
                <a:cs typeface="Microsoft Sans Serif"/>
              </a:rPr>
              <a:t>de</a:t>
            </a:r>
            <a:r>
              <a:rPr lang="es-MX" sz="1600" b="1" spc="-5" dirty="0">
                <a:solidFill>
                  <a:srgbClr val="3DCC58"/>
                </a:solidFill>
                <a:latin typeface="Microsoft Sans Serif"/>
                <a:cs typeface="Microsoft Sans Serif"/>
              </a:rPr>
              <a:t> </a:t>
            </a:r>
            <a:r>
              <a:rPr lang="es-MX" sz="1600" b="1" spc="30" dirty="0">
                <a:solidFill>
                  <a:srgbClr val="3DCC58"/>
                </a:solidFill>
                <a:latin typeface="Microsoft Sans Serif"/>
                <a:cs typeface="Microsoft Sans Serif"/>
              </a:rPr>
              <a:t>energía</a:t>
            </a:r>
            <a:r>
              <a:rPr lang="es-MX" sz="1400" dirty="0">
                <a:latin typeface="Microsoft Sans Serif"/>
                <a:cs typeface="Microsoft Sans Serif"/>
              </a:rPr>
              <a:t/>
            </a:r>
            <a:br>
              <a:rPr lang="es-MX" sz="1400" dirty="0">
                <a:latin typeface="Microsoft Sans Serif"/>
                <a:cs typeface="Microsoft Sans Serif"/>
              </a:rPr>
            </a:br>
            <a:r>
              <a:rPr lang="es-MX" sz="1400" spc="5" dirty="0">
                <a:solidFill>
                  <a:srgbClr val="221915"/>
                </a:solidFill>
                <a:latin typeface="Microsoft Sans Serif"/>
                <a:cs typeface="Microsoft Sans Serif"/>
              </a:rPr>
              <a:t>Localización</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fallas, análisis</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dirty="0">
                <a:solidFill>
                  <a:srgbClr val="221915"/>
                </a:solidFill>
                <a:latin typeface="Microsoft Sans Serif"/>
                <a:cs typeface="Microsoft Sans Serif"/>
              </a:rPr>
              <a:t>causa</a:t>
            </a:r>
            <a:r>
              <a:rPr lang="es-MX" sz="1400" spc="-5"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raíz.</a:t>
            </a:r>
            <a:r>
              <a:rPr lang="es-MX" sz="1400" dirty="0">
                <a:latin typeface="Microsoft Sans Serif"/>
                <a:cs typeface="Microsoft Sans Serif"/>
              </a:rPr>
              <a:t/>
            </a:r>
            <a:br>
              <a:rPr lang="es-MX" sz="1400" dirty="0">
                <a:latin typeface="Microsoft Sans Serif"/>
                <a:cs typeface="Microsoft Sans Serif"/>
              </a:rPr>
            </a:br>
            <a:r>
              <a:rPr lang="es-MX" sz="1400" spc="5" dirty="0">
                <a:solidFill>
                  <a:srgbClr val="221915"/>
                </a:solidFill>
                <a:latin typeface="Microsoft Sans Serif"/>
                <a:cs typeface="Microsoft Sans Serif"/>
              </a:rPr>
              <a:t>Análisis</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eventos</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energía</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para</a:t>
            </a:r>
            <a:r>
              <a:rPr lang="es-MX" sz="1400" dirty="0">
                <a:solidFill>
                  <a:srgbClr val="221915"/>
                </a:solidFill>
                <a:latin typeface="Microsoft Sans Serif"/>
                <a:cs typeface="Microsoft Sans Serif"/>
              </a:rPr>
              <a:t> </a:t>
            </a:r>
            <a:r>
              <a:rPr lang="es-MX" sz="1400" spc="35" dirty="0">
                <a:solidFill>
                  <a:srgbClr val="221915"/>
                </a:solidFill>
                <a:latin typeface="Microsoft Sans Serif"/>
                <a:cs typeface="Microsoft Sans Serif"/>
              </a:rPr>
              <a:t>un</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diagnóstico</a:t>
            </a:r>
            <a:r>
              <a:rPr lang="es-MX" sz="140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más</a:t>
            </a:r>
            <a:r>
              <a:rPr lang="es-MX" sz="1400" spc="-5" dirty="0">
                <a:solidFill>
                  <a:srgbClr val="221915"/>
                </a:solidFill>
                <a:latin typeface="Microsoft Sans Serif"/>
                <a:cs typeface="Microsoft Sans Serif"/>
              </a:rPr>
              <a:t> </a:t>
            </a:r>
            <a:r>
              <a:rPr lang="es-MX" sz="1400" spc="25" dirty="0">
                <a:solidFill>
                  <a:srgbClr val="221915"/>
                </a:solidFill>
                <a:latin typeface="Microsoft Sans Serif"/>
                <a:cs typeface="Microsoft Sans Serif"/>
              </a:rPr>
              <a:t>rápido</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problemas</a:t>
            </a:r>
            <a:r>
              <a:rPr lang="es-MX" sz="1400"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eléctricos. </a:t>
            </a:r>
            <a:br>
              <a:rPr lang="es-MX" sz="1400" spc="10" dirty="0">
                <a:solidFill>
                  <a:srgbClr val="221915"/>
                </a:solidFill>
                <a:latin typeface="Microsoft Sans Serif"/>
                <a:cs typeface="Microsoft Sans Serif"/>
              </a:rPr>
            </a:br>
            <a:r>
              <a:rPr lang="es-MX" sz="1400" spc="5" dirty="0">
                <a:solidFill>
                  <a:srgbClr val="221915"/>
                </a:solidFill>
                <a:latin typeface="Microsoft Sans Serif"/>
                <a:cs typeface="Microsoft Sans Serif"/>
              </a:rPr>
              <a:t>Rápida</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recuperación</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10" dirty="0">
                <a:solidFill>
                  <a:srgbClr val="221915"/>
                </a:solidFill>
                <a:latin typeface="Microsoft Sans Serif"/>
                <a:cs typeface="Microsoft Sans Serif"/>
              </a:rPr>
              <a:t>cortes.</a:t>
            </a:r>
            <a:r>
              <a:rPr lang="es-MX" sz="1400" dirty="0">
                <a:latin typeface="Microsoft Sans Serif"/>
                <a:cs typeface="Microsoft Sans Serif"/>
              </a:rPr>
              <a:t/>
            </a:r>
            <a:br>
              <a:rPr lang="es-MX" sz="1400" dirty="0">
                <a:latin typeface="Microsoft Sans Serif"/>
                <a:cs typeface="Microsoft Sans Serif"/>
              </a:rPr>
            </a:br>
            <a:r>
              <a:rPr lang="es-MX" sz="1400" spc="15" dirty="0">
                <a:solidFill>
                  <a:srgbClr val="221915"/>
                </a:solidFill>
                <a:latin typeface="Microsoft Sans Serif"/>
                <a:cs typeface="Microsoft Sans Serif"/>
              </a:rPr>
              <a:t>Dispositivo</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10"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energía</a:t>
            </a:r>
            <a:r>
              <a:rPr lang="es-MX" sz="1400" spc="-10" dirty="0">
                <a:solidFill>
                  <a:srgbClr val="221915"/>
                </a:solidFill>
                <a:latin typeface="Microsoft Sans Serif"/>
                <a:cs typeface="Microsoft Sans Serif"/>
              </a:rPr>
              <a:t> </a:t>
            </a:r>
            <a:r>
              <a:rPr lang="es-MX" sz="1400" spc="10" dirty="0" err="1">
                <a:solidFill>
                  <a:srgbClr val="221915"/>
                </a:solidFill>
                <a:latin typeface="Microsoft Sans Serif"/>
                <a:cs typeface="Microsoft Sans Serif"/>
              </a:rPr>
              <a:t>EcoStruxure</a:t>
            </a:r>
            <a:r>
              <a:rPr lang="es-MX" sz="1400" dirty="0">
                <a:latin typeface="Microsoft Sans Serif"/>
                <a:cs typeface="Microsoft Sans Serif"/>
              </a:rPr>
              <a:t/>
            </a:r>
            <a:br>
              <a:rPr lang="es-MX" sz="1400" dirty="0">
                <a:latin typeface="Microsoft Sans Serif"/>
                <a:cs typeface="Microsoft Sans Serif"/>
              </a:rPr>
            </a:br>
            <a:r>
              <a:rPr lang="es-MX" sz="1400" spc="10" dirty="0">
                <a:solidFill>
                  <a:srgbClr val="221915"/>
                </a:solidFill>
                <a:latin typeface="Microsoft Sans Serif"/>
                <a:cs typeface="Microsoft Sans Serif"/>
              </a:rPr>
              <a:t>Descripción </a:t>
            </a:r>
            <a:r>
              <a:rPr lang="es-MX" sz="1400" spc="15" dirty="0">
                <a:solidFill>
                  <a:srgbClr val="221915"/>
                </a:solidFill>
                <a:latin typeface="Microsoft Sans Serif"/>
                <a:cs typeface="Microsoft Sans Serif"/>
              </a:rPr>
              <a:t>general de </a:t>
            </a:r>
            <a:r>
              <a:rPr lang="es-MX" sz="1400" spc="10" dirty="0">
                <a:solidFill>
                  <a:srgbClr val="221915"/>
                </a:solidFill>
                <a:latin typeface="Microsoft Sans Serif"/>
                <a:cs typeface="Microsoft Sans Serif"/>
              </a:rPr>
              <a:t>los </a:t>
            </a:r>
            <a:r>
              <a:rPr lang="es-MX" sz="1400" spc="15" dirty="0">
                <a:solidFill>
                  <a:srgbClr val="221915"/>
                </a:solidFill>
                <a:latin typeface="Microsoft Sans Serif"/>
                <a:cs typeface="Microsoft Sans Serif"/>
              </a:rPr>
              <a:t>dispositivos de prevención de </a:t>
            </a:r>
            <a:r>
              <a:rPr lang="es-MX" sz="1400" spc="30" dirty="0">
                <a:solidFill>
                  <a:srgbClr val="221915"/>
                </a:solidFill>
                <a:latin typeface="Microsoft Sans Serif"/>
                <a:cs typeface="Microsoft Sans Serif"/>
              </a:rPr>
              <a:t>tiempo </a:t>
            </a:r>
            <a:r>
              <a:rPr lang="es-MX" sz="1400" spc="15" dirty="0">
                <a:solidFill>
                  <a:srgbClr val="221915"/>
                </a:solidFill>
                <a:latin typeface="Microsoft Sans Serif"/>
                <a:cs typeface="Microsoft Sans Serif"/>
              </a:rPr>
              <a:t>de inactividad</a:t>
            </a:r>
            <a:r>
              <a:rPr lang="es-MX" sz="1400" dirty="0">
                <a:solidFill>
                  <a:srgbClr val="221915"/>
                </a:solidFill>
                <a:latin typeface="Microsoft Sans Serif"/>
                <a:cs typeface="Microsoft Sans Serif"/>
              </a:rPr>
              <a:t> </a:t>
            </a:r>
            <a:br>
              <a:rPr lang="es-MX" sz="1400" dirty="0">
                <a:solidFill>
                  <a:srgbClr val="221915"/>
                </a:solidFill>
                <a:latin typeface="Microsoft Sans Serif"/>
                <a:cs typeface="Microsoft Sans Serif"/>
              </a:rPr>
            </a:br>
            <a:r>
              <a:rPr lang="es-MX" sz="1400" spc="5" dirty="0">
                <a:solidFill>
                  <a:srgbClr val="221915"/>
                </a:solidFill>
                <a:latin typeface="Microsoft Sans Serif"/>
                <a:cs typeface="Microsoft Sans Serif"/>
              </a:rPr>
              <a:t>Especificación </a:t>
            </a:r>
            <a:r>
              <a:rPr lang="es-MX" sz="1400" spc="15" dirty="0">
                <a:solidFill>
                  <a:srgbClr val="221915"/>
                </a:solidFill>
                <a:latin typeface="Microsoft Sans Serif"/>
                <a:cs typeface="Microsoft Sans Serif"/>
              </a:rPr>
              <a:t>de</a:t>
            </a:r>
            <a:r>
              <a:rPr lang="es-MX" sz="1400" spc="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disponibilidad</a:t>
            </a:r>
            <a:r>
              <a:rPr lang="es-MX" sz="1400"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y </a:t>
            </a:r>
            <a:r>
              <a:rPr lang="es-MX" sz="1400" spc="15" dirty="0">
                <a:solidFill>
                  <a:srgbClr val="221915"/>
                </a:solidFill>
                <a:latin typeface="Microsoft Sans Serif"/>
                <a:cs typeface="Microsoft Sans Serif"/>
              </a:rPr>
              <a:t>confiabilidad</a:t>
            </a:r>
            <a:r>
              <a:rPr lang="es-MX" sz="1400" spc="5"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de</a:t>
            </a:r>
            <a:r>
              <a:rPr lang="es-MX" sz="1400" dirty="0">
                <a:solidFill>
                  <a:srgbClr val="221915"/>
                </a:solidFill>
                <a:latin typeface="Microsoft Sans Serif"/>
                <a:cs typeface="Microsoft Sans Serif"/>
              </a:rPr>
              <a:t> </a:t>
            </a:r>
            <a:r>
              <a:rPr lang="es-MX" sz="1400" spc="15" dirty="0">
                <a:solidFill>
                  <a:srgbClr val="221915"/>
                </a:solidFill>
                <a:latin typeface="Microsoft Sans Serif"/>
                <a:cs typeface="Microsoft Sans Serif"/>
              </a:rPr>
              <a:t>energía </a:t>
            </a:r>
            <a:br>
              <a:rPr lang="es-MX" sz="1400" spc="15" dirty="0">
                <a:solidFill>
                  <a:srgbClr val="221915"/>
                </a:solidFill>
                <a:latin typeface="Microsoft Sans Serif"/>
                <a:cs typeface="Microsoft Sans Serif"/>
              </a:rPr>
            </a:br>
            <a:r>
              <a:rPr lang="es-MX" sz="1400" spc="5" dirty="0">
                <a:solidFill>
                  <a:srgbClr val="221915"/>
                </a:solidFill>
                <a:latin typeface="Microsoft Sans Serif"/>
                <a:cs typeface="Microsoft Sans Serif"/>
              </a:rPr>
              <a:t>Aplicaciones, análisis</a:t>
            </a:r>
            <a:r>
              <a:rPr lang="es-MX" sz="1400" spc="-5"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y</a:t>
            </a:r>
            <a:r>
              <a:rPr lang="es-MX" sz="1400" spc="-5" dirty="0">
                <a:solidFill>
                  <a:srgbClr val="221915"/>
                </a:solidFill>
                <a:latin typeface="Microsoft Sans Serif"/>
                <a:cs typeface="Microsoft Sans Serif"/>
              </a:rPr>
              <a:t> </a:t>
            </a:r>
            <a:r>
              <a:rPr lang="es-MX" sz="1400" spc="5" dirty="0">
                <a:solidFill>
                  <a:srgbClr val="221915"/>
                </a:solidFill>
                <a:latin typeface="Microsoft Sans Serif"/>
                <a:cs typeface="Microsoft Sans Serif"/>
              </a:rPr>
              <a:t>servicios</a:t>
            </a:r>
            <a:r>
              <a:rPr lang="es-MX" sz="1400" dirty="0">
                <a:latin typeface="Microsoft Sans Serif"/>
                <a:cs typeface="Microsoft Sans Serif"/>
              </a:rPr>
              <a:t/>
            </a:r>
            <a:br>
              <a:rPr lang="es-MX" sz="1400" dirty="0">
                <a:latin typeface="Microsoft Sans Serif"/>
                <a:cs typeface="Microsoft Sans Serif"/>
              </a:rPr>
            </a:br>
            <a:r>
              <a:rPr lang="es-MX" sz="1400" spc="20" dirty="0">
                <a:solidFill>
                  <a:srgbClr val="221915"/>
                </a:solidFill>
                <a:latin typeface="Microsoft Sans Serif"/>
                <a:cs typeface="Microsoft Sans Serif"/>
              </a:rPr>
              <a:t>Control</a:t>
            </a:r>
            <a:r>
              <a:rPr lang="es-MX" sz="1400" spc="-2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de</a:t>
            </a:r>
            <a:r>
              <a:rPr lang="es-MX" sz="1400" spc="-25" dirty="0">
                <a:solidFill>
                  <a:srgbClr val="221915"/>
                </a:solidFill>
                <a:latin typeface="Microsoft Sans Serif"/>
                <a:cs typeface="Microsoft Sans Serif"/>
              </a:rPr>
              <a:t> </a:t>
            </a:r>
            <a:r>
              <a:rPr lang="es-MX" sz="1400" spc="20" dirty="0">
                <a:solidFill>
                  <a:srgbClr val="221915"/>
                </a:solidFill>
                <a:latin typeface="Microsoft Sans Serif"/>
                <a:cs typeface="Microsoft Sans Serif"/>
              </a:rPr>
              <a:t>bordes</a:t>
            </a:r>
            <a:r>
              <a:rPr lang="es-MX" sz="1400" dirty="0">
                <a:latin typeface="Microsoft Sans Serif"/>
                <a:cs typeface="Microsoft Sans Serif"/>
              </a:rPr>
              <a:t/>
            </a:r>
            <a:br>
              <a:rPr lang="es-MX" sz="1400" dirty="0">
                <a:latin typeface="Microsoft Sans Serif"/>
                <a:cs typeface="Microsoft Sans Serif"/>
              </a:rPr>
            </a:br>
            <a:endParaRPr sz="1400" dirty="0"/>
          </a:p>
        </p:txBody>
      </p:sp>
      <p:sp>
        <p:nvSpPr>
          <p:cNvPr id="9" name="object 9"/>
          <p:cNvSpPr txBox="1"/>
          <p:nvPr/>
        </p:nvSpPr>
        <p:spPr>
          <a:xfrm>
            <a:off x="349684" y="228600"/>
            <a:ext cx="8286315" cy="7476406"/>
          </a:xfrm>
          <a:prstGeom prst="rect">
            <a:avLst/>
          </a:prstGeom>
        </p:spPr>
        <p:txBody>
          <a:bodyPr vert="horz" wrap="square" lIns="0" tIns="12700" rIns="0" bIns="0" rtlCol="0">
            <a:spAutoFit/>
          </a:bodyPr>
          <a:lstStyle/>
          <a:p>
            <a:pPr marL="12700" marR="80645" algn="just">
              <a:spcBef>
                <a:spcPts val="100"/>
              </a:spcBef>
            </a:pP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información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proporcionada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guía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contiene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descripciones</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generales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la </a:t>
            </a:r>
            <a:r>
              <a:rPr sz="2400" spc="20" dirty="0">
                <a:solidFill>
                  <a:srgbClr val="221915"/>
                </a:solidFill>
                <a:latin typeface="Tahoma" pitchFamily="34" charset="0"/>
                <a:ea typeface="Tahoma" pitchFamily="34" charset="0"/>
                <a:cs typeface="Tahoma" pitchFamily="34" charset="0"/>
              </a:rPr>
              <a:t>gama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soluciones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disponibles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Schneider</a:t>
            </a:r>
            <a:r>
              <a:rPr sz="2400" spc="5" dirty="0">
                <a:solidFill>
                  <a:srgbClr val="221915"/>
                </a:solidFill>
                <a:latin typeface="Tahoma" pitchFamily="34" charset="0"/>
                <a:ea typeface="Tahoma" pitchFamily="34" charset="0"/>
                <a:cs typeface="Tahoma" pitchFamily="34" charset="0"/>
              </a:rPr>
              <a:t> Electric </a:t>
            </a:r>
            <a:r>
              <a:rPr sz="2400" spc="15"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campo</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del</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diseño</a:t>
            </a:r>
            <a:r>
              <a:rPr sz="2400" spc="5" dirty="0">
                <a:solidFill>
                  <a:srgbClr val="221915"/>
                </a:solidFill>
                <a:latin typeface="Tahoma" pitchFamily="34" charset="0"/>
                <a:ea typeface="Tahoma" pitchFamily="34" charset="0"/>
                <a:cs typeface="Tahoma" pitchFamily="34" charset="0"/>
              </a:rPr>
              <a:t> y </a:t>
            </a:r>
            <a:r>
              <a:rPr sz="2400" spc="10" dirty="0">
                <a:solidFill>
                  <a:srgbClr val="221915"/>
                </a:solidFill>
                <a:latin typeface="Tahoma" pitchFamily="34" charset="0"/>
                <a:ea typeface="Tahoma" pitchFamily="34" charset="0"/>
                <a:cs typeface="Tahoma" pitchFamily="34" charset="0"/>
              </a:rPr>
              <a:t>especificación</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sistemas</a:t>
            </a:r>
            <a:r>
              <a:rPr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eléctricos</a:t>
            </a:r>
            <a:r>
              <a:rPr lang="es-ES"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pueden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abordar</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problemas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confiabilidad</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disponibilidad</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energía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eléctrica.</a:t>
            </a:r>
            <a:endParaRPr sz="2400" dirty="0">
              <a:latin typeface="Tahoma" pitchFamily="34" charset="0"/>
              <a:ea typeface="Tahoma" pitchFamily="34" charset="0"/>
              <a:cs typeface="Tahoma" pitchFamily="34" charset="0"/>
            </a:endParaRPr>
          </a:p>
          <a:p>
            <a:pPr marL="12700" marR="5080" algn="just">
              <a:spcBef>
                <a:spcPts val="290"/>
              </a:spcBef>
            </a:pPr>
            <a:r>
              <a:rPr sz="2400" spc="-10" dirty="0">
                <a:solidFill>
                  <a:srgbClr val="221915"/>
                </a:solidFill>
                <a:latin typeface="Tahoma" pitchFamily="34" charset="0"/>
                <a:ea typeface="Tahoma" pitchFamily="34" charset="0"/>
                <a:cs typeface="Tahoma" pitchFamily="34" charset="0"/>
              </a:rPr>
              <a:t>Esta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documentación</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no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pretende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sustituir</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ni</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debe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utilizarse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determinar</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idoneidad</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confiabilidad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estas </a:t>
            </a:r>
            <a:r>
              <a:rPr sz="2400" spc="10" dirty="0">
                <a:solidFill>
                  <a:srgbClr val="221915"/>
                </a:solidFill>
                <a:latin typeface="Tahoma" pitchFamily="34" charset="0"/>
                <a:ea typeface="Tahoma" pitchFamily="34" charset="0"/>
                <a:cs typeface="Tahoma" pitchFamily="34" charset="0"/>
              </a:rPr>
              <a:t>soluciones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aplicaciones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usuario</a:t>
            </a:r>
            <a:r>
              <a:rPr sz="2400" spc="5" dirty="0">
                <a:solidFill>
                  <a:srgbClr val="221915"/>
                </a:solidFill>
                <a:latin typeface="Tahoma" pitchFamily="34" charset="0"/>
                <a:ea typeface="Tahoma" pitchFamily="34" charset="0"/>
                <a:cs typeface="Tahoma" pitchFamily="34" charset="0"/>
              </a:rPr>
              <a:t> específicas. </a:t>
            </a:r>
            <a:r>
              <a:rPr sz="2400" spc="10" dirty="0">
                <a:solidFill>
                  <a:srgbClr val="221915"/>
                </a:solidFill>
                <a:latin typeface="Tahoma" pitchFamily="34" charset="0"/>
                <a:ea typeface="Tahoma" pitchFamily="34" charset="0"/>
                <a:cs typeface="Tahoma" pitchFamily="34" charset="0"/>
              </a:rPr>
              <a:t>Schneider</a:t>
            </a:r>
            <a:r>
              <a:rPr sz="2400" spc="5" dirty="0">
                <a:solidFill>
                  <a:srgbClr val="221915"/>
                </a:solidFill>
                <a:latin typeface="Tahoma" pitchFamily="34" charset="0"/>
                <a:ea typeface="Tahoma" pitchFamily="34" charset="0"/>
                <a:cs typeface="Tahoma" pitchFamily="34" charset="0"/>
              </a:rPr>
              <a:t> Electric</a:t>
            </a:r>
            <a:r>
              <a:rPr lang="es-ES"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 </a:t>
            </a:r>
            <a:r>
              <a:rPr sz="2400" spc="10" dirty="0">
                <a:solidFill>
                  <a:srgbClr val="221915"/>
                </a:solidFill>
                <a:latin typeface="Tahoma" pitchFamily="34" charset="0"/>
                <a:ea typeface="Tahoma" pitchFamily="34" charset="0"/>
                <a:cs typeface="Tahoma" pitchFamily="34" charset="0"/>
              </a:rPr>
              <a:t>reserva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derecho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realizar</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cambios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actualizaciones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respecto</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contenido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esta</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Guía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su</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formato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cualquier</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momento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sin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previo</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aviso.</a:t>
            </a:r>
            <a:endParaRPr sz="2400" dirty="0">
              <a:latin typeface="Tahoma" pitchFamily="34" charset="0"/>
              <a:ea typeface="Tahoma" pitchFamily="34" charset="0"/>
              <a:cs typeface="Tahoma" pitchFamily="34" charset="0"/>
            </a:endParaRPr>
          </a:p>
          <a:p>
            <a:pPr marL="12700" marR="417830" algn="just">
              <a:spcBef>
                <a:spcPts val="285"/>
              </a:spcBef>
            </a:pPr>
            <a:r>
              <a:rPr sz="2400" spc="-15"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medida </a:t>
            </a:r>
            <a:r>
              <a:rPr sz="2400" spc="30" dirty="0">
                <a:solidFill>
                  <a:srgbClr val="221915"/>
                </a:solidFill>
                <a:latin typeface="Tahoma" pitchFamily="34" charset="0"/>
                <a:ea typeface="Tahoma" pitchFamily="34" charset="0"/>
                <a:cs typeface="Tahoma" pitchFamily="34" charset="0"/>
              </a:rPr>
              <a:t>permitida </a:t>
            </a:r>
            <a:r>
              <a:rPr sz="2400" spc="35" dirty="0">
                <a:solidFill>
                  <a:srgbClr val="221915"/>
                </a:solidFill>
                <a:latin typeface="Tahoma" pitchFamily="34" charset="0"/>
                <a:ea typeface="Tahoma" pitchFamily="34" charset="0"/>
                <a:cs typeface="Tahoma" pitchFamily="34" charset="0"/>
              </a:rPr>
              <a:t>por </a:t>
            </a:r>
            <a:r>
              <a:rPr sz="2400" spc="10" dirty="0">
                <a:solidFill>
                  <a:srgbClr val="221915"/>
                </a:solidFill>
                <a:latin typeface="Tahoma" pitchFamily="34" charset="0"/>
                <a:ea typeface="Tahoma" pitchFamily="34" charset="0"/>
                <a:cs typeface="Tahoma" pitchFamily="34" charset="0"/>
              </a:rPr>
              <a:t>la </a:t>
            </a:r>
            <a:r>
              <a:rPr sz="2400" spc="5" dirty="0">
                <a:solidFill>
                  <a:srgbClr val="221915"/>
                </a:solidFill>
                <a:latin typeface="Tahoma" pitchFamily="34" charset="0"/>
                <a:ea typeface="Tahoma" pitchFamily="34" charset="0"/>
                <a:cs typeface="Tahoma" pitchFamily="34" charset="0"/>
              </a:rPr>
              <a:t>ley </a:t>
            </a:r>
            <a:r>
              <a:rPr sz="2400" spc="10" dirty="0" err="1">
                <a:solidFill>
                  <a:srgbClr val="221915"/>
                </a:solidFill>
                <a:latin typeface="Tahoma" pitchFamily="34" charset="0"/>
                <a:ea typeface="Tahoma" pitchFamily="34" charset="0"/>
                <a:cs typeface="Tahoma" pitchFamily="34" charset="0"/>
              </a:rPr>
              <a:t>aplicable</a:t>
            </a:r>
            <a:r>
              <a:rPr lang="es-AR" sz="2400" spc="1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Schneider </a:t>
            </a:r>
            <a:r>
              <a:rPr sz="2400" spc="5" dirty="0">
                <a:solidFill>
                  <a:srgbClr val="221915"/>
                </a:solidFill>
                <a:latin typeface="Tahoma" pitchFamily="34" charset="0"/>
                <a:ea typeface="Tahoma" pitchFamily="34" charset="0"/>
                <a:cs typeface="Tahoma" pitchFamily="34" charset="0"/>
              </a:rPr>
              <a:t>Electric y </a:t>
            </a:r>
            <a:r>
              <a:rPr sz="2400" dirty="0">
                <a:solidFill>
                  <a:srgbClr val="221915"/>
                </a:solidFill>
                <a:latin typeface="Tahoma" pitchFamily="34" charset="0"/>
                <a:ea typeface="Tahoma" pitchFamily="34" charset="0"/>
                <a:cs typeface="Tahoma" pitchFamily="34" charset="0"/>
              </a:rPr>
              <a:t>sus </a:t>
            </a:r>
            <a:r>
              <a:rPr sz="2400" spc="10" dirty="0">
                <a:solidFill>
                  <a:srgbClr val="221915"/>
                </a:solidFill>
                <a:latin typeface="Tahoma" pitchFamily="34" charset="0"/>
                <a:ea typeface="Tahoma" pitchFamily="34" charset="0"/>
                <a:cs typeface="Tahoma" pitchFamily="34" charset="0"/>
              </a:rPr>
              <a:t>subsidiarias </a:t>
            </a:r>
            <a:r>
              <a:rPr sz="2400" spc="30" dirty="0">
                <a:solidFill>
                  <a:srgbClr val="221915"/>
                </a:solidFill>
                <a:latin typeface="Tahoma" pitchFamily="34" charset="0"/>
                <a:ea typeface="Tahoma" pitchFamily="34" charset="0"/>
                <a:cs typeface="Tahoma" pitchFamily="34" charset="0"/>
              </a:rPr>
              <a:t>no </a:t>
            </a:r>
            <a:r>
              <a:rPr sz="2400" spc="20" dirty="0">
                <a:solidFill>
                  <a:srgbClr val="221915"/>
                </a:solidFill>
                <a:latin typeface="Tahoma" pitchFamily="34" charset="0"/>
                <a:ea typeface="Tahoma" pitchFamily="34" charset="0"/>
                <a:cs typeface="Tahoma" pitchFamily="34" charset="0"/>
              </a:rPr>
              <a:t>asumen </a:t>
            </a:r>
            <a:r>
              <a:rPr sz="2400" spc="25" dirty="0">
                <a:solidFill>
                  <a:srgbClr val="221915"/>
                </a:solidFill>
                <a:latin typeface="Tahoma" pitchFamily="34" charset="0"/>
                <a:ea typeface="Tahoma" pitchFamily="34" charset="0"/>
                <a:cs typeface="Tahoma" pitchFamily="34" charset="0"/>
              </a:rPr>
              <a:t>ninguna </a:t>
            </a:r>
            <a:r>
              <a:rPr sz="2400" spc="15" dirty="0">
                <a:solidFill>
                  <a:srgbClr val="221915"/>
                </a:solidFill>
                <a:latin typeface="Tahoma" pitchFamily="34" charset="0"/>
                <a:ea typeface="Tahoma" pitchFamily="34" charset="0"/>
                <a:cs typeface="Tahoma" pitchFamily="34" charset="0"/>
              </a:rPr>
              <a:t>responsabilidad </a:t>
            </a:r>
            <a:r>
              <a:rPr sz="2400" spc="35" dirty="0">
                <a:solidFill>
                  <a:srgbClr val="221915"/>
                </a:solidFill>
                <a:latin typeface="Tahoma" pitchFamily="34" charset="0"/>
                <a:ea typeface="Tahoma" pitchFamily="34" charset="0"/>
                <a:cs typeface="Tahoma" pitchFamily="34" charset="0"/>
              </a:rPr>
              <a:t>por </a:t>
            </a:r>
            <a:r>
              <a:rPr sz="2400" spc="20" dirty="0">
                <a:solidFill>
                  <a:srgbClr val="221915"/>
                </a:solidFill>
                <a:latin typeface="Tahoma" pitchFamily="34" charset="0"/>
                <a:ea typeface="Tahoma" pitchFamily="34" charset="0"/>
                <a:cs typeface="Tahoma" pitchFamily="34" charset="0"/>
              </a:rPr>
              <a:t>cualquier </a:t>
            </a:r>
            <a:r>
              <a:rPr sz="2400" spc="35" dirty="0">
                <a:solidFill>
                  <a:srgbClr val="221915"/>
                </a:solidFill>
                <a:latin typeface="Tahoma" pitchFamily="34" charset="0"/>
                <a:ea typeface="Tahoma" pitchFamily="34" charset="0"/>
                <a:cs typeface="Tahoma" pitchFamily="34" charset="0"/>
              </a:rPr>
              <a:t>error u </a:t>
            </a:r>
            <a:r>
              <a:rPr sz="2400" spc="25" dirty="0">
                <a:solidFill>
                  <a:srgbClr val="221915"/>
                </a:solidFill>
                <a:latin typeface="Tahoma" pitchFamily="34" charset="0"/>
                <a:ea typeface="Tahoma" pitchFamily="34" charset="0"/>
                <a:cs typeface="Tahoma" pitchFamily="34" charset="0"/>
              </a:rPr>
              <a:t>omisión </a:t>
            </a:r>
            <a:r>
              <a:rPr sz="2400" spc="20"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el </a:t>
            </a:r>
            <a:r>
              <a:rPr sz="2400" spc="25" dirty="0" err="1">
                <a:solidFill>
                  <a:srgbClr val="221915"/>
                </a:solidFill>
                <a:latin typeface="Tahoma" pitchFamily="34" charset="0"/>
                <a:ea typeface="Tahoma" pitchFamily="34" charset="0"/>
                <a:cs typeface="Tahoma" pitchFamily="34" charset="0"/>
              </a:rPr>
              <a:t>contenido</a:t>
            </a:r>
            <a:r>
              <a:rPr lang="es-ES" sz="2400" spc="2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informativo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esta</a:t>
            </a:r>
            <a:r>
              <a:rPr sz="2400" spc="5" dirty="0">
                <a:solidFill>
                  <a:srgbClr val="221915"/>
                </a:solidFill>
                <a:latin typeface="Tahoma" pitchFamily="34" charset="0"/>
                <a:ea typeface="Tahoma" pitchFamily="34" charset="0"/>
                <a:cs typeface="Tahoma" pitchFamily="34" charset="0"/>
              </a:rPr>
              <a:t> </a:t>
            </a:r>
            <a:r>
              <a:rPr sz="2400" dirty="0" err="1">
                <a:solidFill>
                  <a:srgbClr val="221915"/>
                </a:solidFill>
                <a:latin typeface="Tahoma" pitchFamily="34" charset="0"/>
                <a:ea typeface="Tahoma" pitchFamily="34" charset="0"/>
                <a:cs typeface="Tahoma" pitchFamily="34" charset="0"/>
              </a:rPr>
              <a:t>Guía</a:t>
            </a:r>
            <a:r>
              <a:rPr lang="es-A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por</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cualquier</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daño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surja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esté</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relacionado</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uso</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imposibilidad</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utilizar</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esta</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Guía </a:t>
            </a:r>
            <a:r>
              <a:rPr sz="2400" spc="2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su</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contenido</a:t>
            </a:r>
            <a:r>
              <a:rPr lang="es-AR" sz="2400" spc="2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incluso</a:t>
            </a:r>
            <a:r>
              <a:rPr sz="2400" dirty="0">
                <a:solidFill>
                  <a:srgbClr val="221915"/>
                </a:solidFill>
                <a:latin typeface="Tahoma" pitchFamily="34" charset="0"/>
                <a:ea typeface="Tahoma" pitchFamily="34" charset="0"/>
                <a:cs typeface="Tahoma" pitchFamily="34" charset="0"/>
              </a:rPr>
              <a:t> si</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Schneider</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Electric</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ha</a:t>
            </a:r>
            <a:r>
              <a:rPr lang="es-ES" sz="2400" spc="2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sido</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informado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expresamente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posibilidad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tales</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daños</a:t>
            </a:r>
            <a:r>
              <a:rPr sz="2400" spc="10" dirty="0">
                <a:solidFill>
                  <a:srgbClr val="221915"/>
                </a:solidFill>
                <a:latin typeface="Arial MT"/>
                <a:cs typeface="Microsoft Sans Serif"/>
              </a:rPr>
              <a:t>.</a:t>
            </a:r>
            <a:endParaRPr sz="2400" dirty="0">
              <a:latin typeface="Arial MT"/>
              <a:cs typeface="Microsoft Sans Serif"/>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54000" y="304800"/>
            <a:ext cx="14630400" cy="1305486"/>
          </a:xfrm>
          <a:prstGeom prst="rect">
            <a:avLst/>
          </a:prstGeom>
        </p:spPr>
        <p:txBody>
          <a:bodyPr vert="horz" wrap="square" lIns="0" tIns="12700" rIns="0" bIns="0" rtlCol="0">
            <a:spAutoFit/>
          </a:bodyPr>
          <a:lstStyle/>
          <a:p>
            <a:pPr marL="12700">
              <a:spcBef>
                <a:spcPts val="100"/>
              </a:spcBef>
            </a:pPr>
            <a:r>
              <a:rPr sz="2800" b="1" spc="125" dirty="0" err="1"/>
              <a:t>Introducción</a:t>
            </a:r>
            <a:r>
              <a:rPr sz="2800" b="1" spc="-55" dirty="0"/>
              <a:t> </a:t>
            </a:r>
            <a:r>
              <a:rPr sz="2800" b="1" spc="-35" dirty="0"/>
              <a:t>-</a:t>
            </a:r>
            <a:r>
              <a:rPr lang="en-US" sz="2800" b="1" spc="-35" dirty="0"/>
              <a:t> </a:t>
            </a:r>
            <a:r>
              <a:rPr lang="es-MX" sz="2800" b="1" spc="50" dirty="0">
                <a:solidFill>
                  <a:srgbClr val="3DCC58"/>
                </a:solidFill>
                <a:latin typeface="Microsoft Sans Serif"/>
                <a:cs typeface="Microsoft Sans Serif"/>
              </a:rPr>
              <a:t>Tiempo</a:t>
            </a:r>
            <a:r>
              <a:rPr lang="es-MX" sz="2800" b="1" spc="-10" dirty="0">
                <a:solidFill>
                  <a:srgbClr val="3DCC58"/>
                </a:solidFill>
                <a:latin typeface="Microsoft Sans Serif"/>
                <a:cs typeface="Microsoft Sans Serif"/>
              </a:rPr>
              <a:t> </a:t>
            </a:r>
            <a:r>
              <a:rPr lang="es-MX" sz="2800" b="1" spc="55" dirty="0">
                <a:solidFill>
                  <a:srgbClr val="3DCC58"/>
                </a:solidFill>
                <a:latin typeface="Microsoft Sans Serif"/>
                <a:cs typeface="Microsoft Sans Serif"/>
              </a:rPr>
              <a:t>de</a:t>
            </a:r>
            <a:r>
              <a:rPr lang="es-MX" sz="2800" b="1" spc="-5" dirty="0">
                <a:solidFill>
                  <a:srgbClr val="3DCC58"/>
                </a:solidFill>
                <a:latin typeface="Microsoft Sans Serif"/>
                <a:cs typeface="Microsoft Sans Serif"/>
              </a:rPr>
              <a:t> </a:t>
            </a:r>
            <a:r>
              <a:rPr lang="es-MX" sz="2800" b="1" spc="50" dirty="0">
                <a:solidFill>
                  <a:srgbClr val="3DCC58"/>
                </a:solidFill>
                <a:latin typeface="Microsoft Sans Serif"/>
                <a:cs typeface="Microsoft Sans Serif"/>
              </a:rPr>
              <a:t>inactividad</a:t>
            </a:r>
            <a:r>
              <a:rPr lang="es-MX" sz="2800" b="1" spc="-5" dirty="0">
                <a:solidFill>
                  <a:srgbClr val="3DCC58"/>
                </a:solidFill>
                <a:latin typeface="Microsoft Sans Serif"/>
                <a:cs typeface="Microsoft Sans Serif"/>
              </a:rPr>
              <a:t> </a:t>
            </a:r>
            <a:r>
              <a:rPr lang="es-MX" sz="2800" b="1" spc="90" dirty="0">
                <a:solidFill>
                  <a:srgbClr val="3DCC58"/>
                </a:solidFill>
                <a:latin typeface="Microsoft Sans Serif"/>
                <a:cs typeface="Microsoft Sans Serif"/>
              </a:rPr>
              <a:t>no</a:t>
            </a:r>
            <a:r>
              <a:rPr lang="es-MX" sz="2800" b="1" spc="-10" dirty="0">
                <a:solidFill>
                  <a:srgbClr val="3DCC58"/>
                </a:solidFill>
                <a:latin typeface="Microsoft Sans Serif"/>
                <a:cs typeface="Microsoft Sans Serif"/>
              </a:rPr>
              <a:t> </a:t>
            </a:r>
            <a:r>
              <a:rPr lang="es-MX" sz="2800" b="1" spc="55" dirty="0">
                <a:solidFill>
                  <a:srgbClr val="3DCC58"/>
                </a:solidFill>
                <a:latin typeface="Microsoft Sans Serif"/>
                <a:cs typeface="Microsoft Sans Serif"/>
              </a:rPr>
              <a:t>planificado</a:t>
            </a:r>
            <a:br>
              <a:rPr lang="es-MX" sz="2800" b="1" spc="55" dirty="0">
                <a:solidFill>
                  <a:srgbClr val="3DCC58"/>
                </a:solidFill>
                <a:latin typeface="Microsoft Sans Serif"/>
                <a:cs typeface="Microsoft Sans Serif"/>
              </a:rPr>
            </a:br>
            <a:r>
              <a:rPr lang="es-MX" sz="2800" b="1" spc="-15" dirty="0">
                <a:solidFill>
                  <a:srgbClr val="3DCC58"/>
                </a:solidFill>
                <a:latin typeface="Microsoft Sans Serif"/>
                <a:cs typeface="Microsoft Sans Serif"/>
              </a:rPr>
              <a:t>La</a:t>
            </a:r>
            <a:r>
              <a:rPr lang="es-MX" sz="2800" b="1" spc="-10" dirty="0">
                <a:solidFill>
                  <a:srgbClr val="3DCC58"/>
                </a:solidFill>
                <a:latin typeface="Microsoft Sans Serif"/>
                <a:cs typeface="Microsoft Sans Serif"/>
              </a:rPr>
              <a:t> </a:t>
            </a:r>
            <a:r>
              <a:rPr lang="es-MX" sz="2800" b="1" spc="35" dirty="0">
                <a:solidFill>
                  <a:srgbClr val="3DCC58"/>
                </a:solidFill>
                <a:latin typeface="Microsoft Sans Serif"/>
                <a:cs typeface="Microsoft Sans Serif"/>
              </a:rPr>
              <a:t>búsqueda</a:t>
            </a:r>
            <a:r>
              <a:rPr lang="es-MX" sz="2800" b="1" spc="-10" dirty="0">
                <a:solidFill>
                  <a:srgbClr val="3DCC58"/>
                </a:solidFill>
                <a:latin typeface="Microsoft Sans Serif"/>
                <a:cs typeface="Microsoft Sans Serif"/>
              </a:rPr>
              <a:t> </a:t>
            </a:r>
            <a:r>
              <a:rPr lang="es-MX" sz="2800" b="1" spc="35" dirty="0">
                <a:solidFill>
                  <a:srgbClr val="3DCC58"/>
                </a:solidFill>
                <a:latin typeface="Microsoft Sans Serif"/>
                <a:cs typeface="Microsoft Sans Serif"/>
              </a:rPr>
              <a:t>para</a:t>
            </a:r>
            <a:r>
              <a:rPr lang="es-MX" sz="2800" b="1" spc="-10" dirty="0">
                <a:solidFill>
                  <a:srgbClr val="3DCC58"/>
                </a:solidFill>
                <a:latin typeface="Microsoft Sans Serif"/>
                <a:cs typeface="Microsoft Sans Serif"/>
              </a:rPr>
              <a:t> </a:t>
            </a:r>
            <a:r>
              <a:rPr lang="es-MX" sz="2800" b="1" spc="35" dirty="0">
                <a:solidFill>
                  <a:srgbClr val="3DCC58"/>
                </a:solidFill>
                <a:latin typeface="Microsoft Sans Serif"/>
                <a:cs typeface="Microsoft Sans Serif"/>
              </a:rPr>
              <a:t>garantizar</a:t>
            </a:r>
            <a:r>
              <a:rPr lang="es-MX" sz="2800" b="1" spc="-10" dirty="0">
                <a:solidFill>
                  <a:srgbClr val="3DCC58"/>
                </a:solidFill>
                <a:latin typeface="Microsoft Sans Serif"/>
                <a:cs typeface="Microsoft Sans Serif"/>
              </a:rPr>
              <a:t> </a:t>
            </a:r>
            <a:r>
              <a:rPr lang="es-MX" sz="2800" b="1" spc="15" dirty="0">
                <a:solidFill>
                  <a:srgbClr val="3DCC58"/>
                </a:solidFill>
                <a:latin typeface="Microsoft Sans Serif"/>
                <a:cs typeface="Microsoft Sans Serif"/>
              </a:rPr>
              <a:t>la</a:t>
            </a:r>
            <a:r>
              <a:rPr lang="es-MX" sz="2800" b="1" spc="-10" dirty="0">
                <a:solidFill>
                  <a:srgbClr val="3DCC58"/>
                </a:solidFill>
                <a:latin typeface="Microsoft Sans Serif"/>
                <a:cs typeface="Microsoft Sans Serif"/>
              </a:rPr>
              <a:t> </a:t>
            </a:r>
            <a:r>
              <a:rPr lang="es-MX" sz="2800" b="1" spc="35" dirty="0">
                <a:solidFill>
                  <a:srgbClr val="3DCC58"/>
                </a:solidFill>
                <a:latin typeface="Microsoft Sans Serif"/>
                <a:cs typeface="Microsoft Sans Serif"/>
              </a:rPr>
              <a:t>confiabilidad</a:t>
            </a:r>
            <a:r>
              <a:rPr lang="es-MX" sz="2800" b="1" spc="-10" dirty="0">
                <a:solidFill>
                  <a:srgbClr val="3DCC58"/>
                </a:solidFill>
                <a:latin typeface="Microsoft Sans Serif"/>
                <a:cs typeface="Microsoft Sans Serif"/>
              </a:rPr>
              <a:t> </a:t>
            </a:r>
            <a:r>
              <a:rPr lang="es-MX" sz="2800" b="1" spc="10" dirty="0">
                <a:solidFill>
                  <a:srgbClr val="3DCC58"/>
                </a:solidFill>
                <a:latin typeface="Microsoft Sans Serif"/>
                <a:cs typeface="Microsoft Sans Serif"/>
              </a:rPr>
              <a:t>y</a:t>
            </a:r>
            <a:r>
              <a:rPr lang="es-MX" sz="2800" b="1" spc="-10" dirty="0">
                <a:solidFill>
                  <a:srgbClr val="3DCC58"/>
                </a:solidFill>
                <a:latin typeface="Microsoft Sans Serif"/>
                <a:cs typeface="Microsoft Sans Serif"/>
              </a:rPr>
              <a:t> </a:t>
            </a:r>
            <a:r>
              <a:rPr lang="es-MX" sz="2800" b="1" spc="15" dirty="0">
                <a:solidFill>
                  <a:srgbClr val="3DCC58"/>
                </a:solidFill>
                <a:latin typeface="Microsoft Sans Serif"/>
                <a:cs typeface="Microsoft Sans Serif"/>
              </a:rPr>
              <a:t>la</a:t>
            </a:r>
            <a:r>
              <a:rPr lang="es-MX" sz="2800" b="1" spc="-10" dirty="0">
                <a:solidFill>
                  <a:srgbClr val="3DCC58"/>
                </a:solidFill>
                <a:latin typeface="Microsoft Sans Serif"/>
                <a:cs typeface="Microsoft Sans Serif"/>
              </a:rPr>
              <a:t> </a:t>
            </a:r>
            <a:r>
              <a:rPr lang="es-MX" sz="2800" b="1" spc="20" dirty="0">
                <a:solidFill>
                  <a:srgbClr val="3DCC58"/>
                </a:solidFill>
                <a:latin typeface="Microsoft Sans Serif"/>
                <a:cs typeface="Microsoft Sans Serif"/>
              </a:rPr>
              <a:t>resiliencia</a:t>
            </a:r>
            <a:r>
              <a:rPr lang="es-MX" sz="2800" b="1" spc="-10" dirty="0">
                <a:solidFill>
                  <a:srgbClr val="3DCC58"/>
                </a:solidFill>
                <a:latin typeface="Microsoft Sans Serif"/>
                <a:cs typeface="Microsoft Sans Serif"/>
              </a:rPr>
              <a:t> </a:t>
            </a:r>
            <a:r>
              <a:rPr lang="es-MX" sz="2800" b="1" spc="40" dirty="0">
                <a:solidFill>
                  <a:srgbClr val="3DCC58"/>
                </a:solidFill>
                <a:latin typeface="Microsoft Sans Serif"/>
                <a:cs typeface="Microsoft Sans Serif"/>
              </a:rPr>
              <a:t>continúa</a:t>
            </a:r>
            <a:r>
              <a:rPr lang="es-MX" sz="2800" dirty="0">
                <a:latin typeface="Microsoft Sans Serif"/>
                <a:cs typeface="Microsoft Sans Serif"/>
              </a:rPr>
              <a:t/>
            </a:r>
            <a:br>
              <a:rPr lang="es-MX" sz="2800" dirty="0">
                <a:latin typeface="Microsoft Sans Serif"/>
                <a:cs typeface="Microsoft Sans Serif"/>
              </a:rPr>
            </a:br>
            <a:endParaRPr sz="2800" dirty="0"/>
          </a:p>
        </p:txBody>
      </p:sp>
      <p:sp>
        <p:nvSpPr>
          <p:cNvPr id="6" name="object 6"/>
          <p:cNvSpPr txBox="1"/>
          <p:nvPr/>
        </p:nvSpPr>
        <p:spPr>
          <a:xfrm>
            <a:off x="370204" y="1484776"/>
            <a:ext cx="17257395" cy="5647956"/>
          </a:xfrm>
          <a:prstGeom prst="rect">
            <a:avLst/>
          </a:prstGeom>
        </p:spPr>
        <p:txBody>
          <a:bodyPr vert="horz" wrap="square" lIns="0" tIns="12700" rIns="0" bIns="0" rtlCol="0">
            <a:spAutoFit/>
          </a:bodyPr>
          <a:lstStyle/>
          <a:p>
            <a:pPr marL="14288" algn="just">
              <a:spcBef>
                <a:spcPts val="100"/>
              </a:spcBef>
            </a:pPr>
            <a:r>
              <a:rPr lang="es-MX" sz="2000" spc="-10" dirty="0">
                <a:solidFill>
                  <a:srgbClr val="3DCC58"/>
                </a:solidFill>
                <a:latin typeface="Microsoft Sans Serif"/>
                <a:cs typeface="Microsoft Sans Serif"/>
              </a:rPr>
              <a:t>La </a:t>
            </a:r>
            <a:r>
              <a:rPr lang="es-MX" sz="2000" spc="25" dirty="0">
                <a:solidFill>
                  <a:srgbClr val="3DCC58"/>
                </a:solidFill>
                <a:latin typeface="Microsoft Sans Serif"/>
                <a:cs typeface="Microsoft Sans Serif"/>
              </a:rPr>
              <a:t>disponibilidad</a:t>
            </a:r>
            <a:r>
              <a:rPr lang="es-MX" sz="2000" spc="-5" dirty="0">
                <a:solidFill>
                  <a:srgbClr val="3DCC58"/>
                </a:solidFill>
                <a:latin typeface="Microsoft Sans Serif"/>
                <a:cs typeface="Microsoft Sans Serif"/>
              </a:rPr>
              <a:t> </a:t>
            </a:r>
            <a:r>
              <a:rPr lang="es-MX" sz="2000" spc="5" dirty="0">
                <a:solidFill>
                  <a:srgbClr val="3DCC58"/>
                </a:solidFill>
                <a:latin typeface="Microsoft Sans Serif"/>
                <a:cs typeface="Microsoft Sans Serif"/>
              </a:rPr>
              <a:t>y</a:t>
            </a:r>
            <a:r>
              <a:rPr lang="es-MX" sz="2000" spc="-5" dirty="0">
                <a:solidFill>
                  <a:srgbClr val="3DCC58"/>
                </a:solidFill>
                <a:latin typeface="Microsoft Sans Serif"/>
                <a:cs typeface="Microsoft Sans Serif"/>
              </a:rPr>
              <a:t> </a:t>
            </a:r>
            <a:r>
              <a:rPr lang="es-MX" sz="2000" spc="20" dirty="0">
                <a:solidFill>
                  <a:srgbClr val="3DCC58"/>
                </a:solidFill>
                <a:latin typeface="Microsoft Sans Serif"/>
                <a:cs typeface="Microsoft Sans Serif"/>
              </a:rPr>
              <a:t>confiabilidad</a:t>
            </a:r>
            <a:r>
              <a:rPr lang="es-MX" sz="2000" spc="-10" dirty="0">
                <a:solidFill>
                  <a:srgbClr val="3DCC58"/>
                </a:solidFill>
                <a:latin typeface="Microsoft Sans Serif"/>
                <a:cs typeface="Microsoft Sans Serif"/>
              </a:rPr>
              <a:t> </a:t>
            </a:r>
            <a:r>
              <a:rPr lang="es-MX" sz="2000" spc="20" dirty="0">
                <a:solidFill>
                  <a:srgbClr val="3DCC58"/>
                </a:solidFill>
                <a:latin typeface="Microsoft Sans Serif"/>
                <a:cs typeface="Microsoft Sans Serif"/>
              </a:rPr>
              <a:t>de</a:t>
            </a:r>
            <a:r>
              <a:rPr lang="es-MX" sz="2000" spc="-5" dirty="0">
                <a:solidFill>
                  <a:srgbClr val="3DCC58"/>
                </a:solidFill>
                <a:latin typeface="Microsoft Sans Serif"/>
                <a:cs typeface="Microsoft Sans Serif"/>
              </a:rPr>
              <a:t> </a:t>
            </a:r>
            <a:r>
              <a:rPr lang="es-MX" sz="2000" spc="10" dirty="0">
                <a:solidFill>
                  <a:srgbClr val="3DCC58"/>
                </a:solidFill>
                <a:latin typeface="Microsoft Sans Serif"/>
                <a:cs typeface="Microsoft Sans Serif"/>
              </a:rPr>
              <a:t>la</a:t>
            </a:r>
            <a:r>
              <a:rPr lang="es-MX" sz="2000" spc="-5" dirty="0">
                <a:solidFill>
                  <a:srgbClr val="3DCC58"/>
                </a:solidFill>
                <a:latin typeface="Microsoft Sans Serif"/>
                <a:cs typeface="Microsoft Sans Serif"/>
              </a:rPr>
              <a:t> </a:t>
            </a:r>
            <a:r>
              <a:rPr lang="es-MX" sz="2000" spc="20" dirty="0">
                <a:solidFill>
                  <a:srgbClr val="3DCC58"/>
                </a:solidFill>
                <a:latin typeface="Microsoft Sans Serif"/>
                <a:cs typeface="Microsoft Sans Serif"/>
              </a:rPr>
              <a:t>energía</a:t>
            </a:r>
            <a:r>
              <a:rPr lang="es-MX" sz="2000" spc="-5" dirty="0">
                <a:solidFill>
                  <a:srgbClr val="3DCC58"/>
                </a:solidFill>
                <a:latin typeface="Microsoft Sans Serif"/>
                <a:cs typeface="Microsoft Sans Serif"/>
              </a:rPr>
              <a:t> </a:t>
            </a:r>
            <a:r>
              <a:rPr lang="es-MX" sz="2000" spc="15" dirty="0">
                <a:solidFill>
                  <a:srgbClr val="3DCC58"/>
                </a:solidFill>
                <a:latin typeface="Microsoft Sans Serif"/>
                <a:cs typeface="Microsoft Sans Serif"/>
              </a:rPr>
              <a:t>sigue </a:t>
            </a:r>
            <a:r>
              <a:rPr lang="es-MX" sz="2000" spc="20" dirty="0">
                <a:solidFill>
                  <a:srgbClr val="3DCC58"/>
                </a:solidFill>
                <a:latin typeface="Microsoft Sans Serif"/>
                <a:cs typeface="Microsoft Sans Serif"/>
              </a:rPr>
              <a:t>siendo</a:t>
            </a:r>
            <a:r>
              <a:rPr lang="es-MX" sz="2000" spc="-15" dirty="0">
                <a:solidFill>
                  <a:srgbClr val="3DCC58"/>
                </a:solidFill>
                <a:latin typeface="Microsoft Sans Serif"/>
                <a:cs typeface="Microsoft Sans Serif"/>
              </a:rPr>
              <a:t> </a:t>
            </a:r>
            <a:r>
              <a:rPr lang="es-MX" sz="2000" spc="40" dirty="0">
                <a:solidFill>
                  <a:srgbClr val="3DCC58"/>
                </a:solidFill>
                <a:latin typeface="Microsoft Sans Serif"/>
                <a:cs typeface="Microsoft Sans Serif"/>
              </a:rPr>
              <a:t>un</a:t>
            </a:r>
            <a:r>
              <a:rPr lang="es-MX" sz="2000" spc="-10" dirty="0">
                <a:solidFill>
                  <a:srgbClr val="3DCC58"/>
                </a:solidFill>
                <a:latin typeface="Microsoft Sans Serif"/>
                <a:cs typeface="Microsoft Sans Serif"/>
              </a:rPr>
              <a:t> </a:t>
            </a:r>
            <a:r>
              <a:rPr lang="es-MX" sz="2000" spc="30" dirty="0">
                <a:solidFill>
                  <a:srgbClr val="3DCC58"/>
                </a:solidFill>
                <a:latin typeface="Microsoft Sans Serif"/>
                <a:cs typeface="Microsoft Sans Serif"/>
              </a:rPr>
              <a:t>problema</a:t>
            </a:r>
            <a:r>
              <a:rPr lang="es-MX" sz="2000" spc="-15" dirty="0">
                <a:solidFill>
                  <a:srgbClr val="3DCC58"/>
                </a:solidFill>
                <a:latin typeface="Microsoft Sans Serif"/>
                <a:cs typeface="Microsoft Sans Serif"/>
              </a:rPr>
              <a:t> </a:t>
            </a:r>
            <a:r>
              <a:rPr lang="es-MX" sz="2000" spc="35" dirty="0">
                <a:solidFill>
                  <a:srgbClr val="3DCC58"/>
                </a:solidFill>
                <a:latin typeface="Microsoft Sans Serif"/>
                <a:cs typeface="Microsoft Sans Serif"/>
              </a:rPr>
              <a:t>importante</a:t>
            </a:r>
            <a:r>
              <a:rPr lang="es-MX" sz="2000" spc="-10" dirty="0">
                <a:solidFill>
                  <a:srgbClr val="3DCC58"/>
                </a:solidFill>
                <a:latin typeface="Microsoft Sans Serif"/>
                <a:cs typeface="Microsoft Sans Serif"/>
              </a:rPr>
              <a:t> </a:t>
            </a:r>
            <a:r>
              <a:rPr lang="es-MX" sz="2000" spc="5" dirty="0">
                <a:solidFill>
                  <a:srgbClr val="3DCC58"/>
                </a:solidFill>
                <a:latin typeface="Microsoft Sans Serif"/>
                <a:cs typeface="Microsoft Sans Serif"/>
              </a:rPr>
              <a:t>y</a:t>
            </a:r>
            <a:r>
              <a:rPr lang="es-MX" sz="2000" spc="-10" dirty="0">
                <a:solidFill>
                  <a:srgbClr val="3DCC58"/>
                </a:solidFill>
                <a:latin typeface="Microsoft Sans Serif"/>
                <a:cs typeface="Microsoft Sans Serif"/>
              </a:rPr>
              <a:t> </a:t>
            </a:r>
            <a:r>
              <a:rPr lang="es-MX" sz="2000" spc="20" dirty="0">
                <a:solidFill>
                  <a:srgbClr val="3DCC58"/>
                </a:solidFill>
                <a:latin typeface="Microsoft Sans Serif"/>
                <a:cs typeface="Microsoft Sans Serif"/>
              </a:rPr>
              <a:t>persistente</a:t>
            </a:r>
            <a:endParaRPr lang="es-MX" sz="2000" dirty="0">
              <a:latin typeface="Microsoft Sans Serif"/>
              <a:cs typeface="Microsoft Sans Serif"/>
            </a:endParaRPr>
          </a:p>
          <a:p>
            <a:pPr marL="14288" marR="5080" algn="just"/>
            <a:r>
              <a:rPr lang="es-MX" sz="2000" spc="25" dirty="0">
                <a:solidFill>
                  <a:srgbClr val="221915"/>
                </a:solidFill>
                <a:latin typeface="Microsoft Sans Serif"/>
                <a:cs typeface="Microsoft Sans Serif"/>
              </a:rPr>
              <a:t>No </a:t>
            </a:r>
            <a:r>
              <a:rPr lang="es-MX" sz="2000" spc="35" dirty="0">
                <a:solidFill>
                  <a:srgbClr val="221915"/>
                </a:solidFill>
                <a:latin typeface="Microsoft Sans Serif"/>
                <a:cs typeface="Microsoft Sans Serif"/>
              </a:rPr>
              <a:t>importa </a:t>
            </a:r>
            <a:r>
              <a:rPr lang="es-MX" sz="2000" spc="10" dirty="0">
                <a:solidFill>
                  <a:srgbClr val="221915"/>
                </a:solidFill>
                <a:latin typeface="Microsoft Sans Serif"/>
                <a:cs typeface="Microsoft Sans Serif"/>
              </a:rPr>
              <a:t>la </a:t>
            </a:r>
            <a:r>
              <a:rPr lang="es-MX" sz="2000" spc="25" dirty="0">
                <a:solidFill>
                  <a:srgbClr val="221915"/>
                </a:solidFill>
                <a:latin typeface="Microsoft Sans Serif"/>
                <a:cs typeface="Microsoft Sans Serif"/>
              </a:rPr>
              <a:t>industria </a:t>
            </a:r>
            <a:r>
              <a:rPr lang="es-MX" sz="2000" spc="30" dirty="0">
                <a:solidFill>
                  <a:srgbClr val="221915"/>
                </a:solidFill>
                <a:latin typeface="Microsoft Sans Serif"/>
                <a:cs typeface="Microsoft Sans Serif"/>
              </a:rPr>
              <a:t>o </a:t>
            </a:r>
            <a:r>
              <a:rPr lang="es-MX" sz="2000" spc="10" dirty="0">
                <a:solidFill>
                  <a:srgbClr val="221915"/>
                </a:solidFill>
                <a:latin typeface="Microsoft Sans Serif"/>
                <a:cs typeface="Microsoft Sans Serif"/>
              </a:rPr>
              <a:t>el </a:t>
            </a:r>
            <a:r>
              <a:rPr lang="es-MX" sz="2000" spc="35" dirty="0">
                <a:solidFill>
                  <a:srgbClr val="221915"/>
                </a:solidFill>
                <a:latin typeface="Microsoft Sans Serif"/>
                <a:cs typeface="Microsoft Sans Serif"/>
              </a:rPr>
              <a:t>tipo </a:t>
            </a:r>
            <a:r>
              <a:rPr lang="es-MX" sz="2000" spc="20" dirty="0">
                <a:solidFill>
                  <a:srgbClr val="221915"/>
                </a:solidFill>
                <a:latin typeface="Microsoft Sans Serif"/>
                <a:cs typeface="Microsoft Sans Serif"/>
              </a:rPr>
              <a:t>de </a:t>
            </a:r>
            <a:r>
              <a:rPr lang="es-MX" sz="2000" spc="15" dirty="0">
                <a:solidFill>
                  <a:srgbClr val="221915"/>
                </a:solidFill>
                <a:latin typeface="Microsoft Sans Serif"/>
                <a:cs typeface="Microsoft Sans Serif"/>
              </a:rPr>
              <a:t>instalación, </a:t>
            </a:r>
            <a:r>
              <a:rPr lang="es-MX" sz="2000" spc="10" dirty="0">
                <a:solidFill>
                  <a:srgbClr val="221915"/>
                </a:solidFill>
                <a:latin typeface="Microsoft Sans Serif"/>
                <a:cs typeface="Microsoft Sans Serif"/>
              </a:rPr>
              <a:t>el </a:t>
            </a:r>
            <a:r>
              <a:rPr lang="es-MX" sz="2000" spc="35" dirty="0">
                <a:solidFill>
                  <a:srgbClr val="221915"/>
                </a:solidFill>
                <a:latin typeface="Microsoft Sans Serif"/>
                <a:cs typeface="Microsoft Sans Serif"/>
              </a:rPr>
              <a:t>tiempo </a:t>
            </a:r>
            <a:r>
              <a:rPr lang="es-MX" sz="2000" spc="20" dirty="0">
                <a:solidFill>
                  <a:srgbClr val="221915"/>
                </a:solidFill>
                <a:latin typeface="Microsoft Sans Serif"/>
                <a:cs typeface="Microsoft Sans Serif"/>
              </a:rPr>
              <a:t>de inactividad presenta </a:t>
            </a:r>
            <a:r>
              <a:rPr lang="es-MX" sz="2000" spc="40" dirty="0">
                <a:solidFill>
                  <a:srgbClr val="221915"/>
                </a:solidFill>
                <a:latin typeface="Microsoft Sans Serif"/>
                <a:cs typeface="Microsoft Sans Serif"/>
              </a:rPr>
              <a:t>un </a:t>
            </a:r>
            <a:r>
              <a:rPr lang="es-MX" sz="2000" spc="20" dirty="0">
                <a:solidFill>
                  <a:srgbClr val="221915"/>
                </a:solidFill>
                <a:latin typeface="Microsoft Sans Serif"/>
                <a:cs typeface="Microsoft Sans Serif"/>
              </a:rPr>
              <a:t>riesgo </a:t>
            </a:r>
            <a:r>
              <a:rPr lang="es-MX" sz="2000" spc="15" dirty="0">
                <a:solidFill>
                  <a:srgbClr val="221915"/>
                </a:solidFill>
                <a:latin typeface="Microsoft Sans Serif"/>
                <a:cs typeface="Microsoft Sans Serif"/>
              </a:rPr>
              <a:t>costoso </a:t>
            </a:r>
            <a:r>
              <a:rPr lang="es-MX" sz="2000" spc="20" dirty="0">
                <a:solidFill>
                  <a:srgbClr val="221915"/>
                </a:solidFill>
                <a:latin typeface="Microsoft Sans Serif"/>
                <a:cs typeface="Microsoft Sans Serif"/>
              </a:rPr>
              <a:t>para </a:t>
            </a:r>
            <a:r>
              <a:rPr lang="es-MX" sz="2000" spc="10" dirty="0">
                <a:solidFill>
                  <a:srgbClr val="221915"/>
                </a:solidFill>
                <a:latin typeface="Microsoft Sans Serif"/>
                <a:cs typeface="Microsoft Sans Serif"/>
              </a:rPr>
              <a:t>la </a:t>
            </a:r>
            <a:r>
              <a:rPr lang="es-MX" sz="2000" spc="25" dirty="0">
                <a:solidFill>
                  <a:srgbClr val="221915"/>
                </a:solidFill>
                <a:latin typeface="Microsoft Sans Serif"/>
                <a:cs typeface="Microsoft Sans Serif"/>
              </a:rPr>
              <a:t>continuidad </a:t>
            </a:r>
            <a:r>
              <a:rPr lang="es-MX" sz="2000" spc="20" dirty="0">
                <a:solidFill>
                  <a:srgbClr val="221915"/>
                </a:solidFill>
                <a:latin typeface="Microsoft Sans Serif"/>
                <a:cs typeface="Microsoft Sans Serif"/>
              </a:rPr>
              <a:t>del </a:t>
            </a:r>
            <a:r>
              <a:rPr lang="es-MX" sz="2000" spc="15" dirty="0">
                <a:solidFill>
                  <a:srgbClr val="221915"/>
                </a:solidFill>
                <a:latin typeface="Microsoft Sans Serif"/>
                <a:cs typeface="Microsoft Sans Serif"/>
              </a:rPr>
              <a:t>negocio. </a:t>
            </a:r>
            <a:r>
              <a:rPr lang="es-MX" sz="2000" spc="25" dirty="0">
                <a:solidFill>
                  <a:srgbClr val="221915"/>
                </a:solidFill>
                <a:latin typeface="Microsoft Sans Serif"/>
                <a:cs typeface="Microsoft Sans Serif"/>
              </a:rPr>
              <a:t>Identificar </a:t>
            </a:r>
            <a:r>
              <a:rPr lang="es-MX" sz="2000" dirty="0">
                <a:solidFill>
                  <a:srgbClr val="221915"/>
                </a:solidFill>
                <a:latin typeface="Microsoft Sans Serif"/>
                <a:cs typeface="Microsoft Sans Serif"/>
              </a:rPr>
              <a:t>las </a:t>
            </a:r>
            <a:r>
              <a:rPr lang="es-MX" sz="2000" spc="20" dirty="0">
                <a:solidFill>
                  <a:srgbClr val="221915"/>
                </a:solidFill>
                <a:latin typeface="Microsoft Sans Serif"/>
                <a:cs typeface="Microsoft Sans Serif"/>
              </a:rPr>
              <a:t>vulnerabilidades del </a:t>
            </a:r>
            <a:r>
              <a:rPr lang="es-MX" sz="2000" spc="15" dirty="0">
                <a:solidFill>
                  <a:srgbClr val="221915"/>
                </a:solidFill>
                <a:latin typeface="Microsoft Sans Serif"/>
                <a:cs typeface="Microsoft Sans Serif"/>
              </a:rPr>
              <a:t>sistema eléctrico </a:t>
            </a:r>
            <a:r>
              <a:rPr lang="es-MX" sz="2000" spc="20" dirty="0">
                <a:solidFill>
                  <a:srgbClr val="221915"/>
                </a:solidFill>
                <a:latin typeface="Microsoft Sans Serif"/>
                <a:cs typeface="Microsoft Sans Serif"/>
              </a:rPr>
              <a:t>para </a:t>
            </a:r>
            <a:r>
              <a:rPr lang="es-MX" sz="2000" spc="25" dirty="0">
                <a:solidFill>
                  <a:srgbClr val="221915"/>
                </a:solidFill>
                <a:latin typeface="Microsoft Sans Serif"/>
                <a:cs typeface="Microsoft Sans Serif"/>
              </a:rPr>
              <a:t>prevenir </a:t>
            </a:r>
            <a:r>
              <a:rPr lang="es-MX" sz="2000" spc="15" dirty="0">
                <a:solidFill>
                  <a:srgbClr val="221915"/>
                </a:solidFill>
                <a:latin typeface="Microsoft Sans Serif"/>
                <a:cs typeface="Microsoft Sans Serif"/>
              </a:rPr>
              <a:t>posibles </a:t>
            </a:r>
            <a:r>
              <a:rPr lang="es-MX" sz="2000" spc="25" dirty="0">
                <a:solidFill>
                  <a:srgbClr val="221915"/>
                </a:solidFill>
                <a:latin typeface="Microsoft Sans Serif"/>
                <a:cs typeface="Microsoft Sans Serif"/>
              </a:rPr>
              <a:t>problemas </a:t>
            </a:r>
            <a:r>
              <a:rPr lang="es-MX" sz="2000" spc="5" dirty="0">
                <a:solidFill>
                  <a:srgbClr val="221915"/>
                </a:solidFill>
                <a:latin typeface="Microsoft Sans Serif"/>
                <a:cs typeface="Microsoft Sans Serif"/>
              </a:rPr>
              <a:t>y </a:t>
            </a:r>
            <a:r>
              <a:rPr lang="es-MX" sz="2000" spc="20" dirty="0">
                <a:solidFill>
                  <a:srgbClr val="221915"/>
                </a:solidFill>
                <a:latin typeface="Microsoft Sans Serif"/>
                <a:cs typeface="Microsoft Sans Serif"/>
              </a:rPr>
              <a:t>planificar </a:t>
            </a:r>
            <a:r>
              <a:rPr lang="es-MX" sz="2000" spc="10" dirty="0">
                <a:solidFill>
                  <a:srgbClr val="221915"/>
                </a:solidFill>
                <a:latin typeface="Microsoft Sans Serif"/>
                <a:cs typeface="Microsoft Sans Serif"/>
              </a:rPr>
              <a:t>soluciones </a:t>
            </a:r>
            <a:r>
              <a:rPr lang="es-MX" sz="2000" spc="20" dirty="0">
                <a:solidFill>
                  <a:srgbClr val="221915"/>
                </a:solidFill>
                <a:latin typeface="Microsoft Sans Serif"/>
                <a:cs typeface="Microsoft Sans Serif"/>
              </a:rPr>
              <a:t>rápidas </a:t>
            </a:r>
            <a:r>
              <a:rPr lang="es-MX" sz="2000" spc="5" dirty="0">
                <a:solidFill>
                  <a:srgbClr val="221915"/>
                </a:solidFill>
                <a:latin typeface="Microsoft Sans Serif"/>
                <a:cs typeface="Microsoft Sans Serif"/>
              </a:rPr>
              <a:t>y </a:t>
            </a:r>
            <a:r>
              <a:rPr lang="es-MX" sz="2000" spc="10" dirty="0">
                <a:solidFill>
                  <a:srgbClr val="221915"/>
                </a:solidFill>
                <a:latin typeface="Microsoft Sans Serif"/>
                <a:cs typeface="Microsoft Sans Serif"/>
              </a:rPr>
              <a:t>efectivas</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cuando</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ocurren</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problemas</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son</a:t>
            </a:r>
            <a:r>
              <a:rPr lang="es-MX" sz="2000" spc="5" dirty="0">
                <a:solidFill>
                  <a:srgbClr val="221915"/>
                </a:solidFill>
                <a:latin typeface="Microsoft Sans Serif"/>
                <a:cs typeface="Microsoft Sans Serif"/>
              </a:rPr>
              <a:t> pasos </a:t>
            </a:r>
            <a:r>
              <a:rPr lang="es-MX" sz="2000" dirty="0">
                <a:solidFill>
                  <a:srgbClr val="221915"/>
                </a:solidFill>
                <a:latin typeface="Microsoft Sans Serif"/>
                <a:cs typeface="Microsoft Sans Serif"/>
              </a:rPr>
              <a:t>clave</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para</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ayudar</a:t>
            </a:r>
            <a:r>
              <a:rPr lang="es-MX" sz="2000" spc="5" dirty="0">
                <a:solidFill>
                  <a:srgbClr val="221915"/>
                </a:solidFill>
                <a:latin typeface="Microsoft Sans Serif"/>
                <a:cs typeface="Microsoft Sans Serif"/>
              </a:rPr>
              <a:t> </a:t>
            </a:r>
            <a:r>
              <a:rPr lang="es-MX" sz="2000" dirty="0">
                <a:solidFill>
                  <a:srgbClr val="221915"/>
                </a:solidFill>
                <a:latin typeface="Microsoft Sans Serif"/>
                <a:cs typeface="Microsoft Sans Serif"/>
              </a:rPr>
              <a:t>a </a:t>
            </a:r>
            <a:r>
              <a:rPr lang="es-MX" sz="2000" spc="20" dirty="0">
                <a:solidFill>
                  <a:srgbClr val="221915"/>
                </a:solidFill>
                <a:latin typeface="Microsoft Sans Serif"/>
                <a:cs typeface="Microsoft Sans Serif"/>
              </a:rPr>
              <a:t>garantizar </a:t>
            </a:r>
            <a:r>
              <a:rPr lang="es-MX" sz="2000" spc="25" dirty="0">
                <a:solidFill>
                  <a:srgbClr val="221915"/>
                </a:solidFill>
                <a:latin typeface="Microsoft Sans Serif"/>
                <a:cs typeface="Microsoft Sans Serif"/>
              </a:rPr>
              <a:t>que </a:t>
            </a:r>
            <a:r>
              <a:rPr lang="es-MX" sz="2000" spc="10" dirty="0">
                <a:solidFill>
                  <a:srgbClr val="221915"/>
                </a:solidFill>
                <a:latin typeface="Microsoft Sans Serif"/>
                <a:cs typeface="Microsoft Sans Serif"/>
              </a:rPr>
              <a:t>su </a:t>
            </a:r>
            <a:r>
              <a:rPr lang="es-MX" sz="2000" spc="20" dirty="0">
                <a:solidFill>
                  <a:srgbClr val="221915"/>
                </a:solidFill>
                <a:latin typeface="Microsoft Sans Serif"/>
                <a:cs typeface="Microsoft Sans Serif"/>
              </a:rPr>
              <a:t>operación </a:t>
            </a:r>
            <a:r>
              <a:rPr lang="es-MX" sz="2000" spc="-5" dirty="0">
                <a:solidFill>
                  <a:srgbClr val="221915"/>
                </a:solidFill>
                <a:latin typeface="Microsoft Sans Serif"/>
                <a:cs typeface="Microsoft Sans Serif"/>
              </a:rPr>
              <a:t>sea </a:t>
            </a:r>
            <a:r>
              <a:rPr lang="es-MX" sz="2000" spc="25" dirty="0">
                <a:solidFill>
                  <a:srgbClr val="221915"/>
                </a:solidFill>
                <a:latin typeface="Microsoft Sans Serif"/>
                <a:cs typeface="Microsoft Sans Serif"/>
              </a:rPr>
              <a:t>lo </a:t>
            </a:r>
            <a:r>
              <a:rPr lang="es-MX" sz="2000" spc="15" dirty="0">
                <a:solidFill>
                  <a:srgbClr val="221915"/>
                </a:solidFill>
                <a:latin typeface="Microsoft Sans Serif"/>
                <a:cs typeface="Microsoft Sans Serif"/>
              </a:rPr>
              <a:t>más </a:t>
            </a:r>
            <a:r>
              <a:rPr lang="es-MX" sz="2000" spc="20" dirty="0">
                <a:solidFill>
                  <a:srgbClr val="221915"/>
                </a:solidFill>
                <a:latin typeface="Microsoft Sans Serif"/>
                <a:cs typeface="Microsoft Sans Serif"/>
              </a:rPr>
              <a:t>resiliente </a:t>
            </a:r>
            <a:r>
              <a:rPr lang="es-MX" sz="2000" spc="5" dirty="0">
                <a:solidFill>
                  <a:srgbClr val="221915"/>
                </a:solidFill>
                <a:latin typeface="Microsoft Sans Serif"/>
                <a:cs typeface="Microsoft Sans Serif"/>
              </a:rPr>
              <a:t>y </a:t>
            </a:r>
            <a:r>
              <a:rPr lang="es-MX" sz="2000" spc="15" dirty="0">
                <a:solidFill>
                  <a:srgbClr val="221915"/>
                </a:solidFill>
                <a:latin typeface="Microsoft Sans Serif"/>
                <a:cs typeface="Microsoft Sans Serif"/>
              </a:rPr>
              <a:t>eficiente posible.</a:t>
            </a:r>
          </a:p>
          <a:p>
            <a:pPr marL="14288" marR="5080" algn="just"/>
            <a:endParaRPr lang="es-MX" sz="2000" spc="15" dirty="0">
              <a:solidFill>
                <a:srgbClr val="221915"/>
              </a:solidFill>
              <a:latin typeface="Microsoft Sans Serif"/>
              <a:cs typeface="Microsoft Sans Serif"/>
            </a:endParaRPr>
          </a:p>
          <a:p>
            <a:pPr marL="14288" algn="just">
              <a:spcBef>
                <a:spcPts val="100"/>
              </a:spcBef>
            </a:pPr>
            <a:r>
              <a:rPr lang="es-MX" sz="2000" b="1" spc="25" dirty="0">
                <a:solidFill>
                  <a:srgbClr val="3DCC58"/>
                </a:solidFill>
                <a:latin typeface="Microsoft Sans Serif"/>
                <a:cs typeface="Microsoft Sans Serif"/>
              </a:rPr>
              <a:t>Alto</a:t>
            </a:r>
            <a:r>
              <a:rPr lang="es-MX" sz="2000" b="1" spc="-10" dirty="0">
                <a:solidFill>
                  <a:srgbClr val="3DCC58"/>
                </a:solidFill>
                <a:latin typeface="Microsoft Sans Serif"/>
                <a:cs typeface="Microsoft Sans Serif"/>
              </a:rPr>
              <a:t> </a:t>
            </a:r>
            <a:r>
              <a:rPr lang="es-MX" sz="2000" b="1" spc="10" dirty="0">
                <a:solidFill>
                  <a:srgbClr val="3DCC58"/>
                </a:solidFill>
                <a:latin typeface="Microsoft Sans Serif"/>
                <a:cs typeface="Microsoft Sans Serif"/>
              </a:rPr>
              <a:t>coste</a:t>
            </a:r>
            <a:r>
              <a:rPr lang="es-MX" sz="2000" b="1" spc="-10" dirty="0">
                <a:solidFill>
                  <a:srgbClr val="3DCC58"/>
                </a:solidFill>
                <a:latin typeface="Microsoft Sans Serif"/>
                <a:cs typeface="Microsoft Sans Serif"/>
              </a:rPr>
              <a:t> </a:t>
            </a:r>
            <a:r>
              <a:rPr lang="es-MX" sz="2000" b="1" spc="25" dirty="0">
                <a:solidFill>
                  <a:srgbClr val="3DCC58"/>
                </a:solidFill>
                <a:latin typeface="Microsoft Sans Serif"/>
                <a:cs typeface="Microsoft Sans Serif"/>
              </a:rPr>
              <a:t>de</a:t>
            </a:r>
            <a:r>
              <a:rPr lang="es-MX" sz="2000" b="1" spc="-5" dirty="0">
                <a:solidFill>
                  <a:srgbClr val="3DCC58"/>
                </a:solidFill>
                <a:latin typeface="Microsoft Sans Serif"/>
                <a:cs typeface="Microsoft Sans Serif"/>
              </a:rPr>
              <a:t> </a:t>
            </a:r>
            <a:r>
              <a:rPr lang="es-MX" sz="2000" b="1" spc="10" dirty="0">
                <a:solidFill>
                  <a:srgbClr val="3DCC58"/>
                </a:solidFill>
                <a:latin typeface="Microsoft Sans Serif"/>
                <a:cs typeface="Microsoft Sans Serif"/>
              </a:rPr>
              <a:t>los</a:t>
            </a:r>
            <a:r>
              <a:rPr lang="es-MX" sz="2000" b="1" spc="-10" dirty="0">
                <a:solidFill>
                  <a:srgbClr val="3DCC58"/>
                </a:solidFill>
                <a:latin typeface="Microsoft Sans Serif"/>
                <a:cs typeface="Microsoft Sans Serif"/>
              </a:rPr>
              <a:t> </a:t>
            </a:r>
            <a:r>
              <a:rPr lang="es-MX" sz="2000" b="1" spc="20" dirty="0">
                <a:solidFill>
                  <a:srgbClr val="3DCC58"/>
                </a:solidFill>
                <a:latin typeface="Microsoft Sans Serif"/>
                <a:cs typeface="Microsoft Sans Serif"/>
              </a:rPr>
              <a:t>cortes</a:t>
            </a:r>
            <a:r>
              <a:rPr lang="es-MX" sz="2000" b="1" spc="-5" dirty="0">
                <a:solidFill>
                  <a:srgbClr val="3DCC58"/>
                </a:solidFill>
                <a:latin typeface="Microsoft Sans Serif"/>
                <a:cs typeface="Microsoft Sans Serif"/>
              </a:rPr>
              <a:t> </a:t>
            </a:r>
            <a:r>
              <a:rPr lang="es-MX" sz="2000" b="1" spc="25" dirty="0">
                <a:solidFill>
                  <a:srgbClr val="3DCC58"/>
                </a:solidFill>
                <a:latin typeface="Microsoft Sans Serif"/>
                <a:cs typeface="Microsoft Sans Serif"/>
              </a:rPr>
              <a:t>para</a:t>
            </a:r>
            <a:r>
              <a:rPr lang="es-MX" sz="2000" b="1" spc="-10" dirty="0">
                <a:solidFill>
                  <a:srgbClr val="3DCC58"/>
                </a:solidFill>
                <a:latin typeface="Microsoft Sans Serif"/>
                <a:cs typeface="Microsoft Sans Serif"/>
              </a:rPr>
              <a:t> </a:t>
            </a:r>
            <a:r>
              <a:rPr lang="es-MX" sz="2000" b="1" dirty="0">
                <a:solidFill>
                  <a:srgbClr val="3DCC58"/>
                </a:solidFill>
                <a:latin typeface="Microsoft Sans Serif"/>
                <a:cs typeface="Microsoft Sans Serif"/>
              </a:rPr>
              <a:t>las</a:t>
            </a:r>
            <a:r>
              <a:rPr lang="es-MX" sz="2000" b="1" spc="-5" dirty="0">
                <a:solidFill>
                  <a:srgbClr val="3DCC58"/>
                </a:solidFill>
                <a:latin typeface="Microsoft Sans Serif"/>
                <a:cs typeface="Microsoft Sans Serif"/>
              </a:rPr>
              <a:t> </a:t>
            </a:r>
            <a:r>
              <a:rPr lang="es-MX" sz="2000" b="1" spc="20" dirty="0">
                <a:solidFill>
                  <a:srgbClr val="3DCC58"/>
                </a:solidFill>
                <a:latin typeface="Microsoft Sans Serif"/>
                <a:cs typeface="Microsoft Sans Serif"/>
              </a:rPr>
              <a:t>empresas</a:t>
            </a:r>
            <a:endParaRPr lang="es-MX" sz="2000" b="1" dirty="0">
              <a:latin typeface="Microsoft Sans Serif"/>
              <a:cs typeface="Microsoft Sans Serif"/>
            </a:endParaRPr>
          </a:p>
          <a:p>
            <a:pPr marL="14288" marR="5080" algn="just">
              <a:spcBef>
                <a:spcPts val="70"/>
              </a:spcBef>
            </a:pPr>
            <a:r>
              <a:rPr lang="es-MX" sz="2000" spc="-5" dirty="0">
                <a:solidFill>
                  <a:srgbClr val="221915"/>
                </a:solidFill>
                <a:latin typeface="Microsoft Sans Serif"/>
                <a:cs typeface="Microsoft Sans Serif"/>
              </a:rPr>
              <a:t>Los </a:t>
            </a:r>
            <a:r>
              <a:rPr lang="es-MX" sz="2000" spc="10" dirty="0">
                <a:solidFill>
                  <a:srgbClr val="221915"/>
                </a:solidFill>
                <a:latin typeface="Microsoft Sans Serif"/>
                <a:cs typeface="Microsoft Sans Serif"/>
              </a:rPr>
              <a:t>costos</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del</a:t>
            </a:r>
            <a:r>
              <a:rPr lang="es-MX" sz="2000"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tiempo</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inactividad</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pueden</a:t>
            </a:r>
            <a:r>
              <a:rPr lang="es-MX" sz="2000"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tener</a:t>
            </a:r>
            <a:r>
              <a:rPr lang="es-MX" sz="2000" dirty="0">
                <a:solidFill>
                  <a:srgbClr val="221915"/>
                </a:solidFill>
                <a:latin typeface="Microsoft Sans Serif"/>
                <a:cs typeface="Microsoft Sans Serif"/>
              </a:rPr>
              <a:t> </a:t>
            </a:r>
            <a:r>
              <a:rPr lang="es-MX" sz="2000" spc="35" dirty="0">
                <a:solidFill>
                  <a:srgbClr val="221915"/>
                </a:solidFill>
                <a:latin typeface="Microsoft Sans Serif"/>
                <a:cs typeface="Microsoft Sans Serif"/>
              </a:rPr>
              <a:t>un</a:t>
            </a:r>
            <a:r>
              <a:rPr lang="es-MX" sz="2000"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gran</a:t>
            </a:r>
            <a:r>
              <a:rPr lang="es-MX" sz="2000"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impacto </a:t>
            </a:r>
            <a:r>
              <a:rPr lang="es-MX" sz="2000" spc="20" dirty="0">
                <a:solidFill>
                  <a:srgbClr val="221915"/>
                </a:solidFill>
                <a:latin typeface="Microsoft Sans Serif"/>
                <a:cs typeface="Microsoft Sans Serif"/>
              </a:rPr>
              <a:t>en</a:t>
            </a:r>
            <a:r>
              <a:rPr lang="es-MX" sz="2000" spc="-10"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los</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resultados</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una</a:t>
            </a:r>
            <a:r>
              <a:rPr lang="es-MX" sz="2000" spc="-1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organización.</a:t>
            </a:r>
          </a:p>
          <a:p>
            <a:pPr marL="357188" indent="-342900" algn="just">
              <a:spcBef>
                <a:spcPts val="100"/>
              </a:spcBef>
              <a:buClr>
                <a:srgbClr val="3DCC58"/>
              </a:buClr>
              <a:buSzPct val="138461"/>
              <a:buFont typeface="Arial" panose="020B0604020202020204" pitchFamily="34" charset="0"/>
              <a:buChar char="•"/>
            </a:pPr>
            <a:r>
              <a:rPr lang="es-MX" sz="2000" spc="20" dirty="0">
                <a:solidFill>
                  <a:srgbClr val="221915"/>
                </a:solidFill>
                <a:latin typeface="Microsoft Sans Serif"/>
                <a:cs typeface="Microsoft Sans Serif"/>
              </a:rPr>
              <a:t>Un</a:t>
            </a:r>
            <a:r>
              <a:rPr lang="es-MX" sz="2000" spc="-10"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estudio</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spc="-1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Gartner</a:t>
            </a:r>
            <a:r>
              <a:rPr lang="es-MX" sz="2000" spc="-5"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encontró</a:t>
            </a:r>
            <a:r>
              <a:rPr lang="es-MX" sz="2000" spc="-10"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que</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el</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costo</a:t>
            </a:r>
            <a:r>
              <a:rPr lang="es-MX" sz="2000" spc="-10" dirty="0">
                <a:solidFill>
                  <a:srgbClr val="221915"/>
                </a:solidFill>
                <a:latin typeface="Microsoft Sans Serif"/>
                <a:cs typeface="Microsoft Sans Serif"/>
              </a:rPr>
              <a:t> </a:t>
            </a:r>
            <a:r>
              <a:rPr lang="es-MX" sz="2000" spc="35" dirty="0">
                <a:solidFill>
                  <a:srgbClr val="221915"/>
                </a:solidFill>
                <a:latin typeface="Microsoft Sans Serif"/>
                <a:cs typeface="Microsoft Sans Serif"/>
              </a:rPr>
              <a:t>promedio</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del </a:t>
            </a:r>
            <a:r>
              <a:rPr lang="es-MX" sz="2000" spc="35" dirty="0">
                <a:solidFill>
                  <a:srgbClr val="221915"/>
                </a:solidFill>
                <a:latin typeface="Microsoft Sans Serif"/>
                <a:cs typeface="Microsoft Sans Serif"/>
              </a:rPr>
              <a:t>tiempo</a:t>
            </a:r>
            <a:r>
              <a:rPr lang="es-MX" sz="2000" spc="-2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spc="-1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inactividad</a:t>
            </a:r>
            <a:r>
              <a:rPr lang="es-MX" sz="2000" spc="-20" dirty="0">
                <a:solidFill>
                  <a:srgbClr val="221915"/>
                </a:solidFill>
                <a:latin typeface="Microsoft Sans Serif"/>
                <a:cs typeface="Microsoft Sans Serif"/>
              </a:rPr>
              <a:t> </a:t>
            </a:r>
            <a:r>
              <a:rPr lang="es-MX" sz="2000" spc="5" dirty="0">
                <a:solidFill>
                  <a:srgbClr val="221915"/>
                </a:solidFill>
                <a:latin typeface="Microsoft Sans Serif"/>
                <a:cs typeface="Microsoft Sans Serif"/>
              </a:rPr>
              <a:t>es $ </a:t>
            </a:r>
            <a:r>
              <a:rPr lang="es-MX" sz="2000" u="sng" spc="5" dirty="0">
                <a:solidFill>
                  <a:srgbClr val="41B3E5"/>
                </a:solidFill>
                <a:uFill>
                  <a:solidFill>
                    <a:srgbClr val="41B3E5"/>
                  </a:solidFill>
                </a:uFill>
                <a:latin typeface="Microsoft Sans Serif"/>
                <a:cs typeface="Microsoft Sans Serif"/>
                <a:hlinkClick r:id="rId2" action="ppaction://hlinkfile"/>
              </a:rPr>
              <a:t>5.600</a:t>
            </a:r>
            <a:r>
              <a:rPr lang="es-MX" sz="2000" spc="-15" dirty="0">
                <a:solidFill>
                  <a:srgbClr val="41B3E5"/>
                </a:solidFill>
                <a:latin typeface="Microsoft Sans Serif"/>
                <a:cs typeface="Microsoft Sans Serif"/>
              </a:rPr>
              <a:t> </a:t>
            </a:r>
            <a:r>
              <a:rPr lang="es-MX" sz="2000" spc="40" dirty="0">
                <a:solidFill>
                  <a:srgbClr val="221915"/>
                </a:solidFill>
                <a:latin typeface="Microsoft Sans Serif"/>
                <a:cs typeface="Microsoft Sans Serif"/>
              </a:rPr>
              <a:t>por</a:t>
            </a:r>
            <a:r>
              <a:rPr lang="es-MX" sz="2000" spc="-15" dirty="0">
                <a:solidFill>
                  <a:srgbClr val="221915"/>
                </a:solidFill>
                <a:latin typeface="Microsoft Sans Serif"/>
                <a:cs typeface="Microsoft Sans Serif"/>
              </a:rPr>
              <a:t> </a:t>
            </a:r>
            <a:r>
              <a:rPr lang="es-MX" sz="2000" spc="35" dirty="0">
                <a:solidFill>
                  <a:srgbClr val="221915"/>
                </a:solidFill>
                <a:latin typeface="Microsoft Sans Serif"/>
                <a:cs typeface="Microsoft Sans Serif"/>
              </a:rPr>
              <a:t>minuto.</a:t>
            </a:r>
            <a:endParaRPr lang="es-MX" sz="2000" dirty="0">
              <a:latin typeface="Microsoft Sans Serif"/>
              <a:cs typeface="Microsoft Sans Serif"/>
            </a:endParaRPr>
          </a:p>
          <a:p>
            <a:pPr marL="357188" marR="19050" indent="-342900" algn="just">
              <a:spcBef>
                <a:spcPts val="20"/>
              </a:spcBef>
              <a:buClr>
                <a:srgbClr val="3DCC58"/>
              </a:buClr>
              <a:buSzPct val="120000"/>
              <a:buFont typeface="Arial" panose="020B0604020202020204" pitchFamily="34" charset="0"/>
              <a:buChar char="•"/>
            </a:pPr>
            <a:r>
              <a:rPr lang="es-MX" sz="2000" spc="25" dirty="0">
                <a:solidFill>
                  <a:srgbClr val="221915"/>
                </a:solidFill>
                <a:latin typeface="Microsoft Sans Serif"/>
                <a:cs typeface="Microsoft Sans Serif"/>
              </a:rPr>
              <a:t>Dependiendo de </a:t>
            </a:r>
            <a:r>
              <a:rPr lang="es-MX" sz="2000" spc="15" dirty="0">
                <a:solidFill>
                  <a:srgbClr val="221915"/>
                </a:solidFill>
                <a:latin typeface="Microsoft Sans Serif"/>
                <a:cs typeface="Microsoft Sans Serif"/>
              </a:rPr>
              <a:t>varios </a:t>
            </a:r>
            <a:r>
              <a:rPr lang="es-MX" sz="2000" spc="20" dirty="0">
                <a:solidFill>
                  <a:srgbClr val="221915"/>
                </a:solidFill>
                <a:latin typeface="Microsoft Sans Serif"/>
                <a:cs typeface="Microsoft Sans Serif"/>
              </a:rPr>
              <a:t>factores, </a:t>
            </a:r>
            <a:r>
              <a:rPr lang="es-MX" sz="2000" spc="45" dirty="0">
                <a:solidFill>
                  <a:srgbClr val="221915"/>
                </a:solidFill>
                <a:latin typeface="Microsoft Sans Serif"/>
                <a:cs typeface="Microsoft Sans Serif"/>
              </a:rPr>
              <a:t>un </a:t>
            </a:r>
            <a:r>
              <a:rPr lang="es-MX" sz="2000" spc="40" dirty="0">
                <a:solidFill>
                  <a:srgbClr val="221915"/>
                </a:solidFill>
                <a:latin typeface="Microsoft Sans Serif"/>
                <a:cs typeface="Microsoft Sans Serif"/>
              </a:rPr>
              <a:t>informe </a:t>
            </a:r>
            <a:r>
              <a:rPr lang="es-MX" sz="2000" spc="25" dirty="0">
                <a:solidFill>
                  <a:srgbClr val="221915"/>
                </a:solidFill>
                <a:latin typeface="Microsoft Sans Serif"/>
                <a:cs typeface="Microsoft Sans Serif"/>
              </a:rPr>
              <a:t>de </a:t>
            </a:r>
            <a:r>
              <a:rPr lang="es-MX" sz="2000" u="sng" dirty="0" err="1">
                <a:solidFill>
                  <a:srgbClr val="41B3E5"/>
                </a:solidFill>
                <a:uFill>
                  <a:solidFill>
                    <a:srgbClr val="41B3E5"/>
                  </a:solidFill>
                </a:uFill>
                <a:latin typeface="Microsoft Sans Serif"/>
                <a:cs typeface="Microsoft Sans Serif"/>
              </a:rPr>
              <a:t>avaya</a:t>
            </a:r>
            <a:r>
              <a:rPr lang="es-MX" sz="2000" dirty="0">
                <a:solidFill>
                  <a:srgbClr val="41B3E5"/>
                </a:solidFill>
                <a:latin typeface="Microsoft Sans Serif"/>
                <a:cs typeface="Microsoft Sans Serif"/>
              </a:rPr>
              <a:t> </a:t>
            </a:r>
          </a:p>
          <a:p>
            <a:pPr marL="357188" marR="19050" indent="-342900" algn="just">
              <a:spcBef>
                <a:spcPts val="20"/>
              </a:spcBef>
              <a:buClr>
                <a:srgbClr val="3DCC58"/>
              </a:buClr>
              <a:buSzPct val="120000"/>
              <a:buFont typeface="Arial" panose="020B0604020202020204" pitchFamily="34" charset="0"/>
              <a:buChar char="•"/>
            </a:pPr>
            <a:r>
              <a:rPr lang="es-MX" sz="2000" spc="-5" dirty="0">
                <a:solidFill>
                  <a:srgbClr val="221915"/>
                </a:solidFill>
                <a:latin typeface="Microsoft Sans Serif"/>
                <a:cs typeface="Microsoft Sans Serif"/>
              </a:rPr>
              <a:t>Los</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costos</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estimados</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oscilan</a:t>
            </a:r>
            <a:r>
              <a:rPr lang="es-MX" sz="2000" dirty="0">
                <a:solidFill>
                  <a:srgbClr val="221915"/>
                </a:solidFill>
                <a:latin typeface="Microsoft Sans Serif"/>
                <a:cs typeface="Microsoft Sans Serif"/>
              </a:rPr>
              <a:t> </a:t>
            </a:r>
            <a:r>
              <a:rPr lang="es-MX" sz="2000" spc="35" dirty="0">
                <a:solidFill>
                  <a:srgbClr val="221915"/>
                </a:solidFill>
                <a:latin typeface="Microsoft Sans Serif"/>
                <a:cs typeface="Microsoft Sans Serif"/>
              </a:rPr>
              <a:t>entre</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a:t>
            </a:r>
            <a:r>
              <a:rPr lang="es-MX" sz="2000" dirty="0">
                <a:solidFill>
                  <a:srgbClr val="221915"/>
                </a:solidFill>
                <a:latin typeface="Microsoft Sans Serif"/>
                <a:cs typeface="Microsoft Sans Serif"/>
              </a:rPr>
              <a:t> </a:t>
            </a:r>
            <a:r>
              <a:rPr lang="es-MX" sz="2000" spc="5" dirty="0">
                <a:solidFill>
                  <a:srgbClr val="221915"/>
                </a:solidFill>
                <a:latin typeface="Microsoft Sans Serif"/>
                <a:cs typeface="Microsoft Sans Serif"/>
              </a:rPr>
              <a:t>2, 300 y </a:t>
            </a:r>
            <a:r>
              <a:rPr lang="es-MX" sz="2000" spc="10" dirty="0">
                <a:solidFill>
                  <a:srgbClr val="221915"/>
                </a:solidFill>
                <a:latin typeface="Microsoft Sans Serif"/>
                <a:cs typeface="Microsoft Sans Serif"/>
              </a:rPr>
              <a:t>$</a:t>
            </a:r>
            <a:r>
              <a:rPr lang="es-MX" sz="2000" spc="-25" dirty="0">
                <a:solidFill>
                  <a:srgbClr val="221915"/>
                </a:solidFill>
                <a:latin typeface="Microsoft Sans Serif"/>
                <a:cs typeface="Microsoft Sans Serif"/>
              </a:rPr>
              <a:t> </a:t>
            </a:r>
            <a:r>
              <a:rPr lang="es-MX" sz="2000" spc="5" dirty="0">
                <a:solidFill>
                  <a:srgbClr val="221915"/>
                </a:solidFill>
                <a:latin typeface="Microsoft Sans Serif"/>
                <a:cs typeface="Microsoft Sans Serif"/>
              </a:rPr>
              <a:t>9, 000</a:t>
            </a:r>
            <a:r>
              <a:rPr lang="es-MX" sz="2000" spc="-20" dirty="0">
                <a:solidFill>
                  <a:srgbClr val="221915"/>
                </a:solidFill>
                <a:latin typeface="Microsoft Sans Serif"/>
                <a:cs typeface="Microsoft Sans Serif"/>
              </a:rPr>
              <a:t> </a:t>
            </a:r>
            <a:r>
              <a:rPr lang="es-MX" sz="2000" spc="45" dirty="0">
                <a:solidFill>
                  <a:srgbClr val="221915"/>
                </a:solidFill>
                <a:latin typeface="Microsoft Sans Serif"/>
                <a:cs typeface="Microsoft Sans Serif"/>
              </a:rPr>
              <a:t>por</a:t>
            </a:r>
            <a:r>
              <a:rPr lang="es-MX" sz="2000" spc="-25"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minuto.</a:t>
            </a:r>
          </a:p>
          <a:p>
            <a:pPr marL="14288" algn="just">
              <a:spcBef>
                <a:spcPts val="400"/>
              </a:spcBef>
            </a:pPr>
            <a:endParaRPr lang="es-MX" sz="2000" spc="40" dirty="0">
              <a:solidFill>
                <a:srgbClr val="221915"/>
              </a:solidFill>
              <a:latin typeface="Microsoft Sans Serif"/>
              <a:cs typeface="Microsoft Sans Serif"/>
            </a:endParaRPr>
          </a:p>
          <a:p>
            <a:pPr marL="357188" marR="5080" indent="-342900" algn="just">
              <a:spcBef>
                <a:spcPts val="100"/>
              </a:spcBef>
              <a:buClr>
                <a:srgbClr val="3DCC58"/>
              </a:buClr>
              <a:buSzPct val="128571"/>
              <a:buFont typeface="Arial" panose="020B0604020202020204" pitchFamily="34" charset="0"/>
              <a:buChar char="•"/>
            </a:pPr>
            <a:r>
              <a:rPr lang="es-MX" sz="2000" dirty="0">
                <a:solidFill>
                  <a:srgbClr val="221915"/>
                </a:solidFill>
                <a:latin typeface="Microsoft Sans Serif"/>
                <a:cs typeface="Microsoft Sans Serif"/>
              </a:rPr>
              <a:t>Para</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los</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centros</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datos, </a:t>
            </a:r>
            <a:r>
              <a:rPr lang="es-MX" sz="2000" spc="10" dirty="0">
                <a:solidFill>
                  <a:srgbClr val="221915"/>
                </a:solidFill>
                <a:latin typeface="Microsoft Sans Serif"/>
                <a:cs typeface="Microsoft Sans Serif"/>
              </a:rPr>
              <a:t>el</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costo</a:t>
            </a:r>
            <a:r>
              <a:rPr lang="es-MX" sz="2000"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por</a:t>
            </a:r>
            <a:r>
              <a:rPr lang="es-MX" sz="2000" dirty="0">
                <a:solidFill>
                  <a:srgbClr val="221915"/>
                </a:solidFill>
                <a:latin typeface="Microsoft Sans Serif"/>
                <a:cs typeface="Microsoft Sans Serif"/>
              </a:rPr>
              <a:t> </a:t>
            </a:r>
            <a:r>
              <a:rPr lang="es-MX" sz="2000" spc="45" dirty="0">
                <a:solidFill>
                  <a:srgbClr val="221915"/>
                </a:solidFill>
                <a:latin typeface="Microsoft Sans Serif"/>
                <a:cs typeface="Microsoft Sans Serif"/>
              </a:rPr>
              <a:t>minuto</a:t>
            </a:r>
            <a:r>
              <a:rPr lang="es-MX" sz="2000" dirty="0">
                <a:solidFill>
                  <a:srgbClr val="221915"/>
                </a:solidFill>
                <a:latin typeface="Microsoft Sans Serif"/>
                <a:cs typeface="Microsoft Sans Serif"/>
              </a:rPr>
              <a:t> </a:t>
            </a:r>
            <a:r>
              <a:rPr lang="es-MX" sz="2000" spc="-5" dirty="0">
                <a:solidFill>
                  <a:srgbClr val="221915"/>
                </a:solidFill>
                <a:latin typeface="Microsoft Sans Serif"/>
                <a:cs typeface="Microsoft Sans Serif"/>
              </a:rPr>
              <a:t>es</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$7900</a:t>
            </a:r>
            <a:r>
              <a:rPr lang="es-MX" sz="2000" spc="-5"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o </a:t>
            </a:r>
            <a:r>
              <a:rPr lang="es-MX" sz="2000" spc="15" dirty="0">
                <a:solidFill>
                  <a:srgbClr val="221915"/>
                </a:solidFill>
                <a:latin typeface="Microsoft Sans Serif"/>
                <a:cs typeface="Microsoft Sans Serif"/>
              </a:rPr>
              <a:t>más $ </a:t>
            </a:r>
            <a:r>
              <a:rPr lang="es-MX" sz="2000" u="sng" spc="15" dirty="0">
                <a:solidFill>
                  <a:srgbClr val="41B3E5"/>
                </a:solidFill>
                <a:uFill>
                  <a:solidFill>
                    <a:srgbClr val="41B3E5"/>
                  </a:solidFill>
                </a:uFill>
                <a:latin typeface="Microsoft Sans Serif"/>
                <a:cs typeface="Microsoft Sans Serif"/>
              </a:rPr>
              <a:t>740k</a:t>
            </a:r>
            <a:r>
              <a:rPr lang="es-MX" sz="2000" spc="-10" dirty="0">
                <a:solidFill>
                  <a:srgbClr val="41B3E5"/>
                </a:solidFill>
                <a:latin typeface="Microsoft Sans Serif"/>
                <a:cs typeface="Microsoft Sans Serif"/>
              </a:rPr>
              <a:t> </a:t>
            </a:r>
            <a:r>
              <a:rPr lang="es-MX" sz="2000" spc="40" dirty="0">
                <a:solidFill>
                  <a:srgbClr val="221915"/>
                </a:solidFill>
                <a:latin typeface="Microsoft Sans Serif"/>
                <a:cs typeface="Microsoft Sans Serif"/>
              </a:rPr>
              <a:t>por</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evento</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en</a:t>
            </a:r>
            <a:r>
              <a:rPr lang="es-MX" sz="2000" spc="-5"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promedio.</a:t>
            </a:r>
            <a:endParaRPr lang="es-MX" sz="2000" dirty="0">
              <a:latin typeface="Microsoft Sans Serif"/>
              <a:cs typeface="Microsoft Sans Serif"/>
            </a:endParaRPr>
          </a:p>
          <a:p>
            <a:pPr marL="357188" marR="103505" indent="-342900" algn="just">
              <a:spcBef>
                <a:spcPts val="120"/>
              </a:spcBef>
              <a:buClr>
                <a:srgbClr val="3DCC58"/>
              </a:buClr>
              <a:buSzPct val="138461"/>
              <a:buFont typeface="Arial" panose="020B0604020202020204" pitchFamily="34" charset="0"/>
              <a:buChar char="•"/>
            </a:pPr>
            <a:r>
              <a:rPr lang="es-MX" sz="2000" spc="-40" dirty="0">
                <a:solidFill>
                  <a:srgbClr val="221915"/>
                </a:solidFill>
                <a:latin typeface="Microsoft Sans Serif"/>
                <a:cs typeface="Microsoft Sans Serif"/>
              </a:rPr>
              <a:t>Se</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estima</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el</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coste</a:t>
            </a:r>
            <a:r>
              <a:rPr lang="es-MX" sz="2000" spc="-5"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medio</a:t>
            </a:r>
            <a:r>
              <a:rPr lang="es-MX" sz="2000" spc="-5"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por</a:t>
            </a:r>
            <a:r>
              <a:rPr lang="es-MX" sz="2000" spc="-5"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minuto</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del</a:t>
            </a:r>
            <a:r>
              <a:rPr lang="es-MX" sz="2000" spc="-5" dirty="0">
                <a:solidFill>
                  <a:srgbClr val="221915"/>
                </a:solidFill>
                <a:latin typeface="Microsoft Sans Serif"/>
                <a:cs typeface="Microsoft Sans Serif"/>
              </a:rPr>
              <a:t> </a:t>
            </a:r>
            <a:r>
              <a:rPr lang="es-MX" sz="2000" spc="35" dirty="0">
                <a:solidFill>
                  <a:srgbClr val="221915"/>
                </a:solidFill>
                <a:latin typeface="Microsoft Sans Serif"/>
                <a:cs typeface="Microsoft Sans Serif"/>
              </a:rPr>
              <a:t>tiempo</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inactividad </a:t>
            </a:r>
            <a:r>
              <a:rPr lang="es-MX" sz="2000" spc="20"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los</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centros</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sanitarios$ </a:t>
            </a:r>
            <a:r>
              <a:rPr lang="es-MX" sz="2000" u="sng" spc="10" dirty="0">
                <a:solidFill>
                  <a:srgbClr val="41B3E5"/>
                </a:solidFill>
                <a:uFill>
                  <a:solidFill>
                    <a:srgbClr val="41B3E5"/>
                  </a:solidFill>
                </a:uFill>
                <a:latin typeface="Microsoft Sans Serif"/>
                <a:cs typeface="Microsoft Sans Serif"/>
              </a:rPr>
              <a:t>8.662</a:t>
            </a:r>
            <a:r>
              <a:rPr lang="es-MX" sz="2000" spc="-5" dirty="0">
                <a:solidFill>
                  <a:srgbClr val="41B3E5"/>
                </a:solidFill>
                <a:latin typeface="Microsoft Sans Serif"/>
                <a:cs typeface="Microsoft Sans Serif"/>
              </a:rPr>
              <a:t> </a:t>
            </a:r>
            <a:r>
              <a:rPr lang="es-MX" sz="2000" spc="-10" dirty="0">
                <a:solidFill>
                  <a:srgbClr val="221915"/>
                </a:solidFill>
                <a:latin typeface="Microsoft Sans Serif"/>
                <a:cs typeface="Microsoft Sans Serif"/>
              </a:rPr>
              <a:t>.</a:t>
            </a:r>
            <a:endParaRPr lang="es-MX" sz="2000" dirty="0">
              <a:latin typeface="Microsoft Sans Serif"/>
              <a:cs typeface="Microsoft Sans Serif"/>
            </a:endParaRPr>
          </a:p>
          <a:p>
            <a:pPr marL="357188" marR="50800" indent="-342900" algn="just">
              <a:buClr>
                <a:srgbClr val="3DCC58"/>
              </a:buClr>
              <a:buSzPct val="128571"/>
              <a:buFont typeface="Arial" panose="020B0604020202020204" pitchFamily="34" charset="0"/>
              <a:buChar char="•"/>
            </a:pPr>
            <a:r>
              <a:rPr lang="es-MX" sz="2000" spc="-30" dirty="0">
                <a:solidFill>
                  <a:srgbClr val="221915"/>
                </a:solidFill>
                <a:latin typeface="Microsoft Sans Serif"/>
                <a:cs typeface="Microsoft Sans Serif"/>
              </a:rPr>
              <a:t>El </a:t>
            </a:r>
            <a:r>
              <a:rPr lang="es-MX" sz="2000" spc="-10" dirty="0">
                <a:solidFill>
                  <a:srgbClr val="221915"/>
                </a:solidFill>
                <a:latin typeface="Microsoft Sans Serif"/>
                <a:cs typeface="Microsoft Sans Serif"/>
              </a:rPr>
              <a:t>40% </a:t>
            </a:r>
            <a:r>
              <a:rPr lang="es-MX" sz="2000" spc="20" dirty="0">
                <a:solidFill>
                  <a:srgbClr val="221915"/>
                </a:solidFill>
                <a:latin typeface="Microsoft Sans Serif"/>
                <a:cs typeface="Microsoft Sans Serif"/>
              </a:rPr>
              <a:t>de </a:t>
            </a:r>
            <a:r>
              <a:rPr lang="es-MX" sz="2000" dirty="0">
                <a:solidFill>
                  <a:srgbClr val="221915"/>
                </a:solidFill>
                <a:latin typeface="Microsoft Sans Serif"/>
                <a:cs typeface="Microsoft Sans Serif"/>
              </a:rPr>
              <a:t>las </a:t>
            </a:r>
            <a:r>
              <a:rPr lang="es-MX" sz="2000" spc="15" dirty="0">
                <a:solidFill>
                  <a:srgbClr val="221915"/>
                </a:solidFill>
                <a:latin typeface="Microsoft Sans Serif"/>
                <a:cs typeface="Microsoft Sans Serif"/>
              </a:rPr>
              <a:t>empresas comerciales </a:t>
            </a:r>
            <a:r>
              <a:rPr lang="es-MX" sz="2000" spc="5" dirty="0">
                <a:solidFill>
                  <a:srgbClr val="221915"/>
                </a:solidFill>
                <a:latin typeface="Microsoft Sans Serif"/>
                <a:cs typeface="Microsoft Sans Serif"/>
              </a:rPr>
              <a:t>e </a:t>
            </a:r>
            <a:r>
              <a:rPr lang="es-MX" sz="2000" spc="20" dirty="0">
                <a:solidFill>
                  <a:srgbClr val="221915"/>
                </a:solidFill>
                <a:latin typeface="Microsoft Sans Serif"/>
                <a:cs typeface="Microsoft Sans Serif"/>
              </a:rPr>
              <a:t>industriales </a:t>
            </a:r>
            <a:r>
              <a:rPr lang="es-MX" sz="2000" spc="-5" dirty="0">
                <a:solidFill>
                  <a:srgbClr val="221915"/>
                </a:solidFill>
                <a:latin typeface="Microsoft Sans Serif"/>
                <a:cs typeface="Microsoft Sans Serif"/>
              </a:rPr>
              <a:t>(C&amp;I) </a:t>
            </a:r>
            <a:r>
              <a:rPr lang="es-MX" sz="2000" spc="20" dirty="0">
                <a:solidFill>
                  <a:srgbClr val="221915"/>
                </a:solidFill>
                <a:latin typeface="Microsoft Sans Serif"/>
                <a:cs typeface="Microsoft Sans Serif"/>
              </a:rPr>
              <a:t>en </a:t>
            </a:r>
            <a:r>
              <a:rPr lang="es-MX" sz="2000" spc="10" dirty="0">
                <a:solidFill>
                  <a:srgbClr val="221915"/>
                </a:solidFill>
                <a:latin typeface="Microsoft Sans Serif"/>
                <a:cs typeface="Microsoft Sans Serif"/>
              </a:rPr>
              <a:t>los</a:t>
            </a:r>
            <a:r>
              <a:rPr lang="es-MX" sz="2000" spc="-5" dirty="0">
                <a:solidFill>
                  <a:srgbClr val="221915"/>
                </a:solidFill>
                <a:latin typeface="Microsoft Sans Serif"/>
                <a:cs typeface="Microsoft Sans Serif"/>
              </a:rPr>
              <a:t> </a:t>
            </a:r>
            <a:r>
              <a:rPr lang="es-MX" sz="2000" spc="-55" dirty="0">
                <a:solidFill>
                  <a:srgbClr val="221915"/>
                </a:solidFill>
                <a:latin typeface="Microsoft Sans Serif"/>
                <a:cs typeface="Microsoft Sans Serif"/>
              </a:rPr>
              <a:t>EE.</a:t>
            </a:r>
            <a:r>
              <a:rPr lang="es-MX" sz="2000" spc="-5" dirty="0">
                <a:solidFill>
                  <a:srgbClr val="221915"/>
                </a:solidFill>
                <a:latin typeface="Microsoft Sans Serif"/>
                <a:cs typeface="Microsoft Sans Serif"/>
              </a:rPr>
              <a:t> </a:t>
            </a:r>
            <a:r>
              <a:rPr lang="es-MX" sz="2000" dirty="0">
                <a:solidFill>
                  <a:srgbClr val="221915"/>
                </a:solidFill>
                <a:latin typeface="Microsoft Sans Serif"/>
                <a:cs typeface="Microsoft Sans Serif"/>
              </a:rPr>
              <a:t>UU.</a:t>
            </a:r>
            <a:r>
              <a:rPr lang="es-MX" sz="2000" spc="-5"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informaron</a:t>
            </a:r>
            <a:r>
              <a:rPr lang="es-MX" sz="2000" spc="-5"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un</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corte</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energía</a:t>
            </a:r>
            <a:r>
              <a:rPr lang="es-MX" sz="2000" spc="-5"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que</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costó</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más </a:t>
            </a:r>
            <a:r>
              <a:rPr lang="es-MX" sz="2000" spc="10" dirty="0">
                <a:solidFill>
                  <a:srgbClr val="221915"/>
                </a:solidFill>
                <a:latin typeface="Microsoft Sans Serif"/>
                <a:cs typeface="Microsoft Sans Serif"/>
              </a:rPr>
              <a:t>de $ </a:t>
            </a:r>
            <a:r>
              <a:rPr lang="es-MX" sz="2000" u="sng" spc="10" dirty="0">
                <a:solidFill>
                  <a:srgbClr val="41B3E5"/>
                </a:solidFill>
                <a:uFill>
                  <a:solidFill>
                    <a:srgbClr val="41B3E5"/>
                  </a:solidFill>
                </a:uFill>
                <a:latin typeface="Microsoft Sans Serif"/>
                <a:cs typeface="Microsoft Sans Serif"/>
              </a:rPr>
              <a:t>50.000</a:t>
            </a:r>
            <a:r>
              <a:rPr lang="es-MX" sz="2000" u="sng" spc="-5" dirty="0">
                <a:solidFill>
                  <a:srgbClr val="41B3E5"/>
                </a:solidFill>
                <a:uFill>
                  <a:solidFill>
                    <a:srgbClr val="41B3E5"/>
                  </a:solidFill>
                </a:uFill>
                <a:latin typeface="Microsoft Sans Serif"/>
                <a:cs typeface="Microsoft Sans Serif"/>
              </a:rPr>
              <a:t> </a:t>
            </a:r>
            <a:r>
              <a:rPr lang="es-MX" sz="2000" u="sng" spc="35" dirty="0">
                <a:solidFill>
                  <a:srgbClr val="41B3E5"/>
                </a:solidFill>
                <a:uFill>
                  <a:solidFill>
                    <a:srgbClr val="41B3E5"/>
                  </a:solidFill>
                </a:uFill>
                <a:latin typeface="Microsoft Sans Serif"/>
                <a:cs typeface="Microsoft Sans Serif"/>
              </a:rPr>
              <a:t>durante</a:t>
            </a:r>
            <a:r>
              <a:rPr lang="es-MX" sz="2000" u="sng" spc="-5" dirty="0">
                <a:solidFill>
                  <a:srgbClr val="41B3E5"/>
                </a:solidFill>
                <a:uFill>
                  <a:solidFill>
                    <a:srgbClr val="41B3E5"/>
                  </a:solidFill>
                </a:uFill>
                <a:latin typeface="Microsoft Sans Serif"/>
                <a:cs typeface="Microsoft Sans Serif"/>
              </a:rPr>
              <a:t> </a:t>
            </a:r>
            <a:r>
              <a:rPr lang="es-MX" sz="2000" u="sng" spc="10" dirty="0">
                <a:solidFill>
                  <a:srgbClr val="41B3E5"/>
                </a:solidFill>
                <a:uFill>
                  <a:solidFill>
                    <a:srgbClr val="41B3E5"/>
                  </a:solidFill>
                </a:uFill>
                <a:latin typeface="Microsoft Sans Serif"/>
                <a:cs typeface="Microsoft Sans Serif"/>
              </a:rPr>
              <a:t>el</a:t>
            </a:r>
            <a:r>
              <a:rPr lang="es-MX" sz="2000" u="sng" dirty="0">
                <a:solidFill>
                  <a:srgbClr val="41B3E5"/>
                </a:solidFill>
                <a:uFill>
                  <a:solidFill>
                    <a:srgbClr val="41B3E5"/>
                  </a:solidFill>
                </a:uFill>
                <a:latin typeface="Microsoft Sans Serif"/>
                <a:cs typeface="Microsoft Sans Serif"/>
              </a:rPr>
              <a:t> </a:t>
            </a:r>
            <a:r>
              <a:rPr lang="es-MX" sz="2000" u="sng" spc="40" dirty="0">
                <a:solidFill>
                  <a:srgbClr val="41B3E5"/>
                </a:solidFill>
                <a:uFill>
                  <a:solidFill>
                    <a:srgbClr val="41B3E5"/>
                  </a:solidFill>
                </a:uFill>
                <a:latin typeface="Microsoft Sans Serif"/>
                <a:cs typeface="Microsoft Sans Serif"/>
              </a:rPr>
              <a:t>último</a:t>
            </a:r>
            <a:r>
              <a:rPr lang="es-MX" sz="2000" u="sng" spc="-5" dirty="0">
                <a:solidFill>
                  <a:srgbClr val="41B3E5"/>
                </a:solidFill>
                <a:uFill>
                  <a:solidFill>
                    <a:srgbClr val="41B3E5"/>
                  </a:solidFill>
                </a:uFill>
                <a:latin typeface="Microsoft Sans Serif"/>
                <a:cs typeface="Microsoft Sans Serif"/>
              </a:rPr>
              <a:t> </a:t>
            </a:r>
            <a:r>
              <a:rPr lang="es-MX" sz="2000" u="sng" spc="25" dirty="0">
                <a:solidFill>
                  <a:srgbClr val="41B3E5"/>
                </a:solidFill>
                <a:uFill>
                  <a:solidFill>
                    <a:srgbClr val="41B3E5"/>
                  </a:solidFill>
                </a:uFill>
                <a:latin typeface="Microsoft Sans Serif"/>
                <a:cs typeface="Microsoft Sans Serif"/>
              </a:rPr>
              <a:t>año</a:t>
            </a:r>
            <a:r>
              <a:rPr lang="es-MX" sz="2000" dirty="0">
                <a:solidFill>
                  <a:srgbClr val="41B3E5"/>
                </a:solidFill>
                <a:latin typeface="Microsoft Sans Serif"/>
                <a:cs typeface="Microsoft Sans Serif"/>
              </a:rPr>
              <a:t> </a:t>
            </a:r>
            <a:r>
              <a:rPr lang="es-MX" sz="2000" spc="5" dirty="0">
                <a:solidFill>
                  <a:srgbClr val="221915"/>
                </a:solidFill>
                <a:latin typeface="Microsoft Sans Serif"/>
                <a:cs typeface="Microsoft Sans Serif"/>
              </a:rPr>
              <a:t>y</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el</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2%</a:t>
            </a:r>
            <a:r>
              <a:rPr lang="es-MX" sz="2000" dirty="0">
                <a:solidFill>
                  <a:srgbClr val="221915"/>
                </a:solidFill>
                <a:latin typeface="Microsoft Sans Serif"/>
                <a:cs typeface="Microsoft Sans Serif"/>
              </a:rPr>
              <a:t> </a:t>
            </a:r>
            <a:r>
              <a:rPr lang="es-MX" sz="2000" spc="40" dirty="0">
                <a:solidFill>
                  <a:srgbClr val="221915"/>
                </a:solidFill>
                <a:latin typeface="Microsoft Sans Serif"/>
                <a:cs typeface="Microsoft Sans Serif"/>
              </a:rPr>
              <a:t>informó</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pérdidas superiores</a:t>
            </a:r>
            <a:r>
              <a:rPr lang="es-MX" sz="2000" spc="-10" dirty="0">
                <a:solidFill>
                  <a:srgbClr val="221915"/>
                </a:solidFill>
                <a:latin typeface="Microsoft Sans Serif"/>
                <a:cs typeface="Microsoft Sans Serif"/>
              </a:rPr>
              <a:t> </a:t>
            </a:r>
            <a:r>
              <a:rPr lang="es-MX" sz="2000" dirty="0">
                <a:solidFill>
                  <a:srgbClr val="221915"/>
                </a:solidFill>
                <a:latin typeface="Microsoft Sans Serif"/>
                <a:cs typeface="Microsoft Sans Serif"/>
              </a:rPr>
              <a:t>a</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2</a:t>
            </a:r>
            <a:r>
              <a:rPr lang="es-MX" sz="2000" spc="-5" dirty="0">
                <a:solidFill>
                  <a:srgbClr val="221915"/>
                </a:solidFill>
                <a:latin typeface="Microsoft Sans Serif"/>
                <a:cs typeface="Microsoft Sans Serif"/>
              </a:rPr>
              <a:t> </a:t>
            </a:r>
            <a:r>
              <a:rPr lang="es-MX" sz="2000" spc="25" dirty="0">
                <a:solidFill>
                  <a:srgbClr val="221915"/>
                </a:solidFill>
                <a:latin typeface="Microsoft Sans Serif"/>
                <a:cs typeface="Microsoft Sans Serif"/>
              </a:rPr>
              <a:t>millones</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dólares.</a:t>
            </a:r>
            <a:endParaRPr lang="es-MX" sz="2000" dirty="0">
              <a:latin typeface="Microsoft Sans Serif"/>
              <a:cs typeface="Microsoft Sans Serif"/>
            </a:endParaRPr>
          </a:p>
          <a:p>
            <a:pPr marL="357188" marR="56515" indent="-342900" algn="just">
              <a:buClr>
                <a:srgbClr val="3DCC58"/>
              </a:buClr>
              <a:buSzPct val="163636"/>
              <a:buFont typeface="Arial" panose="020B0604020202020204" pitchFamily="34" charset="0"/>
              <a:buChar char="•"/>
            </a:pPr>
            <a:r>
              <a:rPr lang="es-MX" sz="2000" spc="-10" dirty="0">
                <a:solidFill>
                  <a:srgbClr val="221915"/>
                </a:solidFill>
                <a:latin typeface="Microsoft Sans Serif"/>
                <a:cs typeface="Microsoft Sans Serif"/>
              </a:rPr>
              <a:t>Las </a:t>
            </a:r>
            <a:r>
              <a:rPr lang="es-MX" sz="2000" spc="20" dirty="0">
                <a:solidFill>
                  <a:srgbClr val="221915"/>
                </a:solidFill>
                <a:latin typeface="Microsoft Sans Serif"/>
                <a:cs typeface="Microsoft Sans Serif"/>
              </a:rPr>
              <a:t>industrias</a:t>
            </a:r>
            <a:r>
              <a:rPr lang="es-MX" sz="2000" spc="-10"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verticales, </a:t>
            </a:r>
            <a:r>
              <a:rPr lang="es-MX" sz="2000" spc="20" dirty="0">
                <a:solidFill>
                  <a:srgbClr val="221915"/>
                </a:solidFill>
                <a:latin typeface="Microsoft Sans Serif"/>
                <a:cs typeface="Microsoft Sans Serif"/>
              </a:rPr>
              <a:t>como</a:t>
            </a:r>
            <a:r>
              <a:rPr lang="es-MX" sz="2000" spc="-10" dirty="0">
                <a:solidFill>
                  <a:srgbClr val="221915"/>
                </a:solidFill>
                <a:latin typeface="Microsoft Sans Serif"/>
                <a:cs typeface="Microsoft Sans Serif"/>
              </a:rPr>
              <a:t> </a:t>
            </a:r>
            <a:r>
              <a:rPr lang="es-MX" sz="2000" dirty="0">
                <a:solidFill>
                  <a:srgbClr val="221915"/>
                </a:solidFill>
                <a:latin typeface="Microsoft Sans Serif"/>
                <a:cs typeface="Microsoft Sans Serif"/>
              </a:rPr>
              <a:t>las</a:t>
            </a:r>
            <a:r>
              <a:rPr lang="es-MX" sz="2000" spc="-5" dirty="0">
                <a:solidFill>
                  <a:srgbClr val="221915"/>
                </a:solidFill>
                <a:latin typeface="Microsoft Sans Serif"/>
                <a:cs typeface="Microsoft Sans Serif"/>
              </a:rPr>
              <a:t> </a:t>
            </a:r>
            <a:r>
              <a:rPr lang="es-MX" sz="2000" spc="10" dirty="0">
                <a:solidFill>
                  <a:srgbClr val="221915"/>
                </a:solidFill>
                <a:latin typeface="Microsoft Sans Serif"/>
                <a:cs typeface="Microsoft Sans Serif"/>
              </a:rPr>
              <a:t>finanzas, los</a:t>
            </a:r>
            <a:r>
              <a:rPr lang="es-MX" sz="2000" spc="-5"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medios</a:t>
            </a:r>
            <a:r>
              <a:rPr lang="es-MX" sz="2000" spc="-1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comunicación, </a:t>
            </a:r>
            <a:r>
              <a:rPr lang="es-MX" sz="2000" spc="5" dirty="0">
                <a:solidFill>
                  <a:srgbClr val="221915"/>
                </a:solidFill>
                <a:latin typeface="Microsoft Sans Serif"/>
                <a:cs typeface="Microsoft Sans Serif"/>
              </a:rPr>
              <a:t>la </a:t>
            </a:r>
            <a:r>
              <a:rPr lang="es-MX" sz="2000" spc="15" dirty="0">
                <a:solidFill>
                  <a:srgbClr val="221915"/>
                </a:solidFill>
                <a:latin typeface="Microsoft Sans Serif"/>
                <a:cs typeface="Microsoft Sans Serif"/>
              </a:rPr>
              <a:t>fabricación </a:t>
            </a:r>
            <a:r>
              <a:rPr lang="es-MX" sz="2000" spc="5" dirty="0">
                <a:solidFill>
                  <a:srgbClr val="221915"/>
                </a:solidFill>
                <a:latin typeface="Microsoft Sans Serif"/>
                <a:cs typeface="Microsoft Sans Serif"/>
              </a:rPr>
              <a:t>y </a:t>
            </a:r>
            <a:r>
              <a:rPr lang="es-MX" sz="2000" spc="10" dirty="0">
                <a:solidFill>
                  <a:srgbClr val="221915"/>
                </a:solidFill>
                <a:latin typeface="Microsoft Sans Serif"/>
                <a:cs typeface="Microsoft Sans Serif"/>
              </a:rPr>
              <a:t>el </a:t>
            </a:r>
            <a:r>
              <a:rPr lang="es-MX" sz="2000" spc="15" dirty="0">
                <a:solidFill>
                  <a:srgbClr val="221915"/>
                </a:solidFill>
                <a:latin typeface="Microsoft Sans Serif"/>
                <a:cs typeface="Microsoft Sans Serif"/>
              </a:rPr>
              <a:t>transporte/servicios </a:t>
            </a:r>
            <a:r>
              <a:rPr lang="es-MX" sz="2000" spc="10" dirty="0">
                <a:solidFill>
                  <a:srgbClr val="221915"/>
                </a:solidFill>
                <a:latin typeface="Microsoft Sans Serif"/>
                <a:cs typeface="Microsoft Sans Serif"/>
              </a:rPr>
              <a:t>públicos, </a:t>
            </a:r>
            <a:r>
              <a:rPr lang="es-MX" sz="2000" spc="25" dirty="0">
                <a:solidFill>
                  <a:srgbClr val="221915"/>
                </a:solidFill>
                <a:latin typeface="Microsoft Sans Serif"/>
                <a:cs typeface="Microsoft Sans Serif"/>
              </a:rPr>
              <a:t>podrían </a:t>
            </a:r>
            <a:r>
              <a:rPr lang="es-MX" sz="2000" spc="15" dirty="0">
                <a:solidFill>
                  <a:srgbClr val="221915"/>
                </a:solidFill>
                <a:latin typeface="Microsoft Sans Serif"/>
                <a:cs typeface="Microsoft Sans Serif"/>
              </a:rPr>
              <a:t>ver </a:t>
            </a:r>
            <a:r>
              <a:rPr lang="es-MX" sz="2000" spc="10" dirty="0">
                <a:solidFill>
                  <a:srgbClr val="221915"/>
                </a:solidFill>
                <a:latin typeface="Microsoft Sans Serif"/>
                <a:cs typeface="Microsoft Sans Serif"/>
              </a:rPr>
              <a:t>costos </a:t>
            </a:r>
            <a:r>
              <a:rPr lang="es-MX" sz="2000" spc="30" dirty="0">
                <a:solidFill>
                  <a:srgbClr val="221915"/>
                </a:solidFill>
                <a:latin typeface="Microsoft Sans Serif"/>
                <a:cs typeface="Microsoft Sans Serif"/>
              </a:rPr>
              <a:t>por </a:t>
            </a:r>
            <a:r>
              <a:rPr lang="es-MX" sz="2000" spc="20" dirty="0">
                <a:solidFill>
                  <a:srgbClr val="221915"/>
                </a:solidFill>
                <a:latin typeface="Microsoft Sans Serif"/>
                <a:cs typeface="Microsoft Sans Serif"/>
              </a:rPr>
              <a:t>tiempos</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de</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inactividad</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de</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más</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de</a:t>
            </a:r>
            <a:r>
              <a:rPr lang="es-MX" sz="2000" dirty="0">
                <a:solidFill>
                  <a:srgbClr val="221915"/>
                </a:solidFill>
                <a:latin typeface="Microsoft Sans Serif"/>
                <a:cs typeface="Microsoft Sans Serif"/>
              </a:rPr>
              <a:t> </a:t>
            </a:r>
            <a:r>
              <a:rPr lang="es-MX" sz="2000" spc="5" dirty="0">
                <a:solidFill>
                  <a:srgbClr val="221915"/>
                </a:solidFill>
                <a:latin typeface="Microsoft Sans Serif"/>
                <a:cs typeface="Microsoft Sans Serif"/>
              </a:rPr>
              <a:t>5</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millones</a:t>
            </a:r>
            <a:r>
              <a:rPr lang="es-MX" sz="2000"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de</a:t>
            </a:r>
            <a:r>
              <a:rPr lang="es-MX" sz="2000" spc="5" dirty="0">
                <a:solidFill>
                  <a:srgbClr val="221915"/>
                </a:solidFill>
                <a:latin typeface="Microsoft Sans Serif"/>
                <a:cs typeface="Microsoft Sans Serif"/>
              </a:rPr>
              <a:t> </a:t>
            </a:r>
            <a:r>
              <a:rPr lang="es-MX" sz="2000" spc="15" dirty="0">
                <a:solidFill>
                  <a:srgbClr val="221915"/>
                </a:solidFill>
                <a:latin typeface="Microsoft Sans Serif"/>
                <a:cs typeface="Microsoft Sans Serif"/>
              </a:rPr>
              <a:t>dólares</a:t>
            </a:r>
            <a:r>
              <a:rPr lang="es-MX" sz="2000"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por</a:t>
            </a:r>
            <a:r>
              <a:rPr lang="es-MX" sz="2000" dirty="0">
                <a:solidFill>
                  <a:srgbClr val="221915"/>
                </a:solidFill>
                <a:latin typeface="Microsoft Sans Serif"/>
                <a:cs typeface="Microsoft Sans Serif"/>
              </a:rPr>
              <a:t> </a:t>
            </a:r>
            <a:r>
              <a:rPr lang="es-MX" sz="2000" spc="20" dirty="0">
                <a:solidFill>
                  <a:srgbClr val="221915"/>
                </a:solidFill>
                <a:latin typeface="Microsoft Sans Serif"/>
                <a:cs typeface="Microsoft Sans Serif"/>
              </a:rPr>
              <a:t>hora, </a:t>
            </a:r>
            <a:r>
              <a:rPr lang="es-MX" sz="2000" spc="15" dirty="0">
                <a:solidFill>
                  <a:srgbClr val="221915"/>
                </a:solidFill>
                <a:latin typeface="Microsoft Sans Serif"/>
                <a:cs typeface="Microsoft Sans Serif"/>
              </a:rPr>
              <a:t>según</a:t>
            </a:r>
            <a:r>
              <a:rPr lang="es-MX" sz="2000" spc="5" dirty="0">
                <a:solidFill>
                  <a:srgbClr val="221915"/>
                </a:solidFill>
                <a:latin typeface="Microsoft Sans Serif"/>
                <a:cs typeface="Microsoft Sans Serif"/>
              </a:rPr>
              <a:t> </a:t>
            </a:r>
            <a:r>
              <a:rPr lang="es-MX" sz="2000" spc="30" dirty="0">
                <a:solidFill>
                  <a:srgbClr val="221915"/>
                </a:solidFill>
                <a:latin typeface="Microsoft Sans Serif"/>
                <a:cs typeface="Microsoft Sans Serif"/>
              </a:rPr>
              <a:t>un </a:t>
            </a:r>
            <a:r>
              <a:rPr lang="es-MX" sz="2000" spc="15" dirty="0" err="1">
                <a:solidFill>
                  <a:srgbClr val="221915"/>
                </a:solidFill>
                <a:latin typeface="Microsoft Sans Serif"/>
                <a:cs typeface="Microsoft Sans Serif"/>
              </a:rPr>
              <a:t>estudio.</a:t>
            </a:r>
            <a:r>
              <a:rPr lang="es-MX" sz="2000" u="sng" spc="15" dirty="0" err="1">
                <a:solidFill>
                  <a:srgbClr val="41B3E5"/>
                </a:solidFill>
                <a:uFill>
                  <a:solidFill>
                    <a:srgbClr val="41B3E5"/>
                  </a:solidFill>
                </a:uFill>
                <a:latin typeface="Microsoft Sans Serif"/>
                <a:cs typeface="Microsoft Sans Serif"/>
              </a:rPr>
              <a:t>estudiar</a:t>
            </a:r>
            <a:r>
              <a:rPr lang="es-MX" sz="2000" spc="-10" dirty="0">
                <a:solidFill>
                  <a:srgbClr val="41B3E5"/>
                </a:solidFill>
                <a:latin typeface="Microsoft Sans Serif"/>
                <a:cs typeface="Microsoft Sans Serif"/>
              </a:rPr>
              <a:t> </a:t>
            </a:r>
            <a:r>
              <a:rPr lang="es-MX" sz="2000" spc="-10" dirty="0">
                <a:solidFill>
                  <a:srgbClr val="221915"/>
                </a:solidFill>
                <a:latin typeface="Microsoft Sans Serif"/>
                <a:cs typeface="Microsoft Sans Serif"/>
              </a:rPr>
              <a:t>.</a:t>
            </a:r>
            <a:endParaRPr lang="es-MX" sz="2000" dirty="0">
              <a:latin typeface="Microsoft Sans Serif"/>
              <a:cs typeface="Microsoft Sans Serif"/>
            </a:endParaRPr>
          </a:p>
          <a:p>
            <a:pPr marL="292735" indent="-171450">
              <a:spcBef>
                <a:spcPts val="400"/>
              </a:spcBef>
              <a:buFont typeface="Arial" panose="020B0604020202020204" pitchFamily="34" charset="0"/>
              <a:buChar char="•"/>
            </a:pPr>
            <a:endParaRPr lang="es-MX" sz="600" dirty="0">
              <a:latin typeface="Microsoft Sans Serif"/>
              <a:cs typeface="Microsoft Sans Serif"/>
            </a:endParaRPr>
          </a:p>
          <a:p>
            <a:pPr marL="12700" marR="5080" indent="1905">
              <a:lnSpc>
                <a:spcPct val="166600"/>
              </a:lnSpc>
            </a:pPr>
            <a:endParaRPr sz="650" dirty="0">
              <a:latin typeface="Microsoft Sans Serif"/>
              <a:cs typeface="Microsoft Sans Serif"/>
            </a:endParaRPr>
          </a:p>
        </p:txBody>
      </p:sp>
      <p:sp>
        <p:nvSpPr>
          <p:cNvPr id="9" name="object 9"/>
          <p:cNvSpPr/>
          <p:nvPr/>
        </p:nvSpPr>
        <p:spPr>
          <a:xfrm>
            <a:off x="7805497" y="5827209"/>
            <a:ext cx="24765" cy="0"/>
          </a:xfrm>
          <a:custGeom>
            <a:avLst/>
            <a:gdLst/>
            <a:ahLst/>
            <a:cxnLst/>
            <a:rect l="l" t="t" r="r" b="b"/>
            <a:pathLst>
              <a:path w="24764">
                <a:moveTo>
                  <a:pt x="0" y="0"/>
                </a:moveTo>
                <a:lnTo>
                  <a:pt x="24765" y="0"/>
                </a:lnTo>
              </a:path>
            </a:pathLst>
          </a:custGeom>
          <a:ln w="12700">
            <a:solidFill>
              <a:srgbClr val="41B3E5"/>
            </a:solidFill>
          </a:ln>
        </p:spPr>
        <p:txBody>
          <a:bodyPr wrap="square" lIns="0" tIns="0" rIns="0" bIns="0" rtlCol="0"/>
          <a:lstStyle/>
          <a:p>
            <a:endParaRPr/>
          </a:p>
        </p:txBody>
      </p:sp>
      <p:sp>
        <p:nvSpPr>
          <p:cNvPr id="11" name="object 11"/>
          <p:cNvSpPr txBox="1"/>
          <p:nvPr/>
        </p:nvSpPr>
        <p:spPr>
          <a:xfrm>
            <a:off x="6150931" y="6998662"/>
            <a:ext cx="5695940" cy="2876557"/>
          </a:xfrm>
          <a:prstGeom prst="rect">
            <a:avLst/>
          </a:prstGeom>
        </p:spPr>
        <p:txBody>
          <a:bodyPr vert="horz" wrap="square" lIns="0" tIns="12700" rIns="0" bIns="0" rtlCol="0">
            <a:spAutoFit/>
          </a:bodyPr>
          <a:lstStyle/>
          <a:p>
            <a:pPr algn="just">
              <a:spcBef>
                <a:spcPts val="100"/>
              </a:spcBef>
            </a:pPr>
            <a:r>
              <a:rPr sz="1600" spc="15" dirty="0">
                <a:solidFill>
                  <a:srgbClr val="221915"/>
                </a:solidFill>
                <a:latin typeface="Microsoft Sans Serif"/>
                <a:cs typeface="Microsoft Sans Serif"/>
              </a:rPr>
              <a:t>afectado</a:t>
            </a:r>
            <a:r>
              <a:rPr sz="1600" spc="-10" dirty="0">
                <a:solidFill>
                  <a:srgbClr val="221915"/>
                </a:solidFill>
                <a:latin typeface="Microsoft Sans Serif"/>
                <a:cs typeface="Microsoft Sans Serif"/>
              </a:rPr>
              <a:t> </a:t>
            </a:r>
            <a:r>
              <a:rPr sz="1600" spc="35" dirty="0">
                <a:solidFill>
                  <a:srgbClr val="221915"/>
                </a:solidFill>
                <a:latin typeface="Microsoft Sans Serif"/>
                <a:cs typeface="Microsoft Sans Serif"/>
              </a:rPr>
              <a:t>por</a:t>
            </a:r>
            <a:r>
              <a:rPr sz="1600" spc="-5" dirty="0">
                <a:solidFill>
                  <a:srgbClr val="221915"/>
                </a:solidFill>
                <a:latin typeface="Microsoft Sans Serif"/>
                <a:cs typeface="Microsoft Sans Serif"/>
              </a:rPr>
              <a:t> </a:t>
            </a:r>
            <a:r>
              <a:rPr sz="1600" spc="10" dirty="0">
                <a:solidFill>
                  <a:srgbClr val="221915"/>
                </a:solidFill>
                <a:latin typeface="Microsoft Sans Serif"/>
                <a:cs typeface="Microsoft Sans Serif"/>
              </a:rPr>
              <a:t>la</a:t>
            </a:r>
            <a:r>
              <a:rPr sz="1600" spc="-10" dirty="0">
                <a:solidFill>
                  <a:srgbClr val="221915"/>
                </a:solidFill>
                <a:latin typeface="Microsoft Sans Serif"/>
                <a:cs typeface="Microsoft Sans Serif"/>
              </a:rPr>
              <a:t> </a:t>
            </a:r>
            <a:r>
              <a:rPr sz="1600" spc="20" dirty="0">
                <a:solidFill>
                  <a:srgbClr val="221915"/>
                </a:solidFill>
                <a:latin typeface="Microsoft Sans Serif"/>
                <a:cs typeface="Microsoft Sans Serif"/>
              </a:rPr>
              <a:t>confiabilidad</a:t>
            </a:r>
            <a:r>
              <a:rPr sz="1600" spc="-5" dirty="0">
                <a:solidFill>
                  <a:srgbClr val="221915"/>
                </a:solidFill>
                <a:latin typeface="Microsoft Sans Serif"/>
                <a:cs typeface="Microsoft Sans Serif"/>
              </a:rPr>
              <a:t> </a:t>
            </a:r>
            <a:r>
              <a:rPr sz="1600" spc="20" dirty="0">
                <a:solidFill>
                  <a:srgbClr val="221915"/>
                </a:solidFill>
                <a:latin typeface="Microsoft Sans Serif"/>
                <a:cs typeface="Microsoft Sans Serif"/>
              </a:rPr>
              <a:t>de</a:t>
            </a:r>
            <a:r>
              <a:rPr sz="1600" spc="-10" dirty="0">
                <a:solidFill>
                  <a:srgbClr val="221915"/>
                </a:solidFill>
                <a:latin typeface="Microsoft Sans Serif"/>
                <a:cs typeface="Microsoft Sans Serif"/>
              </a:rPr>
              <a:t> </a:t>
            </a:r>
            <a:r>
              <a:rPr sz="1600" spc="10" dirty="0">
                <a:solidFill>
                  <a:srgbClr val="221915"/>
                </a:solidFill>
                <a:latin typeface="Microsoft Sans Serif"/>
                <a:cs typeface="Microsoft Sans Serif"/>
              </a:rPr>
              <a:t>la</a:t>
            </a:r>
            <a:r>
              <a:rPr sz="1600" spc="-5" dirty="0">
                <a:solidFill>
                  <a:srgbClr val="221915"/>
                </a:solidFill>
                <a:latin typeface="Microsoft Sans Serif"/>
                <a:cs typeface="Microsoft Sans Serif"/>
              </a:rPr>
              <a:t> </a:t>
            </a:r>
            <a:r>
              <a:rPr sz="1600" spc="25" dirty="0" err="1">
                <a:solidFill>
                  <a:srgbClr val="221915"/>
                </a:solidFill>
                <a:latin typeface="Microsoft Sans Serif"/>
                <a:cs typeface="Microsoft Sans Serif"/>
              </a:rPr>
              <a:t>infraestructura</a:t>
            </a:r>
            <a:r>
              <a:rPr sz="1600" spc="-5" dirty="0">
                <a:solidFill>
                  <a:srgbClr val="221915"/>
                </a:solidFill>
                <a:latin typeface="Microsoft Sans Serif"/>
                <a:cs typeface="Microsoft Sans Serif"/>
              </a:rPr>
              <a:t> </a:t>
            </a:r>
            <a:r>
              <a:rPr sz="1600" spc="20" dirty="0">
                <a:solidFill>
                  <a:srgbClr val="221915"/>
                </a:solidFill>
                <a:latin typeface="Microsoft Sans Serif"/>
                <a:cs typeface="Microsoft Sans Serif"/>
              </a:rPr>
              <a:t>de</a:t>
            </a:r>
            <a:r>
              <a:rPr lang="en-US" sz="1600" spc="20" dirty="0">
                <a:solidFill>
                  <a:srgbClr val="221915"/>
                </a:solidFill>
                <a:latin typeface="Microsoft Sans Serif"/>
                <a:cs typeface="Microsoft Sans Serif"/>
              </a:rPr>
              <a:t> </a:t>
            </a:r>
            <a:r>
              <a:rPr sz="1600" spc="25" dirty="0">
                <a:solidFill>
                  <a:srgbClr val="221915"/>
                </a:solidFill>
                <a:latin typeface="Microsoft Sans Serif"/>
                <a:cs typeface="Microsoft Sans Serif"/>
              </a:rPr>
              <a:t>una </a:t>
            </a:r>
            <a:r>
              <a:rPr sz="1600" spc="15" dirty="0">
                <a:solidFill>
                  <a:srgbClr val="221915"/>
                </a:solidFill>
                <a:latin typeface="Microsoft Sans Serif"/>
                <a:cs typeface="Microsoft Sans Serif"/>
              </a:rPr>
              <a:t>instalación </a:t>
            </a:r>
            <a:r>
              <a:rPr sz="1600" spc="5" dirty="0">
                <a:solidFill>
                  <a:srgbClr val="221915"/>
                </a:solidFill>
                <a:latin typeface="Microsoft Sans Serif"/>
                <a:cs typeface="Microsoft Sans Serif"/>
              </a:rPr>
              <a:t>y </a:t>
            </a:r>
            <a:r>
              <a:rPr sz="1600" spc="35" dirty="0">
                <a:solidFill>
                  <a:srgbClr val="221915"/>
                </a:solidFill>
                <a:latin typeface="Microsoft Sans Serif"/>
                <a:cs typeface="Microsoft Sans Serif"/>
              </a:rPr>
              <a:t>por </a:t>
            </a:r>
            <a:r>
              <a:rPr sz="1600" spc="10" dirty="0">
                <a:solidFill>
                  <a:srgbClr val="221915"/>
                </a:solidFill>
                <a:latin typeface="Microsoft Sans Serif"/>
                <a:cs typeface="Microsoft Sans Serif"/>
              </a:rPr>
              <a:t>la </a:t>
            </a:r>
            <a:r>
              <a:rPr sz="1600" spc="15" dirty="0">
                <a:solidFill>
                  <a:srgbClr val="221915"/>
                </a:solidFill>
                <a:latin typeface="Microsoft Sans Serif"/>
                <a:cs typeface="Microsoft Sans Serif"/>
              </a:rPr>
              <a:t>rapidez con </a:t>
            </a:r>
            <a:r>
              <a:rPr sz="1600" spc="10" dirty="0">
                <a:solidFill>
                  <a:srgbClr val="221915"/>
                </a:solidFill>
                <a:latin typeface="Microsoft Sans Serif"/>
                <a:cs typeface="Microsoft Sans Serif"/>
              </a:rPr>
              <a:t>la </a:t>
            </a:r>
            <a:r>
              <a:rPr sz="1600" spc="25" dirty="0">
                <a:solidFill>
                  <a:srgbClr val="221915"/>
                </a:solidFill>
                <a:latin typeface="Microsoft Sans Serif"/>
                <a:cs typeface="Microsoft Sans Serif"/>
              </a:rPr>
              <a:t>que </a:t>
            </a:r>
            <a:r>
              <a:rPr sz="1600" spc="10" dirty="0">
                <a:solidFill>
                  <a:srgbClr val="221915"/>
                </a:solidFill>
                <a:latin typeface="Microsoft Sans Serif"/>
                <a:cs typeface="Microsoft Sans Serif"/>
              </a:rPr>
              <a:t>la</a:t>
            </a:r>
            <a:r>
              <a:rPr lang="es-ES" sz="1600" spc="10" dirty="0">
                <a:solidFill>
                  <a:srgbClr val="221915"/>
                </a:solidFill>
                <a:latin typeface="Microsoft Sans Serif"/>
                <a:cs typeface="Microsoft Sans Serif"/>
              </a:rPr>
              <a:t> </a:t>
            </a:r>
            <a:r>
              <a:rPr sz="1600" spc="15" dirty="0" err="1">
                <a:solidFill>
                  <a:srgbClr val="221915"/>
                </a:solidFill>
                <a:latin typeface="Microsoft Sans Serif"/>
                <a:cs typeface="Microsoft Sans Serif"/>
              </a:rPr>
              <a:t>instalación</a:t>
            </a:r>
            <a:r>
              <a:rPr sz="1600" spc="-5" dirty="0">
                <a:solidFill>
                  <a:srgbClr val="221915"/>
                </a:solidFill>
                <a:latin typeface="Microsoft Sans Serif"/>
                <a:cs typeface="Microsoft Sans Serif"/>
              </a:rPr>
              <a:t> </a:t>
            </a:r>
            <a:r>
              <a:rPr sz="1600" spc="20" dirty="0">
                <a:solidFill>
                  <a:srgbClr val="221915"/>
                </a:solidFill>
                <a:latin typeface="Microsoft Sans Serif"/>
                <a:cs typeface="Microsoft Sans Serif"/>
              </a:rPr>
              <a:t>puede</a:t>
            </a:r>
            <a:r>
              <a:rPr sz="1600" spc="-5" dirty="0">
                <a:solidFill>
                  <a:srgbClr val="221915"/>
                </a:solidFill>
                <a:latin typeface="Microsoft Sans Serif"/>
                <a:cs typeface="Microsoft Sans Serif"/>
              </a:rPr>
              <a:t> </a:t>
            </a:r>
            <a:r>
              <a:rPr sz="1600" spc="15" dirty="0">
                <a:solidFill>
                  <a:srgbClr val="221915"/>
                </a:solidFill>
                <a:latin typeface="Microsoft Sans Serif"/>
                <a:cs typeface="Microsoft Sans Serif"/>
              </a:rPr>
              <a:t>recuperarse</a:t>
            </a:r>
            <a:r>
              <a:rPr sz="1600" spc="-5" dirty="0">
                <a:solidFill>
                  <a:srgbClr val="221915"/>
                </a:solidFill>
                <a:latin typeface="Microsoft Sans Serif"/>
                <a:cs typeface="Microsoft Sans Serif"/>
              </a:rPr>
              <a:t> </a:t>
            </a:r>
            <a:r>
              <a:rPr sz="1600" spc="20" dirty="0">
                <a:solidFill>
                  <a:srgbClr val="221915"/>
                </a:solidFill>
                <a:latin typeface="Microsoft Sans Serif"/>
                <a:cs typeface="Microsoft Sans Serif"/>
              </a:rPr>
              <a:t>de</a:t>
            </a:r>
            <a:r>
              <a:rPr sz="1600" spc="-5" dirty="0">
                <a:solidFill>
                  <a:srgbClr val="221915"/>
                </a:solidFill>
                <a:latin typeface="Microsoft Sans Serif"/>
                <a:cs typeface="Microsoft Sans Serif"/>
              </a:rPr>
              <a:t> </a:t>
            </a:r>
            <a:r>
              <a:rPr sz="1600" spc="25" dirty="0">
                <a:solidFill>
                  <a:srgbClr val="221915"/>
                </a:solidFill>
                <a:latin typeface="Microsoft Sans Serif"/>
                <a:cs typeface="Microsoft Sans Serif"/>
              </a:rPr>
              <a:t>una</a:t>
            </a:r>
            <a:r>
              <a:rPr sz="1600" dirty="0">
                <a:solidFill>
                  <a:srgbClr val="221915"/>
                </a:solidFill>
                <a:latin typeface="Microsoft Sans Serif"/>
                <a:cs typeface="Microsoft Sans Serif"/>
              </a:rPr>
              <a:t> </a:t>
            </a:r>
            <a:r>
              <a:rPr sz="1600" spc="25" dirty="0" err="1">
                <a:solidFill>
                  <a:srgbClr val="221915"/>
                </a:solidFill>
                <a:latin typeface="Microsoft Sans Serif"/>
                <a:cs typeface="Microsoft Sans Serif"/>
              </a:rPr>
              <a:t>interrupción</a:t>
            </a:r>
            <a:r>
              <a:rPr sz="1600" spc="25" dirty="0">
                <a:solidFill>
                  <a:srgbClr val="221915"/>
                </a:solidFill>
                <a:latin typeface="Microsoft Sans Serif"/>
                <a:cs typeface="Microsoft Sans Serif"/>
              </a:rPr>
              <a:t>.</a:t>
            </a:r>
            <a:endParaRPr lang="en-US" sz="1600" spc="25" dirty="0">
              <a:solidFill>
                <a:srgbClr val="221915"/>
              </a:solidFill>
              <a:latin typeface="Microsoft Sans Serif"/>
              <a:cs typeface="Microsoft Sans Serif"/>
            </a:endParaRPr>
          </a:p>
          <a:p>
            <a:pPr algn="just">
              <a:spcBef>
                <a:spcPts val="100"/>
              </a:spcBef>
            </a:pPr>
            <a:r>
              <a:rPr lang="es-MX" sz="1600" b="1" spc="10" dirty="0">
                <a:solidFill>
                  <a:srgbClr val="221915"/>
                </a:solidFill>
                <a:latin typeface="Microsoft Sans Serif"/>
                <a:cs typeface="Microsoft Sans Serif"/>
              </a:rPr>
              <a:t>Fiabilidad</a:t>
            </a:r>
            <a:r>
              <a:rPr lang="es-MX" sz="1600" b="1" spc="5" dirty="0">
                <a:solidFill>
                  <a:srgbClr val="221915"/>
                </a:solidFill>
                <a:latin typeface="Microsoft Sans Serif"/>
                <a:cs typeface="Microsoft Sans Serif"/>
              </a:rPr>
              <a:t> </a:t>
            </a:r>
            <a:r>
              <a:rPr lang="es-MX" sz="1600" b="1" spc="10" dirty="0">
                <a:solidFill>
                  <a:srgbClr val="221915"/>
                </a:solidFill>
                <a:latin typeface="Microsoft Sans Serif"/>
                <a:cs typeface="Microsoft Sans Serif"/>
              </a:rPr>
              <a:t>energética. </a:t>
            </a:r>
            <a:r>
              <a:rPr lang="es-MX" sz="1600" spc="10" dirty="0">
                <a:solidFill>
                  <a:srgbClr val="221915"/>
                </a:solidFill>
                <a:latin typeface="Microsoft Sans Serif"/>
                <a:cs typeface="Microsoft Sans Serif"/>
              </a:rPr>
              <a:t>La</a:t>
            </a:r>
            <a:r>
              <a:rPr lang="es-MX" sz="1600" spc="5" dirty="0">
                <a:solidFill>
                  <a:srgbClr val="221915"/>
                </a:solidFill>
                <a:latin typeface="Microsoft Sans Serif"/>
                <a:cs typeface="Microsoft Sans Serif"/>
              </a:rPr>
              <a:t> </a:t>
            </a:r>
            <a:r>
              <a:rPr lang="es-MX" sz="1600" spc="-35" dirty="0">
                <a:solidFill>
                  <a:srgbClr val="221915"/>
                </a:solidFill>
                <a:latin typeface="Microsoft Sans Serif"/>
                <a:cs typeface="Microsoft Sans Serif"/>
              </a:rPr>
              <a:t>IEC</a:t>
            </a:r>
            <a:r>
              <a:rPr lang="es-MX" sz="1600" spc="5" dirty="0">
                <a:solidFill>
                  <a:srgbClr val="221915"/>
                </a:solidFill>
                <a:latin typeface="Microsoft Sans Serif"/>
                <a:cs typeface="Microsoft Sans Serif"/>
              </a:rPr>
              <a:t> </a:t>
            </a:r>
            <a:r>
              <a:rPr lang="es-MX" sz="1600" spc="25" dirty="0">
                <a:solidFill>
                  <a:srgbClr val="221915"/>
                </a:solidFill>
                <a:latin typeface="Microsoft Sans Serif"/>
                <a:cs typeface="Microsoft Sans Serif"/>
              </a:rPr>
              <a:t>define</a:t>
            </a:r>
            <a:r>
              <a:rPr lang="es-MX" sz="1600" spc="5" dirty="0">
                <a:solidFill>
                  <a:srgbClr val="221915"/>
                </a:solidFill>
                <a:latin typeface="Microsoft Sans Serif"/>
                <a:cs typeface="Microsoft Sans Serif"/>
              </a:rPr>
              <a:t> </a:t>
            </a:r>
            <a:r>
              <a:rPr lang="es-MX" sz="1600" u="sng" spc="20" dirty="0">
                <a:solidFill>
                  <a:srgbClr val="41B3E5"/>
                </a:solidFill>
                <a:uFill>
                  <a:solidFill>
                    <a:srgbClr val="41B3E5"/>
                  </a:solidFill>
                </a:uFill>
                <a:latin typeface="Microsoft Sans Serif"/>
                <a:cs typeface="Microsoft Sans Serif"/>
              </a:rPr>
              <a:t>fiabilidad</a:t>
            </a:r>
            <a:r>
              <a:rPr lang="es-MX" sz="1600" spc="5" dirty="0">
                <a:solidFill>
                  <a:srgbClr val="41B3E5"/>
                </a:solidFill>
                <a:latin typeface="Microsoft Sans Serif"/>
                <a:cs typeface="Microsoft Sans Serif"/>
              </a:rPr>
              <a:t> </a:t>
            </a:r>
            <a:r>
              <a:rPr lang="es-MX" sz="1600" spc="25" dirty="0">
                <a:solidFill>
                  <a:srgbClr val="221915"/>
                </a:solidFill>
                <a:latin typeface="Microsoft Sans Serif"/>
                <a:cs typeface="Microsoft Sans Serif"/>
              </a:rPr>
              <a:t>como </a:t>
            </a:r>
            <a:r>
              <a:rPr lang="es-MX" sz="1600" spc="15" dirty="0">
                <a:solidFill>
                  <a:srgbClr val="221915"/>
                </a:solidFill>
                <a:latin typeface="Microsoft Sans Serif"/>
                <a:cs typeface="Microsoft Sans Serif"/>
              </a:rPr>
              <a:t>"la </a:t>
            </a:r>
            <a:r>
              <a:rPr lang="es-MX" sz="1600" spc="10" dirty="0">
                <a:solidFill>
                  <a:srgbClr val="221915"/>
                </a:solidFill>
                <a:latin typeface="Microsoft Sans Serif"/>
                <a:cs typeface="Microsoft Sans Serif"/>
              </a:rPr>
              <a:t>capacidad </a:t>
            </a:r>
            <a:r>
              <a:rPr lang="es-MX" sz="1600" spc="20" dirty="0">
                <a:solidFill>
                  <a:srgbClr val="221915"/>
                </a:solidFill>
                <a:latin typeface="Microsoft Sans Serif"/>
                <a:cs typeface="Microsoft Sans Serif"/>
              </a:rPr>
              <a:t>de </a:t>
            </a:r>
            <a:r>
              <a:rPr lang="es-MX" sz="1600" spc="15" dirty="0">
                <a:solidFill>
                  <a:srgbClr val="221915"/>
                </a:solidFill>
                <a:latin typeface="Microsoft Sans Serif"/>
                <a:cs typeface="Microsoft Sans Serif"/>
              </a:rPr>
              <a:t>desempeñarse </a:t>
            </a:r>
            <a:r>
              <a:rPr lang="es-MX" sz="1600" spc="20" dirty="0">
                <a:solidFill>
                  <a:srgbClr val="221915"/>
                </a:solidFill>
                <a:latin typeface="Microsoft Sans Serif"/>
                <a:cs typeface="Microsoft Sans Serif"/>
              </a:rPr>
              <a:t>según </a:t>
            </a:r>
            <a:r>
              <a:rPr lang="es-MX" sz="1600" spc="-5" dirty="0">
                <a:solidFill>
                  <a:srgbClr val="221915"/>
                </a:solidFill>
                <a:latin typeface="Microsoft Sans Serif"/>
                <a:cs typeface="Microsoft Sans Serif"/>
              </a:rPr>
              <a:t>sea </a:t>
            </a:r>
            <a:r>
              <a:rPr lang="es-MX" sz="1600" spc="10" dirty="0">
                <a:solidFill>
                  <a:srgbClr val="221915"/>
                </a:solidFill>
                <a:latin typeface="Microsoft Sans Serif"/>
                <a:cs typeface="Microsoft Sans Serif"/>
              </a:rPr>
              <a:t>necesario, </a:t>
            </a:r>
            <a:r>
              <a:rPr lang="es-MX" sz="1600" spc="15" dirty="0">
                <a:solidFill>
                  <a:srgbClr val="221915"/>
                </a:solidFill>
                <a:latin typeface="Microsoft Sans Serif"/>
                <a:cs typeface="Microsoft Sans Serif"/>
              </a:rPr>
              <a:t>sin </a:t>
            </a:r>
            <a:r>
              <a:rPr lang="es-MX" sz="1600" spc="5" dirty="0">
                <a:solidFill>
                  <a:srgbClr val="221915"/>
                </a:solidFill>
                <a:latin typeface="Microsoft Sans Serif"/>
                <a:cs typeface="Microsoft Sans Serif"/>
              </a:rPr>
              <a:t>fallas, </a:t>
            </a:r>
            <a:r>
              <a:rPr lang="es-MX" sz="1600" spc="30" dirty="0">
                <a:solidFill>
                  <a:srgbClr val="221915"/>
                </a:solidFill>
                <a:latin typeface="Microsoft Sans Serif"/>
                <a:cs typeface="Microsoft Sans Serif"/>
              </a:rPr>
              <a:t>durante </a:t>
            </a:r>
            <a:r>
              <a:rPr lang="es-MX" sz="1600" spc="40" dirty="0">
                <a:solidFill>
                  <a:srgbClr val="221915"/>
                </a:solidFill>
                <a:latin typeface="Microsoft Sans Serif"/>
                <a:cs typeface="Microsoft Sans Serif"/>
              </a:rPr>
              <a:t>un </a:t>
            </a:r>
            <a:r>
              <a:rPr lang="es-MX" sz="1600" spc="25" dirty="0">
                <a:solidFill>
                  <a:srgbClr val="221915"/>
                </a:solidFill>
                <a:latin typeface="Microsoft Sans Serif"/>
                <a:cs typeface="Microsoft Sans Serif"/>
              </a:rPr>
              <a:t>intervalo </a:t>
            </a:r>
            <a:r>
              <a:rPr lang="es-MX" sz="1600" spc="20" dirty="0">
                <a:solidFill>
                  <a:srgbClr val="221915"/>
                </a:solidFill>
                <a:latin typeface="Microsoft Sans Serif"/>
                <a:cs typeface="Microsoft Sans Serif"/>
              </a:rPr>
              <a:t>de </a:t>
            </a:r>
            <a:r>
              <a:rPr lang="es-MX" sz="1600" spc="35" dirty="0">
                <a:solidFill>
                  <a:srgbClr val="221915"/>
                </a:solidFill>
                <a:latin typeface="Microsoft Sans Serif"/>
                <a:cs typeface="Microsoft Sans Serif"/>
              </a:rPr>
              <a:t>tiempo </a:t>
            </a:r>
            <a:r>
              <a:rPr lang="es-MX" sz="1600" spc="25" dirty="0">
                <a:solidFill>
                  <a:srgbClr val="221915"/>
                </a:solidFill>
                <a:latin typeface="Microsoft Sans Serif"/>
                <a:cs typeface="Microsoft Sans Serif"/>
              </a:rPr>
              <a:t>determinado, </a:t>
            </a:r>
            <a:r>
              <a:rPr lang="es-MX" sz="1600" spc="20" dirty="0">
                <a:solidFill>
                  <a:srgbClr val="221915"/>
                </a:solidFill>
                <a:latin typeface="Microsoft Sans Serif"/>
                <a:cs typeface="Microsoft Sans Serif"/>
              </a:rPr>
              <a:t>en </a:t>
            </a:r>
            <a:r>
              <a:rPr lang="es-MX" sz="1600" spc="15" dirty="0">
                <a:solidFill>
                  <a:srgbClr val="221915"/>
                </a:solidFill>
                <a:latin typeface="Microsoft Sans Serif"/>
                <a:cs typeface="Microsoft Sans Serif"/>
              </a:rPr>
              <a:t>condiciones </a:t>
            </a:r>
            <a:r>
              <a:rPr lang="es-MX" sz="1600" spc="20" dirty="0">
                <a:solidFill>
                  <a:srgbClr val="221915"/>
                </a:solidFill>
                <a:latin typeface="Microsoft Sans Serif"/>
                <a:cs typeface="Microsoft Sans Serif"/>
              </a:rPr>
              <a:t>determinadas". </a:t>
            </a:r>
            <a:r>
              <a:rPr lang="es-MX" sz="1600" spc="-20" dirty="0">
                <a:solidFill>
                  <a:srgbClr val="221915"/>
                </a:solidFill>
                <a:latin typeface="Microsoft Sans Serif"/>
                <a:cs typeface="Microsoft Sans Serif"/>
              </a:rPr>
              <a:t>En </a:t>
            </a:r>
            <a:r>
              <a:rPr lang="es-MX" sz="1600" spc="25" dirty="0">
                <a:solidFill>
                  <a:srgbClr val="221915"/>
                </a:solidFill>
                <a:latin typeface="Microsoft Sans Serif"/>
                <a:cs typeface="Microsoft Sans Serif"/>
              </a:rPr>
              <a:t>otras </a:t>
            </a:r>
            <a:r>
              <a:rPr lang="es-MX" sz="1600" spc="15" dirty="0">
                <a:solidFill>
                  <a:srgbClr val="221915"/>
                </a:solidFill>
                <a:latin typeface="Microsoft Sans Serif"/>
                <a:cs typeface="Microsoft Sans Serif"/>
              </a:rPr>
              <a:t>palabras, </a:t>
            </a:r>
            <a:r>
              <a:rPr lang="es-MX" sz="1600" spc="20" dirty="0">
                <a:solidFill>
                  <a:srgbClr val="221915"/>
                </a:solidFill>
                <a:latin typeface="Microsoft Sans Serif"/>
                <a:cs typeface="Microsoft Sans Serif"/>
              </a:rPr>
              <a:t>para garantizar </a:t>
            </a:r>
            <a:r>
              <a:rPr lang="es-MX" sz="1600" spc="10" dirty="0">
                <a:solidFill>
                  <a:srgbClr val="221915"/>
                </a:solidFill>
                <a:latin typeface="Microsoft Sans Serif"/>
                <a:cs typeface="Microsoft Sans Serif"/>
              </a:rPr>
              <a:t>el</a:t>
            </a:r>
            <a:r>
              <a:rPr lang="es-MX" sz="1600" spc="-10" dirty="0">
                <a:solidFill>
                  <a:srgbClr val="221915"/>
                </a:solidFill>
                <a:latin typeface="Microsoft Sans Serif"/>
                <a:cs typeface="Microsoft Sans Serif"/>
              </a:rPr>
              <a:t> </a:t>
            </a:r>
            <a:r>
              <a:rPr lang="es-MX" sz="1600" spc="30" dirty="0">
                <a:solidFill>
                  <a:srgbClr val="221915"/>
                </a:solidFill>
                <a:latin typeface="Microsoft Sans Serif"/>
                <a:cs typeface="Microsoft Sans Serif"/>
              </a:rPr>
              <a:t>máximo</a:t>
            </a:r>
            <a:r>
              <a:rPr lang="es-MX" sz="1600" spc="-10" dirty="0">
                <a:solidFill>
                  <a:srgbClr val="221915"/>
                </a:solidFill>
                <a:latin typeface="Microsoft Sans Serif"/>
                <a:cs typeface="Microsoft Sans Serif"/>
              </a:rPr>
              <a:t> </a:t>
            </a:r>
            <a:r>
              <a:rPr lang="es-MX" sz="1600" spc="35" dirty="0">
                <a:solidFill>
                  <a:srgbClr val="221915"/>
                </a:solidFill>
                <a:latin typeface="Microsoft Sans Serif"/>
                <a:cs typeface="Microsoft Sans Serif"/>
              </a:rPr>
              <a:t>tiempo</a:t>
            </a:r>
            <a:r>
              <a:rPr lang="es-MX" sz="1600" spc="-10" dirty="0">
                <a:solidFill>
                  <a:srgbClr val="221915"/>
                </a:solidFill>
                <a:latin typeface="Microsoft Sans Serif"/>
                <a:cs typeface="Microsoft Sans Serif"/>
              </a:rPr>
              <a:t> </a:t>
            </a:r>
            <a:r>
              <a:rPr lang="es-MX" sz="1600" spc="20" dirty="0">
                <a:solidFill>
                  <a:srgbClr val="221915"/>
                </a:solidFill>
                <a:latin typeface="Microsoft Sans Serif"/>
                <a:cs typeface="Microsoft Sans Serif"/>
              </a:rPr>
              <a:t>de</a:t>
            </a:r>
            <a:r>
              <a:rPr lang="es-MX" sz="1600" spc="-10" dirty="0">
                <a:solidFill>
                  <a:srgbClr val="221915"/>
                </a:solidFill>
                <a:latin typeface="Microsoft Sans Serif"/>
                <a:cs typeface="Microsoft Sans Serif"/>
              </a:rPr>
              <a:t> </a:t>
            </a:r>
            <a:r>
              <a:rPr lang="es-MX" sz="1600" spc="30" dirty="0">
                <a:solidFill>
                  <a:srgbClr val="221915"/>
                </a:solidFill>
                <a:latin typeface="Microsoft Sans Serif"/>
                <a:cs typeface="Microsoft Sans Serif"/>
              </a:rPr>
              <a:t>funcionamiento</a:t>
            </a:r>
            <a:r>
              <a:rPr lang="es-MX" sz="1600" spc="-10" dirty="0">
                <a:solidFill>
                  <a:srgbClr val="221915"/>
                </a:solidFill>
                <a:latin typeface="Microsoft Sans Serif"/>
                <a:cs typeface="Microsoft Sans Serif"/>
              </a:rPr>
              <a:t> </a:t>
            </a:r>
            <a:r>
              <a:rPr lang="es-MX" sz="1600" spc="20" dirty="0">
                <a:solidFill>
                  <a:srgbClr val="221915"/>
                </a:solidFill>
                <a:latin typeface="Microsoft Sans Serif"/>
                <a:cs typeface="Microsoft Sans Serif"/>
              </a:rPr>
              <a:t>de</a:t>
            </a:r>
            <a:r>
              <a:rPr lang="es-MX" sz="1600" spc="-10" dirty="0">
                <a:solidFill>
                  <a:srgbClr val="221915"/>
                </a:solidFill>
                <a:latin typeface="Microsoft Sans Serif"/>
                <a:cs typeface="Microsoft Sans Serif"/>
              </a:rPr>
              <a:t> </a:t>
            </a:r>
            <a:r>
              <a:rPr lang="es-MX" sz="1600" spc="10" dirty="0">
                <a:solidFill>
                  <a:srgbClr val="221915"/>
                </a:solidFill>
                <a:latin typeface="Microsoft Sans Serif"/>
                <a:cs typeface="Microsoft Sans Serif"/>
              </a:rPr>
              <a:t>la</a:t>
            </a:r>
            <a:r>
              <a:rPr lang="es-MX" sz="1600" spc="-5" dirty="0">
                <a:solidFill>
                  <a:srgbClr val="221915"/>
                </a:solidFill>
                <a:latin typeface="Microsoft Sans Serif"/>
                <a:cs typeface="Microsoft Sans Serif"/>
              </a:rPr>
              <a:t> </a:t>
            </a:r>
            <a:r>
              <a:rPr lang="es-MX" sz="1600" spc="20" dirty="0">
                <a:solidFill>
                  <a:srgbClr val="221915"/>
                </a:solidFill>
                <a:latin typeface="Microsoft Sans Serif"/>
                <a:cs typeface="Microsoft Sans Serif"/>
              </a:rPr>
              <a:t>energía en </a:t>
            </a:r>
            <a:r>
              <a:rPr lang="es-MX" sz="1600" dirty="0">
                <a:solidFill>
                  <a:srgbClr val="221915"/>
                </a:solidFill>
                <a:latin typeface="Microsoft Sans Serif"/>
                <a:cs typeface="Microsoft Sans Serif"/>
              </a:rPr>
              <a:t>sus </a:t>
            </a:r>
            <a:r>
              <a:rPr lang="es-MX" sz="1600" spc="10" dirty="0">
                <a:solidFill>
                  <a:srgbClr val="221915"/>
                </a:solidFill>
                <a:latin typeface="Microsoft Sans Serif"/>
                <a:cs typeface="Microsoft Sans Serif"/>
              </a:rPr>
              <a:t>instalaciones, necesita </a:t>
            </a:r>
            <a:r>
              <a:rPr lang="es-MX" sz="1600" spc="25" dirty="0">
                <a:solidFill>
                  <a:srgbClr val="221915"/>
                </a:solidFill>
                <a:latin typeface="Microsoft Sans Serif"/>
                <a:cs typeface="Microsoft Sans Serif"/>
              </a:rPr>
              <a:t>que </a:t>
            </a:r>
            <a:r>
              <a:rPr lang="es-MX" sz="1600" spc="10" dirty="0">
                <a:solidFill>
                  <a:srgbClr val="221915"/>
                </a:solidFill>
                <a:latin typeface="Microsoft Sans Serif"/>
                <a:cs typeface="Microsoft Sans Serif"/>
              </a:rPr>
              <a:t>su </a:t>
            </a:r>
            <a:r>
              <a:rPr lang="es-MX" sz="1600" spc="25" dirty="0">
                <a:solidFill>
                  <a:srgbClr val="221915"/>
                </a:solidFill>
                <a:latin typeface="Microsoft Sans Serif"/>
                <a:cs typeface="Microsoft Sans Serif"/>
              </a:rPr>
              <a:t>infraestructura </a:t>
            </a:r>
            <a:r>
              <a:rPr lang="es-MX" sz="1600" spc="10" dirty="0">
                <a:solidFill>
                  <a:srgbClr val="221915"/>
                </a:solidFill>
                <a:latin typeface="Microsoft Sans Serif"/>
                <a:cs typeface="Microsoft Sans Serif"/>
              </a:rPr>
              <a:t>eléctrica </a:t>
            </a:r>
            <a:r>
              <a:rPr lang="es-MX" sz="1600" spc="25" dirty="0">
                <a:solidFill>
                  <a:srgbClr val="221915"/>
                </a:solidFill>
                <a:latin typeface="Microsoft Sans Serif"/>
                <a:cs typeface="Microsoft Sans Serif"/>
              </a:rPr>
              <a:t>funcione </a:t>
            </a:r>
            <a:r>
              <a:rPr lang="es-MX" sz="1600" spc="20" dirty="0">
                <a:solidFill>
                  <a:srgbClr val="221915"/>
                </a:solidFill>
                <a:latin typeface="Microsoft Sans Serif"/>
                <a:cs typeface="Microsoft Sans Serif"/>
              </a:rPr>
              <a:t>de </a:t>
            </a:r>
            <a:r>
              <a:rPr lang="es-MX" sz="1600" spc="25" dirty="0">
                <a:solidFill>
                  <a:srgbClr val="221915"/>
                </a:solidFill>
                <a:latin typeface="Microsoft Sans Serif"/>
                <a:cs typeface="Microsoft Sans Serif"/>
              </a:rPr>
              <a:t>manera </a:t>
            </a:r>
            <a:r>
              <a:rPr lang="es-MX" sz="1600" spc="20" dirty="0">
                <a:solidFill>
                  <a:srgbClr val="221915"/>
                </a:solidFill>
                <a:latin typeface="Microsoft Sans Serif"/>
                <a:cs typeface="Microsoft Sans Serif"/>
              </a:rPr>
              <a:t>confiable</a:t>
            </a:r>
            <a:r>
              <a:rPr lang="es-MX" sz="1600" spc="-10" dirty="0">
                <a:solidFill>
                  <a:srgbClr val="221915"/>
                </a:solidFill>
                <a:latin typeface="Microsoft Sans Serif"/>
                <a:cs typeface="Microsoft Sans Serif"/>
              </a:rPr>
              <a:t> </a:t>
            </a:r>
            <a:r>
              <a:rPr lang="es-MX" sz="1600" spc="5" dirty="0">
                <a:solidFill>
                  <a:srgbClr val="221915"/>
                </a:solidFill>
                <a:latin typeface="Microsoft Sans Serif"/>
                <a:cs typeface="Microsoft Sans Serif"/>
              </a:rPr>
              <a:t>y</a:t>
            </a:r>
            <a:r>
              <a:rPr lang="es-MX" sz="1600" spc="-10" dirty="0">
                <a:solidFill>
                  <a:srgbClr val="221915"/>
                </a:solidFill>
                <a:latin typeface="Microsoft Sans Serif"/>
                <a:cs typeface="Microsoft Sans Serif"/>
              </a:rPr>
              <a:t> </a:t>
            </a:r>
            <a:r>
              <a:rPr lang="es-MX" sz="1600" spc="15" dirty="0">
                <a:solidFill>
                  <a:srgbClr val="221915"/>
                </a:solidFill>
                <a:latin typeface="Microsoft Sans Serif"/>
                <a:cs typeface="Microsoft Sans Serif"/>
              </a:rPr>
              <a:t>sin</a:t>
            </a:r>
            <a:r>
              <a:rPr lang="es-MX" sz="1600" spc="-10" dirty="0">
                <a:solidFill>
                  <a:srgbClr val="221915"/>
                </a:solidFill>
                <a:latin typeface="Microsoft Sans Serif"/>
                <a:cs typeface="Microsoft Sans Serif"/>
              </a:rPr>
              <a:t> </a:t>
            </a:r>
            <a:r>
              <a:rPr lang="es-MX" sz="1600" spc="25" dirty="0">
                <a:solidFill>
                  <a:srgbClr val="221915"/>
                </a:solidFill>
                <a:latin typeface="Microsoft Sans Serif"/>
                <a:cs typeface="Microsoft Sans Serif"/>
              </a:rPr>
              <a:t>problemas</a:t>
            </a:r>
            <a:r>
              <a:rPr lang="es-MX" sz="1600" spc="-10" dirty="0">
                <a:solidFill>
                  <a:srgbClr val="221915"/>
                </a:solidFill>
                <a:latin typeface="Microsoft Sans Serif"/>
                <a:cs typeface="Microsoft Sans Serif"/>
              </a:rPr>
              <a:t> </a:t>
            </a:r>
            <a:r>
              <a:rPr lang="es-MX" sz="1600" spc="30" dirty="0">
                <a:solidFill>
                  <a:srgbClr val="221915"/>
                </a:solidFill>
                <a:latin typeface="Microsoft Sans Serif"/>
                <a:cs typeface="Microsoft Sans Serif"/>
              </a:rPr>
              <a:t>durante</a:t>
            </a:r>
            <a:r>
              <a:rPr lang="es-MX" sz="1600" spc="-10" dirty="0">
                <a:solidFill>
                  <a:srgbClr val="221915"/>
                </a:solidFill>
                <a:latin typeface="Microsoft Sans Serif"/>
                <a:cs typeface="Microsoft Sans Serif"/>
              </a:rPr>
              <a:t> </a:t>
            </a:r>
            <a:r>
              <a:rPr lang="es-MX" sz="1600" spc="10" dirty="0">
                <a:solidFill>
                  <a:srgbClr val="221915"/>
                </a:solidFill>
                <a:latin typeface="Microsoft Sans Serif"/>
                <a:cs typeface="Microsoft Sans Serif"/>
              </a:rPr>
              <a:t>el</a:t>
            </a:r>
            <a:r>
              <a:rPr lang="es-MX" sz="1600" spc="-10" dirty="0">
                <a:solidFill>
                  <a:srgbClr val="221915"/>
                </a:solidFill>
                <a:latin typeface="Microsoft Sans Serif"/>
                <a:cs typeface="Microsoft Sans Serif"/>
              </a:rPr>
              <a:t> </a:t>
            </a:r>
            <a:r>
              <a:rPr lang="es-MX" sz="1600" spc="30" dirty="0">
                <a:solidFill>
                  <a:srgbClr val="221915"/>
                </a:solidFill>
                <a:latin typeface="Microsoft Sans Serif"/>
                <a:cs typeface="Microsoft Sans Serif"/>
              </a:rPr>
              <a:t>mayor</a:t>
            </a:r>
            <a:r>
              <a:rPr lang="es-MX" sz="1600" spc="-10" dirty="0">
                <a:solidFill>
                  <a:srgbClr val="221915"/>
                </a:solidFill>
                <a:latin typeface="Microsoft Sans Serif"/>
                <a:cs typeface="Microsoft Sans Serif"/>
              </a:rPr>
              <a:t> </a:t>
            </a:r>
            <a:r>
              <a:rPr lang="es-MX" sz="1600" spc="35" dirty="0">
                <a:solidFill>
                  <a:srgbClr val="221915"/>
                </a:solidFill>
                <a:latin typeface="Microsoft Sans Serif"/>
                <a:cs typeface="Microsoft Sans Serif"/>
              </a:rPr>
              <a:t>tiempo </a:t>
            </a:r>
            <a:r>
              <a:rPr lang="es-MX" sz="1600" spc="15" dirty="0">
                <a:solidFill>
                  <a:srgbClr val="221915"/>
                </a:solidFill>
                <a:latin typeface="Microsoft Sans Serif"/>
                <a:cs typeface="Microsoft Sans Serif"/>
              </a:rPr>
              <a:t>posible, </a:t>
            </a:r>
            <a:r>
              <a:rPr lang="es-MX" sz="1600" spc="5" dirty="0">
                <a:solidFill>
                  <a:srgbClr val="221915"/>
                </a:solidFill>
                <a:latin typeface="Microsoft Sans Serif"/>
                <a:cs typeface="Microsoft Sans Serif"/>
              </a:rPr>
              <a:t>y eso </a:t>
            </a:r>
            <a:r>
              <a:rPr lang="es-MX" sz="1600" spc="15" dirty="0">
                <a:solidFill>
                  <a:srgbClr val="221915"/>
                </a:solidFill>
                <a:latin typeface="Microsoft Sans Serif"/>
                <a:cs typeface="Microsoft Sans Serif"/>
              </a:rPr>
              <a:t>incluye </a:t>
            </a:r>
            <a:r>
              <a:rPr lang="es-MX" sz="1600" spc="25" dirty="0">
                <a:solidFill>
                  <a:srgbClr val="221915"/>
                </a:solidFill>
                <a:latin typeface="Microsoft Sans Serif"/>
                <a:cs typeface="Microsoft Sans Serif"/>
              </a:rPr>
              <a:t>todos </a:t>
            </a:r>
            <a:r>
              <a:rPr lang="es-MX" sz="1600" spc="10" dirty="0">
                <a:solidFill>
                  <a:srgbClr val="221915"/>
                </a:solidFill>
                <a:latin typeface="Microsoft Sans Serif"/>
                <a:cs typeface="Microsoft Sans Serif"/>
              </a:rPr>
              <a:t>los </a:t>
            </a:r>
            <a:r>
              <a:rPr lang="es-MX" sz="1600" spc="25" dirty="0">
                <a:solidFill>
                  <a:srgbClr val="221915"/>
                </a:solidFill>
                <a:latin typeface="Microsoft Sans Serif"/>
                <a:cs typeface="Microsoft Sans Serif"/>
              </a:rPr>
              <a:t>componentes </a:t>
            </a:r>
            <a:r>
              <a:rPr lang="es-MX" sz="1600" spc="20" dirty="0">
                <a:solidFill>
                  <a:srgbClr val="221915"/>
                </a:solidFill>
                <a:latin typeface="Microsoft Sans Serif"/>
                <a:cs typeface="Microsoft Sans Serif"/>
              </a:rPr>
              <a:t>del </a:t>
            </a:r>
            <a:r>
              <a:rPr lang="es-MX" sz="1600" spc="10" dirty="0">
                <a:solidFill>
                  <a:srgbClr val="221915"/>
                </a:solidFill>
                <a:latin typeface="Microsoft Sans Serif"/>
                <a:cs typeface="Microsoft Sans Serif"/>
              </a:rPr>
              <a:t>sistema.</a:t>
            </a:r>
            <a:endParaRPr lang="es-MX" sz="1600" dirty="0">
              <a:latin typeface="Microsoft Sans Serif"/>
              <a:cs typeface="Microsoft Sans Serif"/>
            </a:endParaRPr>
          </a:p>
          <a:p>
            <a:pPr marR="47625">
              <a:lnSpc>
                <a:spcPct val="180500"/>
              </a:lnSpc>
            </a:pPr>
            <a:endParaRPr sz="600" dirty="0">
              <a:latin typeface="Microsoft Sans Serif"/>
              <a:cs typeface="Microsoft Sans Serif"/>
            </a:endParaRPr>
          </a:p>
        </p:txBody>
      </p:sp>
      <p:sp>
        <p:nvSpPr>
          <p:cNvPr id="12" name="object 12"/>
          <p:cNvSpPr txBox="1"/>
          <p:nvPr/>
        </p:nvSpPr>
        <p:spPr>
          <a:xfrm>
            <a:off x="12217400" y="6906383"/>
            <a:ext cx="5410199" cy="2892971"/>
          </a:xfrm>
          <a:prstGeom prst="rect">
            <a:avLst/>
          </a:prstGeom>
        </p:spPr>
        <p:txBody>
          <a:bodyPr vert="horz" wrap="square" lIns="0" tIns="12700" rIns="0" bIns="0" rtlCol="0">
            <a:spAutoFit/>
          </a:bodyPr>
          <a:lstStyle/>
          <a:p>
            <a:pPr marR="5080" algn="just">
              <a:spcBef>
                <a:spcPts val="100"/>
              </a:spcBef>
            </a:pPr>
            <a:r>
              <a:rPr sz="1600" spc="5" dirty="0">
                <a:solidFill>
                  <a:srgbClr val="221915"/>
                </a:solidFill>
                <a:latin typeface="Microsoft Sans Serif"/>
                <a:cs typeface="Microsoft Sans Serif"/>
              </a:rPr>
              <a:t>Hay</a:t>
            </a:r>
            <a:r>
              <a:rPr sz="1600" spc="-5" dirty="0">
                <a:solidFill>
                  <a:srgbClr val="221915"/>
                </a:solidFill>
                <a:latin typeface="Microsoft Sans Serif"/>
                <a:cs typeface="Microsoft Sans Serif"/>
              </a:rPr>
              <a:t> </a:t>
            </a:r>
            <a:r>
              <a:rPr sz="1600" spc="25" dirty="0">
                <a:solidFill>
                  <a:srgbClr val="221915"/>
                </a:solidFill>
                <a:latin typeface="Microsoft Sans Serif"/>
                <a:cs typeface="Microsoft Sans Serif"/>
              </a:rPr>
              <a:t>muchos</a:t>
            </a:r>
            <a:r>
              <a:rPr sz="1600" dirty="0">
                <a:solidFill>
                  <a:srgbClr val="221915"/>
                </a:solidFill>
                <a:latin typeface="Microsoft Sans Serif"/>
                <a:cs typeface="Microsoft Sans Serif"/>
              </a:rPr>
              <a:t> </a:t>
            </a:r>
            <a:r>
              <a:rPr sz="1600" spc="20" dirty="0">
                <a:solidFill>
                  <a:srgbClr val="221915"/>
                </a:solidFill>
                <a:latin typeface="Microsoft Sans Serif"/>
                <a:cs typeface="Microsoft Sans Serif"/>
              </a:rPr>
              <a:t>factores</a:t>
            </a:r>
            <a:r>
              <a:rPr sz="1600" spc="-5" dirty="0">
                <a:solidFill>
                  <a:srgbClr val="221915"/>
                </a:solidFill>
                <a:latin typeface="Microsoft Sans Serif"/>
                <a:cs typeface="Microsoft Sans Serif"/>
              </a:rPr>
              <a:t> </a:t>
            </a:r>
            <a:r>
              <a:rPr sz="1600" spc="30" dirty="0">
                <a:solidFill>
                  <a:srgbClr val="221915"/>
                </a:solidFill>
                <a:latin typeface="Microsoft Sans Serif"/>
                <a:cs typeface="Microsoft Sans Serif"/>
              </a:rPr>
              <a:t>que</a:t>
            </a:r>
            <a:r>
              <a:rPr sz="1600" dirty="0">
                <a:solidFill>
                  <a:srgbClr val="221915"/>
                </a:solidFill>
                <a:latin typeface="Microsoft Sans Serif"/>
                <a:cs typeface="Microsoft Sans Serif"/>
              </a:rPr>
              <a:t> </a:t>
            </a:r>
            <a:r>
              <a:rPr sz="1600" spc="30" dirty="0">
                <a:solidFill>
                  <a:srgbClr val="221915"/>
                </a:solidFill>
                <a:latin typeface="Microsoft Sans Serif"/>
                <a:cs typeface="Microsoft Sans Serif"/>
              </a:rPr>
              <a:t>pueden</a:t>
            </a:r>
            <a:r>
              <a:rPr sz="1600" dirty="0">
                <a:solidFill>
                  <a:srgbClr val="221915"/>
                </a:solidFill>
                <a:latin typeface="Microsoft Sans Serif"/>
                <a:cs typeface="Microsoft Sans Serif"/>
              </a:rPr>
              <a:t> </a:t>
            </a:r>
            <a:r>
              <a:rPr sz="1600" spc="20" dirty="0" err="1">
                <a:solidFill>
                  <a:srgbClr val="221915"/>
                </a:solidFill>
                <a:latin typeface="Microsoft Sans Serif"/>
                <a:cs typeface="Microsoft Sans Serif"/>
              </a:rPr>
              <a:t>afectar</a:t>
            </a:r>
            <a:r>
              <a:rPr sz="1600" spc="-5" dirty="0">
                <a:solidFill>
                  <a:srgbClr val="221915"/>
                </a:solidFill>
                <a:latin typeface="Microsoft Sans Serif"/>
                <a:cs typeface="Microsoft Sans Serif"/>
              </a:rPr>
              <a:t> </a:t>
            </a:r>
            <a:r>
              <a:rPr sz="1600" spc="10" dirty="0">
                <a:solidFill>
                  <a:srgbClr val="221915"/>
                </a:solidFill>
                <a:latin typeface="Microsoft Sans Serif"/>
                <a:cs typeface="Microsoft Sans Serif"/>
              </a:rPr>
              <a:t>la</a:t>
            </a:r>
            <a:r>
              <a:rPr lang="es-ES" sz="1600" spc="10" dirty="0">
                <a:solidFill>
                  <a:srgbClr val="221915"/>
                </a:solidFill>
                <a:latin typeface="Microsoft Sans Serif"/>
                <a:cs typeface="Microsoft Sans Serif"/>
              </a:rPr>
              <a:t> </a:t>
            </a:r>
            <a:r>
              <a:rPr sz="1600" spc="25" dirty="0" err="1">
                <a:solidFill>
                  <a:srgbClr val="221915"/>
                </a:solidFill>
                <a:latin typeface="Microsoft Sans Serif"/>
                <a:cs typeface="Microsoft Sans Serif"/>
              </a:rPr>
              <a:t>confiabilidad</a:t>
            </a:r>
            <a:r>
              <a:rPr sz="1600" spc="25" dirty="0">
                <a:solidFill>
                  <a:srgbClr val="221915"/>
                </a:solidFill>
                <a:latin typeface="Microsoft Sans Serif"/>
                <a:cs typeface="Microsoft Sans Serif"/>
              </a:rPr>
              <a:t> </a:t>
            </a:r>
            <a:r>
              <a:rPr sz="1600" spc="20" dirty="0">
                <a:solidFill>
                  <a:srgbClr val="221915"/>
                </a:solidFill>
                <a:latin typeface="Microsoft Sans Serif"/>
                <a:cs typeface="Microsoft Sans Serif"/>
              </a:rPr>
              <a:t>del </a:t>
            </a:r>
            <a:r>
              <a:rPr sz="1600" spc="30" dirty="0">
                <a:solidFill>
                  <a:srgbClr val="221915"/>
                </a:solidFill>
                <a:latin typeface="Microsoft Sans Serif"/>
                <a:cs typeface="Microsoft Sans Serif"/>
              </a:rPr>
              <a:t>funcionamiento </a:t>
            </a:r>
            <a:r>
              <a:rPr sz="1600" spc="25" dirty="0">
                <a:solidFill>
                  <a:srgbClr val="221915"/>
                </a:solidFill>
                <a:latin typeface="Microsoft Sans Serif"/>
                <a:cs typeface="Microsoft Sans Serif"/>
              </a:rPr>
              <a:t>de </a:t>
            </a:r>
            <a:r>
              <a:rPr sz="1600" spc="15" dirty="0" err="1">
                <a:solidFill>
                  <a:srgbClr val="221915"/>
                </a:solidFill>
                <a:latin typeface="Microsoft Sans Serif"/>
                <a:cs typeface="Microsoft Sans Serif"/>
              </a:rPr>
              <a:t>su</a:t>
            </a:r>
            <a:r>
              <a:rPr lang="es-ES" sz="1600" spc="15" dirty="0">
                <a:solidFill>
                  <a:srgbClr val="221915"/>
                </a:solidFill>
                <a:latin typeface="Microsoft Sans Serif"/>
                <a:cs typeface="Microsoft Sans Serif"/>
              </a:rPr>
              <a:t> </a:t>
            </a:r>
            <a:r>
              <a:rPr sz="1600" spc="15" dirty="0" err="1">
                <a:solidFill>
                  <a:srgbClr val="221915"/>
                </a:solidFill>
                <a:latin typeface="Microsoft Sans Serif"/>
                <a:cs typeface="Microsoft Sans Serif"/>
              </a:rPr>
              <a:t>sistema</a:t>
            </a:r>
            <a:r>
              <a:rPr sz="1600" spc="15" dirty="0">
                <a:solidFill>
                  <a:srgbClr val="221915"/>
                </a:solidFill>
                <a:latin typeface="Microsoft Sans Serif"/>
                <a:cs typeface="Microsoft Sans Serif"/>
              </a:rPr>
              <a:t> eléctrico. </a:t>
            </a:r>
            <a:r>
              <a:rPr sz="1600" dirty="0">
                <a:solidFill>
                  <a:srgbClr val="221915"/>
                </a:solidFill>
                <a:latin typeface="Microsoft Sans Serif"/>
                <a:cs typeface="Microsoft Sans Serif"/>
              </a:rPr>
              <a:t>Esto </a:t>
            </a:r>
            <a:r>
              <a:rPr sz="1600" spc="15" dirty="0">
                <a:solidFill>
                  <a:srgbClr val="221915"/>
                </a:solidFill>
                <a:latin typeface="Microsoft Sans Serif"/>
                <a:cs typeface="Microsoft Sans Serif"/>
              </a:rPr>
              <a:t>incluye </a:t>
            </a:r>
            <a:r>
              <a:rPr sz="1600" spc="30" dirty="0">
                <a:solidFill>
                  <a:srgbClr val="221915"/>
                </a:solidFill>
                <a:latin typeface="Microsoft Sans Serif"/>
                <a:cs typeface="Microsoft Sans Serif"/>
              </a:rPr>
              <a:t>qué </a:t>
            </a:r>
            <a:r>
              <a:rPr sz="1600" spc="35" dirty="0">
                <a:solidFill>
                  <a:srgbClr val="221915"/>
                </a:solidFill>
                <a:latin typeface="Microsoft Sans Serif"/>
                <a:cs typeface="Microsoft Sans Serif"/>
              </a:rPr>
              <a:t>tan </a:t>
            </a:r>
            <a:r>
              <a:rPr sz="1600" spc="25" dirty="0" err="1">
                <a:solidFill>
                  <a:srgbClr val="221915"/>
                </a:solidFill>
                <a:latin typeface="Microsoft Sans Serif"/>
                <a:cs typeface="Microsoft Sans Serif"/>
              </a:rPr>
              <a:t>bien</a:t>
            </a:r>
            <a:r>
              <a:rPr lang="es-ES" sz="1600" spc="25" dirty="0">
                <a:solidFill>
                  <a:srgbClr val="221915"/>
                </a:solidFill>
                <a:latin typeface="Microsoft Sans Serif"/>
                <a:cs typeface="Microsoft Sans Serif"/>
              </a:rPr>
              <a:t> </a:t>
            </a:r>
            <a:r>
              <a:rPr sz="1600" spc="10" dirty="0" err="1">
                <a:solidFill>
                  <a:srgbClr val="221915"/>
                </a:solidFill>
                <a:latin typeface="Microsoft Sans Serif"/>
                <a:cs typeface="Microsoft Sans Serif"/>
              </a:rPr>
              <a:t>está</a:t>
            </a:r>
            <a:r>
              <a:rPr sz="1600" spc="10" dirty="0">
                <a:solidFill>
                  <a:srgbClr val="221915"/>
                </a:solidFill>
                <a:latin typeface="Microsoft Sans Serif"/>
                <a:cs typeface="Microsoft Sans Serif"/>
              </a:rPr>
              <a:t> </a:t>
            </a:r>
            <a:r>
              <a:rPr sz="1600" spc="20" dirty="0">
                <a:solidFill>
                  <a:srgbClr val="221915"/>
                </a:solidFill>
                <a:latin typeface="Microsoft Sans Serif"/>
                <a:cs typeface="Microsoft Sans Serif"/>
              </a:rPr>
              <a:t>diseñado </a:t>
            </a:r>
            <a:r>
              <a:rPr sz="1600" spc="10" dirty="0" err="1">
                <a:solidFill>
                  <a:srgbClr val="221915"/>
                </a:solidFill>
                <a:latin typeface="Microsoft Sans Serif"/>
                <a:cs typeface="Microsoft Sans Serif"/>
              </a:rPr>
              <a:t>el</a:t>
            </a:r>
            <a:r>
              <a:rPr sz="1600" spc="10" dirty="0">
                <a:solidFill>
                  <a:srgbClr val="221915"/>
                </a:solidFill>
                <a:latin typeface="Microsoft Sans Serif"/>
                <a:cs typeface="Microsoft Sans Serif"/>
              </a:rPr>
              <a:t> </a:t>
            </a:r>
            <a:r>
              <a:rPr sz="1600" spc="15" dirty="0" err="1">
                <a:solidFill>
                  <a:srgbClr val="221915"/>
                </a:solidFill>
                <a:latin typeface="Microsoft Sans Serif"/>
                <a:cs typeface="Microsoft Sans Serif"/>
              </a:rPr>
              <a:t>sistema</a:t>
            </a:r>
            <a:r>
              <a:rPr lang="es-AR" sz="1600" spc="15" dirty="0">
                <a:solidFill>
                  <a:srgbClr val="221915"/>
                </a:solidFill>
                <a:latin typeface="Microsoft Sans Serif"/>
                <a:cs typeface="Microsoft Sans Serif"/>
              </a:rPr>
              <a:t>, </a:t>
            </a:r>
            <a:r>
              <a:rPr sz="1600" spc="5" dirty="0">
                <a:solidFill>
                  <a:srgbClr val="221915"/>
                </a:solidFill>
                <a:latin typeface="Microsoft Sans Serif"/>
                <a:cs typeface="Microsoft Sans Serif"/>
              </a:rPr>
              <a:t>sus </a:t>
            </a:r>
            <a:r>
              <a:rPr sz="1600" spc="15" dirty="0" err="1">
                <a:solidFill>
                  <a:srgbClr val="221915"/>
                </a:solidFill>
                <a:latin typeface="Microsoft Sans Serif"/>
                <a:cs typeface="Microsoft Sans Serif"/>
              </a:rPr>
              <a:t>condiciones</a:t>
            </a:r>
            <a:r>
              <a:rPr lang="es-ES" sz="1600" spc="15" dirty="0">
                <a:solidFill>
                  <a:srgbClr val="221915"/>
                </a:solidFill>
                <a:latin typeface="Microsoft Sans Serif"/>
                <a:cs typeface="Microsoft Sans Serif"/>
              </a:rPr>
              <a:t> </a:t>
            </a:r>
            <a:r>
              <a:rPr sz="1600" spc="25" dirty="0" err="1">
                <a:solidFill>
                  <a:srgbClr val="221915"/>
                </a:solidFill>
                <a:latin typeface="Microsoft Sans Serif"/>
                <a:cs typeface="Microsoft Sans Serif"/>
              </a:rPr>
              <a:t>ambientales</a:t>
            </a:r>
            <a:r>
              <a:rPr sz="1600" spc="25" dirty="0">
                <a:solidFill>
                  <a:srgbClr val="221915"/>
                </a:solidFill>
                <a:latin typeface="Microsoft Sans Serif"/>
                <a:cs typeface="Microsoft Sans Serif"/>
              </a:rPr>
              <a:t> </a:t>
            </a:r>
            <a:r>
              <a:rPr sz="1600" spc="5" dirty="0">
                <a:solidFill>
                  <a:srgbClr val="221915"/>
                </a:solidFill>
                <a:latin typeface="Microsoft Sans Serif"/>
                <a:cs typeface="Microsoft Sans Serif"/>
              </a:rPr>
              <a:t>y </a:t>
            </a:r>
            <a:r>
              <a:rPr sz="1600" spc="20" dirty="0" err="1">
                <a:solidFill>
                  <a:srgbClr val="221915"/>
                </a:solidFill>
                <a:latin typeface="Microsoft Sans Serif"/>
                <a:cs typeface="Microsoft Sans Serif"/>
              </a:rPr>
              <a:t>operativas</a:t>
            </a:r>
            <a:r>
              <a:rPr lang="es-AR" sz="1600" spc="20" dirty="0">
                <a:solidFill>
                  <a:srgbClr val="221915"/>
                </a:solidFill>
                <a:latin typeface="Microsoft Sans Serif"/>
                <a:cs typeface="Microsoft Sans Serif"/>
              </a:rPr>
              <a:t>, </a:t>
            </a:r>
            <a:r>
              <a:rPr sz="1600" spc="30" dirty="0" err="1">
                <a:solidFill>
                  <a:srgbClr val="221915"/>
                </a:solidFill>
                <a:latin typeface="Microsoft Sans Serif"/>
                <a:cs typeface="Microsoft Sans Serif"/>
              </a:rPr>
              <a:t>qué</a:t>
            </a:r>
            <a:r>
              <a:rPr sz="1600" spc="30" dirty="0">
                <a:solidFill>
                  <a:srgbClr val="221915"/>
                </a:solidFill>
                <a:latin typeface="Microsoft Sans Serif"/>
                <a:cs typeface="Microsoft Sans Serif"/>
              </a:rPr>
              <a:t> </a:t>
            </a:r>
            <a:r>
              <a:rPr sz="1600" spc="35" dirty="0">
                <a:solidFill>
                  <a:srgbClr val="221915"/>
                </a:solidFill>
                <a:latin typeface="Microsoft Sans Serif"/>
                <a:cs typeface="Microsoft Sans Serif"/>
              </a:rPr>
              <a:t>tan </a:t>
            </a:r>
            <a:r>
              <a:rPr sz="1600" spc="25" dirty="0">
                <a:solidFill>
                  <a:srgbClr val="221915"/>
                </a:solidFill>
                <a:latin typeface="Microsoft Sans Serif"/>
                <a:cs typeface="Microsoft Sans Serif"/>
              </a:rPr>
              <a:t>bien </a:t>
            </a:r>
            <a:r>
              <a:rPr sz="1600" spc="-5" dirty="0">
                <a:solidFill>
                  <a:srgbClr val="221915"/>
                </a:solidFill>
                <a:latin typeface="Microsoft Sans Serif"/>
                <a:cs typeface="Microsoft Sans Serif"/>
              </a:rPr>
              <a:t>se</a:t>
            </a:r>
            <a:r>
              <a:rPr lang="es-ES" sz="1600" spc="-5" dirty="0">
                <a:solidFill>
                  <a:srgbClr val="221915"/>
                </a:solidFill>
                <a:latin typeface="Microsoft Sans Serif"/>
                <a:cs typeface="Microsoft Sans Serif"/>
              </a:rPr>
              <a:t> </a:t>
            </a:r>
            <a:r>
              <a:rPr sz="1600" spc="35" dirty="0" err="1">
                <a:solidFill>
                  <a:srgbClr val="221915"/>
                </a:solidFill>
                <a:latin typeface="Microsoft Sans Serif"/>
                <a:cs typeface="Microsoft Sans Serif"/>
              </a:rPr>
              <a:t>monitorean</a:t>
            </a:r>
            <a:r>
              <a:rPr sz="1600" spc="35" dirty="0">
                <a:solidFill>
                  <a:srgbClr val="221915"/>
                </a:solidFill>
                <a:latin typeface="Microsoft Sans Serif"/>
                <a:cs typeface="Microsoft Sans Serif"/>
              </a:rPr>
              <a:t> </a:t>
            </a:r>
            <a:r>
              <a:rPr sz="1600" spc="10" dirty="0">
                <a:solidFill>
                  <a:srgbClr val="221915"/>
                </a:solidFill>
                <a:latin typeface="Microsoft Sans Serif"/>
                <a:cs typeface="Microsoft Sans Serif"/>
              </a:rPr>
              <a:t>los </a:t>
            </a:r>
            <a:r>
              <a:rPr sz="1600" spc="25" dirty="0">
                <a:solidFill>
                  <a:srgbClr val="221915"/>
                </a:solidFill>
                <a:latin typeface="Microsoft Sans Serif"/>
                <a:cs typeface="Microsoft Sans Serif"/>
              </a:rPr>
              <a:t>equipos </a:t>
            </a:r>
            <a:r>
              <a:rPr sz="1600" spc="5" dirty="0">
                <a:solidFill>
                  <a:srgbClr val="221915"/>
                </a:solidFill>
                <a:latin typeface="Microsoft Sans Serif"/>
                <a:cs typeface="Microsoft Sans Serif"/>
              </a:rPr>
              <a:t>y </a:t>
            </a:r>
            <a:r>
              <a:rPr sz="1600" dirty="0">
                <a:solidFill>
                  <a:srgbClr val="221915"/>
                </a:solidFill>
                <a:latin typeface="Microsoft Sans Serif"/>
                <a:cs typeface="Microsoft Sans Serif"/>
              </a:rPr>
              <a:t>las </a:t>
            </a:r>
            <a:r>
              <a:rPr sz="1600" spc="15" dirty="0" err="1">
                <a:solidFill>
                  <a:srgbClr val="221915"/>
                </a:solidFill>
                <a:latin typeface="Microsoft Sans Serif"/>
                <a:cs typeface="Microsoft Sans Serif"/>
              </a:rPr>
              <a:t>condiciones</a:t>
            </a:r>
            <a:r>
              <a:rPr sz="1600" spc="15" dirty="0">
                <a:solidFill>
                  <a:srgbClr val="221915"/>
                </a:solidFill>
                <a:latin typeface="Microsoft Sans Serif"/>
                <a:cs typeface="Microsoft Sans Serif"/>
              </a:rPr>
              <a:t> </a:t>
            </a:r>
            <a:r>
              <a:rPr sz="1600" spc="5" dirty="0">
                <a:solidFill>
                  <a:srgbClr val="221915"/>
                </a:solidFill>
                <a:latin typeface="Microsoft Sans Serif"/>
                <a:cs typeface="Microsoft Sans Serif"/>
              </a:rPr>
              <a:t>y</a:t>
            </a:r>
            <a:r>
              <a:rPr lang="es-ES" sz="1600" spc="5" dirty="0">
                <a:solidFill>
                  <a:srgbClr val="221915"/>
                </a:solidFill>
                <a:latin typeface="Microsoft Sans Serif"/>
                <a:cs typeface="Microsoft Sans Serif"/>
              </a:rPr>
              <a:t> </a:t>
            </a:r>
            <a:r>
              <a:rPr sz="1600" spc="30" dirty="0" err="1">
                <a:solidFill>
                  <a:srgbClr val="221915"/>
                </a:solidFill>
                <a:latin typeface="Microsoft Sans Serif"/>
                <a:cs typeface="Microsoft Sans Serif"/>
              </a:rPr>
              <a:t>qué</a:t>
            </a:r>
            <a:r>
              <a:rPr sz="1600" spc="-10" dirty="0">
                <a:solidFill>
                  <a:srgbClr val="221915"/>
                </a:solidFill>
                <a:latin typeface="Microsoft Sans Serif"/>
                <a:cs typeface="Microsoft Sans Serif"/>
              </a:rPr>
              <a:t> </a:t>
            </a:r>
            <a:r>
              <a:rPr sz="1600" spc="35" dirty="0">
                <a:solidFill>
                  <a:srgbClr val="221915"/>
                </a:solidFill>
                <a:latin typeface="Microsoft Sans Serif"/>
                <a:cs typeface="Microsoft Sans Serif"/>
              </a:rPr>
              <a:t>tan</a:t>
            </a:r>
            <a:r>
              <a:rPr sz="1600" spc="-5" dirty="0">
                <a:solidFill>
                  <a:srgbClr val="221915"/>
                </a:solidFill>
                <a:latin typeface="Microsoft Sans Serif"/>
                <a:cs typeface="Microsoft Sans Serif"/>
              </a:rPr>
              <a:t> </a:t>
            </a:r>
            <a:r>
              <a:rPr sz="1600" spc="25" dirty="0">
                <a:solidFill>
                  <a:srgbClr val="221915"/>
                </a:solidFill>
                <a:latin typeface="Microsoft Sans Serif"/>
                <a:cs typeface="Microsoft Sans Serif"/>
              </a:rPr>
              <a:t>bien</a:t>
            </a:r>
            <a:r>
              <a:rPr sz="1600" spc="-5" dirty="0">
                <a:solidFill>
                  <a:srgbClr val="221915"/>
                </a:solidFill>
                <a:latin typeface="Microsoft Sans Serif"/>
                <a:cs typeface="Microsoft Sans Serif"/>
              </a:rPr>
              <a:t> se </a:t>
            </a:r>
            <a:r>
              <a:rPr sz="1600" spc="30" dirty="0">
                <a:solidFill>
                  <a:srgbClr val="221915"/>
                </a:solidFill>
                <a:latin typeface="Microsoft Sans Serif"/>
                <a:cs typeface="Microsoft Sans Serif"/>
              </a:rPr>
              <a:t>mantiene</a:t>
            </a:r>
            <a:r>
              <a:rPr sz="1600" spc="-5" dirty="0">
                <a:solidFill>
                  <a:srgbClr val="221915"/>
                </a:solidFill>
                <a:latin typeface="Microsoft Sans Serif"/>
                <a:cs typeface="Microsoft Sans Serif"/>
              </a:rPr>
              <a:t> </a:t>
            </a:r>
            <a:r>
              <a:rPr sz="1600" spc="10" dirty="0">
                <a:solidFill>
                  <a:srgbClr val="221915"/>
                </a:solidFill>
                <a:latin typeface="Microsoft Sans Serif"/>
                <a:cs typeface="Microsoft Sans Serif"/>
              </a:rPr>
              <a:t>el</a:t>
            </a:r>
            <a:r>
              <a:rPr sz="1600" spc="-5" dirty="0">
                <a:solidFill>
                  <a:srgbClr val="221915"/>
                </a:solidFill>
                <a:latin typeface="Microsoft Sans Serif"/>
                <a:cs typeface="Microsoft Sans Serif"/>
              </a:rPr>
              <a:t> </a:t>
            </a:r>
            <a:r>
              <a:rPr sz="1600" spc="25" dirty="0" err="1">
                <a:solidFill>
                  <a:srgbClr val="221915"/>
                </a:solidFill>
                <a:latin typeface="Microsoft Sans Serif"/>
                <a:cs typeface="Microsoft Sans Serif"/>
              </a:rPr>
              <a:t>equipo</a:t>
            </a:r>
            <a:r>
              <a:rPr sz="1600" spc="25" dirty="0">
                <a:solidFill>
                  <a:srgbClr val="221915"/>
                </a:solidFill>
                <a:latin typeface="Microsoft Sans Serif"/>
                <a:cs typeface="Microsoft Sans Serif"/>
              </a:rPr>
              <a:t>.</a:t>
            </a:r>
            <a:endParaRPr lang="en-US" sz="1600" spc="25" dirty="0">
              <a:solidFill>
                <a:srgbClr val="221915"/>
              </a:solidFill>
              <a:latin typeface="Microsoft Sans Serif"/>
              <a:cs typeface="Microsoft Sans Serif"/>
            </a:endParaRPr>
          </a:p>
          <a:p>
            <a:pPr marR="5080" algn="just">
              <a:spcBef>
                <a:spcPts val="100"/>
              </a:spcBef>
            </a:pPr>
            <a:r>
              <a:rPr lang="es-MX" sz="1600" dirty="0">
                <a:solidFill>
                  <a:srgbClr val="221915"/>
                </a:solidFill>
                <a:latin typeface="Microsoft Sans Serif"/>
                <a:cs typeface="Microsoft Sans Serif"/>
              </a:rPr>
              <a:t>Para </a:t>
            </a:r>
            <a:r>
              <a:rPr lang="es-MX" sz="1600" spc="30" dirty="0">
                <a:solidFill>
                  <a:srgbClr val="221915"/>
                </a:solidFill>
                <a:latin typeface="Microsoft Sans Serif"/>
                <a:cs typeface="Microsoft Sans Serif"/>
              </a:rPr>
              <a:t>tener</a:t>
            </a:r>
            <a:r>
              <a:rPr lang="es-MX" sz="1600" spc="5" dirty="0">
                <a:solidFill>
                  <a:srgbClr val="221915"/>
                </a:solidFill>
                <a:latin typeface="Microsoft Sans Serif"/>
                <a:cs typeface="Microsoft Sans Serif"/>
              </a:rPr>
              <a:t> </a:t>
            </a:r>
            <a:r>
              <a:rPr lang="es-MX" sz="1600" spc="40" dirty="0">
                <a:solidFill>
                  <a:srgbClr val="221915"/>
                </a:solidFill>
                <a:latin typeface="Microsoft Sans Serif"/>
                <a:cs typeface="Microsoft Sans Serif"/>
              </a:rPr>
              <a:t>un</a:t>
            </a:r>
            <a:r>
              <a:rPr lang="es-MX" sz="1600" spc="5" dirty="0">
                <a:solidFill>
                  <a:srgbClr val="221915"/>
                </a:solidFill>
                <a:latin typeface="Microsoft Sans Serif"/>
                <a:cs typeface="Microsoft Sans Serif"/>
              </a:rPr>
              <a:t> </a:t>
            </a:r>
            <a:r>
              <a:rPr lang="es-MX" sz="1600" spc="15" dirty="0">
                <a:solidFill>
                  <a:srgbClr val="221915"/>
                </a:solidFill>
                <a:latin typeface="Microsoft Sans Serif"/>
                <a:cs typeface="Microsoft Sans Serif"/>
              </a:rPr>
              <a:t>sistema</a:t>
            </a:r>
            <a:r>
              <a:rPr lang="es-MX" sz="1600" spc="5" dirty="0">
                <a:solidFill>
                  <a:srgbClr val="221915"/>
                </a:solidFill>
                <a:latin typeface="Microsoft Sans Serif"/>
                <a:cs typeface="Microsoft Sans Serif"/>
              </a:rPr>
              <a:t> </a:t>
            </a:r>
            <a:r>
              <a:rPr lang="es-MX" sz="1600" spc="20" dirty="0">
                <a:solidFill>
                  <a:srgbClr val="221915"/>
                </a:solidFill>
                <a:latin typeface="Microsoft Sans Serif"/>
                <a:cs typeface="Microsoft Sans Serif"/>
              </a:rPr>
              <a:t>de</a:t>
            </a:r>
            <a:r>
              <a:rPr lang="es-MX" sz="1600" dirty="0">
                <a:solidFill>
                  <a:srgbClr val="221915"/>
                </a:solidFill>
                <a:latin typeface="Microsoft Sans Serif"/>
                <a:cs typeface="Microsoft Sans Serif"/>
              </a:rPr>
              <a:t> </a:t>
            </a:r>
            <a:r>
              <a:rPr lang="es-MX" sz="1600" spc="20" dirty="0">
                <a:solidFill>
                  <a:srgbClr val="221915"/>
                </a:solidFill>
                <a:latin typeface="Microsoft Sans Serif"/>
                <a:cs typeface="Microsoft Sans Serif"/>
              </a:rPr>
              <a:t>alta</a:t>
            </a:r>
            <a:r>
              <a:rPr lang="es-MX" sz="1600" spc="5" dirty="0">
                <a:solidFill>
                  <a:srgbClr val="221915"/>
                </a:solidFill>
                <a:latin typeface="Microsoft Sans Serif"/>
                <a:cs typeface="Microsoft Sans Serif"/>
              </a:rPr>
              <a:t> </a:t>
            </a:r>
            <a:r>
              <a:rPr lang="es-MX" sz="1600" spc="20" dirty="0">
                <a:solidFill>
                  <a:srgbClr val="221915"/>
                </a:solidFill>
                <a:latin typeface="Microsoft Sans Serif"/>
                <a:cs typeface="Microsoft Sans Serif"/>
              </a:rPr>
              <a:t>disponibilidad, </a:t>
            </a:r>
            <a:r>
              <a:rPr lang="es-MX" sz="1600" spc="10" dirty="0">
                <a:solidFill>
                  <a:srgbClr val="221915"/>
                </a:solidFill>
                <a:latin typeface="Microsoft Sans Serif"/>
                <a:cs typeface="Microsoft Sans Serif"/>
              </a:rPr>
              <a:t>los </a:t>
            </a:r>
            <a:r>
              <a:rPr lang="es-MX" sz="1600" spc="25" dirty="0">
                <a:solidFill>
                  <a:srgbClr val="221915"/>
                </a:solidFill>
                <a:latin typeface="Microsoft Sans Serif"/>
                <a:cs typeface="Microsoft Sans Serif"/>
              </a:rPr>
              <a:t>componentes </a:t>
            </a:r>
            <a:r>
              <a:rPr lang="es-MX" sz="1600" spc="20" dirty="0">
                <a:solidFill>
                  <a:srgbClr val="221915"/>
                </a:solidFill>
                <a:latin typeface="Microsoft Sans Serif"/>
                <a:cs typeface="Microsoft Sans Serif"/>
              </a:rPr>
              <a:t>del </a:t>
            </a:r>
            <a:r>
              <a:rPr lang="es-MX" sz="1600" spc="15" dirty="0">
                <a:solidFill>
                  <a:srgbClr val="221915"/>
                </a:solidFill>
                <a:latin typeface="Microsoft Sans Serif"/>
                <a:cs typeface="Microsoft Sans Serif"/>
              </a:rPr>
              <a:t>sistema </a:t>
            </a:r>
            <a:r>
              <a:rPr lang="es-MX" sz="1600" spc="35" dirty="0">
                <a:solidFill>
                  <a:srgbClr val="221915"/>
                </a:solidFill>
                <a:latin typeface="Microsoft Sans Serif"/>
                <a:cs typeface="Microsoft Sans Serif"/>
              </a:rPr>
              <a:t>no </a:t>
            </a:r>
            <a:r>
              <a:rPr lang="es-MX" sz="1600" spc="15" dirty="0">
                <a:solidFill>
                  <a:srgbClr val="221915"/>
                </a:solidFill>
                <a:latin typeface="Microsoft Sans Serif"/>
                <a:cs typeface="Microsoft Sans Serif"/>
              </a:rPr>
              <a:t>sólo </a:t>
            </a:r>
            <a:r>
              <a:rPr lang="es-MX" sz="1600" spc="25" dirty="0">
                <a:solidFill>
                  <a:srgbClr val="221915"/>
                </a:solidFill>
                <a:latin typeface="Microsoft Sans Serif"/>
                <a:cs typeface="Microsoft Sans Serif"/>
              </a:rPr>
              <a:t>deben </a:t>
            </a:r>
            <a:r>
              <a:rPr lang="es-MX" sz="1600" spc="15" dirty="0">
                <a:solidFill>
                  <a:srgbClr val="221915"/>
                </a:solidFill>
                <a:latin typeface="Microsoft Sans Serif"/>
                <a:cs typeface="Microsoft Sans Serif"/>
              </a:rPr>
              <a:t>ser confiables, </a:t>
            </a:r>
            <a:r>
              <a:rPr lang="es-MX" sz="1600" spc="20" dirty="0">
                <a:solidFill>
                  <a:srgbClr val="221915"/>
                </a:solidFill>
                <a:latin typeface="Microsoft Sans Serif"/>
                <a:cs typeface="Microsoft Sans Serif"/>
              </a:rPr>
              <a:t>sino </a:t>
            </a:r>
            <a:r>
              <a:rPr lang="es-MX" sz="1600" spc="30" dirty="0">
                <a:solidFill>
                  <a:srgbClr val="221915"/>
                </a:solidFill>
                <a:latin typeface="Microsoft Sans Serif"/>
                <a:cs typeface="Microsoft Sans Serif"/>
              </a:rPr>
              <a:t>que </a:t>
            </a:r>
            <a:r>
              <a:rPr lang="es-MX" sz="1600" spc="10" dirty="0">
                <a:solidFill>
                  <a:srgbClr val="221915"/>
                </a:solidFill>
                <a:latin typeface="Microsoft Sans Serif"/>
                <a:cs typeface="Microsoft Sans Serif"/>
              </a:rPr>
              <a:t>el </a:t>
            </a:r>
            <a:r>
              <a:rPr lang="es-MX" sz="1600" spc="15" dirty="0">
                <a:solidFill>
                  <a:srgbClr val="221915"/>
                </a:solidFill>
                <a:latin typeface="Microsoft Sans Serif"/>
                <a:cs typeface="Microsoft Sans Serif"/>
              </a:rPr>
              <a:t>sistema </a:t>
            </a:r>
            <a:r>
              <a:rPr lang="es-MX" sz="1600" spc="35" dirty="0">
                <a:solidFill>
                  <a:srgbClr val="221915"/>
                </a:solidFill>
                <a:latin typeface="Microsoft Sans Serif"/>
                <a:cs typeface="Microsoft Sans Serif"/>
              </a:rPr>
              <a:t>mismo </a:t>
            </a:r>
            <a:r>
              <a:rPr lang="es-MX" sz="1600" spc="30" dirty="0">
                <a:solidFill>
                  <a:srgbClr val="221915"/>
                </a:solidFill>
                <a:latin typeface="Microsoft Sans Serif"/>
                <a:cs typeface="Microsoft Sans Serif"/>
              </a:rPr>
              <a:t>o </a:t>
            </a:r>
            <a:r>
              <a:rPr lang="es-MX" sz="1600" dirty="0">
                <a:solidFill>
                  <a:srgbClr val="221915"/>
                </a:solidFill>
                <a:latin typeface="Microsoft Sans Serif"/>
                <a:cs typeface="Microsoft Sans Serif"/>
              </a:rPr>
              <a:t>sus </a:t>
            </a:r>
            <a:r>
              <a:rPr lang="es-MX" sz="1600" spc="25" dirty="0">
                <a:solidFill>
                  <a:srgbClr val="221915"/>
                </a:solidFill>
                <a:latin typeface="Microsoft Sans Serif"/>
                <a:cs typeface="Microsoft Sans Serif"/>
              </a:rPr>
              <a:t>componentes </a:t>
            </a:r>
            <a:r>
              <a:rPr lang="es-MX" sz="1600" spc="30" dirty="0">
                <a:solidFill>
                  <a:srgbClr val="221915"/>
                </a:solidFill>
                <a:latin typeface="Microsoft Sans Serif"/>
                <a:cs typeface="Microsoft Sans Serif"/>
              </a:rPr>
              <a:t>también </a:t>
            </a:r>
            <a:r>
              <a:rPr lang="es-MX" sz="1600" spc="25" dirty="0">
                <a:solidFill>
                  <a:srgbClr val="221915"/>
                </a:solidFill>
                <a:latin typeface="Microsoft Sans Serif"/>
                <a:cs typeface="Microsoft Sans Serif"/>
              </a:rPr>
              <a:t>deben </a:t>
            </a:r>
            <a:r>
              <a:rPr lang="es-MX" sz="1600" spc="15" dirty="0">
                <a:solidFill>
                  <a:srgbClr val="221915"/>
                </a:solidFill>
                <a:latin typeface="Microsoft Sans Serif"/>
                <a:cs typeface="Microsoft Sans Serif"/>
              </a:rPr>
              <a:t>ser </a:t>
            </a:r>
            <a:r>
              <a:rPr lang="es-MX" sz="1600" dirty="0">
                <a:solidFill>
                  <a:srgbClr val="221915"/>
                </a:solidFill>
                <a:latin typeface="Microsoft Sans Serif"/>
                <a:cs typeface="Microsoft Sans Serif"/>
              </a:rPr>
              <a:t>capaces </a:t>
            </a:r>
            <a:r>
              <a:rPr lang="es-MX" sz="1600" spc="20" dirty="0">
                <a:solidFill>
                  <a:srgbClr val="221915"/>
                </a:solidFill>
                <a:latin typeface="Microsoft Sans Serif"/>
                <a:cs typeface="Microsoft Sans Serif"/>
              </a:rPr>
              <a:t>de recuperarse </a:t>
            </a:r>
            <a:r>
              <a:rPr lang="es-MX" sz="1600" spc="30" dirty="0">
                <a:solidFill>
                  <a:srgbClr val="221915"/>
                </a:solidFill>
                <a:latin typeface="Microsoft Sans Serif"/>
                <a:cs typeface="Microsoft Sans Serif"/>
              </a:rPr>
              <a:t>rápidamente </a:t>
            </a:r>
            <a:r>
              <a:rPr lang="es-MX" sz="1600" spc="20" dirty="0">
                <a:solidFill>
                  <a:srgbClr val="221915"/>
                </a:solidFill>
                <a:latin typeface="Microsoft Sans Serif"/>
                <a:cs typeface="Microsoft Sans Serif"/>
              </a:rPr>
              <a:t>de </a:t>
            </a:r>
            <a:r>
              <a:rPr lang="es-MX" sz="1600" spc="40" dirty="0">
                <a:solidFill>
                  <a:srgbClr val="221915"/>
                </a:solidFill>
                <a:latin typeface="Microsoft Sans Serif"/>
                <a:cs typeface="Microsoft Sans Serif"/>
              </a:rPr>
              <a:t>un </a:t>
            </a:r>
            <a:r>
              <a:rPr lang="es-MX" sz="1600" spc="25" dirty="0">
                <a:solidFill>
                  <a:srgbClr val="221915"/>
                </a:solidFill>
                <a:latin typeface="Microsoft Sans Serif"/>
                <a:cs typeface="Microsoft Sans Serif"/>
              </a:rPr>
              <a:t>evento </a:t>
            </a:r>
            <a:r>
              <a:rPr lang="es-MX" sz="1600" spc="20" dirty="0">
                <a:solidFill>
                  <a:srgbClr val="221915"/>
                </a:solidFill>
                <a:latin typeface="Microsoft Sans Serif"/>
                <a:cs typeface="Microsoft Sans Serif"/>
              </a:rPr>
              <a:t>inesperado.</a:t>
            </a:r>
            <a:endParaRPr lang="es-MX" sz="1600" dirty="0">
              <a:latin typeface="Microsoft Sans Serif"/>
              <a:cs typeface="Microsoft Sans Serif"/>
            </a:endParaRPr>
          </a:p>
          <a:p>
            <a:pPr marR="5080">
              <a:lnSpc>
                <a:spcPct val="144400"/>
              </a:lnSpc>
              <a:spcBef>
                <a:spcPts val="100"/>
              </a:spcBef>
            </a:pPr>
            <a:endParaRPr sz="750" dirty="0">
              <a:latin typeface="Microsoft Sans Serif"/>
              <a:cs typeface="Microsoft Sans Serif"/>
            </a:endParaRPr>
          </a:p>
        </p:txBody>
      </p:sp>
      <p:sp>
        <p:nvSpPr>
          <p:cNvPr id="13" name="object 13"/>
          <p:cNvSpPr txBox="1"/>
          <p:nvPr/>
        </p:nvSpPr>
        <p:spPr>
          <a:xfrm>
            <a:off x="544925" y="6815131"/>
            <a:ext cx="5410199" cy="3232616"/>
          </a:xfrm>
          <a:prstGeom prst="rect">
            <a:avLst/>
          </a:prstGeom>
        </p:spPr>
        <p:txBody>
          <a:bodyPr vert="horz" wrap="square" lIns="0" tIns="93345" rIns="0" bIns="0" rtlCol="0">
            <a:spAutoFit/>
          </a:bodyPr>
          <a:lstStyle/>
          <a:p>
            <a:pPr algn="just">
              <a:spcBef>
                <a:spcPts val="735"/>
              </a:spcBef>
            </a:pPr>
            <a:r>
              <a:rPr sz="1600" b="1"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Glosario</a:t>
            </a:r>
            <a:endParaRPr sz="16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spcBef>
                <a:spcPts val="330"/>
              </a:spcBef>
            </a:pPr>
            <a:r>
              <a:rPr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Aclaremos</a:t>
            </a:r>
            <a:r>
              <a:rPr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4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un</a:t>
            </a:r>
            <a:r>
              <a:rPr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par</a:t>
            </a:r>
            <a:r>
              <a:rPr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a:t>
            </a:r>
            <a:r>
              <a:rPr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20"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definiciones</a:t>
            </a:r>
            <a:r>
              <a:rPr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que</a:t>
            </a:r>
            <a:r>
              <a:rPr lang="en-US"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20"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muchas</a:t>
            </a:r>
            <a:r>
              <a:rPr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veces se </a:t>
            </a:r>
            <a:r>
              <a:rPr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confunden.</a:t>
            </a:r>
            <a:r>
              <a:rPr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25"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Comprender</a:t>
            </a:r>
            <a:r>
              <a:rPr lang="es-ES"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10"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estos</a:t>
            </a:r>
            <a:r>
              <a:rPr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términos </a:t>
            </a:r>
            <a:r>
              <a:rPr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puede </a:t>
            </a:r>
            <a:r>
              <a:rPr sz="1600" spc="20"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ayudarnos</a:t>
            </a:r>
            <a:r>
              <a:rPr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a:t>
            </a:r>
            <a:r>
              <a:rPr lang="es-ES"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30"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comprender</a:t>
            </a:r>
            <a:r>
              <a:rPr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3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mejor </a:t>
            </a:r>
            <a:r>
              <a:rPr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los </a:t>
            </a:r>
            <a:r>
              <a:rPr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mejores </a:t>
            </a:r>
            <a:r>
              <a:rPr sz="1600" spc="5"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pasos</a:t>
            </a:r>
            <a:r>
              <a:rPr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a:t>
            </a:r>
            <a:r>
              <a:rPr lang="es-ES"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sz="1600" spc="20" dirty="0" err="1">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seguir</a:t>
            </a:r>
            <a:r>
              <a:rPr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b="1"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Disponibilidad</a:t>
            </a:r>
            <a:r>
              <a:rPr lang="es-MX" sz="1600" b="1"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b="1"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a:t>
            </a:r>
            <a:r>
              <a:rPr lang="es-MX" sz="1600" b="1"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b="1"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energía.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La</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IEC</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define</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u="sng" spc="20" dirty="0">
                <a:solidFill>
                  <a:srgbClr val="41B3E5"/>
                </a:solidFill>
                <a:uFill>
                  <a:solidFill>
                    <a:srgbClr val="41B3E5"/>
                  </a:solidFill>
                </a:uFill>
                <a:latin typeface="Microsoft Sans Serif" panose="020B0604020202020204" pitchFamily="34" charset="0"/>
                <a:ea typeface="Microsoft Sans Serif" panose="020B0604020202020204" pitchFamily="34" charset="0"/>
                <a:cs typeface="Microsoft Sans Serif" panose="020B0604020202020204" pitchFamily="34" charset="0"/>
              </a:rPr>
              <a:t>disponibilidad </a:t>
            </a:r>
            <a:r>
              <a:rPr lang="es-MX"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como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la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"capacidad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estar en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condiciones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desempeñarse según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sea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necesario".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En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pocas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palabras,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esto</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es </a:t>
            </a:r>
            <a:r>
              <a:rPr lang="es-MX"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tiempo</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actividad.</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O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en</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términos</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centros</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datos,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el </a:t>
            </a:r>
            <a:r>
              <a:rPr lang="es-MX"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'número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9'.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Por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ejemplo, </a:t>
            </a:r>
            <a:r>
              <a:rPr lang="es-MX"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un tiempo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actividad</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del</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99, 999</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3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son</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cinco</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9, </a:t>
            </a:r>
            <a:r>
              <a:rPr lang="es-MX"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lo</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2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que</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equivale</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unos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5 </a:t>
            </a:r>
            <a:r>
              <a:rPr lang="es-MX"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minutos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a:t>
            </a:r>
            <a:r>
              <a:rPr lang="es-MX"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tiempo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inactividad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al </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año. </a:t>
            </a:r>
            <a:r>
              <a:rPr lang="es-MX" sz="1600" spc="-2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El </a:t>
            </a:r>
            <a:r>
              <a:rPr lang="es-MX" sz="1600" spc="3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tiempo </a:t>
            </a:r>
            <a:r>
              <a:rPr lang="es-MX" sz="1600" spc="1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de actividad</a:t>
            </a:r>
            <a:r>
              <a:rPr lang="es-MX" sz="1600" spc="-10"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MX" sz="1600" spc="5" dirty="0">
                <a:solidFill>
                  <a:srgbClr val="221915"/>
                </a:solidFill>
                <a:latin typeface="Microsoft Sans Serif" panose="020B0604020202020204" pitchFamily="34" charset="0"/>
                <a:ea typeface="Microsoft Sans Serif" panose="020B0604020202020204" pitchFamily="34" charset="0"/>
                <a:cs typeface="Microsoft Sans Serif" panose="020B0604020202020204" pitchFamily="34" charset="0"/>
              </a:rPr>
              <a:t>será</a:t>
            </a:r>
            <a:endParaRPr lang="es-MX" sz="16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R="5080">
              <a:lnSpc>
                <a:spcPct val="154700"/>
              </a:lnSpc>
            </a:pPr>
            <a:endParaRPr sz="70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64000" y="7709435"/>
            <a:ext cx="6638544" cy="1941557"/>
          </a:xfrm>
          <a:prstGeom prst="rect">
            <a:avLst/>
          </a:prstGeom>
        </p:spPr>
      </p:pic>
      <p:sp>
        <p:nvSpPr>
          <p:cNvPr id="3" name="object 3"/>
          <p:cNvSpPr txBox="1"/>
          <p:nvPr/>
        </p:nvSpPr>
        <p:spPr>
          <a:xfrm>
            <a:off x="253230" y="381000"/>
            <a:ext cx="8458970" cy="7371505"/>
          </a:xfrm>
          <a:prstGeom prst="rect">
            <a:avLst/>
          </a:prstGeom>
        </p:spPr>
        <p:txBody>
          <a:bodyPr vert="horz" wrap="square" lIns="0" tIns="12700" rIns="0" bIns="0" rtlCol="0">
            <a:spAutoFit/>
          </a:bodyPr>
          <a:lstStyle/>
          <a:p>
            <a:pPr marL="22860" algn="just">
              <a:spcBef>
                <a:spcPts val="100"/>
              </a:spcBef>
            </a:pPr>
            <a:r>
              <a:rPr b="1" spc="-5" dirty="0">
                <a:solidFill>
                  <a:srgbClr val="3DCC58"/>
                </a:solidFill>
                <a:latin typeface="Microsoft Sans Serif"/>
                <a:cs typeface="Microsoft Sans Serif"/>
              </a:rPr>
              <a:t>Los</a:t>
            </a:r>
            <a:r>
              <a:rPr b="1" spc="-10" dirty="0">
                <a:solidFill>
                  <a:srgbClr val="3DCC58"/>
                </a:solidFill>
                <a:latin typeface="Microsoft Sans Serif"/>
                <a:cs typeface="Microsoft Sans Serif"/>
              </a:rPr>
              <a:t> </a:t>
            </a:r>
            <a:r>
              <a:rPr b="1" spc="15" dirty="0">
                <a:solidFill>
                  <a:srgbClr val="3DCC58"/>
                </a:solidFill>
                <a:latin typeface="Microsoft Sans Serif"/>
                <a:cs typeface="Microsoft Sans Serif"/>
              </a:rPr>
              <a:t>apagones</a:t>
            </a:r>
            <a:r>
              <a:rPr b="1" spc="-10" dirty="0">
                <a:solidFill>
                  <a:srgbClr val="3DCC58"/>
                </a:solidFill>
                <a:latin typeface="Microsoft Sans Serif"/>
                <a:cs typeface="Microsoft Sans Serif"/>
              </a:rPr>
              <a:t> </a:t>
            </a:r>
            <a:r>
              <a:rPr b="1" spc="15" dirty="0">
                <a:solidFill>
                  <a:srgbClr val="3DCC58"/>
                </a:solidFill>
                <a:latin typeface="Microsoft Sans Serif"/>
                <a:cs typeface="Microsoft Sans Serif"/>
              </a:rPr>
              <a:t>van</a:t>
            </a:r>
            <a:r>
              <a:rPr b="1" spc="-10" dirty="0">
                <a:solidFill>
                  <a:srgbClr val="3DCC58"/>
                </a:solidFill>
                <a:latin typeface="Microsoft Sans Serif"/>
                <a:cs typeface="Microsoft Sans Serif"/>
              </a:rPr>
              <a:t> </a:t>
            </a:r>
            <a:r>
              <a:rPr b="1" spc="20" dirty="0">
                <a:solidFill>
                  <a:srgbClr val="3DCC58"/>
                </a:solidFill>
                <a:latin typeface="Microsoft Sans Serif"/>
                <a:cs typeface="Microsoft Sans Serif"/>
              </a:rPr>
              <a:t>en</a:t>
            </a:r>
            <a:r>
              <a:rPr b="1" spc="-10" dirty="0">
                <a:solidFill>
                  <a:srgbClr val="3DCC58"/>
                </a:solidFill>
                <a:latin typeface="Microsoft Sans Serif"/>
                <a:cs typeface="Microsoft Sans Serif"/>
              </a:rPr>
              <a:t> </a:t>
            </a:r>
            <a:r>
              <a:rPr b="1" spc="35" dirty="0">
                <a:solidFill>
                  <a:srgbClr val="3DCC58"/>
                </a:solidFill>
                <a:latin typeface="Microsoft Sans Serif"/>
                <a:cs typeface="Microsoft Sans Serif"/>
              </a:rPr>
              <a:t>aumento</a:t>
            </a:r>
            <a:endParaRPr b="1" dirty="0">
              <a:latin typeface="Microsoft Sans Serif"/>
              <a:cs typeface="Microsoft Sans Serif"/>
            </a:endParaRPr>
          </a:p>
          <a:p>
            <a:pPr marL="22860" marR="5080" indent="-10795" algn="just">
              <a:spcBef>
                <a:spcPts val="120"/>
              </a:spcBef>
            </a:pPr>
            <a:r>
              <a:rPr spc="-15" dirty="0">
                <a:solidFill>
                  <a:srgbClr val="221915"/>
                </a:solidFill>
                <a:latin typeface="Microsoft Sans Serif"/>
                <a:cs typeface="Microsoft Sans Serif"/>
              </a:rPr>
              <a:t>Las </a:t>
            </a:r>
            <a:r>
              <a:rPr spc="15" dirty="0">
                <a:solidFill>
                  <a:srgbClr val="221915"/>
                </a:solidFill>
                <a:latin typeface="Microsoft Sans Serif"/>
                <a:cs typeface="Microsoft Sans Serif"/>
              </a:rPr>
              <a:t>empresas </a:t>
            </a:r>
            <a:r>
              <a:rPr spc="10" dirty="0">
                <a:solidFill>
                  <a:srgbClr val="221915"/>
                </a:solidFill>
                <a:latin typeface="Microsoft Sans Serif"/>
                <a:cs typeface="Microsoft Sans Serif"/>
              </a:rPr>
              <a:t>comerciales </a:t>
            </a:r>
            <a:r>
              <a:rPr spc="5" dirty="0">
                <a:solidFill>
                  <a:srgbClr val="221915"/>
                </a:solidFill>
                <a:latin typeface="Microsoft Sans Serif"/>
                <a:cs typeface="Microsoft Sans Serif"/>
              </a:rPr>
              <a:t>e </a:t>
            </a:r>
            <a:r>
              <a:rPr spc="20" dirty="0">
                <a:solidFill>
                  <a:srgbClr val="221915"/>
                </a:solidFill>
                <a:latin typeface="Microsoft Sans Serif"/>
                <a:cs typeface="Microsoft Sans Serif"/>
              </a:rPr>
              <a:t>industriales </a:t>
            </a:r>
            <a:r>
              <a:rPr spc="-5" dirty="0">
                <a:solidFill>
                  <a:srgbClr val="221915"/>
                </a:solidFill>
                <a:latin typeface="Microsoft Sans Serif"/>
                <a:cs typeface="Microsoft Sans Serif"/>
              </a:rPr>
              <a:t>(C&amp;I) </a:t>
            </a:r>
            <a:r>
              <a:rPr spc="10" dirty="0" err="1">
                <a:solidFill>
                  <a:srgbClr val="221915"/>
                </a:solidFill>
                <a:latin typeface="Microsoft Sans Serif"/>
                <a:cs typeface="Microsoft Sans Serif"/>
              </a:rPr>
              <a:t>actuales</a:t>
            </a:r>
            <a:r>
              <a:rPr lang="en-US" spc="10" dirty="0">
                <a:solidFill>
                  <a:srgbClr val="221915"/>
                </a:solidFill>
                <a:latin typeface="Microsoft Sans Serif"/>
                <a:cs typeface="Microsoft Sans Serif"/>
              </a:rPr>
              <a:t>, </a:t>
            </a:r>
            <a:r>
              <a:rPr spc="25" dirty="0">
                <a:solidFill>
                  <a:srgbClr val="221915"/>
                </a:solidFill>
                <a:latin typeface="Microsoft Sans Serif"/>
                <a:cs typeface="Microsoft Sans Serif"/>
              </a:rPr>
              <a:t>que</a:t>
            </a:r>
            <a:r>
              <a:rPr lang="es-ES" spc="25" dirty="0">
                <a:solidFill>
                  <a:srgbClr val="221915"/>
                </a:solidFill>
                <a:latin typeface="Microsoft Sans Serif"/>
                <a:cs typeface="Microsoft Sans Serif"/>
              </a:rPr>
              <a:t> </a:t>
            </a:r>
            <a:r>
              <a:rPr spc="25" dirty="0" err="1">
                <a:solidFill>
                  <a:srgbClr val="221915"/>
                </a:solidFill>
                <a:latin typeface="Microsoft Sans Serif"/>
                <a:cs typeface="Microsoft Sans Serif"/>
              </a:rPr>
              <a:t>dependen</a:t>
            </a:r>
            <a:r>
              <a:rPr spc="25" dirty="0">
                <a:solidFill>
                  <a:srgbClr val="221915"/>
                </a:solidFill>
                <a:latin typeface="Microsoft Sans Serif"/>
                <a:cs typeface="Microsoft Sans Serif"/>
              </a:rPr>
              <a:t> </a:t>
            </a:r>
            <a:r>
              <a:rPr spc="20" dirty="0">
                <a:solidFill>
                  <a:srgbClr val="221915"/>
                </a:solidFill>
                <a:latin typeface="Microsoft Sans Serif"/>
                <a:cs typeface="Microsoft Sans Serif"/>
              </a:rPr>
              <a:t>de </a:t>
            </a:r>
            <a:r>
              <a:rPr spc="10" dirty="0">
                <a:solidFill>
                  <a:srgbClr val="221915"/>
                </a:solidFill>
                <a:latin typeface="Microsoft Sans Serif"/>
                <a:cs typeface="Microsoft Sans Serif"/>
              </a:rPr>
              <a:t>la </a:t>
            </a:r>
            <a:r>
              <a:rPr spc="20" dirty="0">
                <a:solidFill>
                  <a:srgbClr val="221915"/>
                </a:solidFill>
                <a:latin typeface="Microsoft Sans Serif"/>
                <a:cs typeface="Microsoft Sans Serif"/>
              </a:rPr>
              <a:t>tecnología </a:t>
            </a:r>
            <a:r>
              <a:rPr spc="5" dirty="0">
                <a:solidFill>
                  <a:srgbClr val="221915"/>
                </a:solidFill>
                <a:latin typeface="Microsoft Sans Serif"/>
                <a:cs typeface="Microsoft Sans Serif"/>
              </a:rPr>
              <a:t>y </a:t>
            </a:r>
            <a:r>
              <a:rPr spc="10" dirty="0">
                <a:solidFill>
                  <a:srgbClr val="221915"/>
                </a:solidFill>
                <a:latin typeface="Microsoft Sans Serif"/>
                <a:cs typeface="Microsoft Sans Serif"/>
              </a:rPr>
              <a:t>la </a:t>
            </a:r>
            <a:r>
              <a:rPr spc="20" dirty="0" err="1">
                <a:solidFill>
                  <a:srgbClr val="221915"/>
                </a:solidFill>
                <a:latin typeface="Microsoft Sans Serif"/>
                <a:cs typeface="Microsoft Sans Serif"/>
              </a:rPr>
              <a:t>automatización</a:t>
            </a:r>
            <a:r>
              <a:rPr lang="en-US" spc="20" dirty="0">
                <a:solidFill>
                  <a:srgbClr val="221915"/>
                </a:solidFill>
                <a:latin typeface="Microsoft Sans Serif"/>
                <a:cs typeface="Microsoft Sans Serif"/>
              </a:rPr>
              <a:t>, </a:t>
            </a:r>
            <a:r>
              <a:rPr spc="15" dirty="0" err="1">
                <a:solidFill>
                  <a:srgbClr val="221915"/>
                </a:solidFill>
                <a:latin typeface="Microsoft Sans Serif"/>
                <a:cs typeface="Microsoft Sans Serif"/>
              </a:rPr>
              <a:t>necesitan</a:t>
            </a:r>
            <a:r>
              <a:rPr spc="15" dirty="0">
                <a:solidFill>
                  <a:srgbClr val="221915"/>
                </a:solidFill>
                <a:latin typeface="Microsoft Sans Serif"/>
                <a:cs typeface="Microsoft Sans Serif"/>
              </a:rPr>
              <a:t> </a:t>
            </a:r>
            <a:r>
              <a:rPr spc="20" dirty="0" err="1">
                <a:solidFill>
                  <a:srgbClr val="221915"/>
                </a:solidFill>
                <a:latin typeface="Microsoft Sans Serif"/>
                <a:cs typeface="Microsoft Sans Serif"/>
              </a:rPr>
              <a:t>energía</a:t>
            </a:r>
            <a:r>
              <a:rPr lang="es-ES" spc="20" dirty="0">
                <a:solidFill>
                  <a:srgbClr val="221915"/>
                </a:solidFill>
                <a:latin typeface="Microsoft Sans Serif"/>
                <a:cs typeface="Microsoft Sans Serif"/>
              </a:rPr>
              <a:t> </a:t>
            </a:r>
            <a:r>
              <a:rPr spc="20" dirty="0" err="1">
                <a:solidFill>
                  <a:srgbClr val="221915"/>
                </a:solidFill>
                <a:latin typeface="Microsoft Sans Serif"/>
                <a:cs typeface="Microsoft Sans Serif"/>
              </a:rPr>
              <a:t>confiable</a:t>
            </a:r>
            <a:r>
              <a:rPr spc="20" dirty="0">
                <a:solidFill>
                  <a:srgbClr val="221915"/>
                </a:solidFill>
                <a:latin typeface="Microsoft Sans Serif"/>
                <a:cs typeface="Microsoft Sans Serif"/>
              </a:rPr>
              <a:t> para sostener </a:t>
            </a:r>
            <a:r>
              <a:rPr dirty="0">
                <a:solidFill>
                  <a:srgbClr val="221915"/>
                </a:solidFill>
                <a:latin typeface="Microsoft Sans Serif"/>
                <a:cs typeface="Microsoft Sans Serif"/>
              </a:rPr>
              <a:t>las </a:t>
            </a:r>
            <a:r>
              <a:rPr spc="15" dirty="0">
                <a:solidFill>
                  <a:srgbClr val="221915"/>
                </a:solidFill>
                <a:latin typeface="Microsoft Sans Serif"/>
                <a:cs typeface="Microsoft Sans Serif"/>
              </a:rPr>
              <a:t>operaciones </a:t>
            </a:r>
            <a:r>
              <a:rPr spc="10" dirty="0">
                <a:solidFill>
                  <a:srgbClr val="221915"/>
                </a:solidFill>
                <a:latin typeface="Microsoft Sans Serif"/>
                <a:cs typeface="Microsoft Sans Serif"/>
              </a:rPr>
              <a:t>diarias. Pero </a:t>
            </a:r>
            <a:r>
              <a:rPr spc="20" dirty="0" err="1">
                <a:solidFill>
                  <a:srgbClr val="221915"/>
                </a:solidFill>
                <a:latin typeface="Microsoft Sans Serif"/>
                <a:cs typeface="Microsoft Sans Serif"/>
              </a:rPr>
              <a:t>según</a:t>
            </a:r>
            <a:r>
              <a:rPr spc="20" dirty="0">
                <a:solidFill>
                  <a:srgbClr val="221915"/>
                </a:solidFill>
                <a:latin typeface="Microsoft Sans Serif"/>
                <a:cs typeface="Microsoft Sans Serif"/>
              </a:rPr>
              <a:t> </a:t>
            </a:r>
            <a:r>
              <a:rPr spc="10" dirty="0">
                <a:solidFill>
                  <a:srgbClr val="221915"/>
                </a:solidFill>
                <a:latin typeface="Microsoft Sans Serif"/>
                <a:cs typeface="Microsoft Sans Serif"/>
              </a:rPr>
              <a:t>el</a:t>
            </a:r>
            <a:r>
              <a:rPr lang="es-ES" spc="10" dirty="0">
                <a:solidFill>
                  <a:srgbClr val="221915"/>
                </a:solidFill>
                <a:latin typeface="Microsoft Sans Serif"/>
                <a:cs typeface="Microsoft Sans Serif"/>
              </a:rPr>
              <a:t> </a:t>
            </a:r>
            <a:r>
              <a:rPr spc="10" dirty="0">
                <a:solidFill>
                  <a:srgbClr val="221915"/>
                </a:solidFill>
                <a:latin typeface="Microsoft Sans Serif"/>
                <a:cs typeface="Microsoft Sans Serif"/>
              </a:rPr>
              <a:t>Banco</a:t>
            </a:r>
            <a:r>
              <a:rPr spc="-5" dirty="0">
                <a:solidFill>
                  <a:srgbClr val="221915"/>
                </a:solidFill>
                <a:latin typeface="Microsoft Sans Serif"/>
                <a:cs typeface="Microsoft Sans Serif"/>
              </a:rPr>
              <a:t> </a:t>
            </a:r>
            <a:r>
              <a:rPr spc="15" dirty="0">
                <a:solidFill>
                  <a:srgbClr val="221915"/>
                </a:solidFill>
                <a:latin typeface="Microsoft Sans Serif"/>
                <a:cs typeface="Microsoft Sans Serif"/>
              </a:rPr>
              <a:t>Mundial</a:t>
            </a:r>
            <a:r>
              <a:rPr lang="en-US" spc="15" dirty="0">
                <a:solidFill>
                  <a:srgbClr val="221915"/>
                </a:solidFill>
                <a:latin typeface="Microsoft Sans Serif"/>
                <a:cs typeface="Microsoft Sans Serif"/>
              </a:rPr>
              <a:t> </a:t>
            </a:r>
            <a:r>
              <a:rPr lang="es-AR" spc="15" dirty="0">
                <a:solidFill>
                  <a:srgbClr val="221915"/>
                </a:solidFill>
                <a:latin typeface="Microsoft Sans Serif"/>
                <a:cs typeface="Microsoft Sans Serif"/>
              </a:rPr>
              <a:t>, </a:t>
            </a:r>
            <a:r>
              <a:rPr u="sng" spc="15" dirty="0">
                <a:solidFill>
                  <a:srgbClr val="41B3E5"/>
                </a:solidFill>
                <a:uFill>
                  <a:solidFill>
                    <a:srgbClr val="41B3E5"/>
                  </a:solidFill>
                </a:uFill>
                <a:latin typeface="Microsoft Sans Serif"/>
                <a:cs typeface="Microsoft Sans Serif"/>
              </a:rPr>
              <a:t>Calidad</a:t>
            </a:r>
            <a:r>
              <a:rPr u="sng" dirty="0">
                <a:solidFill>
                  <a:srgbClr val="41B3E5"/>
                </a:solidFill>
                <a:uFill>
                  <a:solidFill>
                    <a:srgbClr val="41B3E5"/>
                  </a:solidFill>
                </a:uFill>
                <a:latin typeface="Microsoft Sans Serif"/>
                <a:cs typeface="Microsoft Sans Serif"/>
              </a:rPr>
              <a:t> </a:t>
            </a:r>
            <a:r>
              <a:rPr u="sng" spc="20" dirty="0">
                <a:solidFill>
                  <a:srgbClr val="41B3E5"/>
                </a:solidFill>
                <a:uFill>
                  <a:solidFill>
                    <a:srgbClr val="41B3E5"/>
                  </a:solidFill>
                </a:uFill>
                <a:latin typeface="Microsoft Sans Serif"/>
                <a:cs typeface="Microsoft Sans Serif"/>
              </a:rPr>
              <a:t>del</a:t>
            </a:r>
            <a:r>
              <a:rPr u="sng" dirty="0">
                <a:solidFill>
                  <a:srgbClr val="41B3E5"/>
                </a:solidFill>
                <a:uFill>
                  <a:solidFill>
                    <a:srgbClr val="41B3E5"/>
                  </a:solidFill>
                </a:uFill>
                <a:latin typeface="Microsoft Sans Serif"/>
                <a:cs typeface="Microsoft Sans Serif"/>
              </a:rPr>
              <a:t> </a:t>
            </a:r>
            <a:r>
              <a:rPr u="sng" spc="25" dirty="0">
                <a:solidFill>
                  <a:srgbClr val="41B3E5"/>
                </a:solidFill>
                <a:uFill>
                  <a:solidFill>
                    <a:srgbClr val="41B3E5"/>
                  </a:solidFill>
                </a:uFill>
                <a:latin typeface="Microsoft Sans Serif"/>
                <a:cs typeface="Microsoft Sans Serif"/>
              </a:rPr>
              <a:t>suministro</a:t>
            </a:r>
            <a:r>
              <a:rPr u="sng" dirty="0">
                <a:solidFill>
                  <a:srgbClr val="41B3E5"/>
                </a:solidFill>
                <a:uFill>
                  <a:solidFill>
                    <a:srgbClr val="41B3E5"/>
                  </a:solidFill>
                </a:uFill>
                <a:latin typeface="Microsoft Sans Serif"/>
                <a:cs typeface="Microsoft Sans Serif"/>
              </a:rPr>
              <a:t> </a:t>
            </a:r>
            <a:r>
              <a:rPr u="sng" spc="15" dirty="0" err="1">
                <a:solidFill>
                  <a:srgbClr val="41B3E5"/>
                </a:solidFill>
                <a:uFill>
                  <a:solidFill>
                    <a:srgbClr val="41B3E5"/>
                  </a:solidFill>
                </a:uFill>
                <a:latin typeface="Microsoft Sans Serif"/>
                <a:cs typeface="Microsoft Sans Serif"/>
              </a:rPr>
              <a:t>eléctrico</a:t>
            </a:r>
            <a:r>
              <a:rPr dirty="0">
                <a:solidFill>
                  <a:srgbClr val="41B3E5"/>
                </a:solidFill>
                <a:latin typeface="Microsoft Sans Serif"/>
                <a:cs typeface="Microsoft Sans Serif"/>
              </a:rPr>
              <a:t> </a:t>
            </a:r>
            <a:r>
              <a:rPr lang="es-AR" spc="-10" dirty="0">
                <a:solidFill>
                  <a:srgbClr val="221915"/>
                </a:solidFill>
                <a:latin typeface="Microsoft Sans Serif"/>
                <a:cs typeface="Microsoft Sans Serif"/>
              </a:rPr>
              <a:t>, </a:t>
            </a:r>
            <a:r>
              <a:rPr spc="20" dirty="0">
                <a:solidFill>
                  <a:srgbClr val="221915"/>
                </a:solidFill>
                <a:latin typeface="Microsoft Sans Serif"/>
                <a:cs typeface="Microsoft Sans Serif"/>
              </a:rPr>
              <a:t>en</a:t>
            </a:r>
            <a:r>
              <a:rPr dirty="0">
                <a:solidFill>
                  <a:srgbClr val="221915"/>
                </a:solidFill>
                <a:latin typeface="Microsoft Sans Serif"/>
                <a:cs typeface="Microsoft Sans Serif"/>
              </a:rPr>
              <a:t> </a:t>
            </a:r>
            <a:r>
              <a:rPr spc="25" dirty="0" err="1">
                <a:solidFill>
                  <a:srgbClr val="221915"/>
                </a:solidFill>
                <a:latin typeface="Microsoft Sans Serif"/>
                <a:cs typeface="Microsoft Sans Serif"/>
              </a:rPr>
              <a:t>muchos</a:t>
            </a:r>
            <a:r>
              <a:rPr dirty="0">
                <a:solidFill>
                  <a:srgbClr val="221915"/>
                </a:solidFill>
                <a:latin typeface="Microsoft Sans Serif"/>
                <a:cs typeface="Microsoft Sans Serif"/>
              </a:rPr>
              <a:t> </a:t>
            </a:r>
            <a:r>
              <a:rPr spc="5" dirty="0" err="1">
                <a:solidFill>
                  <a:srgbClr val="221915"/>
                </a:solidFill>
                <a:latin typeface="Microsoft Sans Serif"/>
                <a:cs typeface="Microsoft Sans Serif"/>
              </a:rPr>
              <a:t>países</a:t>
            </a:r>
            <a:r>
              <a:rPr lang="es-ES" spc="5" dirty="0">
                <a:solidFill>
                  <a:srgbClr val="221915"/>
                </a:solidFill>
                <a:latin typeface="Microsoft Sans Serif"/>
                <a:cs typeface="Microsoft Sans Serif"/>
              </a:rPr>
              <a:t> </a:t>
            </a:r>
            <a:r>
              <a:rPr spc="20" dirty="0" err="1">
                <a:solidFill>
                  <a:srgbClr val="221915"/>
                </a:solidFill>
                <a:latin typeface="Microsoft Sans Serif"/>
                <a:cs typeface="Microsoft Sans Serif"/>
              </a:rPr>
              <a:t>desarrollados</a:t>
            </a:r>
            <a:r>
              <a:rPr spc="20" dirty="0">
                <a:solidFill>
                  <a:srgbClr val="221915"/>
                </a:solidFill>
                <a:latin typeface="Microsoft Sans Serif"/>
                <a:cs typeface="Microsoft Sans Serif"/>
              </a:rPr>
              <a:t> </a:t>
            </a:r>
            <a:r>
              <a:rPr spc="10" dirty="0">
                <a:solidFill>
                  <a:srgbClr val="221915"/>
                </a:solidFill>
                <a:latin typeface="Microsoft Sans Serif"/>
                <a:cs typeface="Microsoft Sans Serif"/>
              </a:rPr>
              <a:t>la </a:t>
            </a:r>
            <a:r>
              <a:rPr spc="20" dirty="0">
                <a:solidFill>
                  <a:srgbClr val="221915"/>
                </a:solidFill>
                <a:latin typeface="Microsoft Sans Serif"/>
                <a:cs typeface="Microsoft Sans Serif"/>
              </a:rPr>
              <a:t>energía confiable </a:t>
            </a:r>
            <a:r>
              <a:rPr spc="-5" dirty="0">
                <a:solidFill>
                  <a:srgbClr val="221915"/>
                </a:solidFill>
                <a:latin typeface="Microsoft Sans Serif"/>
                <a:cs typeface="Microsoft Sans Serif"/>
              </a:rPr>
              <a:t>se </a:t>
            </a:r>
            <a:r>
              <a:rPr spc="20" dirty="0">
                <a:solidFill>
                  <a:srgbClr val="221915"/>
                </a:solidFill>
                <a:latin typeface="Microsoft Sans Serif"/>
                <a:cs typeface="Microsoft Sans Serif"/>
              </a:rPr>
              <a:t>ha </a:t>
            </a:r>
            <a:r>
              <a:rPr spc="30" dirty="0">
                <a:solidFill>
                  <a:srgbClr val="221915"/>
                </a:solidFill>
                <a:latin typeface="Microsoft Sans Serif"/>
                <a:cs typeface="Microsoft Sans Serif"/>
              </a:rPr>
              <a:t>mantenido </a:t>
            </a:r>
            <a:r>
              <a:rPr spc="10" dirty="0">
                <a:solidFill>
                  <a:srgbClr val="221915"/>
                </a:solidFill>
                <a:latin typeface="Microsoft Sans Serif"/>
                <a:cs typeface="Microsoft Sans Serif"/>
              </a:rPr>
              <a:t>estática </a:t>
            </a:r>
            <a:r>
              <a:rPr spc="30" dirty="0">
                <a:solidFill>
                  <a:srgbClr val="221915"/>
                </a:solidFill>
                <a:latin typeface="Microsoft Sans Serif"/>
                <a:cs typeface="Microsoft Sans Serif"/>
              </a:rPr>
              <a:t>o </a:t>
            </a:r>
            <a:r>
              <a:rPr spc="20" dirty="0">
                <a:solidFill>
                  <a:srgbClr val="221915"/>
                </a:solidFill>
                <a:latin typeface="Microsoft Sans Serif"/>
                <a:cs typeface="Microsoft Sans Serif"/>
              </a:rPr>
              <a:t>ha</a:t>
            </a:r>
            <a:r>
              <a:rPr lang="es-ES" spc="20" dirty="0">
                <a:solidFill>
                  <a:srgbClr val="221915"/>
                </a:solidFill>
                <a:latin typeface="Microsoft Sans Serif"/>
                <a:cs typeface="Microsoft Sans Serif"/>
              </a:rPr>
              <a:t> </a:t>
            </a:r>
            <a:r>
              <a:rPr spc="25" dirty="0" err="1">
                <a:solidFill>
                  <a:srgbClr val="221915"/>
                </a:solidFill>
                <a:latin typeface="Microsoft Sans Serif"/>
                <a:cs typeface="Microsoft Sans Serif"/>
              </a:rPr>
              <a:t>disminuido</a:t>
            </a:r>
            <a:r>
              <a:rPr spc="25" dirty="0">
                <a:solidFill>
                  <a:srgbClr val="221915"/>
                </a:solidFill>
                <a:latin typeface="Microsoft Sans Serif"/>
                <a:cs typeface="Microsoft Sans Serif"/>
              </a:rPr>
              <a:t>. </a:t>
            </a:r>
            <a:r>
              <a:rPr spc="-20" dirty="0">
                <a:solidFill>
                  <a:srgbClr val="221915"/>
                </a:solidFill>
                <a:latin typeface="Microsoft Sans Serif"/>
                <a:cs typeface="Microsoft Sans Serif"/>
              </a:rPr>
              <a:t>En </a:t>
            </a:r>
            <a:r>
              <a:rPr spc="10" dirty="0">
                <a:solidFill>
                  <a:srgbClr val="221915"/>
                </a:solidFill>
                <a:latin typeface="Microsoft Sans Serif"/>
                <a:cs typeface="Microsoft Sans Serif"/>
              </a:rPr>
              <a:t>el </a:t>
            </a:r>
            <a:r>
              <a:rPr dirty="0">
                <a:solidFill>
                  <a:srgbClr val="221915"/>
                </a:solidFill>
                <a:latin typeface="Microsoft Sans Serif"/>
                <a:cs typeface="Microsoft Sans Serif"/>
              </a:rPr>
              <a:t>caso </a:t>
            </a:r>
            <a:r>
              <a:rPr spc="20" dirty="0">
                <a:solidFill>
                  <a:srgbClr val="221915"/>
                </a:solidFill>
                <a:latin typeface="Microsoft Sans Serif"/>
                <a:cs typeface="Microsoft Sans Serif"/>
              </a:rPr>
              <a:t>de </a:t>
            </a:r>
            <a:r>
              <a:rPr dirty="0">
                <a:solidFill>
                  <a:srgbClr val="221915"/>
                </a:solidFill>
                <a:latin typeface="Microsoft Sans Serif"/>
                <a:cs typeface="Microsoft Sans Serif"/>
              </a:rPr>
              <a:t>las </a:t>
            </a:r>
            <a:r>
              <a:rPr spc="25" dirty="0">
                <a:solidFill>
                  <a:srgbClr val="221915"/>
                </a:solidFill>
                <a:latin typeface="Microsoft Sans Serif"/>
                <a:cs typeface="Microsoft Sans Serif"/>
              </a:rPr>
              <a:t>interrupciones </a:t>
            </a:r>
            <a:r>
              <a:rPr spc="20" dirty="0">
                <a:solidFill>
                  <a:srgbClr val="221915"/>
                </a:solidFill>
                <a:latin typeface="Microsoft Sans Serif"/>
                <a:cs typeface="Microsoft Sans Serif"/>
              </a:rPr>
              <a:t>en </a:t>
            </a:r>
            <a:r>
              <a:rPr spc="10" dirty="0">
                <a:solidFill>
                  <a:srgbClr val="221915"/>
                </a:solidFill>
                <a:latin typeface="Microsoft Sans Serif"/>
                <a:cs typeface="Microsoft Sans Serif"/>
              </a:rPr>
              <a:t>el </a:t>
            </a:r>
            <a:r>
              <a:rPr spc="25" dirty="0" err="1">
                <a:solidFill>
                  <a:srgbClr val="221915"/>
                </a:solidFill>
                <a:latin typeface="Microsoft Sans Serif"/>
                <a:cs typeface="Microsoft Sans Serif"/>
              </a:rPr>
              <a:t>suministro</a:t>
            </a:r>
            <a:r>
              <a:rPr spc="25"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lang="es-ES" spc="20" dirty="0">
                <a:solidFill>
                  <a:srgbClr val="221915"/>
                </a:solidFill>
                <a:latin typeface="Microsoft Sans Serif"/>
                <a:cs typeface="Microsoft Sans Serif"/>
              </a:rPr>
              <a:t> </a:t>
            </a:r>
            <a:r>
              <a:rPr spc="10" dirty="0" err="1">
                <a:solidFill>
                  <a:srgbClr val="221915"/>
                </a:solidFill>
                <a:latin typeface="Microsoft Sans Serif"/>
                <a:cs typeface="Microsoft Sans Serif"/>
              </a:rPr>
              <a:t>servicios</a:t>
            </a:r>
            <a:r>
              <a:rPr spc="10" dirty="0">
                <a:solidFill>
                  <a:srgbClr val="221915"/>
                </a:solidFill>
                <a:latin typeface="Microsoft Sans Serif"/>
                <a:cs typeface="Microsoft Sans Serif"/>
              </a:rPr>
              <a:t> </a:t>
            </a:r>
            <a:r>
              <a:rPr spc="15" dirty="0" err="1">
                <a:solidFill>
                  <a:srgbClr val="221915"/>
                </a:solidFill>
                <a:latin typeface="Microsoft Sans Serif"/>
                <a:cs typeface="Microsoft Sans Serif"/>
              </a:rPr>
              <a:t>públicos</a:t>
            </a:r>
            <a:r>
              <a:rPr lang="es-AR" spc="15" dirty="0">
                <a:solidFill>
                  <a:srgbClr val="221915"/>
                </a:solidFill>
                <a:latin typeface="Microsoft Sans Serif"/>
                <a:cs typeface="Microsoft Sans Serif"/>
              </a:rPr>
              <a:t>, </a:t>
            </a:r>
            <a:r>
              <a:rPr spc="10" dirty="0">
                <a:solidFill>
                  <a:srgbClr val="221915"/>
                </a:solidFill>
                <a:latin typeface="Microsoft Sans Serif"/>
                <a:cs typeface="Microsoft Sans Serif"/>
              </a:rPr>
              <a:t>la </a:t>
            </a:r>
            <a:r>
              <a:rPr dirty="0">
                <a:solidFill>
                  <a:srgbClr val="221915"/>
                </a:solidFill>
                <a:latin typeface="Microsoft Sans Serif"/>
                <a:cs typeface="Microsoft Sans Serif"/>
              </a:rPr>
              <a:t>causa </a:t>
            </a:r>
            <a:r>
              <a:rPr spc="20" dirty="0">
                <a:solidFill>
                  <a:srgbClr val="221915"/>
                </a:solidFill>
                <a:latin typeface="Microsoft Sans Serif"/>
                <a:cs typeface="Microsoft Sans Serif"/>
              </a:rPr>
              <a:t>principal </a:t>
            </a:r>
            <a:r>
              <a:rPr spc="-5" dirty="0">
                <a:solidFill>
                  <a:srgbClr val="221915"/>
                </a:solidFill>
                <a:latin typeface="Microsoft Sans Serif"/>
                <a:cs typeface="Microsoft Sans Serif"/>
              </a:rPr>
              <a:t>es </a:t>
            </a:r>
            <a:r>
              <a:rPr spc="10" dirty="0">
                <a:solidFill>
                  <a:srgbClr val="221915"/>
                </a:solidFill>
                <a:latin typeface="Microsoft Sans Serif"/>
                <a:cs typeface="Microsoft Sans Serif"/>
              </a:rPr>
              <a:t>el </a:t>
            </a:r>
            <a:r>
              <a:rPr spc="15" dirty="0" err="1">
                <a:solidFill>
                  <a:srgbClr val="221915"/>
                </a:solidFill>
                <a:latin typeface="Microsoft Sans Serif"/>
                <a:cs typeface="Microsoft Sans Serif"/>
              </a:rPr>
              <a:t>clima</a:t>
            </a:r>
            <a:r>
              <a:rPr spc="15" dirty="0">
                <a:solidFill>
                  <a:srgbClr val="221915"/>
                </a:solidFill>
                <a:latin typeface="Microsoft Sans Serif"/>
                <a:cs typeface="Microsoft Sans Serif"/>
              </a:rPr>
              <a:t> </a:t>
            </a:r>
            <a:r>
              <a:rPr spc="25" dirty="0" err="1">
                <a:solidFill>
                  <a:srgbClr val="221915"/>
                </a:solidFill>
                <a:latin typeface="Microsoft Sans Serif"/>
                <a:cs typeface="Microsoft Sans Serif"/>
              </a:rPr>
              <a:t>extremo</a:t>
            </a:r>
            <a:r>
              <a:rPr lang="es-AR" spc="25" dirty="0">
                <a:solidFill>
                  <a:srgbClr val="221915"/>
                </a:solidFill>
                <a:latin typeface="Microsoft Sans Serif"/>
                <a:cs typeface="Microsoft Sans Serif"/>
              </a:rPr>
              <a:t>, </a:t>
            </a:r>
            <a:r>
              <a:rPr spc="25" dirty="0" err="1">
                <a:solidFill>
                  <a:srgbClr val="221915"/>
                </a:solidFill>
                <a:latin typeface="Microsoft Sans Serif"/>
                <a:cs typeface="Microsoft Sans Serif"/>
              </a:rPr>
              <a:t>mientras</a:t>
            </a:r>
            <a:r>
              <a:rPr lang="es-ES" spc="25" dirty="0">
                <a:solidFill>
                  <a:srgbClr val="221915"/>
                </a:solidFill>
                <a:latin typeface="Microsoft Sans Serif"/>
                <a:cs typeface="Microsoft Sans Serif"/>
              </a:rPr>
              <a:t> </a:t>
            </a:r>
            <a:r>
              <a:rPr spc="25" dirty="0">
                <a:solidFill>
                  <a:srgbClr val="221915"/>
                </a:solidFill>
                <a:latin typeface="Microsoft Sans Serif"/>
                <a:cs typeface="Microsoft Sans Serif"/>
              </a:rPr>
              <a:t>que </a:t>
            </a:r>
            <a:r>
              <a:rPr spc="20" dirty="0">
                <a:solidFill>
                  <a:srgbClr val="221915"/>
                </a:solidFill>
                <a:latin typeface="Microsoft Sans Serif"/>
                <a:cs typeface="Microsoft Sans Serif"/>
              </a:rPr>
              <a:t>para </a:t>
            </a:r>
            <a:r>
              <a:rPr dirty="0">
                <a:solidFill>
                  <a:srgbClr val="221915"/>
                </a:solidFill>
                <a:latin typeface="Microsoft Sans Serif"/>
                <a:cs typeface="Microsoft Sans Serif"/>
              </a:rPr>
              <a:t>las </a:t>
            </a:r>
            <a:r>
              <a:rPr spc="15" dirty="0">
                <a:solidFill>
                  <a:srgbClr val="221915"/>
                </a:solidFill>
                <a:latin typeface="Microsoft Sans Serif"/>
                <a:cs typeface="Microsoft Sans Serif"/>
              </a:rPr>
              <a:t>instalaciones </a:t>
            </a:r>
            <a:r>
              <a:rPr spc="20" dirty="0">
                <a:solidFill>
                  <a:srgbClr val="221915"/>
                </a:solidFill>
                <a:latin typeface="Microsoft Sans Serif"/>
                <a:cs typeface="Microsoft Sans Serif"/>
              </a:rPr>
              <a:t>de </a:t>
            </a:r>
            <a:r>
              <a:rPr dirty="0">
                <a:solidFill>
                  <a:srgbClr val="221915"/>
                </a:solidFill>
                <a:latin typeface="Microsoft Sans Serif"/>
                <a:cs typeface="Microsoft Sans Serif"/>
              </a:rPr>
              <a:t>C&amp;I</a:t>
            </a:r>
            <a:r>
              <a:rPr lang="es-AR" dirty="0">
                <a:solidFill>
                  <a:srgbClr val="221915"/>
                </a:solidFill>
                <a:latin typeface="Microsoft Sans Serif"/>
                <a:cs typeface="Microsoft Sans Serif"/>
              </a:rPr>
              <a:t>, </a:t>
            </a:r>
            <a:r>
              <a:rPr dirty="0">
                <a:solidFill>
                  <a:srgbClr val="221915"/>
                </a:solidFill>
                <a:latin typeface="Microsoft Sans Serif"/>
                <a:cs typeface="Microsoft Sans Serif"/>
              </a:rPr>
              <a:t>las causas </a:t>
            </a:r>
            <a:r>
              <a:rPr spc="20" dirty="0">
                <a:solidFill>
                  <a:srgbClr val="221915"/>
                </a:solidFill>
                <a:latin typeface="Microsoft Sans Serif"/>
                <a:cs typeface="Microsoft Sans Serif"/>
              </a:rPr>
              <a:t>de </a:t>
            </a:r>
            <a:r>
              <a:rPr spc="10" dirty="0">
                <a:solidFill>
                  <a:srgbClr val="221915"/>
                </a:solidFill>
                <a:latin typeface="Microsoft Sans Serif"/>
                <a:cs typeface="Microsoft Sans Serif"/>
              </a:rPr>
              <a:t>los </a:t>
            </a:r>
            <a:r>
              <a:rPr spc="15" dirty="0" err="1">
                <a:solidFill>
                  <a:srgbClr val="221915"/>
                </a:solidFill>
                <a:latin typeface="Microsoft Sans Serif"/>
                <a:cs typeface="Microsoft Sans Serif"/>
              </a:rPr>
              <a:t>cortes</a:t>
            </a:r>
            <a:r>
              <a:rPr spc="15" dirty="0">
                <a:solidFill>
                  <a:srgbClr val="221915"/>
                </a:solidFill>
                <a:latin typeface="Microsoft Sans Serif"/>
                <a:cs typeface="Microsoft Sans Serif"/>
              </a:rPr>
              <a:t> son</a:t>
            </a:r>
            <a:r>
              <a:rPr lang="es-ES" spc="15" dirty="0">
                <a:solidFill>
                  <a:srgbClr val="221915"/>
                </a:solidFill>
                <a:latin typeface="Microsoft Sans Serif"/>
                <a:cs typeface="Microsoft Sans Serif"/>
              </a:rPr>
              <a:t> </a:t>
            </a:r>
            <a:r>
              <a:rPr spc="5" dirty="0" err="1">
                <a:solidFill>
                  <a:srgbClr val="221915"/>
                </a:solidFill>
                <a:latin typeface="Microsoft Sans Serif"/>
                <a:cs typeface="Microsoft Sans Serif"/>
              </a:rPr>
              <a:t>diversas</a:t>
            </a:r>
            <a:r>
              <a:rPr spc="5" dirty="0">
                <a:solidFill>
                  <a:srgbClr val="221915"/>
                </a:solidFill>
                <a:latin typeface="Microsoft Sans Serif"/>
                <a:cs typeface="Microsoft Sans Serif"/>
              </a:rPr>
              <a:t>. </a:t>
            </a:r>
            <a:r>
              <a:rPr spc="15" dirty="0">
                <a:solidFill>
                  <a:srgbClr val="221915"/>
                </a:solidFill>
                <a:latin typeface="Microsoft Sans Serif"/>
                <a:cs typeface="Microsoft Sans Serif"/>
              </a:rPr>
              <a:t>Dado </a:t>
            </a:r>
            <a:r>
              <a:rPr spc="25" dirty="0">
                <a:solidFill>
                  <a:srgbClr val="221915"/>
                </a:solidFill>
                <a:latin typeface="Microsoft Sans Serif"/>
                <a:cs typeface="Microsoft Sans Serif"/>
              </a:rPr>
              <a:t>que </a:t>
            </a:r>
            <a:r>
              <a:rPr spc="10" dirty="0">
                <a:solidFill>
                  <a:srgbClr val="221915"/>
                </a:solidFill>
                <a:latin typeface="Microsoft Sans Serif"/>
                <a:cs typeface="Microsoft Sans Serif"/>
              </a:rPr>
              <a:t>la </a:t>
            </a:r>
            <a:r>
              <a:rPr spc="25" dirty="0">
                <a:solidFill>
                  <a:srgbClr val="221915"/>
                </a:solidFill>
                <a:latin typeface="Microsoft Sans Serif"/>
                <a:cs typeface="Microsoft Sans Serif"/>
              </a:rPr>
              <a:t>infraestructura </a:t>
            </a:r>
            <a:r>
              <a:rPr spc="10" dirty="0">
                <a:solidFill>
                  <a:srgbClr val="221915"/>
                </a:solidFill>
                <a:latin typeface="Microsoft Sans Serif"/>
                <a:cs typeface="Microsoft Sans Serif"/>
              </a:rPr>
              <a:t>eléctrica </a:t>
            </a:r>
            <a:r>
              <a:rPr spc="-5" dirty="0">
                <a:solidFill>
                  <a:srgbClr val="221915"/>
                </a:solidFill>
                <a:latin typeface="Microsoft Sans Serif"/>
                <a:cs typeface="Microsoft Sans Serif"/>
              </a:rPr>
              <a:t>se </a:t>
            </a:r>
            <a:r>
              <a:rPr spc="10" dirty="0" err="1">
                <a:solidFill>
                  <a:srgbClr val="221915"/>
                </a:solidFill>
                <a:latin typeface="Microsoft Sans Serif"/>
                <a:cs typeface="Microsoft Sans Serif"/>
              </a:rPr>
              <a:t>vuelve</a:t>
            </a:r>
            <a:r>
              <a:rPr spc="10" dirty="0">
                <a:solidFill>
                  <a:srgbClr val="221915"/>
                </a:solidFill>
                <a:latin typeface="Microsoft Sans Serif"/>
                <a:cs typeface="Microsoft Sans Serif"/>
              </a:rPr>
              <a:t> </a:t>
            </a:r>
            <a:r>
              <a:rPr spc="15" dirty="0" err="1">
                <a:solidFill>
                  <a:srgbClr val="221915"/>
                </a:solidFill>
                <a:latin typeface="Microsoft Sans Serif"/>
                <a:cs typeface="Microsoft Sans Serif"/>
              </a:rPr>
              <a:t>más</a:t>
            </a:r>
            <a:r>
              <a:rPr lang="es-ES" spc="15" dirty="0">
                <a:solidFill>
                  <a:srgbClr val="221915"/>
                </a:solidFill>
                <a:latin typeface="Microsoft Sans Serif"/>
                <a:cs typeface="Microsoft Sans Serif"/>
              </a:rPr>
              <a:t> </a:t>
            </a:r>
            <a:r>
              <a:rPr spc="15" dirty="0" err="1">
                <a:solidFill>
                  <a:srgbClr val="221915"/>
                </a:solidFill>
                <a:latin typeface="Microsoft Sans Serif"/>
                <a:cs typeface="Microsoft Sans Serif"/>
              </a:rPr>
              <a:t>compleja</a:t>
            </a:r>
            <a:r>
              <a:rPr lang="es-AR" spc="15" dirty="0">
                <a:solidFill>
                  <a:srgbClr val="221915"/>
                </a:solidFill>
                <a:latin typeface="Microsoft Sans Serif"/>
                <a:cs typeface="Microsoft Sans Serif"/>
              </a:rPr>
              <a:t>, </a:t>
            </a:r>
            <a:r>
              <a:rPr spc="15" dirty="0" err="1">
                <a:solidFill>
                  <a:srgbClr val="221915"/>
                </a:solidFill>
                <a:latin typeface="Microsoft Sans Serif"/>
                <a:cs typeface="Microsoft Sans Serif"/>
              </a:rPr>
              <a:t>incluidas</a:t>
            </a:r>
            <a:r>
              <a:rPr spc="15" dirty="0">
                <a:solidFill>
                  <a:srgbClr val="221915"/>
                </a:solidFill>
                <a:latin typeface="Microsoft Sans Serif"/>
                <a:cs typeface="Microsoft Sans Serif"/>
              </a:rPr>
              <a:t> </a:t>
            </a:r>
            <a:r>
              <a:rPr dirty="0">
                <a:solidFill>
                  <a:srgbClr val="221915"/>
                </a:solidFill>
                <a:latin typeface="Microsoft Sans Serif"/>
                <a:cs typeface="Microsoft Sans Serif"/>
              </a:rPr>
              <a:t>las </a:t>
            </a:r>
            <a:r>
              <a:rPr spc="20" dirty="0">
                <a:solidFill>
                  <a:srgbClr val="221915"/>
                </a:solidFill>
                <a:latin typeface="Microsoft Sans Serif"/>
                <a:cs typeface="Microsoft Sans Serif"/>
              </a:rPr>
              <a:t>fuentes de energía </a:t>
            </a:r>
            <a:r>
              <a:rPr spc="10" dirty="0">
                <a:solidFill>
                  <a:srgbClr val="221915"/>
                </a:solidFill>
                <a:latin typeface="Microsoft Sans Serif"/>
                <a:cs typeface="Microsoft Sans Serif"/>
              </a:rPr>
              <a:t>descentralizadas </a:t>
            </a:r>
            <a:r>
              <a:rPr spc="5" dirty="0">
                <a:solidFill>
                  <a:srgbClr val="221915"/>
                </a:solidFill>
                <a:latin typeface="Microsoft Sans Serif"/>
                <a:cs typeface="Microsoft Sans Serif"/>
              </a:rPr>
              <a:t>y </a:t>
            </a:r>
            <a:r>
              <a:rPr spc="15" dirty="0" err="1">
                <a:solidFill>
                  <a:srgbClr val="221915"/>
                </a:solidFill>
                <a:latin typeface="Microsoft Sans Serif"/>
                <a:cs typeface="Microsoft Sans Serif"/>
              </a:rPr>
              <a:t>más</a:t>
            </a:r>
            <a:r>
              <a:rPr lang="es-ES" spc="15" dirty="0">
                <a:solidFill>
                  <a:srgbClr val="221915"/>
                </a:solidFill>
                <a:latin typeface="Microsoft Sans Serif"/>
                <a:cs typeface="Microsoft Sans Serif"/>
              </a:rPr>
              <a:t> </a:t>
            </a:r>
            <a:r>
              <a:rPr spc="15" dirty="0" err="1">
                <a:solidFill>
                  <a:srgbClr val="221915"/>
                </a:solidFill>
                <a:latin typeface="Microsoft Sans Serif"/>
                <a:cs typeface="Microsoft Sans Serif"/>
              </a:rPr>
              <a:t>dispositivos</a:t>
            </a:r>
            <a:r>
              <a:rPr spc="15" dirty="0">
                <a:solidFill>
                  <a:srgbClr val="221915"/>
                </a:solidFill>
                <a:latin typeface="Microsoft Sans Serif"/>
                <a:cs typeface="Microsoft Sans Serif"/>
              </a:rPr>
              <a:t> electrónicos </a:t>
            </a:r>
            <a:r>
              <a:rPr spc="20" dirty="0">
                <a:solidFill>
                  <a:srgbClr val="221915"/>
                </a:solidFill>
                <a:latin typeface="Microsoft Sans Serif"/>
                <a:cs typeface="Microsoft Sans Serif"/>
              </a:rPr>
              <a:t>de potencia </a:t>
            </a:r>
            <a:r>
              <a:rPr spc="25" dirty="0">
                <a:solidFill>
                  <a:srgbClr val="221915"/>
                </a:solidFill>
                <a:latin typeface="Microsoft Sans Serif"/>
                <a:cs typeface="Microsoft Sans Serif"/>
              </a:rPr>
              <a:t>que </a:t>
            </a:r>
            <a:r>
              <a:rPr spc="10" dirty="0" err="1">
                <a:solidFill>
                  <a:srgbClr val="221915"/>
                </a:solidFill>
                <a:latin typeface="Microsoft Sans Serif"/>
                <a:cs typeface="Microsoft Sans Serif"/>
              </a:rPr>
              <a:t>causan</a:t>
            </a:r>
            <a:r>
              <a:rPr spc="10" dirty="0">
                <a:solidFill>
                  <a:srgbClr val="221915"/>
                </a:solidFill>
                <a:latin typeface="Microsoft Sans Serif"/>
                <a:cs typeface="Microsoft Sans Serif"/>
              </a:rPr>
              <a:t> </a:t>
            </a:r>
            <a:r>
              <a:rPr spc="25" dirty="0" err="1">
                <a:solidFill>
                  <a:srgbClr val="221915"/>
                </a:solidFill>
                <a:latin typeface="Microsoft Sans Serif"/>
                <a:cs typeface="Microsoft Sans Serif"/>
              </a:rPr>
              <a:t>una</a:t>
            </a:r>
            <a:r>
              <a:rPr lang="es-ES" spc="25" dirty="0">
                <a:solidFill>
                  <a:srgbClr val="221915"/>
                </a:solidFill>
                <a:latin typeface="Microsoft Sans Serif"/>
                <a:cs typeface="Microsoft Sans Serif"/>
              </a:rPr>
              <a:t> </a:t>
            </a:r>
            <a:r>
              <a:rPr spc="20" dirty="0" err="1">
                <a:solidFill>
                  <a:srgbClr val="221915"/>
                </a:solidFill>
                <a:latin typeface="Microsoft Sans Serif"/>
                <a:cs typeface="Microsoft Sans Serif"/>
              </a:rPr>
              <a:t>contaminación</a:t>
            </a:r>
            <a:r>
              <a:rPr spc="20" dirty="0">
                <a:solidFill>
                  <a:srgbClr val="221915"/>
                </a:solidFill>
                <a:latin typeface="Microsoft Sans Serif"/>
                <a:cs typeface="Microsoft Sans Serif"/>
              </a:rPr>
              <a:t> </a:t>
            </a:r>
            <a:r>
              <a:rPr spc="15" dirty="0">
                <a:solidFill>
                  <a:srgbClr val="221915"/>
                </a:solidFill>
                <a:latin typeface="Microsoft Sans Serif"/>
                <a:cs typeface="Microsoft Sans Serif"/>
              </a:rPr>
              <a:t>adicional </a:t>
            </a:r>
            <a:r>
              <a:rPr spc="20" dirty="0">
                <a:solidFill>
                  <a:srgbClr val="221915"/>
                </a:solidFill>
                <a:latin typeface="Microsoft Sans Serif"/>
                <a:cs typeface="Microsoft Sans Serif"/>
              </a:rPr>
              <a:t>de </a:t>
            </a:r>
            <a:r>
              <a:rPr spc="10" dirty="0">
                <a:solidFill>
                  <a:srgbClr val="221915"/>
                </a:solidFill>
                <a:latin typeface="Microsoft Sans Serif"/>
                <a:cs typeface="Microsoft Sans Serif"/>
              </a:rPr>
              <a:t>la </a:t>
            </a:r>
            <a:r>
              <a:rPr spc="15" dirty="0">
                <a:solidFill>
                  <a:srgbClr val="221915"/>
                </a:solidFill>
                <a:latin typeface="Microsoft Sans Serif"/>
                <a:cs typeface="Microsoft Sans Serif"/>
              </a:rPr>
              <a:t>calidad </a:t>
            </a:r>
            <a:r>
              <a:rPr spc="20" dirty="0">
                <a:solidFill>
                  <a:srgbClr val="221915"/>
                </a:solidFill>
                <a:latin typeface="Microsoft Sans Serif"/>
                <a:cs typeface="Microsoft Sans Serif"/>
              </a:rPr>
              <a:t>de </a:t>
            </a:r>
            <a:r>
              <a:rPr spc="10" dirty="0">
                <a:solidFill>
                  <a:srgbClr val="221915"/>
                </a:solidFill>
                <a:latin typeface="Microsoft Sans Serif"/>
                <a:cs typeface="Microsoft Sans Serif"/>
              </a:rPr>
              <a:t>la </a:t>
            </a:r>
            <a:r>
              <a:rPr spc="15" dirty="0" err="1">
                <a:solidFill>
                  <a:srgbClr val="221915"/>
                </a:solidFill>
                <a:latin typeface="Microsoft Sans Serif"/>
                <a:cs typeface="Microsoft Sans Serif"/>
              </a:rPr>
              <a:t>energía</a:t>
            </a:r>
            <a:r>
              <a:rPr lang="es-AR" spc="15" dirty="0">
                <a:solidFill>
                  <a:srgbClr val="221915"/>
                </a:solidFill>
                <a:latin typeface="Microsoft Sans Serif"/>
                <a:cs typeface="Microsoft Sans Serif"/>
              </a:rPr>
              <a:t>, </a:t>
            </a:r>
            <a:r>
              <a:rPr spc="10" dirty="0">
                <a:solidFill>
                  <a:srgbClr val="221915"/>
                </a:solidFill>
                <a:latin typeface="Microsoft Sans Serif"/>
                <a:cs typeface="Microsoft Sans Serif"/>
              </a:rPr>
              <a:t>la </a:t>
            </a:r>
            <a:r>
              <a:rPr spc="20" dirty="0" err="1">
                <a:solidFill>
                  <a:srgbClr val="221915"/>
                </a:solidFill>
                <a:latin typeface="Microsoft Sans Serif"/>
                <a:cs typeface="Microsoft Sans Serif"/>
              </a:rPr>
              <a:t>operación</a:t>
            </a:r>
            <a:r>
              <a:rPr lang="es-ES" spc="20" dirty="0">
                <a:solidFill>
                  <a:srgbClr val="221915"/>
                </a:solidFill>
                <a:latin typeface="Microsoft Sans Serif"/>
                <a:cs typeface="Microsoft Sans Serif"/>
              </a:rPr>
              <a:t> </a:t>
            </a:r>
            <a:r>
              <a:rPr spc="20" dirty="0" err="1">
                <a:solidFill>
                  <a:srgbClr val="221915"/>
                </a:solidFill>
                <a:latin typeface="Microsoft Sans Serif"/>
                <a:cs typeface="Microsoft Sans Serif"/>
              </a:rPr>
              <a:t>típica</a:t>
            </a:r>
            <a:r>
              <a:rPr spc="20" dirty="0">
                <a:solidFill>
                  <a:srgbClr val="221915"/>
                </a:solidFill>
                <a:latin typeface="Microsoft Sans Serif"/>
                <a:cs typeface="Microsoft Sans Serif"/>
              </a:rPr>
              <a:t> contiene </a:t>
            </a:r>
            <a:r>
              <a:rPr spc="25" dirty="0">
                <a:solidFill>
                  <a:srgbClr val="221915"/>
                </a:solidFill>
                <a:latin typeface="Microsoft Sans Serif"/>
                <a:cs typeface="Microsoft Sans Serif"/>
              </a:rPr>
              <a:t>muchos </a:t>
            </a:r>
            <a:r>
              <a:rPr spc="15" dirty="0">
                <a:solidFill>
                  <a:srgbClr val="221915"/>
                </a:solidFill>
                <a:latin typeface="Microsoft Sans Serif"/>
                <a:cs typeface="Microsoft Sans Serif"/>
              </a:rPr>
              <a:t>riesgos </a:t>
            </a:r>
            <a:r>
              <a:rPr spc="20" dirty="0">
                <a:solidFill>
                  <a:srgbClr val="221915"/>
                </a:solidFill>
                <a:latin typeface="Microsoft Sans Serif"/>
                <a:cs typeface="Microsoft Sans Serif"/>
              </a:rPr>
              <a:t>ocultos para </a:t>
            </a:r>
            <a:r>
              <a:rPr spc="10" dirty="0">
                <a:solidFill>
                  <a:srgbClr val="221915"/>
                </a:solidFill>
                <a:latin typeface="Microsoft Sans Serif"/>
                <a:cs typeface="Microsoft Sans Serif"/>
              </a:rPr>
              <a:t>la </a:t>
            </a:r>
            <a:r>
              <a:rPr spc="25" dirty="0" err="1">
                <a:solidFill>
                  <a:srgbClr val="221915"/>
                </a:solidFill>
                <a:latin typeface="Microsoft Sans Serif"/>
                <a:cs typeface="Microsoft Sans Serif"/>
              </a:rPr>
              <a:t>disponibilidad</a:t>
            </a:r>
            <a:r>
              <a:rPr lang="es-ES" spc="25" dirty="0">
                <a:solidFill>
                  <a:srgbClr val="221915"/>
                </a:solidFill>
                <a:latin typeface="Microsoft Sans Serif"/>
                <a:cs typeface="Microsoft Sans Serif"/>
              </a:rPr>
              <a:t> </a:t>
            </a:r>
            <a:r>
              <a:rPr spc="20" dirty="0" err="1">
                <a:solidFill>
                  <a:srgbClr val="221915"/>
                </a:solidFill>
                <a:latin typeface="Microsoft Sans Serif"/>
                <a:cs typeface="Microsoft Sans Serif"/>
              </a:rPr>
              <a:t>confiable</a:t>
            </a:r>
            <a:r>
              <a:rPr spc="-10"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spc="-5" dirty="0">
                <a:solidFill>
                  <a:srgbClr val="221915"/>
                </a:solidFill>
                <a:latin typeface="Microsoft Sans Serif"/>
                <a:cs typeface="Microsoft Sans Serif"/>
              </a:rPr>
              <a:t> </a:t>
            </a:r>
            <a:r>
              <a:rPr spc="15" dirty="0">
                <a:solidFill>
                  <a:srgbClr val="221915"/>
                </a:solidFill>
                <a:latin typeface="Microsoft Sans Serif"/>
                <a:cs typeface="Microsoft Sans Serif"/>
              </a:rPr>
              <a:t>energía.</a:t>
            </a:r>
            <a:endParaRPr dirty="0">
              <a:latin typeface="Microsoft Sans Serif"/>
              <a:cs typeface="Microsoft Sans Serif"/>
            </a:endParaRPr>
          </a:p>
          <a:p>
            <a:pPr marL="23495" marR="76200" algn="just">
              <a:spcBef>
                <a:spcPts val="5"/>
              </a:spcBef>
            </a:pPr>
            <a:r>
              <a:rPr b="1" spc="20" dirty="0" err="1">
                <a:solidFill>
                  <a:srgbClr val="3DCC58"/>
                </a:solidFill>
                <a:latin typeface="Microsoft Sans Serif"/>
                <a:cs typeface="Microsoft Sans Serif"/>
              </a:rPr>
              <a:t>Disponibilidad</a:t>
            </a:r>
            <a:r>
              <a:rPr lang="es-AR" b="1" spc="20" dirty="0">
                <a:solidFill>
                  <a:srgbClr val="3DCC58"/>
                </a:solidFill>
                <a:latin typeface="Microsoft Sans Serif"/>
                <a:cs typeface="Microsoft Sans Serif"/>
              </a:rPr>
              <a:t>, </a:t>
            </a:r>
            <a:r>
              <a:rPr b="1" spc="20" dirty="0" err="1">
                <a:solidFill>
                  <a:srgbClr val="3DCC58"/>
                </a:solidFill>
                <a:latin typeface="Microsoft Sans Serif"/>
                <a:cs typeface="Microsoft Sans Serif"/>
              </a:rPr>
              <a:t>confiabilidad</a:t>
            </a:r>
            <a:r>
              <a:rPr b="1" spc="45" dirty="0">
                <a:solidFill>
                  <a:srgbClr val="3DCC58"/>
                </a:solidFill>
                <a:latin typeface="Microsoft Sans Serif"/>
                <a:cs typeface="Microsoft Sans Serif"/>
              </a:rPr>
              <a:t> </a:t>
            </a:r>
            <a:r>
              <a:rPr b="1" spc="5" dirty="0">
                <a:solidFill>
                  <a:srgbClr val="3DCC58"/>
                </a:solidFill>
                <a:latin typeface="Microsoft Sans Serif"/>
                <a:cs typeface="Microsoft Sans Serif"/>
              </a:rPr>
              <a:t>y</a:t>
            </a:r>
            <a:r>
              <a:rPr b="1" spc="45" dirty="0">
                <a:solidFill>
                  <a:srgbClr val="3DCC58"/>
                </a:solidFill>
                <a:latin typeface="Microsoft Sans Serif"/>
                <a:cs typeface="Microsoft Sans Serif"/>
              </a:rPr>
              <a:t> </a:t>
            </a:r>
            <a:r>
              <a:rPr b="1" spc="25" dirty="0">
                <a:solidFill>
                  <a:srgbClr val="3DCC58"/>
                </a:solidFill>
                <a:latin typeface="Microsoft Sans Serif"/>
                <a:cs typeface="Microsoft Sans Serif"/>
              </a:rPr>
              <a:t>seguridad</a:t>
            </a:r>
            <a:r>
              <a:rPr b="1" spc="45" dirty="0">
                <a:solidFill>
                  <a:srgbClr val="3DCC58"/>
                </a:solidFill>
                <a:latin typeface="Microsoft Sans Serif"/>
                <a:cs typeface="Microsoft Sans Serif"/>
              </a:rPr>
              <a:t> </a:t>
            </a:r>
            <a:r>
              <a:rPr b="1" spc="20" dirty="0" err="1">
                <a:solidFill>
                  <a:srgbClr val="3DCC58"/>
                </a:solidFill>
                <a:latin typeface="Microsoft Sans Serif"/>
                <a:cs typeface="Microsoft Sans Serif"/>
              </a:rPr>
              <a:t>mejoradas</a:t>
            </a:r>
            <a:r>
              <a:rPr b="1" spc="45" dirty="0">
                <a:solidFill>
                  <a:srgbClr val="3DCC58"/>
                </a:solidFill>
                <a:latin typeface="Microsoft Sans Serif"/>
                <a:cs typeface="Microsoft Sans Serif"/>
              </a:rPr>
              <a:t> </a:t>
            </a:r>
            <a:r>
              <a:rPr b="1" dirty="0">
                <a:solidFill>
                  <a:srgbClr val="3DCC58"/>
                </a:solidFill>
                <a:latin typeface="Microsoft Sans Serif"/>
                <a:cs typeface="Microsoft Sans Serif"/>
              </a:rPr>
              <a:t>a</a:t>
            </a:r>
            <a:r>
              <a:rPr lang="es-ES" b="1" dirty="0">
                <a:solidFill>
                  <a:srgbClr val="3DCC58"/>
                </a:solidFill>
                <a:latin typeface="Microsoft Sans Serif"/>
                <a:cs typeface="Microsoft Sans Serif"/>
              </a:rPr>
              <a:t> </a:t>
            </a:r>
            <a:r>
              <a:rPr b="1" spc="15" dirty="0" err="1">
                <a:solidFill>
                  <a:srgbClr val="3DCC58"/>
                </a:solidFill>
                <a:latin typeface="Microsoft Sans Serif"/>
                <a:cs typeface="Microsoft Sans Serif"/>
              </a:rPr>
              <a:t>través</a:t>
            </a:r>
            <a:r>
              <a:rPr b="1" spc="15" dirty="0">
                <a:solidFill>
                  <a:srgbClr val="3DCC58"/>
                </a:solidFill>
                <a:latin typeface="Microsoft Sans Serif"/>
                <a:cs typeface="Microsoft Sans Serif"/>
              </a:rPr>
              <a:t> </a:t>
            </a:r>
            <a:r>
              <a:rPr b="1" spc="20" dirty="0">
                <a:solidFill>
                  <a:srgbClr val="3DCC58"/>
                </a:solidFill>
                <a:latin typeface="Microsoft Sans Serif"/>
                <a:cs typeface="Microsoft Sans Serif"/>
              </a:rPr>
              <a:t>de </a:t>
            </a:r>
            <a:r>
              <a:rPr b="1" spc="40" dirty="0">
                <a:solidFill>
                  <a:srgbClr val="3DCC58"/>
                </a:solidFill>
                <a:latin typeface="Microsoft Sans Serif"/>
                <a:cs typeface="Microsoft Sans Serif"/>
              </a:rPr>
              <a:t>un </a:t>
            </a:r>
            <a:r>
              <a:rPr b="1" spc="20" dirty="0">
                <a:solidFill>
                  <a:srgbClr val="3DCC58"/>
                </a:solidFill>
                <a:latin typeface="Microsoft Sans Serif"/>
                <a:cs typeface="Microsoft Sans Serif"/>
              </a:rPr>
              <a:t>diseño de </a:t>
            </a:r>
            <a:r>
              <a:rPr b="1" spc="15" dirty="0">
                <a:solidFill>
                  <a:srgbClr val="3DCC58"/>
                </a:solidFill>
                <a:latin typeface="Microsoft Sans Serif"/>
                <a:cs typeface="Microsoft Sans Serif"/>
              </a:rPr>
              <a:t>sistema </a:t>
            </a:r>
            <a:r>
              <a:rPr b="1" spc="25" dirty="0">
                <a:solidFill>
                  <a:srgbClr val="3DCC58"/>
                </a:solidFill>
                <a:latin typeface="Microsoft Sans Serif"/>
                <a:cs typeface="Microsoft Sans Serif"/>
              </a:rPr>
              <a:t>inteligente </a:t>
            </a:r>
            <a:r>
              <a:rPr b="1" spc="5" dirty="0">
                <a:solidFill>
                  <a:srgbClr val="3DCC58"/>
                </a:solidFill>
                <a:latin typeface="Microsoft Sans Serif"/>
                <a:cs typeface="Microsoft Sans Serif"/>
              </a:rPr>
              <a:t>y </a:t>
            </a:r>
            <a:r>
              <a:rPr b="1" spc="20" dirty="0" err="1">
                <a:solidFill>
                  <a:srgbClr val="3DCC58"/>
                </a:solidFill>
                <a:latin typeface="Microsoft Sans Serif"/>
                <a:cs typeface="Microsoft Sans Serif"/>
              </a:rPr>
              <a:t>eficiente</a:t>
            </a:r>
            <a:r>
              <a:rPr lang="es-ES" b="1" spc="20" dirty="0">
                <a:solidFill>
                  <a:srgbClr val="3DCC58"/>
                </a:solidFill>
                <a:latin typeface="Microsoft Sans Serif"/>
                <a:cs typeface="Microsoft Sans Serif"/>
              </a:rPr>
              <a:t> </a:t>
            </a:r>
          </a:p>
          <a:p>
            <a:pPr marL="23495" marR="76200" algn="just">
              <a:spcBef>
                <a:spcPts val="5"/>
              </a:spcBef>
            </a:pPr>
            <a:r>
              <a:rPr spc="10" dirty="0" err="1">
                <a:solidFill>
                  <a:srgbClr val="221915"/>
                </a:solidFill>
                <a:latin typeface="Microsoft Sans Serif"/>
                <a:cs typeface="Microsoft Sans Serif"/>
              </a:rPr>
              <a:t>Además</a:t>
            </a:r>
            <a:r>
              <a:rPr spc="-10"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spc="-5" dirty="0">
                <a:solidFill>
                  <a:srgbClr val="221915"/>
                </a:solidFill>
                <a:latin typeface="Microsoft Sans Serif"/>
                <a:cs typeface="Microsoft Sans Serif"/>
              </a:rPr>
              <a:t> </a:t>
            </a:r>
            <a:r>
              <a:rPr spc="30" dirty="0">
                <a:solidFill>
                  <a:srgbClr val="221915"/>
                </a:solidFill>
                <a:latin typeface="Microsoft Sans Serif"/>
                <a:cs typeface="Microsoft Sans Serif"/>
              </a:rPr>
              <a:t>mejorar</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la</a:t>
            </a:r>
            <a:r>
              <a:rPr spc="-5" dirty="0">
                <a:solidFill>
                  <a:srgbClr val="221915"/>
                </a:solidFill>
                <a:latin typeface="Microsoft Sans Serif"/>
                <a:cs typeface="Microsoft Sans Serif"/>
              </a:rPr>
              <a:t> </a:t>
            </a:r>
            <a:r>
              <a:rPr spc="20" dirty="0" err="1">
                <a:solidFill>
                  <a:srgbClr val="221915"/>
                </a:solidFill>
                <a:latin typeface="Microsoft Sans Serif"/>
                <a:cs typeface="Microsoft Sans Serif"/>
              </a:rPr>
              <a:t>seguridad</a:t>
            </a:r>
            <a:r>
              <a:rPr lang="es-AR" spc="20" dirty="0">
                <a:solidFill>
                  <a:srgbClr val="221915"/>
                </a:solidFill>
                <a:latin typeface="Microsoft Sans Serif"/>
                <a:cs typeface="Microsoft Sans Serif"/>
              </a:rPr>
              <a:t>, </a:t>
            </a:r>
            <a:r>
              <a:rPr spc="10" dirty="0">
                <a:solidFill>
                  <a:srgbClr val="221915"/>
                </a:solidFill>
                <a:latin typeface="Microsoft Sans Serif"/>
                <a:cs typeface="Microsoft Sans Serif"/>
              </a:rPr>
              <a:t>la</a:t>
            </a:r>
            <a:r>
              <a:rPr spc="-5" dirty="0">
                <a:solidFill>
                  <a:srgbClr val="221915"/>
                </a:solidFill>
                <a:latin typeface="Microsoft Sans Serif"/>
                <a:cs typeface="Microsoft Sans Serif"/>
              </a:rPr>
              <a:t> </a:t>
            </a:r>
            <a:r>
              <a:rPr spc="25" dirty="0">
                <a:solidFill>
                  <a:srgbClr val="221915"/>
                </a:solidFill>
                <a:latin typeface="Microsoft Sans Serif"/>
                <a:cs typeface="Microsoft Sans Serif"/>
              </a:rPr>
              <a:t>disponibilidad</a:t>
            </a:r>
            <a:r>
              <a:rPr spc="-10"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spc="-5" dirty="0">
                <a:solidFill>
                  <a:srgbClr val="221915"/>
                </a:solidFill>
                <a:latin typeface="Microsoft Sans Serif"/>
                <a:cs typeface="Microsoft Sans Serif"/>
              </a:rPr>
              <a:t> </a:t>
            </a:r>
            <a:r>
              <a:rPr spc="20" dirty="0" err="1">
                <a:solidFill>
                  <a:srgbClr val="221915"/>
                </a:solidFill>
                <a:latin typeface="Microsoft Sans Serif"/>
                <a:cs typeface="Microsoft Sans Serif"/>
              </a:rPr>
              <a:t>energía</a:t>
            </a:r>
            <a:r>
              <a:rPr spc="-5" dirty="0">
                <a:solidFill>
                  <a:srgbClr val="221915"/>
                </a:solidFill>
                <a:latin typeface="Microsoft Sans Serif"/>
                <a:cs typeface="Microsoft Sans Serif"/>
              </a:rPr>
              <a:t> es</a:t>
            </a:r>
            <a:r>
              <a:rPr lang="es-ES" spc="-5" dirty="0">
                <a:solidFill>
                  <a:srgbClr val="221915"/>
                </a:solidFill>
                <a:latin typeface="Microsoft Sans Serif"/>
                <a:cs typeface="Microsoft Sans Serif"/>
              </a:rPr>
              <a:t> </a:t>
            </a:r>
            <a:r>
              <a:rPr spc="30" dirty="0" err="1">
                <a:solidFill>
                  <a:srgbClr val="221915"/>
                </a:solidFill>
                <a:latin typeface="Microsoft Sans Serif"/>
                <a:cs typeface="Microsoft Sans Serif"/>
              </a:rPr>
              <a:t>probablemente</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la</a:t>
            </a:r>
            <a:r>
              <a:rPr dirty="0">
                <a:solidFill>
                  <a:srgbClr val="221915"/>
                </a:solidFill>
                <a:latin typeface="Microsoft Sans Serif"/>
                <a:cs typeface="Microsoft Sans Serif"/>
              </a:rPr>
              <a:t> </a:t>
            </a:r>
            <a:r>
              <a:rPr spc="20" dirty="0">
                <a:solidFill>
                  <a:srgbClr val="221915"/>
                </a:solidFill>
                <a:latin typeface="Microsoft Sans Serif"/>
                <a:cs typeface="Microsoft Sans Serif"/>
              </a:rPr>
              <a:t>preocupación</a:t>
            </a:r>
            <a:r>
              <a:rPr dirty="0">
                <a:solidFill>
                  <a:srgbClr val="221915"/>
                </a:solidFill>
                <a:latin typeface="Microsoft Sans Serif"/>
                <a:cs typeface="Microsoft Sans Serif"/>
              </a:rPr>
              <a:t> </a:t>
            </a:r>
            <a:r>
              <a:rPr spc="15" dirty="0">
                <a:solidFill>
                  <a:srgbClr val="221915"/>
                </a:solidFill>
                <a:latin typeface="Microsoft Sans Serif"/>
                <a:cs typeface="Microsoft Sans Serif"/>
              </a:rPr>
              <a:t>más</a:t>
            </a:r>
            <a:r>
              <a:rPr spc="-5" dirty="0">
                <a:solidFill>
                  <a:srgbClr val="221915"/>
                </a:solidFill>
                <a:latin typeface="Microsoft Sans Serif"/>
                <a:cs typeface="Microsoft Sans Serif"/>
              </a:rPr>
              <a:t> </a:t>
            </a:r>
            <a:r>
              <a:rPr spc="5" dirty="0">
                <a:solidFill>
                  <a:srgbClr val="221915"/>
                </a:solidFill>
                <a:latin typeface="Microsoft Sans Serif"/>
                <a:cs typeface="Microsoft Sans Serif"/>
              </a:rPr>
              <a:t>básica</a:t>
            </a:r>
            <a:r>
              <a:rPr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dirty="0">
                <a:solidFill>
                  <a:srgbClr val="221915"/>
                </a:solidFill>
                <a:latin typeface="Microsoft Sans Serif"/>
                <a:cs typeface="Microsoft Sans Serif"/>
              </a:rPr>
              <a:t> </a:t>
            </a:r>
            <a:r>
              <a:rPr spc="35" dirty="0" err="1">
                <a:solidFill>
                  <a:srgbClr val="221915"/>
                </a:solidFill>
                <a:latin typeface="Microsoft Sans Serif"/>
                <a:cs typeface="Microsoft Sans Serif"/>
              </a:rPr>
              <a:t>todo</a:t>
            </a:r>
            <a:r>
              <a:rPr spc="-5" dirty="0">
                <a:solidFill>
                  <a:srgbClr val="221915"/>
                </a:solidFill>
                <a:latin typeface="Microsoft Sans Serif"/>
                <a:cs typeface="Microsoft Sans Serif"/>
              </a:rPr>
              <a:t> </a:t>
            </a:r>
            <a:r>
              <a:rPr spc="25" dirty="0" err="1">
                <a:solidFill>
                  <a:srgbClr val="221915"/>
                </a:solidFill>
                <a:latin typeface="Microsoft Sans Serif"/>
                <a:cs typeface="Microsoft Sans Serif"/>
              </a:rPr>
              <a:t>consumidor</a:t>
            </a:r>
            <a:r>
              <a:rPr lang="en-US" spc="25" dirty="0">
                <a:solidFill>
                  <a:srgbClr val="221915"/>
                </a:solidFill>
                <a:latin typeface="Microsoft Sans Serif"/>
                <a:cs typeface="Microsoft Sans Serif"/>
              </a:rPr>
              <a:t> </a:t>
            </a:r>
            <a:r>
              <a:rPr spc="20" dirty="0">
                <a:solidFill>
                  <a:srgbClr val="221915"/>
                </a:solidFill>
                <a:latin typeface="Microsoft Sans Serif"/>
                <a:cs typeface="Microsoft Sans Serif"/>
              </a:rPr>
              <a:t>de </a:t>
            </a:r>
            <a:r>
              <a:rPr spc="15" dirty="0">
                <a:solidFill>
                  <a:srgbClr val="221915"/>
                </a:solidFill>
                <a:latin typeface="Microsoft Sans Serif"/>
                <a:cs typeface="Microsoft Sans Serif"/>
              </a:rPr>
              <a:t>electricidad. </a:t>
            </a:r>
            <a:r>
              <a:rPr spc="20" dirty="0">
                <a:solidFill>
                  <a:srgbClr val="221915"/>
                </a:solidFill>
                <a:latin typeface="Microsoft Sans Serif"/>
                <a:cs typeface="Microsoft Sans Serif"/>
              </a:rPr>
              <a:t>Aunque </a:t>
            </a:r>
            <a:r>
              <a:rPr dirty="0">
                <a:solidFill>
                  <a:srgbClr val="221915"/>
                </a:solidFill>
                <a:latin typeface="Microsoft Sans Serif"/>
                <a:cs typeface="Microsoft Sans Serif"/>
              </a:rPr>
              <a:t>las </a:t>
            </a:r>
            <a:r>
              <a:rPr spc="30" dirty="0">
                <a:solidFill>
                  <a:srgbClr val="221915"/>
                </a:solidFill>
                <a:latin typeface="Microsoft Sans Serif"/>
                <a:cs typeface="Microsoft Sans Serif"/>
              </a:rPr>
              <a:t>normas </a:t>
            </a:r>
            <a:r>
              <a:rPr spc="20" dirty="0">
                <a:solidFill>
                  <a:srgbClr val="221915"/>
                </a:solidFill>
                <a:latin typeface="Microsoft Sans Serif"/>
                <a:cs typeface="Microsoft Sans Serif"/>
              </a:rPr>
              <a:t>de </a:t>
            </a:r>
            <a:r>
              <a:rPr spc="10" dirty="0">
                <a:solidFill>
                  <a:srgbClr val="221915"/>
                </a:solidFill>
                <a:latin typeface="Microsoft Sans Serif"/>
                <a:cs typeface="Microsoft Sans Serif"/>
              </a:rPr>
              <a:t>la </a:t>
            </a:r>
            <a:r>
              <a:rPr spc="15" dirty="0" err="1">
                <a:solidFill>
                  <a:srgbClr val="221915"/>
                </a:solidFill>
                <a:latin typeface="Microsoft Sans Serif"/>
                <a:cs typeface="Microsoft Sans Serif"/>
              </a:rPr>
              <a:t>Comisión</a:t>
            </a:r>
            <a:r>
              <a:rPr spc="15" dirty="0">
                <a:solidFill>
                  <a:srgbClr val="221915"/>
                </a:solidFill>
                <a:latin typeface="Microsoft Sans Serif"/>
                <a:cs typeface="Microsoft Sans Serif"/>
              </a:rPr>
              <a:t> </a:t>
            </a:r>
            <a:r>
              <a:rPr spc="10" dirty="0" err="1">
                <a:solidFill>
                  <a:srgbClr val="221915"/>
                </a:solidFill>
                <a:latin typeface="Microsoft Sans Serif"/>
                <a:cs typeface="Microsoft Sans Serif"/>
              </a:rPr>
              <a:t>Electrotécnica</a:t>
            </a:r>
            <a:r>
              <a:rPr lang="es-ES" spc="10" dirty="0">
                <a:solidFill>
                  <a:srgbClr val="221915"/>
                </a:solidFill>
                <a:latin typeface="Microsoft Sans Serif"/>
                <a:cs typeface="Microsoft Sans Serif"/>
              </a:rPr>
              <a:t> </a:t>
            </a:r>
            <a:r>
              <a:rPr spc="25" dirty="0" err="1">
                <a:solidFill>
                  <a:srgbClr val="221915"/>
                </a:solidFill>
                <a:latin typeface="Microsoft Sans Serif"/>
                <a:cs typeface="Microsoft Sans Serif"/>
              </a:rPr>
              <a:t>Internacional</a:t>
            </a:r>
            <a:r>
              <a:rPr spc="25" dirty="0">
                <a:solidFill>
                  <a:srgbClr val="221915"/>
                </a:solidFill>
                <a:latin typeface="Microsoft Sans Serif"/>
                <a:cs typeface="Microsoft Sans Serif"/>
              </a:rPr>
              <a:t> </a:t>
            </a:r>
            <a:r>
              <a:rPr spc="-30" dirty="0">
                <a:solidFill>
                  <a:srgbClr val="221915"/>
                </a:solidFill>
                <a:latin typeface="Microsoft Sans Serif"/>
                <a:cs typeface="Microsoft Sans Serif"/>
              </a:rPr>
              <a:t>(IEC) </a:t>
            </a:r>
            <a:r>
              <a:rPr spc="-5" dirty="0">
                <a:solidFill>
                  <a:srgbClr val="221915"/>
                </a:solidFill>
                <a:latin typeface="Microsoft Sans Serif"/>
                <a:cs typeface="Microsoft Sans Serif"/>
              </a:rPr>
              <a:t>se </a:t>
            </a:r>
            <a:r>
              <a:rPr spc="25" dirty="0">
                <a:solidFill>
                  <a:srgbClr val="221915"/>
                </a:solidFill>
                <a:latin typeface="Microsoft Sans Serif"/>
                <a:cs typeface="Microsoft Sans Serif"/>
              </a:rPr>
              <a:t>han centrado principalmente </a:t>
            </a:r>
            <a:r>
              <a:rPr spc="20" dirty="0">
                <a:solidFill>
                  <a:srgbClr val="221915"/>
                </a:solidFill>
                <a:latin typeface="Microsoft Sans Serif"/>
                <a:cs typeface="Microsoft Sans Serif"/>
              </a:rPr>
              <a:t>en </a:t>
            </a:r>
            <a:r>
              <a:rPr spc="10" dirty="0">
                <a:solidFill>
                  <a:srgbClr val="221915"/>
                </a:solidFill>
                <a:latin typeface="Microsoft Sans Serif"/>
                <a:cs typeface="Microsoft Sans Serif"/>
              </a:rPr>
              <a:t>la</a:t>
            </a:r>
            <a:r>
              <a:rPr lang="es-ES" spc="10" dirty="0">
                <a:solidFill>
                  <a:srgbClr val="221915"/>
                </a:solidFill>
                <a:latin typeface="Microsoft Sans Serif"/>
                <a:cs typeface="Microsoft Sans Serif"/>
              </a:rPr>
              <a:t> </a:t>
            </a:r>
            <a:r>
              <a:rPr spc="20" dirty="0" err="1">
                <a:solidFill>
                  <a:srgbClr val="221915"/>
                </a:solidFill>
                <a:latin typeface="Microsoft Sans Serif"/>
                <a:cs typeface="Microsoft Sans Serif"/>
              </a:rPr>
              <a:t>seguridad</a:t>
            </a:r>
            <a:r>
              <a:rPr lang="es-AR" spc="20" dirty="0">
                <a:solidFill>
                  <a:srgbClr val="221915"/>
                </a:solidFill>
                <a:latin typeface="Microsoft Sans Serif"/>
                <a:cs typeface="Microsoft Sans Serif"/>
              </a:rPr>
              <a:t>, </a:t>
            </a:r>
            <a:r>
              <a:rPr spc="10" dirty="0">
                <a:solidFill>
                  <a:srgbClr val="221915"/>
                </a:solidFill>
                <a:latin typeface="Microsoft Sans Serif"/>
                <a:cs typeface="Microsoft Sans Serif"/>
              </a:rPr>
              <a:t>la</a:t>
            </a:r>
            <a:r>
              <a:rPr dirty="0">
                <a:solidFill>
                  <a:srgbClr val="221915"/>
                </a:solidFill>
                <a:latin typeface="Microsoft Sans Serif"/>
                <a:cs typeface="Microsoft Sans Serif"/>
              </a:rPr>
              <a:t> </a:t>
            </a:r>
            <a:r>
              <a:rPr spc="25" dirty="0">
                <a:solidFill>
                  <a:srgbClr val="221915"/>
                </a:solidFill>
                <a:latin typeface="Microsoft Sans Serif"/>
                <a:cs typeface="Microsoft Sans Serif"/>
              </a:rPr>
              <a:t>disponibilidad</a:t>
            </a:r>
            <a:r>
              <a:rPr dirty="0">
                <a:solidFill>
                  <a:srgbClr val="221915"/>
                </a:solidFill>
                <a:latin typeface="Microsoft Sans Serif"/>
                <a:cs typeface="Microsoft Sans Serif"/>
              </a:rPr>
              <a:t> </a:t>
            </a:r>
            <a:r>
              <a:rPr spc="5" dirty="0">
                <a:solidFill>
                  <a:srgbClr val="221915"/>
                </a:solidFill>
                <a:latin typeface="Microsoft Sans Serif"/>
                <a:cs typeface="Microsoft Sans Serif"/>
              </a:rPr>
              <a:t>y</a:t>
            </a:r>
            <a:r>
              <a:rPr spc="-5" dirty="0">
                <a:solidFill>
                  <a:srgbClr val="221915"/>
                </a:solidFill>
                <a:latin typeface="Microsoft Sans Serif"/>
                <a:cs typeface="Microsoft Sans Serif"/>
              </a:rPr>
              <a:t> </a:t>
            </a:r>
            <a:r>
              <a:rPr spc="20" dirty="0">
                <a:solidFill>
                  <a:srgbClr val="221915"/>
                </a:solidFill>
                <a:latin typeface="Microsoft Sans Serif"/>
                <a:cs typeface="Microsoft Sans Serif"/>
              </a:rPr>
              <a:t>confiabilidad</a:t>
            </a:r>
            <a:r>
              <a:rPr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dirty="0">
                <a:solidFill>
                  <a:srgbClr val="221915"/>
                </a:solidFill>
                <a:latin typeface="Microsoft Sans Serif"/>
                <a:cs typeface="Microsoft Sans Serif"/>
              </a:rPr>
              <a:t> </a:t>
            </a:r>
            <a:r>
              <a:rPr spc="10" dirty="0">
                <a:solidFill>
                  <a:srgbClr val="221915"/>
                </a:solidFill>
                <a:latin typeface="Microsoft Sans Serif"/>
                <a:cs typeface="Microsoft Sans Serif"/>
              </a:rPr>
              <a:t>la</a:t>
            </a:r>
            <a:r>
              <a:rPr dirty="0">
                <a:solidFill>
                  <a:srgbClr val="221915"/>
                </a:solidFill>
                <a:latin typeface="Microsoft Sans Serif"/>
                <a:cs typeface="Microsoft Sans Serif"/>
              </a:rPr>
              <a:t> </a:t>
            </a:r>
            <a:r>
              <a:rPr spc="20" dirty="0" err="1">
                <a:solidFill>
                  <a:srgbClr val="221915"/>
                </a:solidFill>
                <a:latin typeface="Microsoft Sans Serif"/>
                <a:cs typeface="Microsoft Sans Serif"/>
              </a:rPr>
              <a:t>energía</a:t>
            </a:r>
            <a:r>
              <a:rPr spc="-5" dirty="0">
                <a:solidFill>
                  <a:srgbClr val="221915"/>
                </a:solidFill>
                <a:latin typeface="Microsoft Sans Serif"/>
                <a:cs typeface="Microsoft Sans Serif"/>
              </a:rPr>
              <a:t> </a:t>
            </a:r>
            <a:r>
              <a:rPr spc="10" dirty="0" err="1">
                <a:solidFill>
                  <a:srgbClr val="221915"/>
                </a:solidFill>
                <a:latin typeface="Microsoft Sans Serif"/>
                <a:cs typeface="Microsoft Sans Serif"/>
              </a:rPr>
              <a:t>eléctrica</a:t>
            </a:r>
            <a:r>
              <a:rPr lang="es-ES" spc="10" dirty="0">
                <a:solidFill>
                  <a:srgbClr val="221915"/>
                </a:solidFill>
                <a:latin typeface="Microsoft Sans Serif"/>
                <a:cs typeface="Microsoft Sans Serif"/>
              </a:rPr>
              <a:t> </a:t>
            </a:r>
            <a:r>
              <a:rPr spc="-5" dirty="0" err="1">
                <a:solidFill>
                  <a:srgbClr val="221915"/>
                </a:solidFill>
                <a:latin typeface="Microsoft Sans Serif"/>
                <a:cs typeface="Microsoft Sans Serif"/>
              </a:rPr>
              <a:t>es</a:t>
            </a:r>
            <a:r>
              <a:rPr spc="-5" dirty="0">
                <a:solidFill>
                  <a:srgbClr val="221915"/>
                </a:solidFill>
                <a:latin typeface="Microsoft Sans Serif"/>
                <a:cs typeface="Microsoft Sans Serif"/>
              </a:rPr>
              <a:t> </a:t>
            </a:r>
            <a:r>
              <a:rPr spc="25" dirty="0">
                <a:solidFill>
                  <a:srgbClr val="221915"/>
                </a:solidFill>
                <a:latin typeface="Microsoft Sans Serif"/>
                <a:cs typeface="Microsoft Sans Serif"/>
              </a:rPr>
              <a:t>una </a:t>
            </a:r>
            <a:r>
              <a:rPr spc="20" dirty="0">
                <a:solidFill>
                  <a:srgbClr val="221915"/>
                </a:solidFill>
                <a:latin typeface="Microsoft Sans Serif"/>
                <a:cs typeface="Microsoft Sans Serif"/>
              </a:rPr>
              <a:t>preocupación </a:t>
            </a:r>
            <a:r>
              <a:rPr spc="30" dirty="0">
                <a:solidFill>
                  <a:srgbClr val="221915"/>
                </a:solidFill>
                <a:latin typeface="Microsoft Sans Serif"/>
                <a:cs typeface="Microsoft Sans Serif"/>
              </a:rPr>
              <a:t>importante. </a:t>
            </a:r>
            <a:r>
              <a:rPr spc="-20" dirty="0">
                <a:solidFill>
                  <a:srgbClr val="221915"/>
                </a:solidFill>
                <a:latin typeface="Microsoft Sans Serif"/>
                <a:cs typeface="Microsoft Sans Serif"/>
              </a:rPr>
              <a:t>En </a:t>
            </a:r>
            <a:r>
              <a:rPr spc="30" dirty="0">
                <a:solidFill>
                  <a:srgbClr val="221915"/>
                </a:solidFill>
                <a:latin typeface="Microsoft Sans Serif"/>
                <a:cs typeface="Microsoft Sans Serif"/>
              </a:rPr>
              <a:t>términos </a:t>
            </a:r>
            <a:r>
              <a:rPr spc="20" dirty="0">
                <a:solidFill>
                  <a:srgbClr val="221915"/>
                </a:solidFill>
                <a:latin typeface="Microsoft Sans Serif"/>
                <a:cs typeface="Microsoft Sans Serif"/>
              </a:rPr>
              <a:t>de </a:t>
            </a:r>
            <a:r>
              <a:rPr spc="20" dirty="0" err="1">
                <a:solidFill>
                  <a:srgbClr val="221915"/>
                </a:solidFill>
                <a:latin typeface="Microsoft Sans Serif"/>
                <a:cs typeface="Microsoft Sans Serif"/>
              </a:rPr>
              <a:t>diseño</a:t>
            </a:r>
            <a:r>
              <a:rPr spc="20" dirty="0">
                <a:solidFill>
                  <a:srgbClr val="221915"/>
                </a:solidFill>
                <a:latin typeface="Microsoft Sans Serif"/>
                <a:cs typeface="Microsoft Sans Serif"/>
              </a:rPr>
              <a:t> </a:t>
            </a:r>
            <a:r>
              <a:rPr spc="5" dirty="0">
                <a:solidFill>
                  <a:srgbClr val="221915"/>
                </a:solidFill>
                <a:latin typeface="Microsoft Sans Serif"/>
                <a:cs typeface="Microsoft Sans Serif"/>
              </a:rPr>
              <a:t>y</a:t>
            </a:r>
            <a:r>
              <a:rPr lang="es-ES" spc="5" dirty="0">
                <a:solidFill>
                  <a:srgbClr val="221915"/>
                </a:solidFill>
                <a:latin typeface="Microsoft Sans Serif"/>
                <a:cs typeface="Microsoft Sans Serif"/>
              </a:rPr>
              <a:t> </a:t>
            </a:r>
            <a:r>
              <a:rPr spc="10" dirty="0" err="1">
                <a:solidFill>
                  <a:srgbClr val="221915"/>
                </a:solidFill>
                <a:latin typeface="Microsoft Sans Serif"/>
                <a:cs typeface="Microsoft Sans Serif"/>
              </a:rPr>
              <a:t>especificación</a:t>
            </a:r>
            <a:r>
              <a:rPr spc="10" dirty="0">
                <a:solidFill>
                  <a:srgbClr val="221915"/>
                </a:solidFill>
                <a:latin typeface="Microsoft Sans Serif"/>
                <a:cs typeface="Microsoft Sans Serif"/>
              </a:rPr>
              <a:t> </a:t>
            </a:r>
            <a:r>
              <a:rPr spc="20" dirty="0">
                <a:solidFill>
                  <a:srgbClr val="221915"/>
                </a:solidFill>
                <a:latin typeface="Microsoft Sans Serif"/>
                <a:cs typeface="Microsoft Sans Serif"/>
              </a:rPr>
              <a:t>de </a:t>
            </a:r>
            <a:r>
              <a:rPr spc="10" dirty="0" err="1">
                <a:solidFill>
                  <a:srgbClr val="221915"/>
                </a:solidFill>
                <a:latin typeface="Microsoft Sans Serif"/>
                <a:cs typeface="Microsoft Sans Serif"/>
              </a:rPr>
              <a:t>sistemas</a:t>
            </a:r>
            <a:r>
              <a:rPr spc="10" dirty="0">
                <a:solidFill>
                  <a:srgbClr val="221915"/>
                </a:solidFill>
                <a:latin typeface="Microsoft Sans Serif"/>
                <a:cs typeface="Microsoft Sans Serif"/>
              </a:rPr>
              <a:t> </a:t>
            </a:r>
            <a:r>
              <a:rPr spc="10" dirty="0" err="1">
                <a:solidFill>
                  <a:srgbClr val="221915"/>
                </a:solidFill>
                <a:latin typeface="Microsoft Sans Serif"/>
                <a:cs typeface="Microsoft Sans Serif"/>
              </a:rPr>
              <a:t>eléctricos</a:t>
            </a:r>
            <a:r>
              <a:rPr lang="es-AR" spc="10" dirty="0">
                <a:solidFill>
                  <a:srgbClr val="221915"/>
                </a:solidFill>
                <a:latin typeface="Microsoft Sans Serif"/>
                <a:cs typeface="Microsoft Sans Serif"/>
              </a:rPr>
              <a:t>, </a:t>
            </a:r>
            <a:r>
              <a:rPr spc="10" dirty="0">
                <a:solidFill>
                  <a:srgbClr val="221915"/>
                </a:solidFill>
                <a:latin typeface="Microsoft Sans Serif"/>
                <a:cs typeface="Microsoft Sans Serif"/>
              </a:rPr>
              <a:t>Schneider </a:t>
            </a:r>
            <a:r>
              <a:rPr spc="5" dirty="0">
                <a:solidFill>
                  <a:srgbClr val="221915"/>
                </a:solidFill>
                <a:latin typeface="Microsoft Sans Serif"/>
                <a:cs typeface="Microsoft Sans Serif"/>
              </a:rPr>
              <a:t>Electric </a:t>
            </a:r>
            <a:r>
              <a:rPr spc="20" dirty="0" err="1">
                <a:solidFill>
                  <a:srgbClr val="221915"/>
                </a:solidFill>
                <a:latin typeface="Microsoft Sans Serif"/>
                <a:cs typeface="Microsoft Sans Serif"/>
              </a:rPr>
              <a:t>ofrece</a:t>
            </a:r>
            <a:r>
              <a:rPr lang="es-ES" spc="20" dirty="0">
                <a:solidFill>
                  <a:srgbClr val="221915"/>
                </a:solidFill>
                <a:latin typeface="Microsoft Sans Serif"/>
                <a:cs typeface="Microsoft Sans Serif"/>
              </a:rPr>
              <a:t> </a:t>
            </a:r>
            <a:r>
              <a:rPr spc="25" dirty="0" err="1">
                <a:solidFill>
                  <a:srgbClr val="221915"/>
                </a:solidFill>
                <a:latin typeface="Microsoft Sans Serif"/>
                <a:cs typeface="Microsoft Sans Serif"/>
              </a:rPr>
              <a:t>una</a:t>
            </a:r>
            <a:r>
              <a:rPr dirty="0">
                <a:solidFill>
                  <a:srgbClr val="221915"/>
                </a:solidFill>
                <a:latin typeface="Microsoft Sans Serif"/>
                <a:cs typeface="Microsoft Sans Serif"/>
              </a:rPr>
              <a:t> </a:t>
            </a:r>
            <a:r>
              <a:rPr spc="25" dirty="0">
                <a:solidFill>
                  <a:srgbClr val="221915"/>
                </a:solidFill>
                <a:latin typeface="Microsoft Sans Serif"/>
                <a:cs typeface="Microsoft Sans Serif"/>
              </a:rPr>
              <a:t>amplia</a:t>
            </a:r>
            <a:r>
              <a:rPr dirty="0">
                <a:solidFill>
                  <a:srgbClr val="221915"/>
                </a:solidFill>
                <a:latin typeface="Microsoft Sans Serif"/>
                <a:cs typeface="Microsoft Sans Serif"/>
              </a:rPr>
              <a:t> </a:t>
            </a:r>
            <a:r>
              <a:rPr spc="25" dirty="0">
                <a:solidFill>
                  <a:srgbClr val="221915"/>
                </a:solidFill>
                <a:latin typeface="Microsoft Sans Serif"/>
                <a:cs typeface="Microsoft Sans Serif"/>
              </a:rPr>
              <a:t>gama</a:t>
            </a:r>
            <a:r>
              <a:rPr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soluciones</a:t>
            </a:r>
            <a:r>
              <a:rPr dirty="0">
                <a:solidFill>
                  <a:srgbClr val="221915"/>
                </a:solidFill>
                <a:latin typeface="Microsoft Sans Serif"/>
                <a:cs typeface="Microsoft Sans Serif"/>
              </a:rPr>
              <a:t> </a:t>
            </a:r>
            <a:r>
              <a:rPr spc="20" dirty="0">
                <a:solidFill>
                  <a:srgbClr val="221915"/>
                </a:solidFill>
                <a:latin typeface="Microsoft Sans Serif"/>
                <a:cs typeface="Microsoft Sans Serif"/>
              </a:rPr>
              <a:t>para</a:t>
            </a:r>
            <a:r>
              <a:rPr dirty="0">
                <a:solidFill>
                  <a:srgbClr val="221915"/>
                </a:solidFill>
                <a:latin typeface="Microsoft Sans Serif"/>
                <a:cs typeface="Microsoft Sans Serif"/>
              </a:rPr>
              <a:t> </a:t>
            </a:r>
            <a:r>
              <a:rPr spc="-5" dirty="0">
                <a:solidFill>
                  <a:srgbClr val="221915"/>
                </a:solidFill>
                <a:latin typeface="Microsoft Sans Serif"/>
                <a:cs typeface="Microsoft Sans Serif"/>
              </a:rPr>
              <a:t>casi</a:t>
            </a:r>
            <a:r>
              <a:rPr dirty="0">
                <a:solidFill>
                  <a:srgbClr val="221915"/>
                </a:solidFill>
                <a:latin typeface="Microsoft Sans Serif"/>
                <a:cs typeface="Microsoft Sans Serif"/>
              </a:rPr>
              <a:t> </a:t>
            </a:r>
            <a:r>
              <a:rPr spc="25" dirty="0">
                <a:solidFill>
                  <a:srgbClr val="221915"/>
                </a:solidFill>
                <a:latin typeface="Microsoft Sans Serif"/>
                <a:cs typeface="Microsoft Sans Serif"/>
              </a:rPr>
              <a:t>todos</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los</a:t>
            </a:r>
            <a:r>
              <a:rPr dirty="0">
                <a:solidFill>
                  <a:srgbClr val="221915"/>
                </a:solidFill>
                <a:latin typeface="Microsoft Sans Serif"/>
                <a:cs typeface="Microsoft Sans Serif"/>
              </a:rPr>
              <a:t> </a:t>
            </a:r>
            <a:r>
              <a:rPr spc="20" dirty="0" err="1">
                <a:solidFill>
                  <a:srgbClr val="221915"/>
                </a:solidFill>
                <a:latin typeface="Microsoft Sans Serif"/>
                <a:cs typeface="Microsoft Sans Serif"/>
              </a:rPr>
              <a:t>segmentos</a:t>
            </a:r>
            <a:r>
              <a:rPr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lang="es-ES" spc="20" dirty="0">
                <a:solidFill>
                  <a:srgbClr val="221915"/>
                </a:solidFill>
                <a:latin typeface="Microsoft Sans Serif"/>
                <a:cs typeface="Microsoft Sans Serif"/>
              </a:rPr>
              <a:t> </a:t>
            </a:r>
            <a:r>
              <a:rPr spc="10" dirty="0">
                <a:solidFill>
                  <a:srgbClr val="221915"/>
                </a:solidFill>
                <a:latin typeface="Microsoft Sans Serif"/>
                <a:cs typeface="Microsoft Sans Serif"/>
              </a:rPr>
              <a:t>la</a:t>
            </a:r>
            <a:r>
              <a:rPr spc="-5" dirty="0">
                <a:solidFill>
                  <a:srgbClr val="221915"/>
                </a:solidFill>
                <a:latin typeface="Microsoft Sans Serif"/>
                <a:cs typeface="Microsoft Sans Serif"/>
              </a:rPr>
              <a:t> </a:t>
            </a:r>
            <a:r>
              <a:rPr spc="25" dirty="0">
                <a:solidFill>
                  <a:srgbClr val="221915"/>
                </a:solidFill>
                <a:latin typeface="Microsoft Sans Serif"/>
                <a:cs typeface="Microsoft Sans Serif"/>
              </a:rPr>
              <a:t>industria</a:t>
            </a:r>
            <a:r>
              <a:rPr spc="-5" dirty="0">
                <a:solidFill>
                  <a:srgbClr val="221915"/>
                </a:solidFill>
                <a:latin typeface="Microsoft Sans Serif"/>
                <a:cs typeface="Microsoft Sans Serif"/>
              </a:rPr>
              <a:t> </a:t>
            </a:r>
            <a:r>
              <a:rPr spc="5" dirty="0">
                <a:solidFill>
                  <a:srgbClr val="221915"/>
                </a:solidFill>
                <a:latin typeface="Microsoft Sans Serif"/>
                <a:cs typeface="Microsoft Sans Serif"/>
              </a:rPr>
              <a:t>y</a:t>
            </a:r>
            <a:r>
              <a:rPr spc="-5" dirty="0">
                <a:solidFill>
                  <a:srgbClr val="221915"/>
                </a:solidFill>
                <a:latin typeface="Microsoft Sans Serif"/>
                <a:cs typeface="Microsoft Sans Serif"/>
              </a:rPr>
              <a:t> </a:t>
            </a:r>
            <a:r>
              <a:rPr dirty="0">
                <a:solidFill>
                  <a:srgbClr val="221915"/>
                </a:solidFill>
                <a:latin typeface="Microsoft Sans Serif"/>
                <a:cs typeface="Microsoft Sans Serif"/>
              </a:rPr>
              <a:t>sus</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aplicaciones</a:t>
            </a:r>
            <a:r>
              <a:rPr spc="-5" dirty="0">
                <a:solidFill>
                  <a:srgbClr val="221915"/>
                </a:solidFill>
                <a:latin typeface="Microsoft Sans Serif"/>
                <a:cs typeface="Microsoft Sans Serif"/>
              </a:rPr>
              <a:t> </a:t>
            </a:r>
            <a:r>
              <a:rPr spc="10" dirty="0" err="1">
                <a:solidFill>
                  <a:srgbClr val="221915"/>
                </a:solidFill>
                <a:latin typeface="Microsoft Sans Serif"/>
                <a:cs typeface="Microsoft Sans Serif"/>
              </a:rPr>
              <a:t>relacionadas</a:t>
            </a:r>
            <a:r>
              <a:rPr spc="10" dirty="0">
                <a:solidFill>
                  <a:srgbClr val="221915"/>
                </a:solidFill>
                <a:latin typeface="Microsoft Sans Serif"/>
                <a:cs typeface="Microsoft Sans Serif"/>
              </a:rPr>
              <a:t>.</a:t>
            </a:r>
            <a:endParaRPr lang="en-US" spc="10" dirty="0">
              <a:solidFill>
                <a:srgbClr val="221915"/>
              </a:solidFill>
              <a:latin typeface="Microsoft Sans Serif"/>
              <a:cs typeface="Microsoft Sans Serif"/>
            </a:endParaRPr>
          </a:p>
          <a:p>
            <a:pPr marL="23495" marR="41910" indent="3175" algn="just"/>
            <a:r>
              <a:rPr lang="es-MX" spc="25" dirty="0">
                <a:solidFill>
                  <a:srgbClr val="221915"/>
                </a:solidFill>
                <a:latin typeface="Microsoft Sans Serif"/>
                <a:cs typeface="Microsoft Sans Serif"/>
              </a:rPr>
              <a:t>Aunque </a:t>
            </a:r>
            <a:r>
              <a:rPr lang="es-MX" spc="40" dirty="0">
                <a:solidFill>
                  <a:srgbClr val="221915"/>
                </a:solidFill>
                <a:latin typeface="Microsoft Sans Serif"/>
                <a:cs typeface="Microsoft Sans Serif"/>
              </a:rPr>
              <a:t>un </a:t>
            </a:r>
            <a:r>
              <a:rPr lang="es-MX" spc="15" dirty="0">
                <a:solidFill>
                  <a:srgbClr val="221915"/>
                </a:solidFill>
                <a:latin typeface="Microsoft Sans Serif"/>
                <a:cs typeface="Microsoft Sans Serif"/>
              </a:rPr>
              <a:t>sistema eléctrico </a:t>
            </a:r>
            <a:r>
              <a:rPr lang="es-MX" spc="25" dirty="0">
                <a:solidFill>
                  <a:srgbClr val="221915"/>
                </a:solidFill>
                <a:latin typeface="Microsoft Sans Serif"/>
                <a:cs typeface="Microsoft Sans Serif"/>
              </a:rPr>
              <a:t>bien </a:t>
            </a:r>
            <a:r>
              <a:rPr lang="es-MX" spc="20" dirty="0">
                <a:solidFill>
                  <a:srgbClr val="221915"/>
                </a:solidFill>
                <a:latin typeface="Microsoft Sans Serif"/>
                <a:cs typeface="Microsoft Sans Serif"/>
              </a:rPr>
              <a:t>diseñado </a:t>
            </a:r>
            <a:r>
              <a:rPr lang="es-MX" spc="-5" dirty="0">
                <a:solidFill>
                  <a:srgbClr val="221915"/>
                </a:solidFill>
                <a:latin typeface="Microsoft Sans Serif"/>
                <a:cs typeface="Microsoft Sans Serif"/>
              </a:rPr>
              <a:t>es </a:t>
            </a:r>
            <a:r>
              <a:rPr lang="es-MX" spc="15" dirty="0">
                <a:solidFill>
                  <a:srgbClr val="221915"/>
                </a:solidFill>
                <a:latin typeface="Microsoft Sans Serif"/>
                <a:cs typeface="Microsoft Sans Serif"/>
              </a:rPr>
              <a:t>crucial </a:t>
            </a:r>
            <a:r>
              <a:rPr lang="es-MX" spc="25" dirty="0">
                <a:solidFill>
                  <a:srgbClr val="221915"/>
                </a:solidFill>
                <a:latin typeface="Microsoft Sans Serif"/>
                <a:cs typeface="Microsoft Sans Serif"/>
              </a:rPr>
              <a:t>para </a:t>
            </a:r>
            <a:r>
              <a:rPr lang="es-MX" spc="20" dirty="0">
                <a:solidFill>
                  <a:srgbClr val="221915"/>
                </a:solidFill>
                <a:latin typeface="Microsoft Sans Serif"/>
                <a:cs typeface="Microsoft Sans Serif"/>
              </a:rPr>
              <a:t>salvaguardar </a:t>
            </a:r>
            <a:r>
              <a:rPr lang="es-MX" spc="30" dirty="0">
                <a:solidFill>
                  <a:srgbClr val="221915"/>
                </a:solidFill>
                <a:latin typeface="Microsoft Sans Serif"/>
                <a:cs typeface="Microsoft Sans Serif"/>
              </a:rPr>
              <a:t>una </a:t>
            </a:r>
            <a:r>
              <a:rPr lang="es-MX" spc="20" dirty="0">
                <a:solidFill>
                  <a:srgbClr val="221915"/>
                </a:solidFill>
                <a:latin typeface="Microsoft Sans Serif"/>
                <a:cs typeface="Microsoft Sans Serif"/>
              </a:rPr>
              <a:t>alta disponibilidad, </a:t>
            </a:r>
            <a:r>
              <a:rPr lang="es-MX" spc="10" dirty="0">
                <a:solidFill>
                  <a:srgbClr val="221915"/>
                </a:solidFill>
                <a:latin typeface="Microsoft Sans Serif"/>
                <a:cs typeface="Microsoft Sans Serif"/>
              </a:rPr>
              <a:t>la </a:t>
            </a:r>
            <a:r>
              <a:rPr lang="es-MX" spc="15" dirty="0">
                <a:solidFill>
                  <a:srgbClr val="221915"/>
                </a:solidFill>
                <a:latin typeface="Microsoft Sans Serif"/>
                <a:cs typeface="Microsoft Sans Serif"/>
              </a:rPr>
              <a:t>selectividad </a:t>
            </a:r>
            <a:r>
              <a:rPr lang="es-MX" spc="-15" dirty="0">
                <a:solidFill>
                  <a:srgbClr val="221915"/>
                </a:solidFill>
                <a:latin typeface="Microsoft Sans Serif"/>
                <a:cs typeface="Microsoft Sans Serif"/>
              </a:rPr>
              <a:t>(es </a:t>
            </a:r>
            <a:r>
              <a:rPr lang="es-MX" spc="15" dirty="0">
                <a:solidFill>
                  <a:srgbClr val="221915"/>
                </a:solidFill>
                <a:latin typeface="Microsoft Sans Serif"/>
                <a:cs typeface="Microsoft Sans Serif"/>
              </a:rPr>
              <a:t>decir, </a:t>
            </a:r>
            <a:r>
              <a:rPr lang="es-MX" spc="10" dirty="0">
                <a:solidFill>
                  <a:srgbClr val="221915"/>
                </a:solidFill>
                <a:latin typeface="Microsoft Sans Serif"/>
                <a:cs typeface="Microsoft Sans Serif"/>
              </a:rPr>
              <a:t>la</a:t>
            </a:r>
            <a:r>
              <a:rPr lang="es-MX" spc="5" dirty="0">
                <a:solidFill>
                  <a:srgbClr val="221915"/>
                </a:solidFill>
                <a:latin typeface="Microsoft Sans Serif"/>
                <a:cs typeface="Microsoft Sans Serif"/>
              </a:rPr>
              <a:t> </a:t>
            </a:r>
            <a:r>
              <a:rPr lang="es-MX" spc="25" dirty="0">
                <a:solidFill>
                  <a:srgbClr val="221915"/>
                </a:solidFill>
                <a:latin typeface="Microsoft Sans Serif"/>
                <a:cs typeface="Microsoft Sans Serif"/>
              </a:rPr>
              <a:t>coordinación</a:t>
            </a:r>
            <a:r>
              <a:rPr lang="es-MX" spc="5" dirty="0">
                <a:solidFill>
                  <a:srgbClr val="221915"/>
                </a:solidFill>
                <a:latin typeface="Microsoft Sans Serif"/>
                <a:cs typeface="Microsoft Sans Serif"/>
              </a:rPr>
              <a:t> </a:t>
            </a:r>
            <a:r>
              <a:rPr lang="es-MX" spc="30" dirty="0">
                <a:solidFill>
                  <a:srgbClr val="221915"/>
                </a:solidFill>
                <a:latin typeface="Microsoft Sans Serif"/>
                <a:cs typeface="Microsoft Sans Serif"/>
              </a:rPr>
              <a:t>o</a:t>
            </a:r>
            <a:r>
              <a:rPr lang="es-MX"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discriminación</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de</a:t>
            </a:r>
            <a:r>
              <a:rPr lang="es-MX" spc="5" dirty="0">
                <a:solidFill>
                  <a:srgbClr val="221915"/>
                </a:solidFill>
                <a:latin typeface="Microsoft Sans Serif"/>
                <a:cs typeface="Microsoft Sans Serif"/>
              </a:rPr>
              <a:t> </a:t>
            </a:r>
            <a:r>
              <a:rPr lang="es-MX" dirty="0">
                <a:solidFill>
                  <a:srgbClr val="221915"/>
                </a:solidFill>
                <a:latin typeface="Microsoft Sans Serif"/>
                <a:cs typeface="Microsoft Sans Serif"/>
              </a:rPr>
              <a:t>las </a:t>
            </a:r>
            <a:r>
              <a:rPr lang="es-MX" spc="10" dirty="0">
                <a:solidFill>
                  <a:srgbClr val="221915"/>
                </a:solidFill>
                <a:latin typeface="Microsoft Sans Serif"/>
                <a:cs typeface="Microsoft Sans Serif"/>
              </a:rPr>
              <a:t>características </a:t>
            </a:r>
            <a:r>
              <a:rPr lang="es-MX" spc="20" dirty="0">
                <a:solidFill>
                  <a:srgbClr val="221915"/>
                </a:solidFill>
                <a:latin typeface="Microsoft Sans Serif"/>
                <a:cs typeface="Microsoft Sans Serif"/>
              </a:rPr>
              <a:t>operativas </a:t>
            </a:r>
            <a:r>
              <a:rPr lang="es-MX" spc="30" dirty="0">
                <a:solidFill>
                  <a:srgbClr val="221915"/>
                </a:solidFill>
                <a:latin typeface="Microsoft Sans Serif"/>
                <a:cs typeface="Microsoft Sans Serif"/>
              </a:rPr>
              <a:t>entre </a:t>
            </a:r>
            <a:r>
              <a:rPr lang="es-MX" spc="20" dirty="0">
                <a:solidFill>
                  <a:srgbClr val="221915"/>
                </a:solidFill>
                <a:latin typeface="Microsoft Sans Serif"/>
                <a:cs typeface="Microsoft Sans Serif"/>
              </a:rPr>
              <a:t>dos </a:t>
            </a:r>
            <a:r>
              <a:rPr lang="es-MX" spc="30" dirty="0">
                <a:solidFill>
                  <a:srgbClr val="221915"/>
                </a:solidFill>
                <a:latin typeface="Microsoft Sans Serif"/>
                <a:cs typeface="Microsoft Sans Serif"/>
              </a:rPr>
              <a:t>o </a:t>
            </a:r>
            <a:r>
              <a:rPr lang="es-MX" spc="20" dirty="0">
                <a:solidFill>
                  <a:srgbClr val="221915"/>
                </a:solidFill>
                <a:latin typeface="Microsoft Sans Serif"/>
                <a:cs typeface="Microsoft Sans Serif"/>
              </a:rPr>
              <a:t>más </a:t>
            </a:r>
            <a:r>
              <a:rPr lang="es-MX" spc="15" dirty="0">
                <a:solidFill>
                  <a:srgbClr val="221915"/>
                </a:solidFill>
                <a:latin typeface="Microsoft Sans Serif"/>
                <a:cs typeface="Microsoft Sans Serif"/>
              </a:rPr>
              <a:t>dispositivos </a:t>
            </a:r>
            <a:r>
              <a:rPr lang="es-MX" spc="20" dirty="0">
                <a:solidFill>
                  <a:srgbClr val="221915"/>
                </a:solidFill>
                <a:latin typeface="Microsoft Sans Serif"/>
                <a:cs typeface="Microsoft Sans Serif"/>
              </a:rPr>
              <a:t>de protección) </a:t>
            </a:r>
            <a:r>
              <a:rPr lang="es-MX" spc="30" dirty="0">
                <a:solidFill>
                  <a:srgbClr val="221915"/>
                </a:solidFill>
                <a:latin typeface="Microsoft Sans Serif"/>
                <a:cs typeface="Microsoft Sans Serif"/>
              </a:rPr>
              <a:t>también </a:t>
            </a:r>
            <a:r>
              <a:rPr lang="es-MX" spc="-5" dirty="0">
                <a:solidFill>
                  <a:srgbClr val="221915"/>
                </a:solidFill>
                <a:latin typeface="Microsoft Sans Serif"/>
                <a:cs typeface="Microsoft Sans Serif"/>
              </a:rPr>
              <a:t>es </a:t>
            </a:r>
            <a:r>
              <a:rPr lang="es-MX" spc="25" dirty="0">
                <a:solidFill>
                  <a:srgbClr val="221915"/>
                </a:solidFill>
                <a:latin typeface="Microsoft Sans Serif"/>
                <a:cs typeface="Microsoft Sans Serif"/>
              </a:rPr>
              <a:t>imprescindible para garantizar </a:t>
            </a:r>
            <a:r>
              <a:rPr lang="es-MX" spc="30" dirty="0">
                <a:solidFill>
                  <a:srgbClr val="221915"/>
                </a:solidFill>
                <a:latin typeface="Microsoft Sans Serif"/>
                <a:cs typeface="Microsoft Sans Serif"/>
              </a:rPr>
              <a:t>una </a:t>
            </a:r>
            <a:r>
              <a:rPr lang="es-MX" spc="20" dirty="0">
                <a:solidFill>
                  <a:srgbClr val="221915"/>
                </a:solidFill>
                <a:latin typeface="Microsoft Sans Serif"/>
                <a:cs typeface="Microsoft Sans Serif"/>
              </a:rPr>
              <a:t>alta disponibilidad.</a:t>
            </a:r>
            <a:endParaRPr lang="es-MX" dirty="0">
              <a:latin typeface="Microsoft Sans Serif"/>
              <a:cs typeface="Microsoft Sans Serif"/>
            </a:endParaRPr>
          </a:p>
          <a:p>
            <a:pPr marL="23495" marR="41910" indent="3175">
              <a:lnSpc>
                <a:spcPct val="166600"/>
              </a:lnSpc>
            </a:pPr>
            <a:endParaRPr sz="650" dirty="0">
              <a:latin typeface="Microsoft Sans Serif"/>
              <a:cs typeface="Microsoft Sans Serif"/>
            </a:endParaRPr>
          </a:p>
        </p:txBody>
      </p:sp>
      <p:sp>
        <p:nvSpPr>
          <p:cNvPr id="4" name="object 4"/>
          <p:cNvSpPr txBox="1"/>
          <p:nvPr/>
        </p:nvSpPr>
        <p:spPr>
          <a:xfrm>
            <a:off x="9169400" y="357791"/>
            <a:ext cx="8458970" cy="7229223"/>
          </a:xfrm>
          <a:prstGeom prst="rect">
            <a:avLst/>
          </a:prstGeom>
        </p:spPr>
        <p:txBody>
          <a:bodyPr vert="horz" wrap="square" lIns="0" tIns="12700" rIns="0" bIns="0" rtlCol="0">
            <a:spAutoFit/>
          </a:bodyPr>
          <a:lstStyle/>
          <a:p>
            <a:pPr marL="23495" marR="5080" indent="-11430" algn="just">
              <a:spcBef>
                <a:spcPts val="100"/>
              </a:spcBef>
            </a:pPr>
            <a:r>
              <a:rPr spc="-10" dirty="0">
                <a:solidFill>
                  <a:srgbClr val="221915"/>
                </a:solidFill>
                <a:latin typeface="Microsoft Sans Serif"/>
                <a:cs typeface="Microsoft Sans Serif"/>
              </a:rPr>
              <a:t>La </a:t>
            </a:r>
            <a:r>
              <a:rPr spc="10" dirty="0">
                <a:solidFill>
                  <a:srgbClr val="221915"/>
                </a:solidFill>
                <a:latin typeface="Microsoft Sans Serif"/>
                <a:cs typeface="Microsoft Sans Serif"/>
              </a:rPr>
              <a:t>serie</a:t>
            </a:r>
            <a:r>
              <a:rPr spc="-5" dirty="0">
                <a:solidFill>
                  <a:srgbClr val="221915"/>
                </a:solidFill>
                <a:latin typeface="Microsoft Sans Serif"/>
                <a:cs typeface="Microsoft Sans Serif"/>
              </a:rPr>
              <a:t> </a:t>
            </a:r>
            <a:r>
              <a:rPr spc="-35" dirty="0">
                <a:solidFill>
                  <a:srgbClr val="221915"/>
                </a:solidFill>
                <a:latin typeface="Microsoft Sans Serif"/>
                <a:cs typeface="Microsoft Sans Serif"/>
              </a:rPr>
              <a:t>IEC</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60364</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establece</a:t>
            </a:r>
            <a:r>
              <a:rPr spc="-5" dirty="0">
                <a:solidFill>
                  <a:srgbClr val="221915"/>
                </a:solidFill>
                <a:latin typeface="Microsoft Sans Serif"/>
                <a:cs typeface="Microsoft Sans Serif"/>
              </a:rPr>
              <a:t> </a:t>
            </a:r>
            <a:r>
              <a:rPr spc="30" dirty="0">
                <a:solidFill>
                  <a:srgbClr val="221915"/>
                </a:solidFill>
                <a:latin typeface="Microsoft Sans Serif"/>
                <a:cs typeface="Microsoft Sans Serif"/>
              </a:rPr>
              <a:t>que</a:t>
            </a:r>
            <a:r>
              <a:rPr spc="-10" dirty="0">
                <a:solidFill>
                  <a:srgbClr val="221915"/>
                </a:solidFill>
                <a:latin typeface="Microsoft Sans Serif"/>
                <a:cs typeface="Microsoft Sans Serif"/>
              </a:rPr>
              <a:t> </a:t>
            </a:r>
            <a:r>
              <a:rPr spc="10" dirty="0">
                <a:solidFill>
                  <a:srgbClr val="221915"/>
                </a:solidFill>
                <a:latin typeface="Microsoft Sans Serif"/>
                <a:cs typeface="Microsoft Sans Serif"/>
              </a:rPr>
              <a:t>el</a:t>
            </a:r>
            <a:r>
              <a:rPr spc="-5" dirty="0">
                <a:solidFill>
                  <a:srgbClr val="221915"/>
                </a:solidFill>
                <a:latin typeface="Microsoft Sans Serif"/>
                <a:cs typeface="Microsoft Sans Serif"/>
              </a:rPr>
              <a:t> </a:t>
            </a:r>
            <a:r>
              <a:rPr spc="20" dirty="0">
                <a:solidFill>
                  <a:srgbClr val="221915"/>
                </a:solidFill>
                <a:latin typeface="Microsoft Sans Serif"/>
                <a:cs typeface="Microsoft Sans Serif"/>
              </a:rPr>
              <a:t>uso</a:t>
            </a:r>
            <a:r>
              <a:rPr spc="-5" dirty="0">
                <a:solidFill>
                  <a:srgbClr val="221915"/>
                </a:solidFill>
                <a:latin typeface="Microsoft Sans Serif"/>
                <a:cs typeface="Microsoft Sans Serif"/>
              </a:rPr>
              <a:t> </a:t>
            </a:r>
            <a:r>
              <a:rPr spc="20" dirty="0">
                <a:solidFill>
                  <a:srgbClr val="221915"/>
                </a:solidFill>
                <a:latin typeface="Microsoft Sans Serif"/>
                <a:cs typeface="Microsoft Sans Serif"/>
              </a:rPr>
              <a:t>de</a:t>
            </a:r>
            <a:r>
              <a:rPr spc="-5" dirty="0">
                <a:solidFill>
                  <a:srgbClr val="221915"/>
                </a:solidFill>
                <a:latin typeface="Microsoft Sans Serif"/>
                <a:cs typeface="Microsoft Sans Serif"/>
              </a:rPr>
              <a:t> </a:t>
            </a:r>
            <a:r>
              <a:rPr spc="15" dirty="0" err="1">
                <a:solidFill>
                  <a:srgbClr val="221915"/>
                </a:solidFill>
                <a:latin typeface="Microsoft Sans Serif"/>
                <a:cs typeface="Microsoft Sans Serif"/>
              </a:rPr>
              <a:t>selectividad</a:t>
            </a:r>
            <a:r>
              <a:rPr spc="-10" dirty="0">
                <a:solidFill>
                  <a:srgbClr val="221915"/>
                </a:solidFill>
                <a:latin typeface="Microsoft Sans Serif"/>
                <a:cs typeface="Microsoft Sans Serif"/>
              </a:rPr>
              <a:t> </a:t>
            </a:r>
            <a:r>
              <a:rPr spc="-5" dirty="0" err="1">
                <a:solidFill>
                  <a:srgbClr val="221915"/>
                </a:solidFill>
                <a:latin typeface="Microsoft Sans Serif"/>
                <a:cs typeface="Microsoft Sans Serif"/>
              </a:rPr>
              <a:t>es</a:t>
            </a:r>
            <a:r>
              <a:rPr lang="es-ES" spc="-5" dirty="0">
                <a:solidFill>
                  <a:srgbClr val="221915"/>
                </a:solidFill>
                <a:latin typeface="Microsoft Sans Serif"/>
                <a:cs typeface="Microsoft Sans Serif"/>
              </a:rPr>
              <a:t> </a:t>
            </a:r>
            <a:r>
              <a:rPr spc="30" dirty="0" err="1">
                <a:solidFill>
                  <a:srgbClr val="221915"/>
                </a:solidFill>
                <a:latin typeface="Microsoft Sans Serif"/>
                <a:cs typeface="Microsoft Sans Serif"/>
              </a:rPr>
              <a:t>obligatorio</a:t>
            </a:r>
            <a:r>
              <a:rPr spc="30" dirty="0">
                <a:solidFill>
                  <a:srgbClr val="221915"/>
                </a:solidFill>
                <a:latin typeface="Microsoft Sans Serif"/>
                <a:cs typeface="Microsoft Sans Serif"/>
              </a:rPr>
              <a:t> </a:t>
            </a:r>
            <a:r>
              <a:rPr spc="25" dirty="0">
                <a:solidFill>
                  <a:srgbClr val="221915"/>
                </a:solidFill>
                <a:latin typeface="Microsoft Sans Serif"/>
                <a:cs typeface="Microsoft Sans Serif"/>
              </a:rPr>
              <a:t>para </a:t>
            </a:r>
            <a:r>
              <a:rPr spc="10" dirty="0">
                <a:solidFill>
                  <a:srgbClr val="221915"/>
                </a:solidFill>
                <a:latin typeface="Microsoft Sans Serif"/>
                <a:cs typeface="Microsoft Sans Serif"/>
              </a:rPr>
              <a:t>cargas </a:t>
            </a:r>
            <a:r>
              <a:rPr spc="15" dirty="0">
                <a:solidFill>
                  <a:srgbClr val="221915"/>
                </a:solidFill>
                <a:latin typeface="Microsoft Sans Serif"/>
                <a:cs typeface="Microsoft Sans Serif"/>
              </a:rPr>
              <a:t>relacionadas </a:t>
            </a:r>
            <a:r>
              <a:rPr spc="20" dirty="0">
                <a:solidFill>
                  <a:srgbClr val="221915"/>
                </a:solidFill>
                <a:latin typeface="Microsoft Sans Serif"/>
                <a:cs typeface="Microsoft Sans Serif"/>
              </a:rPr>
              <a:t>con </a:t>
            </a:r>
            <a:r>
              <a:rPr spc="10" dirty="0">
                <a:solidFill>
                  <a:srgbClr val="221915"/>
                </a:solidFill>
                <a:latin typeface="Microsoft Sans Serif"/>
                <a:cs typeface="Microsoft Sans Serif"/>
              </a:rPr>
              <a:t>la </a:t>
            </a:r>
            <a:r>
              <a:rPr spc="20" dirty="0" err="1">
                <a:solidFill>
                  <a:srgbClr val="221915"/>
                </a:solidFill>
                <a:latin typeface="Microsoft Sans Serif"/>
                <a:cs typeface="Microsoft Sans Serif"/>
              </a:rPr>
              <a:t>seguridad</a:t>
            </a:r>
            <a:r>
              <a:rPr lang="es-AR" spc="20" dirty="0">
                <a:solidFill>
                  <a:srgbClr val="221915"/>
                </a:solidFill>
                <a:latin typeface="Microsoft Sans Serif"/>
                <a:cs typeface="Microsoft Sans Serif"/>
              </a:rPr>
              <a:t>, </a:t>
            </a:r>
            <a:r>
              <a:rPr spc="30" dirty="0" err="1">
                <a:solidFill>
                  <a:srgbClr val="221915"/>
                </a:solidFill>
                <a:latin typeface="Microsoft Sans Serif"/>
                <a:cs typeface="Microsoft Sans Serif"/>
              </a:rPr>
              <a:t>como</a:t>
            </a:r>
            <a:r>
              <a:rPr spc="30" dirty="0">
                <a:solidFill>
                  <a:srgbClr val="221915"/>
                </a:solidFill>
                <a:latin typeface="Microsoft Sans Serif"/>
                <a:cs typeface="Microsoft Sans Serif"/>
              </a:rPr>
              <a:t> </a:t>
            </a:r>
            <a:r>
              <a:rPr spc="10" dirty="0">
                <a:solidFill>
                  <a:srgbClr val="221915"/>
                </a:solidFill>
                <a:latin typeface="Microsoft Sans Serif"/>
                <a:cs typeface="Microsoft Sans Serif"/>
              </a:rPr>
              <a:t>sistemas </a:t>
            </a:r>
            <a:r>
              <a:rPr spc="20" dirty="0">
                <a:solidFill>
                  <a:srgbClr val="221915"/>
                </a:solidFill>
                <a:latin typeface="Microsoft Sans Serif"/>
                <a:cs typeface="Microsoft Sans Serif"/>
              </a:rPr>
              <a:t>de </a:t>
            </a:r>
            <a:r>
              <a:rPr spc="25" dirty="0">
                <a:solidFill>
                  <a:srgbClr val="221915"/>
                </a:solidFill>
                <a:latin typeface="Microsoft Sans Serif"/>
                <a:cs typeface="Microsoft Sans Serif"/>
              </a:rPr>
              <a:t>extinción </a:t>
            </a:r>
            <a:r>
              <a:rPr spc="20" dirty="0">
                <a:solidFill>
                  <a:srgbClr val="221915"/>
                </a:solidFill>
                <a:latin typeface="Microsoft Sans Serif"/>
                <a:cs typeface="Microsoft Sans Serif"/>
              </a:rPr>
              <a:t>de </a:t>
            </a:r>
            <a:r>
              <a:rPr spc="15" dirty="0" err="1">
                <a:solidFill>
                  <a:srgbClr val="221915"/>
                </a:solidFill>
                <a:latin typeface="Microsoft Sans Serif"/>
                <a:cs typeface="Microsoft Sans Serif"/>
              </a:rPr>
              <a:t>incendios</a:t>
            </a:r>
            <a:r>
              <a:rPr lang="es-AR" spc="15" dirty="0">
                <a:solidFill>
                  <a:srgbClr val="221915"/>
                </a:solidFill>
                <a:latin typeface="Microsoft Sans Serif"/>
                <a:cs typeface="Microsoft Sans Serif"/>
              </a:rPr>
              <a:t>, </a:t>
            </a:r>
            <a:r>
              <a:rPr spc="5" dirty="0">
                <a:solidFill>
                  <a:srgbClr val="221915"/>
                </a:solidFill>
                <a:latin typeface="Microsoft Sans Serif"/>
                <a:cs typeface="Microsoft Sans Serif"/>
              </a:rPr>
              <a:t>ascensores </a:t>
            </a:r>
            <a:r>
              <a:rPr spc="20" dirty="0">
                <a:solidFill>
                  <a:srgbClr val="221915"/>
                </a:solidFill>
                <a:latin typeface="Microsoft Sans Serif"/>
                <a:cs typeface="Microsoft Sans Serif"/>
              </a:rPr>
              <a:t>de</a:t>
            </a:r>
            <a:r>
              <a:rPr lang="es-ES" spc="20" dirty="0">
                <a:solidFill>
                  <a:srgbClr val="221915"/>
                </a:solidFill>
                <a:latin typeface="Microsoft Sans Serif"/>
                <a:cs typeface="Microsoft Sans Serif"/>
              </a:rPr>
              <a:t> </a:t>
            </a:r>
            <a:r>
              <a:rPr spc="20" dirty="0" err="1">
                <a:solidFill>
                  <a:srgbClr val="221915"/>
                </a:solidFill>
                <a:latin typeface="Microsoft Sans Serif"/>
                <a:cs typeface="Microsoft Sans Serif"/>
              </a:rPr>
              <a:t>seguridad</a:t>
            </a:r>
            <a:r>
              <a:rPr lang="es-AR" spc="20" dirty="0">
                <a:solidFill>
                  <a:srgbClr val="221915"/>
                </a:solidFill>
                <a:latin typeface="Microsoft Sans Serif"/>
                <a:cs typeface="Microsoft Sans Serif"/>
              </a:rPr>
              <a:t>, </a:t>
            </a:r>
            <a:r>
              <a:rPr spc="5" dirty="0">
                <a:solidFill>
                  <a:srgbClr val="221915"/>
                </a:solidFill>
                <a:latin typeface="Microsoft Sans Serif"/>
                <a:cs typeface="Microsoft Sans Serif"/>
              </a:rPr>
              <a:t>etc.</a:t>
            </a:r>
            <a:r>
              <a:rPr lang="es-AR" spc="5" dirty="0">
                <a:solidFill>
                  <a:srgbClr val="221915"/>
                </a:solidFill>
                <a:latin typeface="Microsoft Sans Serif"/>
                <a:cs typeface="Microsoft Sans Serif"/>
              </a:rPr>
              <a:t>, </a:t>
            </a:r>
            <a:r>
              <a:rPr spc="25" dirty="0">
                <a:solidFill>
                  <a:srgbClr val="221915"/>
                </a:solidFill>
                <a:latin typeface="Microsoft Sans Serif"/>
                <a:cs typeface="Microsoft Sans Serif"/>
              </a:rPr>
              <a:t>para </a:t>
            </a:r>
            <a:r>
              <a:rPr spc="20" dirty="0">
                <a:solidFill>
                  <a:srgbClr val="221915"/>
                </a:solidFill>
                <a:latin typeface="Microsoft Sans Serif"/>
                <a:cs typeface="Microsoft Sans Serif"/>
              </a:rPr>
              <a:t>evitar </a:t>
            </a:r>
            <a:r>
              <a:rPr spc="30" dirty="0">
                <a:solidFill>
                  <a:srgbClr val="221915"/>
                </a:solidFill>
                <a:latin typeface="Microsoft Sans Serif"/>
                <a:cs typeface="Microsoft Sans Serif"/>
              </a:rPr>
              <a:t>que una </a:t>
            </a:r>
            <a:r>
              <a:rPr spc="15" dirty="0">
                <a:solidFill>
                  <a:srgbClr val="221915"/>
                </a:solidFill>
                <a:latin typeface="Microsoft Sans Serif"/>
                <a:cs typeface="Microsoft Sans Serif"/>
              </a:rPr>
              <a:t>falla </a:t>
            </a:r>
            <a:r>
              <a:rPr spc="20" dirty="0">
                <a:solidFill>
                  <a:srgbClr val="221915"/>
                </a:solidFill>
                <a:latin typeface="Microsoft Sans Serif"/>
                <a:cs typeface="Microsoft Sans Serif"/>
              </a:rPr>
              <a:t>en </a:t>
            </a:r>
            <a:r>
              <a:rPr spc="40" dirty="0">
                <a:solidFill>
                  <a:srgbClr val="221915"/>
                </a:solidFill>
                <a:latin typeface="Microsoft Sans Serif"/>
                <a:cs typeface="Microsoft Sans Serif"/>
              </a:rPr>
              <a:t>un </a:t>
            </a:r>
            <a:r>
              <a:rPr spc="25" dirty="0" err="1">
                <a:solidFill>
                  <a:srgbClr val="221915"/>
                </a:solidFill>
                <a:latin typeface="Microsoft Sans Serif"/>
                <a:cs typeface="Microsoft Sans Serif"/>
              </a:rPr>
              <a:t>circuito</a:t>
            </a:r>
            <a:r>
              <a:rPr lang="es-ES" spc="25" dirty="0">
                <a:solidFill>
                  <a:srgbClr val="221915"/>
                </a:solidFill>
                <a:latin typeface="Microsoft Sans Serif"/>
                <a:cs typeface="Microsoft Sans Serif"/>
              </a:rPr>
              <a:t> </a:t>
            </a:r>
            <a:r>
              <a:rPr spc="15" dirty="0" err="1">
                <a:solidFill>
                  <a:srgbClr val="221915"/>
                </a:solidFill>
                <a:latin typeface="Microsoft Sans Serif"/>
                <a:cs typeface="Microsoft Sans Serif"/>
              </a:rPr>
              <a:t>afecte</a:t>
            </a:r>
            <a:r>
              <a:rPr spc="-5" dirty="0">
                <a:solidFill>
                  <a:srgbClr val="221915"/>
                </a:solidFill>
                <a:latin typeface="Microsoft Sans Serif"/>
                <a:cs typeface="Microsoft Sans Serif"/>
              </a:rPr>
              <a:t> </a:t>
            </a:r>
            <a:r>
              <a:rPr spc="10" dirty="0">
                <a:solidFill>
                  <a:srgbClr val="221915"/>
                </a:solidFill>
                <a:latin typeface="Microsoft Sans Serif"/>
                <a:cs typeface="Microsoft Sans Serif"/>
              </a:rPr>
              <a:t>el</a:t>
            </a:r>
            <a:r>
              <a:rPr spc="-5" dirty="0">
                <a:solidFill>
                  <a:srgbClr val="221915"/>
                </a:solidFill>
                <a:latin typeface="Microsoft Sans Serif"/>
                <a:cs typeface="Microsoft Sans Serif"/>
              </a:rPr>
              <a:t> </a:t>
            </a:r>
            <a:r>
              <a:rPr spc="30" dirty="0">
                <a:solidFill>
                  <a:srgbClr val="221915"/>
                </a:solidFill>
                <a:latin typeface="Microsoft Sans Serif"/>
                <a:cs typeface="Microsoft Sans Serif"/>
              </a:rPr>
              <a:t>suministro</a:t>
            </a:r>
            <a:r>
              <a:rPr spc="-5" dirty="0">
                <a:solidFill>
                  <a:srgbClr val="221915"/>
                </a:solidFill>
                <a:latin typeface="Microsoft Sans Serif"/>
                <a:cs typeface="Microsoft Sans Serif"/>
              </a:rPr>
              <a:t> </a:t>
            </a:r>
            <a:r>
              <a:rPr spc="15" dirty="0">
                <a:solidFill>
                  <a:srgbClr val="221915"/>
                </a:solidFill>
                <a:latin typeface="Microsoft Sans Serif"/>
                <a:cs typeface="Microsoft Sans Serif"/>
              </a:rPr>
              <a:t>eléctrico</a:t>
            </a:r>
            <a:r>
              <a:rPr dirty="0">
                <a:solidFill>
                  <a:srgbClr val="221915"/>
                </a:solidFill>
                <a:latin typeface="Microsoft Sans Serif"/>
                <a:cs typeface="Microsoft Sans Serif"/>
              </a:rPr>
              <a:t> a</a:t>
            </a:r>
            <a:r>
              <a:rPr spc="-5" dirty="0">
                <a:solidFill>
                  <a:srgbClr val="221915"/>
                </a:solidFill>
                <a:latin typeface="Microsoft Sans Serif"/>
                <a:cs typeface="Microsoft Sans Serif"/>
              </a:rPr>
              <a:t> </a:t>
            </a:r>
            <a:r>
              <a:rPr spc="30" dirty="0">
                <a:solidFill>
                  <a:srgbClr val="221915"/>
                </a:solidFill>
                <a:latin typeface="Microsoft Sans Serif"/>
                <a:cs typeface="Microsoft Sans Serif"/>
              </a:rPr>
              <a:t>otros</a:t>
            </a:r>
            <a:r>
              <a:rPr spc="-5" dirty="0">
                <a:solidFill>
                  <a:srgbClr val="221915"/>
                </a:solidFill>
                <a:latin typeface="Microsoft Sans Serif"/>
                <a:cs typeface="Microsoft Sans Serif"/>
              </a:rPr>
              <a:t> </a:t>
            </a:r>
            <a:r>
              <a:rPr spc="15" dirty="0" err="1">
                <a:solidFill>
                  <a:srgbClr val="221915"/>
                </a:solidFill>
                <a:latin typeface="Microsoft Sans Serif"/>
                <a:cs typeface="Microsoft Sans Serif"/>
              </a:rPr>
              <a:t>circuitos</a:t>
            </a:r>
            <a:r>
              <a:rPr spc="15" dirty="0">
                <a:solidFill>
                  <a:srgbClr val="221915"/>
                </a:solidFill>
                <a:latin typeface="Microsoft Sans Serif"/>
                <a:cs typeface="Microsoft Sans Serif"/>
              </a:rPr>
              <a:t>.</a:t>
            </a:r>
            <a:endParaRPr lang="en-US" spc="15" dirty="0">
              <a:solidFill>
                <a:srgbClr val="221915"/>
              </a:solidFill>
              <a:latin typeface="Microsoft Sans Serif"/>
              <a:cs typeface="Microsoft Sans Serif"/>
            </a:endParaRPr>
          </a:p>
          <a:p>
            <a:pPr marL="27305" marR="5080" algn="just">
              <a:spcBef>
                <a:spcPts val="100"/>
              </a:spcBef>
            </a:pPr>
            <a:r>
              <a:rPr lang="es-MX" spc="-10" dirty="0">
                <a:solidFill>
                  <a:srgbClr val="221915"/>
                </a:solidFill>
                <a:latin typeface="Microsoft Sans Serif"/>
                <a:cs typeface="Microsoft Sans Serif"/>
              </a:rPr>
              <a:t>La</a:t>
            </a:r>
            <a:r>
              <a:rPr lang="es-MX" spc="-15" dirty="0">
                <a:solidFill>
                  <a:srgbClr val="221915"/>
                </a:solidFill>
                <a:latin typeface="Microsoft Sans Serif"/>
                <a:cs typeface="Microsoft Sans Serif"/>
              </a:rPr>
              <a:t> </a:t>
            </a:r>
            <a:r>
              <a:rPr lang="es-MX" spc="15" dirty="0">
                <a:solidFill>
                  <a:srgbClr val="221915"/>
                </a:solidFill>
                <a:latin typeface="Microsoft Sans Serif"/>
                <a:cs typeface="Microsoft Sans Serif"/>
              </a:rPr>
              <a:t>selectividad</a:t>
            </a:r>
            <a:r>
              <a:rPr lang="es-MX" spc="-10" dirty="0">
                <a:solidFill>
                  <a:srgbClr val="221915"/>
                </a:solidFill>
                <a:latin typeface="Microsoft Sans Serif"/>
                <a:cs typeface="Microsoft Sans Serif"/>
              </a:rPr>
              <a:t> </a:t>
            </a:r>
            <a:r>
              <a:rPr lang="es-MX" spc="10" dirty="0">
                <a:solidFill>
                  <a:srgbClr val="221915"/>
                </a:solidFill>
                <a:latin typeface="Microsoft Sans Serif"/>
                <a:cs typeface="Microsoft Sans Serif"/>
              </a:rPr>
              <a:t>suele</a:t>
            </a:r>
            <a:r>
              <a:rPr lang="es-MX" spc="-10" dirty="0">
                <a:solidFill>
                  <a:srgbClr val="221915"/>
                </a:solidFill>
                <a:latin typeface="Microsoft Sans Serif"/>
                <a:cs typeface="Microsoft Sans Serif"/>
              </a:rPr>
              <a:t> </a:t>
            </a:r>
            <a:r>
              <a:rPr lang="es-MX" spc="15" dirty="0">
                <a:solidFill>
                  <a:srgbClr val="221915"/>
                </a:solidFill>
                <a:latin typeface="Microsoft Sans Serif"/>
                <a:cs typeface="Microsoft Sans Serif"/>
              </a:rPr>
              <a:t>ser</a:t>
            </a:r>
            <a:r>
              <a:rPr lang="es-MX" spc="-10" dirty="0">
                <a:solidFill>
                  <a:srgbClr val="221915"/>
                </a:solidFill>
                <a:latin typeface="Microsoft Sans Serif"/>
                <a:cs typeface="Microsoft Sans Serif"/>
              </a:rPr>
              <a:t> </a:t>
            </a:r>
            <a:r>
              <a:rPr lang="es-MX" spc="30" dirty="0">
                <a:solidFill>
                  <a:srgbClr val="221915"/>
                </a:solidFill>
                <a:latin typeface="Microsoft Sans Serif"/>
                <a:cs typeface="Microsoft Sans Serif"/>
              </a:rPr>
              <a:t>requerida</a:t>
            </a:r>
            <a:r>
              <a:rPr lang="es-MX" spc="-10" dirty="0">
                <a:solidFill>
                  <a:srgbClr val="221915"/>
                </a:solidFill>
                <a:latin typeface="Microsoft Sans Serif"/>
                <a:cs typeface="Microsoft Sans Serif"/>
              </a:rPr>
              <a:t> </a:t>
            </a:r>
            <a:r>
              <a:rPr lang="es-MX" spc="40" dirty="0">
                <a:solidFill>
                  <a:srgbClr val="221915"/>
                </a:solidFill>
                <a:latin typeface="Microsoft Sans Serif"/>
                <a:cs typeface="Microsoft Sans Serif"/>
              </a:rPr>
              <a:t>por</a:t>
            </a:r>
            <a:r>
              <a:rPr lang="es-MX" spc="-15" dirty="0">
                <a:solidFill>
                  <a:srgbClr val="221915"/>
                </a:solidFill>
                <a:latin typeface="Microsoft Sans Serif"/>
                <a:cs typeface="Microsoft Sans Serif"/>
              </a:rPr>
              <a:t> </a:t>
            </a:r>
            <a:r>
              <a:rPr lang="es-MX" dirty="0">
                <a:solidFill>
                  <a:srgbClr val="221915"/>
                </a:solidFill>
                <a:latin typeface="Microsoft Sans Serif"/>
                <a:cs typeface="Microsoft Sans Serif"/>
              </a:rPr>
              <a:t>las</a:t>
            </a:r>
            <a:r>
              <a:rPr lang="es-MX" spc="-10" dirty="0">
                <a:solidFill>
                  <a:srgbClr val="221915"/>
                </a:solidFill>
                <a:latin typeface="Microsoft Sans Serif"/>
                <a:cs typeface="Microsoft Sans Serif"/>
              </a:rPr>
              <a:t> </a:t>
            </a:r>
            <a:r>
              <a:rPr lang="es-MX" spc="20" dirty="0">
                <a:solidFill>
                  <a:srgbClr val="221915"/>
                </a:solidFill>
                <a:latin typeface="Microsoft Sans Serif"/>
                <a:cs typeface="Microsoft Sans Serif"/>
              </a:rPr>
              <a:t>regulaciones </a:t>
            </a:r>
            <a:r>
              <a:rPr lang="es-MX" spc="5" dirty="0">
                <a:solidFill>
                  <a:srgbClr val="221915"/>
                </a:solidFill>
                <a:latin typeface="Microsoft Sans Serif"/>
                <a:cs typeface="Microsoft Sans Serif"/>
              </a:rPr>
              <a:t>locales</a:t>
            </a:r>
            <a:r>
              <a:rPr lang="es-MX" spc="-5" dirty="0">
                <a:solidFill>
                  <a:srgbClr val="221915"/>
                </a:solidFill>
                <a:latin typeface="Microsoft Sans Serif"/>
                <a:cs typeface="Microsoft Sans Serif"/>
              </a:rPr>
              <a:t> </a:t>
            </a:r>
            <a:r>
              <a:rPr lang="es-MX" spc="30" dirty="0">
                <a:solidFill>
                  <a:srgbClr val="221915"/>
                </a:solidFill>
                <a:latin typeface="Microsoft Sans Serif"/>
                <a:cs typeface="Microsoft Sans Serif"/>
              </a:rPr>
              <a:t>o</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en</a:t>
            </a:r>
            <a:r>
              <a:rPr lang="es-MX" spc="-5" dirty="0">
                <a:solidFill>
                  <a:srgbClr val="221915"/>
                </a:solidFill>
                <a:latin typeface="Microsoft Sans Serif"/>
                <a:cs typeface="Microsoft Sans Serif"/>
              </a:rPr>
              <a:t> </a:t>
            </a:r>
            <a:r>
              <a:rPr lang="es-MX" spc="25" dirty="0">
                <a:solidFill>
                  <a:srgbClr val="221915"/>
                </a:solidFill>
                <a:latin typeface="Microsoft Sans Serif"/>
                <a:cs typeface="Microsoft Sans Serif"/>
              </a:rPr>
              <a:t>segmentos</a:t>
            </a:r>
            <a:r>
              <a:rPr lang="es-MX" spc="-5" dirty="0">
                <a:solidFill>
                  <a:srgbClr val="221915"/>
                </a:solidFill>
                <a:latin typeface="Microsoft Sans Serif"/>
                <a:cs typeface="Microsoft Sans Serif"/>
              </a:rPr>
              <a:t> </a:t>
            </a:r>
            <a:r>
              <a:rPr lang="es-MX" spc="5" dirty="0">
                <a:solidFill>
                  <a:srgbClr val="221915"/>
                </a:solidFill>
                <a:latin typeface="Microsoft Sans Serif"/>
                <a:cs typeface="Microsoft Sans Serif"/>
              </a:rPr>
              <a:t>especializados</a:t>
            </a:r>
            <a:r>
              <a:rPr lang="es-MX" spc="-5" dirty="0">
                <a:solidFill>
                  <a:srgbClr val="221915"/>
                </a:solidFill>
                <a:latin typeface="Microsoft Sans Serif"/>
                <a:cs typeface="Microsoft Sans Serif"/>
              </a:rPr>
              <a:t> </a:t>
            </a:r>
            <a:r>
              <a:rPr lang="es-MX" spc="20" dirty="0" smtClean="0">
                <a:solidFill>
                  <a:srgbClr val="221915"/>
                </a:solidFill>
                <a:latin typeface="Microsoft Sans Serif"/>
                <a:cs typeface="Microsoft Sans Serif"/>
              </a:rPr>
              <a:t>como: </a:t>
            </a:r>
            <a:endParaRPr lang="es-MX" dirty="0">
              <a:latin typeface="Microsoft Sans Serif"/>
              <a:cs typeface="Microsoft Sans Serif"/>
            </a:endParaRPr>
          </a:p>
          <a:p>
            <a:pPr marL="120650" indent="-108585" algn="just">
              <a:spcBef>
                <a:spcPts val="309"/>
              </a:spcBef>
              <a:buClr>
                <a:srgbClr val="3DCC58"/>
              </a:buClr>
              <a:buSzPct val="105882"/>
              <a:buChar char="•"/>
              <a:tabLst>
                <a:tab pos="121285" algn="l"/>
              </a:tabLst>
            </a:pPr>
            <a:r>
              <a:rPr lang="es-MX" b="1" spc="20" dirty="0">
                <a:solidFill>
                  <a:srgbClr val="221915"/>
                </a:solidFill>
                <a:latin typeface="Microsoft Sans Serif"/>
                <a:cs typeface="Microsoft Sans Serif"/>
              </a:rPr>
              <a:t>Centros</a:t>
            </a:r>
            <a:r>
              <a:rPr lang="es-MX" b="1" spc="-30" dirty="0">
                <a:solidFill>
                  <a:srgbClr val="221915"/>
                </a:solidFill>
                <a:latin typeface="Microsoft Sans Serif"/>
                <a:cs typeface="Microsoft Sans Serif"/>
              </a:rPr>
              <a:t> </a:t>
            </a:r>
            <a:r>
              <a:rPr lang="es-MX" b="1" spc="25" dirty="0">
                <a:solidFill>
                  <a:srgbClr val="221915"/>
                </a:solidFill>
                <a:latin typeface="Microsoft Sans Serif"/>
                <a:cs typeface="Microsoft Sans Serif"/>
              </a:rPr>
              <a:t>de</a:t>
            </a:r>
            <a:r>
              <a:rPr lang="es-MX" b="1" spc="-30" dirty="0">
                <a:solidFill>
                  <a:srgbClr val="221915"/>
                </a:solidFill>
                <a:latin typeface="Microsoft Sans Serif"/>
                <a:cs typeface="Microsoft Sans Serif"/>
              </a:rPr>
              <a:t> </a:t>
            </a:r>
            <a:r>
              <a:rPr lang="es-MX" b="1" spc="20" dirty="0">
                <a:solidFill>
                  <a:srgbClr val="221915"/>
                </a:solidFill>
                <a:latin typeface="Microsoft Sans Serif"/>
                <a:cs typeface="Microsoft Sans Serif"/>
              </a:rPr>
              <a:t>salud</a:t>
            </a:r>
            <a:endParaRPr lang="es-MX" b="1" dirty="0">
              <a:latin typeface="Microsoft Sans Serif"/>
              <a:cs typeface="Microsoft Sans Serif"/>
            </a:endParaRPr>
          </a:p>
          <a:p>
            <a:pPr marL="120650" indent="-108585" algn="just">
              <a:spcBef>
                <a:spcPts val="330"/>
              </a:spcBef>
              <a:buClr>
                <a:srgbClr val="3DCC58"/>
              </a:buClr>
              <a:buSzPct val="112500"/>
              <a:buChar char="•"/>
              <a:tabLst>
                <a:tab pos="121285" algn="l"/>
              </a:tabLst>
            </a:pPr>
            <a:r>
              <a:rPr lang="es-MX" b="1" spc="30" dirty="0">
                <a:solidFill>
                  <a:srgbClr val="221915"/>
                </a:solidFill>
                <a:latin typeface="Microsoft Sans Serif"/>
                <a:cs typeface="Microsoft Sans Serif"/>
              </a:rPr>
              <a:t>Marina</a:t>
            </a:r>
            <a:endParaRPr lang="es-MX" b="1" dirty="0">
              <a:latin typeface="Microsoft Sans Serif"/>
              <a:cs typeface="Microsoft Sans Serif"/>
            </a:endParaRPr>
          </a:p>
          <a:p>
            <a:pPr marL="120650" indent="-108585" algn="just">
              <a:spcBef>
                <a:spcPts val="535"/>
              </a:spcBef>
              <a:buClr>
                <a:srgbClr val="3DCC58"/>
              </a:buClr>
              <a:buSzPct val="150000"/>
              <a:buChar char="•"/>
              <a:tabLst>
                <a:tab pos="121285" algn="l"/>
              </a:tabLst>
            </a:pPr>
            <a:r>
              <a:rPr lang="es-MX" b="1" spc="15" dirty="0">
                <a:solidFill>
                  <a:srgbClr val="221915"/>
                </a:solidFill>
                <a:latin typeface="Microsoft Sans Serif"/>
                <a:cs typeface="Microsoft Sans Serif"/>
              </a:rPr>
              <a:t>Estructuras</a:t>
            </a:r>
            <a:r>
              <a:rPr lang="es-MX" b="1" spc="-25" dirty="0">
                <a:solidFill>
                  <a:srgbClr val="221915"/>
                </a:solidFill>
                <a:latin typeface="Microsoft Sans Serif"/>
                <a:cs typeface="Microsoft Sans Serif"/>
              </a:rPr>
              <a:t> </a:t>
            </a:r>
            <a:r>
              <a:rPr lang="es-MX" b="1" spc="20" dirty="0">
                <a:solidFill>
                  <a:srgbClr val="221915"/>
                </a:solidFill>
                <a:latin typeface="Microsoft Sans Serif"/>
                <a:cs typeface="Microsoft Sans Serif"/>
              </a:rPr>
              <a:t>de</a:t>
            </a:r>
            <a:r>
              <a:rPr lang="es-MX" b="1" spc="-25" dirty="0">
                <a:solidFill>
                  <a:srgbClr val="221915"/>
                </a:solidFill>
                <a:latin typeface="Microsoft Sans Serif"/>
                <a:cs typeface="Microsoft Sans Serif"/>
              </a:rPr>
              <a:t> </a:t>
            </a:r>
            <a:r>
              <a:rPr lang="es-MX" b="1" spc="30" dirty="0">
                <a:solidFill>
                  <a:srgbClr val="221915"/>
                </a:solidFill>
                <a:latin typeface="Microsoft Sans Serif"/>
                <a:cs typeface="Microsoft Sans Serif"/>
              </a:rPr>
              <a:t>gran</a:t>
            </a:r>
            <a:r>
              <a:rPr lang="es-MX" b="1" spc="-25" dirty="0">
                <a:solidFill>
                  <a:srgbClr val="221915"/>
                </a:solidFill>
                <a:latin typeface="Microsoft Sans Serif"/>
                <a:cs typeface="Microsoft Sans Serif"/>
              </a:rPr>
              <a:t> </a:t>
            </a:r>
            <a:r>
              <a:rPr lang="es-MX" b="1" spc="25" dirty="0">
                <a:solidFill>
                  <a:srgbClr val="221915"/>
                </a:solidFill>
                <a:latin typeface="Microsoft Sans Serif"/>
                <a:cs typeface="Microsoft Sans Serif"/>
              </a:rPr>
              <a:t>altura</a:t>
            </a:r>
            <a:endParaRPr lang="es-MX" b="1" dirty="0">
              <a:latin typeface="Microsoft Sans Serif"/>
              <a:cs typeface="Microsoft Sans Serif"/>
            </a:endParaRPr>
          </a:p>
          <a:p>
            <a:pPr marL="120650" indent="-108585" algn="just">
              <a:spcBef>
                <a:spcPts val="480"/>
              </a:spcBef>
              <a:buClr>
                <a:srgbClr val="3DCC58"/>
              </a:buClr>
              <a:buSzPct val="128571"/>
              <a:buChar char="•"/>
              <a:tabLst>
                <a:tab pos="121285" algn="l"/>
              </a:tabLst>
            </a:pPr>
            <a:r>
              <a:rPr lang="es-MX" b="1" spc="10" dirty="0">
                <a:solidFill>
                  <a:srgbClr val="221915"/>
                </a:solidFill>
                <a:latin typeface="Microsoft Sans Serif"/>
                <a:cs typeface="Microsoft Sans Serif"/>
              </a:rPr>
              <a:t>Grandes</a:t>
            </a:r>
            <a:r>
              <a:rPr lang="es-MX" b="1" spc="-15" dirty="0">
                <a:solidFill>
                  <a:srgbClr val="221915"/>
                </a:solidFill>
                <a:latin typeface="Microsoft Sans Serif"/>
                <a:cs typeface="Microsoft Sans Serif"/>
              </a:rPr>
              <a:t> </a:t>
            </a:r>
            <a:r>
              <a:rPr lang="es-MX" b="1" spc="15" dirty="0">
                <a:solidFill>
                  <a:srgbClr val="221915"/>
                </a:solidFill>
                <a:latin typeface="Microsoft Sans Serif"/>
                <a:cs typeface="Microsoft Sans Serif"/>
              </a:rPr>
              <a:t>edificios</a:t>
            </a:r>
            <a:r>
              <a:rPr lang="es-MX" b="1" spc="-15" dirty="0">
                <a:solidFill>
                  <a:srgbClr val="221915"/>
                </a:solidFill>
                <a:latin typeface="Microsoft Sans Serif"/>
                <a:cs typeface="Microsoft Sans Serif"/>
              </a:rPr>
              <a:t> </a:t>
            </a:r>
            <a:r>
              <a:rPr lang="es-MX" b="1" spc="20" dirty="0">
                <a:solidFill>
                  <a:srgbClr val="221915"/>
                </a:solidFill>
                <a:latin typeface="Microsoft Sans Serif"/>
                <a:cs typeface="Microsoft Sans Serif"/>
              </a:rPr>
              <a:t>públicos</a:t>
            </a:r>
          </a:p>
          <a:p>
            <a:pPr marL="29209" algn="just">
              <a:spcBef>
                <a:spcPts val="100"/>
              </a:spcBef>
            </a:pPr>
            <a:r>
              <a:rPr lang="es-MX" spc="-10" dirty="0">
                <a:solidFill>
                  <a:srgbClr val="221915"/>
                </a:solidFill>
                <a:latin typeface="Microsoft Sans Serif"/>
                <a:cs typeface="Microsoft Sans Serif"/>
              </a:rPr>
              <a:t>La</a:t>
            </a:r>
            <a:r>
              <a:rPr lang="es-MX" spc="-5" dirty="0">
                <a:solidFill>
                  <a:srgbClr val="221915"/>
                </a:solidFill>
                <a:latin typeface="Microsoft Sans Serif"/>
                <a:cs typeface="Microsoft Sans Serif"/>
              </a:rPr>
              <a:t> </a:t>
            </a:r>
            <a:r>
              <a:rPr lang="es-MX" spc="15" dirty="0">
                <a:solidFill>
                  <a:srgbClr val="221915"/>
                </a:solidFill>
                <a:latin typeface="Microsoft Sans Serif"/>
                <a:cs typeface="Microsoft Sans Serif"/>
              </a:rPr>
              <a:t>selectividad</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del</a:t>
            </a:r>
            <a:r>
              <a:rPr lang="es-MX" spc="-5" dirty="0">
                <a:solidFill>
                  <a:srgbClr val="221915"/>
                </a:solidFill>
                <a:latin typeface="Microsoft Sans Serif"/>
                <a:cs typeface="Microsoft Sans Serif"/>
              </a:rPr>
              <a:t> </a:t>
            </a:r>
            <a:r>
              <a:rPr lang="es-MX" spc="25" dirty="0">
                <a:solidFill>
                  <a:srgbClr val="221915"/>
                </a:solidFill>
                <a:latin typeface="Microsoft Sans Serif"/>
                <a:cs typeface="Microsoft Sans Serif"/>
              </a:rPr>
              <a:t>equipo</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de</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protección</a:t>
            </a:r>
            <a:r>
              <a:rPr lang="es-MX" spc="-5" dirty="0">
                <a:solidFill>
                  <a:srgbClr val="221915"/>
                </a:solidFill>
                <a:latin typeface="Microsoft Sans Serif"/>
                <a:cs typeface="Microsoft Sans Serif"/>
              </a:rPr>
              <a:t> </a:t>
            </a:r>
            <a:r>
              <a:rPr lang="es-MX" spc="30" dirty="0">
                <a:solidFill>
                  <a:srgbClr val="221915"/>
                </a:solidFill>
                <a:latin typeface="Microsoft Sans Serif"/>
                <a:cs typeface="Microsoft Sans Serif"/>
              </a:rPr>
              <a:t>también</a:t>
            </a:r>
            <a:r>
              <a:rPr lang="es-MX" spc="-5" dirty="0">
                <a:solidFill>
                  <a:srgbClr val="221915"/>
                </a:solidFill>
                <a:latin typeface="Microsoft Sans Serif"/>
                <a:cs typeface="Microsoft Sans Serif"/>
              </a:rPr>
              <a:t> es </a:t>
            </a:r>
            <a:r>
              <a:rPr lang="es-MX" spc="35" dirty="0">
                <a:solidFill>
                  <a:srgbClr val="221915"/>
                </a:solidFill>
                <a:latin typeface="Microsoft Sans Serif"/>
                <a:cs typeface="Microsoft Sans Serif"/>
              </a:rPr>
              <a:t>muy </a:t>
            </a:r>
            <a:r>
              <a:rPr lang="es-MX" spc="20" dirty="0">
                <a:solidFill>
                  <a:srgbClr val="221915"/>
                </a:solidFill>
                <a:latin typeface="Microsoft Sans Serif"/>
                <a:cs typeface="Microsoft Sans Serif"/>
              </a:rPr>
              <a:t>recomendable</a:t>
            </a:r>
            <a:r>
              <a:rPr lang="es-MX" dirty="0">
                <a:solidFill>
                  <a:srgbClr val="221915"/>
                </a:solidFill>
                <a:latin typeface="Microsoft Sans Serif"/>
                <a:cs typeface="Microsoft Sans Serif"/>
              </a:rPr>
              <a:t> </a:t>
            </a:r>
            <a:r>
              <a:rPr lang="es-MX" spc="20" dirty="0">
                <a:solidFill>
                  <a:srgbClr val="221915"/>
                </a:solidFill>
                <a:latin typeface="Microsoft Sans Serif"/>
                <a:cs typeface="Microsoft Sans Serif"/>
              </a:rPr>
              <a:t>cuando</a:t>
            </a:r>
            <a:r>
              <a:rPr lang="es-MX" spc="5" dirty="0">
                <a:solidFill>
                  <a:srgbClr val="221915"/>
                </a:solidFill>
                <a:latin typeface="Microsoft Sans Serif"/>
                <a:cs typeface="Microsoft Sans Serif"/>
              </a:rPr>
              <a:t> </a:t>
            </a:r>
            <a:r>
              <a:rPr lang="es-MX" spc="10" dirty="0">
                <a:solidFill>
                  <a:srgbClr val="221915"/>
                </a:solidFill>
                <a:latin typeface="Microsoft Sans Serif"/>
                <a:cs typeface="Microsoft Sans Serif"/>
              </a:rPr>
              <a:t>la</a:t>
            </a:r>
            <a:r>
              <a:rPr lang="es-MX" spc="5" dirty="0">
                <a:solidFill>
                  <a:srgbClr val="221915"/>
                </a:solidFill>
                <a:latin typeface="Microsoft Sans Serif"/>
                <a:cs typeface="Microsoft Sans Serif"/>
              </a:rPr>
              <a:t> </a:t>
            </a:r>
            <a:r>
              <a:rPr lang="es-MX" spc="25" dirty="0">
                <a:solidFill>
                  <a:srgbClr val="221915"/>
                </a:solidFill>
                <a:latin typeface="Microsoft Sans Serif"/>
                <a:cs typeface="Microsoft Sans Serif"/>
              </a:rPr>
              <a:t>continuidad</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del</a:t>
            </a:r>
            <a:r>
              <a:rPr lang="es-MX" spc="5" dirty="0">
                <a:solidFill>
                  <a:srgbClr val="221915"/>
                </a:solidFill>
                <a:latin typeface="Microsoft Sans Serif"/>
                <a:cs typeface="Microsoft Sans Serif"/>
              </a:rPr>
              <a:t> </a:t>
            </a:r>
            <a:r>
              <a:rPr lang="es-MX" spc="25" dirty="0">
                <a:solidFill>
                  <a:srgbClr val="221915"/>
                </a:solidFill>
                <a:latin typeface="Microsoft Sans Serif"/>
                <a:cs typeface="Microsoft Sans Serif"/>
              </a:rPr>
              <a:t>suministro</a:t>
            </a:r>
            <a:r>
              <a:rPr lang="es-MX" spc="5" dirty="0">
                <a:solidFill>
                  <a:srgbClr val="221915"/>
                </a:solidFill>
                <a:latin typeface="Microsoft Sans Serif"/>
                <a:cs typeface="Microsoft Sans Serif"/>
              </a:rPr>
              <a:t> </a:t>
            </a:r>
            <a:r>
              <a:rPr lang="es-MX" spc="-5" dirty="0">
                <a:solidFill>
                  <a:srgbClr val="221915"/>
                </a:solidFill>
                <a:latin typeface="Microsoft Sans Serif"/>
                <a:cs typeface="Microsoft Sans Serif"/>
              </a:rPr>
              <a:t>es</a:t>
            </a:r>
            <a:r>
              <a:rPr lang="es-MX" dirty="0">
                <a:solidFill>
                  <a:srgbClr val="221915"/>
                </a:solidFill>
                <a:latin typeface="Microsoft Sans Serif"/>
                <a:cs typeface="Microsoft Sans Serif"/>
              </a:rPr>
              <a:t> </a:t>
            </a:r>
            <a:r>
              <a:rPr lang="es-MX" spc="20" dirty="0">
                <a:solidFill>
                  <a:srgbClr val="221915"/>
                </a:solidFill>
                <a:latin typeface="Microsoft Sans Serif"/>
                <a:cs typeface="Microsoft Sans Serif"/>
              </a:rPr>
              <a:t>grave </a:t>
            </a:r>
            <a:r>
              <a:rPr lang="es-MX" spc="25" dirty="0">
                <a:solidFill>
                  <a:srgbClr val="221915"/>
                </a:solidFill>
                <a:latin typeface="Microsoft Sans Serif"/>
                <a:cs typeface="Microsoft Sans Serif"/>
              </a:rPr>
              <a:t>debido</a:t>
            </a:r>
            <a:r>
              <a:rPr lang="es-MX" spc="-10" dirty="0">
                <a:solidFill>
                  <a:srgbClr val="221915"/>
                </a:solidFill>
                <a:latin typeface="Microsoft Sans Serif"/>
                <a:cs typeface="Microsoft Sans Serif"/>
              </a:rPr>
              <a:t> </a:t>
            </a:r>
            <a:r>
              <a:rPr lang="es-MX" dirty="0">
                <a:solidFill>
                  <a:srgbClr val="221915"/>
                </a:solidFill>
                <a:latin typeface="Microsoft Sans Serif"/>
                <a:cs typeface="Microsoft Sans Serif"/>
              </a:rPr>
              <a:t>a</a:t>
            </a:r>
            <a:r>
              <a:rPr lang="es-MX" spc="-5" dirty="0">
                <a:solidFill>
                  <a:srgbClr val="221915"/>
                </a:solidFill>
                <a:latin typeface="Microsoft Sans Serif"/>
                <a:cs typeface="Microsoft Sans Serif"/>
              </a:rPr>
              <a:t> </a:t>
            </a:r>
            <a:r>
              <a:rPr lang="es-MX" spc="10" dirty="0">
                <a:solidFill>
                  <a:srgbClr val="221915"/>
                </a:solidFill>
                <a:latin typeface="Microsoft Sans Serif"/>
                <a:cs typeface="Microsoft Sans Serif"/>
              </a:rPr>
              <a:t>la</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criticidad</a:t>
            </a:r>
            <a:r>
              <a:rPr lang="es-MX" spc="-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de</a:t>
            </a:r>
            <a:r>
              <a:rPr lang="es-MX" spc="-5" dirty="0">
                <a:solidFill>
                  <a:srgbClr val="221915"/>
                </a:solidFill>
                <a:latin typeface="Microsoft Sans Serif"/>
                <a:cs typeface="Microsoft Sans Serif"/>
              </a:rPr>
              <a:t> </a:t>
            </a:r>
            <a:r>
              <a:rPr lang="es-MX" dirty="0">
                <a:solidFill>
                  <a:srgbClr val="221915"/>
                </a:solidFill>
                <a:latin typeface="Microsoft Sans Serif"/>
                <a:cs typeface="Microsoft Sans Serif"/>
              </a:rPr>
              <a:t>las</a:t>
            </a:r>
            <a:r>
              <a:rPr lang="es-MX" spc="-5" dirty="0">
                <a:solidFill>
                  <a:srgbClr val="221915"/>
                </a:solidFill>
                <a:latin typeface="Microsoft Sans Serif"/>
                <a:cs typeface="Microsoft Sans Serif"/>
              </a:rPr>
              <a:t> </a:t>
            </a:r>
            <a:r>
              <a:rPr lang="es-MX" spc="10" dirty="0">
                <a:solidFill>
                  <a:srgbClr val="221915"/>
                </a:solidFill>
                <a:latin typeface="Microsoft Sans Serif"/>
                <a:cs typeface="Microsoft Sans Serif"/>
              </a:rPr>
              <a:t>cargas</a:t>
            </a:r>
            <a:r>
              <a:rPr lang="es-MX" spc="-5" dirty="0">
                <a:solidFill>
                  <a:srgbClr val="221915"/>
                </a:solidFill>
                <a:latin typeface="Microsoft Sans Serif"/>
                <a:cs typeface="Microsoft Sans Serif"/>
              </a:rPr>
              <a:t> </a:t>
            </a:r>
            <a:r>
              <a:rPr lang="es-MX" spc="15" dirty="0" smtClean="0">
                <a:solidFill>
                  <a:srgbClr val="221915"/>
                </a:solidFill>
                <a:latin typeface="Microsoft Sans Serif"/>
                <a:cs typeface="Microsoft Sans Serif"/>
              </a:rPr>
              <a:t>para: </a:t>
            </a:r>
            <a:endParaRPr lang="es-MX" dirty="0">
              <a:latin typeface="Microsoft Sans Serif"/>
              <a:cs typeface="Microsoft Sans Serif"/>
            </a:endParaRPr>
          </a:p>
          <a:p>
            <a:pPr marL="120650" indent="-108585" algn="just">
              <a:spcBef>
                <a:spcPts val="570"/>
              </a:spcBef>
              <a:buClr>
                <a:srgbClr val="3DCC58"/>
              </a:buClr>
              <a:buSzPct val="150000"/>
              <a:buChar char="•"/>
              <a:tabLst>
                <a:tab pos="121285" algn="l"/>
              </a:tabLst>
            </a:pPr>
            <a:r>
              <a:rPr lang="es-MX" b="1" spc="10" dirty="0">
                <a:solidFill>
                  <a:srgbClr val="221915"/>
                </a:solidFill>
                <a:latin typeface="Microsoft Sans Serif"/>
                <a:cs typeface="Microsoft Sans Serif"/>
              </a:rPr>
              <a:t>Centros</a:t>
            </a:r>
            <a:r>
              <a:rPr lang="es-MX" b="1" spc="-25" dirty="0">
                <a:solidFill>
                  <a:srgbClr val="221915"/>
                </a:solidFill>
                <a:latin typeface="Microsoft Sans Serif"/>
                <a:cs typeface="Microsoft Sans Serif"/>
              </a:rPr>
              <a:t> </a:t>
            </a:r>
            <a:r>
              <a:rPr lang="es-MX" b="1" spc="20" dirty="0">
                <a:solidFill>
                  <a:srgbClr val="221915"/>
                </a:solidFill>
                <a:latin typeface="Microsoft Sans Serif"/>
                <a:cs typeface="Microsoft Sans Serif"/>
              </a:rPr>
              <a:t>de</a:t>
            </a:r>
            <a:r>
              <a:rPr lang="es-MX" b="1" spc="-25" dirty="0">
                <a:solidFill>
                  <a:srgbClr val="221915"/>
                </a:solidFill>
                <a:latin typeface="Microsoft Sans Serif"/>
                <a:cs typeface="Microsoft Sans Serif"/>
              </a:rPr>
              <a:t> </a:t>
            </a:r>
            <a:r>
              <a:rPr lang="es-MX" b="1" spc="20" dirty="0">
                <a:solidFill>
                  <a:srgbClr val="221915"/>
                </a:solidFill>
                <a:latin typeface="Microsoft Sans Serif"/>
                <a:cs typeface="Microsoft Sans Serif"/>
              </a:rPr>
              <a:t>datos</a:t>
            </a:r>
            <a:endParaRPr lang="es-MX" b="1" dirty="0">
              <a:latin typeface="Microsoft Sans Serif"/>
              <a:cs typeface="Microsoft Sans Serif"/>
            </a:endParaRPr>
          </a:p>
          <a:p>
            <a:pPr marL="107314" indent="-95250" algn="just">
              <a:spcBef>
                <a:spcPts val="380"/>
              </a:spcBef>
              <a:buClr>
                <a:srgbClr val="3DCC58"/>
              </a:buClr>
              <a:buSzPct val="112500"/>
              <a:buChar char="•"/>
              <a:tabLst>
                <a:tab pos="107950" algn="l"/>
              </a:tabLst>
            </a:pPr>
            <a:r>
              <a:rPr lang="es-MX" b="1" spc="30" dirty="0">
                <a:solidFill>
                  <a:srgbClr val="221915"/>
                </a:solidFill>
                <a:latin typeface="Microsoft Sans Serif"/>
                <a:cs typeface="Microsoft Sans Serif"/>
              </a:rPr>
              <a:t>Infraestructuras</a:t>
            </a:r>
            <a:r>
              <a:rPr lang="es-MX" b="1" spc="-5" dirty="0">
                <a:solidFill>
                  <a:srgbClr val="221915"/>
                </a:solidFill>
                <a:latin typeface="Microsoft Sans Serif"/>
                <a:cs typeface="Microsoft Sans Serif"/>
              </a:rPr>
              <a:t> </a:t>
            </a:r>
            <a:r>
              <a:rPr lang="es-MX" b="1" spc="25" dirty="0">
                <a:solidFill>
                  <a:srgbClr val="221915"/>
                </a:solidFill>
                <a:latin typeface="Microsoft Sans Serif"/>
                <a:cs typeface="Microsoft Sans Serif"/>
              </a:rPr>
              <a:t>de</a:t>
            </a:r>
            <a:r>
              <a:rPr lang="es-MX" b="1" spc="-5" dirty="0">
                <a:solidFill>
                  <a:srgbClr val="221915"/>
                </a:solidFill>
                <a:latin typeface="Microsoft Sans Serif"/>
                <a:cs typeface="Microsoft Sans Serif"/>
              </a:rPr>
              <a:t> </a:t>
            </a:r>
            <a:r>
              <a:rPr lang="es-MX" b="1" spc="35" dirty="0">
                <a:solidFill>
                  <a:srgbClr val="221915"/>
                </a:solidFill>
                <a:latin typeface="Microsoft Sans Serif"/>
                <a:cs typeface="Microsoft Sans Serif"/>
              </a:rPr>
              <a:t>transporte</a:t>
            </a:r>
            <a:endParaRPr lang="es-MX" b="1" dirty="0">
              <a:latin typeface="Microsoft Sans Serif"/>
              <a:cs typeface="Microsoft Sans Serif"/>
            </a:endParaRPr>
          </a:p>
          <a:p>
            <a:pPr marL="117475" indent="-105410" algn="just">
              <a:spcBef>
                <a:spcPts val="434"/>
              </a:spcBef>
              <a:buClr>
                <a:srgbClr val="3DCC58"/>
              </a:buClr>
              <a:buSzPct val="128571"/>
              <a:buChar char="•"/>
              <a:tabLst>
                <a:tab pos="118110" algn="l"/>
              </a:tabLst>
            </a:pPr>
            <a:r>
              <a:rPr lang="es-MX" b="1" spc="25" dirty="0">
                <a:solidFill>
                  <a:srgbClr val="221915"/>
                </a:solidFill>
                <a:latin typeface="Microsoft Sans Serif"/>
                <a:cs typeface="Microsoft Sans Serif"/>
              </a:rPr>
              <a:t>Industrias</a:t>
            </a:r>
            <a:r>
              <a:rPr lang="es-MX" b="1" spc="-15" dirty="0">
                <a:solidFill>
                  <a:srgbClr val="221915"/>
                </a:solidFill>
                <a:latin typeface="Microsoft Sans Serif"/>
                <a:cs typeface="Microsoft Sans Serif"/>
              </a:rPr>
              <a:t> </a:t>
            </a:r>
            <a:r>
              <a:rPr lang="es-MX" b="1" spc="20" dirty="0">
                <a:solidFill>
                  <a:srgbClr val="221915"/>
                </a:solidFill>
                <a:latin typeface="Microsoft Sans Serif"/>
                <a:cs typeface="Microsoft Sans Serif"/>
              </a:rPr>
              <a:t>de</a:t>
            </a:r>
            <a:r>
              <a:rPr lang="es-MX" b="1" spc="-10" dirty="0">
                <a:solidFill>
                  <a:srgbClr val="221915"/>
                </a:solidFill>
                <a:latin typeface="Microsoft Sans Serif"/>
                <a:cs typeface="Microsoft Sans Serif"/>
              </a:rPr>
              <a:t> </a:t>
            </a:r>
            <a:r>
              <a:rPr lang="es-MX" b="1" spc="15" dirty="0">
                <a:solidFill>
                  <a:srgbClr val="221915"/>
                </a:solidFill>
                <a:latin typeface="Microsoft Sans Serif"/>
                <a:cs typeface="Microsoft Sans Serif"/>
              </a:rPr>
              <a:t>procesos</a:t>
            </a:r>
            <a:r>
              <a:rPr lang="es-MX" b="1" spc="-10" dirty="0">
                <a:solidFill>
                  <a:srgbClr val="221915"/>
                </a:solidFill>
                <a:latin typeface="Microsoft Sans Serif"/>
                <a:cs typeface="Microsoft Sans Serif"/>
              </a:rPr>
              <a:t> </a:t>
            </a:r>
            <a:r>
              <a:rPr lang="es-MX" b="1" spc="15" dirty="0">
                <a:solidFill>
                  <a:srgbClr val="221915"/>
                </a:solidFill>
                <a:latin typeface="Microsoft Sans Serif"/>
                <a:cs typeface="Microsoft Sans Serif"/>
              </a:rPr>
              <a:t>críticos</a:t>
            </a:r>
            <a:endParaRPr lang="es-MX" b="1" dirty="0">
              <a:latin typeface="Microsoft Sans Serif"/>
              <a:cs typeface="Microsoft Sans Serif"/>
            </a:endParaRPr>
          </a:p>
          <a:p>
            <a:pPr algn="just"/>
            <a:endParaRPr lang="es-MX" dirty="0">
              <a:latin typeface="Microsoft Sans Serif"/>
              <a:cs typeface="Microsoft Sans Serif"/>
            </a:endParaRPr>
          </a:p>
          <a:p>
            <a:pPr marL="26670" marR="5080" indent="1905" algn="just"/>
            <a:r>
              <a:rPr lang="es-MX" spc="15" dirty="0">
                <a:solidFill>
                  <a:srgbClr val="221915"/>
                </a:solidFill>
                <a:latin typeface="Microsoft Sans Serif"/>
                <a:cs typeface="Microsoft Sans Serif"/>
              </a:rPr>
              <a:t>Ahora, </a:t>
            </a:r>
            <a:r>
              <a:rPr lang="es-MX" spc="20" dirty="0">
                <a:solidFill>
                  <a:srgbClr val="221915"/>
                </a:solidFill>
                <a:latin typeface="Microsoft Sans Serif"/>
                <a:cs typeface="Microsoft Sans Serif"/>
              </a:rPr>
              <a:t>con </a:t>
            </a:r>
            <a:r>
              <a:rPr lang="es-MX" spc="10" dirty="0">
                <a:solidFill>
                  <a:srgbClr val="221915"/>
                </a:solidFill>
                <a:latin typeface="Microsoft Sans Serif"/>
                <a:cs typeface="Microsoft Sans Serif"/>
              </a:rPr>
              <a:t>la </a:t>
            </a:r>
            <a:r>
              <a:rPr lang="es-MX" spc="15" dirty="0">
                <a:solidFill>
                  <a:srgbClr val="221915"/>
                </a:solidFill>
                <a:latin typeface="Microsoft Sans Serif"/>
                <a:cs typeface="Microsoft Sans Serif"/>
              </a:rPr>
              <a:t>aceleración </a:t>
            </a:r>
            <a:r>
              <a:rPr lang="es-MX" spc="20" dirty="0">
                <a:solidFill>
                  <a:srgbClr val="221915"/>
                </a:solidFill>
                <a:latin typeface="Microsoft Sans Serif"/>
                <a:cs typeface="Microsoft Sans Serif"/>
              </a:rPr>
              <a:t>de </a:t>
            </a:r>
            <a:r>
              <a:rPr lang="es-MX" spc="10" dirty="0">
                <a:solidFill>
                  <a:srgbClr val="221915"/>
                </a:solidFill>
                <a:latin typeface="Microsoft Sans Serif"/>
                <a:cs typeface="Microsoft Sans Serif"/>
              </a:rPr>
              <a:t>la </a:t>
            </a:r>
            <a:r>
              <a:rPr lang="es-MX" spc="15" dirty="0">
                <a:solidFill>
                  <a:srgbClr val="221915"/>
                </a:solidFill>
                <a:latin typeface="Microsoft Sans Serif"/>
                <a:cs typeface="Microsoft Sans Serif"/>
              </a:rPr>
              <a:t>digitalización, </a:t>
            </a:r>
            <a:r>
              <a:rPr lang="es-MX" spc="10" dirty="0">
                <a:solidFill>
                  <a:srgbClr val="221915"/>
                </a:solidFill>
                <a:latin typeface="Microsoft Sans Serif"/>
                <a:cs typeface="Microsoft Sans Serif"/>
              </a:rPr>
              <a:t>el </a:t>
            </a:r>
            <a:r>
              <a:rPr lang="es-MX" spc="35" dirty="0">
                <a:solidFill>
                  <a:srgbClr val="221915"/>
                </a:solidFill>
                <a:latin typeface="Microsoft Sans Serif"/>
                <a:cs typeface="Microsoft Sans Serif"/>
              </a:rPr>
              <a:t>tiempo </a:t>
            </a:r>
            <a:r>
              <a:rPr lang="es-MX" spc="20" dirty="0">
                <a:solidFill>
                  <a:srgbClr val="221915"/>
                </a:solidFill>
                <a:latin typeface="Microsoft Sans Serif"/>
                <a:cs typeface="Microsoft Sans Serif"/>
              </a:rPr>
              <a:t>de actividad</a:t>
            </a:r>
            <a:r>
              <a:rPr lang="es-MX" spc="-10"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de</a:t>
            </a:r>
            <a:r>
              <a:rPr lang="es-MX" spc="-10" dirty="0">
                <a:solidFill>
                  <a:srgbClr val="221915"/>
                </a:solidFill>
                <a:latin typeface="Microsoft Sans Serif"/>
                <a:cs typeface="Microsoft Sans Serif"/>
              </a:rPr>
              <a:t> </a:t>
            </a:r>
            <a:r>
              <a:rPr lang="es-MX" spc="10" dirty="0">
                <a:solidFill>
                  <a:srgbClr val="221915"/>
                </a:solidFill>
                <a:latin typeface="Microsoft Sans Serif"/>
                <a:cs typeface="Microsoft Sans Serif"/>
              </a:rPr>
              <a:t>la</a:t>
            </a:r>
            <a:r>
              <a:rPr lang="es-MX" spc="-10" dirty="0">
                <a:solidFill>
                  <a:srgbClr val="221915"/>
                </a:solidFill>
                <a:latin typeface="Microsoft Sans Serif"/>
                <a:cs typeface="Microsoft Sans Serif"/>
              </a:rPr>
              <a:t> </a:t>
            </a:r>
            <a:r>
              <a:rPr lang="es-MX" spc="20" dirty="0">
                <a:solidFill>
                  <a:srgbClr val="221915"/>
                </a:solidFill>
                <a:latin typeface="Microsoft Sans Serif"/>
                <a:cs typeface="Microsoft Sans Serif"/>
              </a:rPr>
              <a:t>instalación</a:t>
            </a:r>
            <a:r>
              <a:rPr lang="es-MX" spc="-10" dirty="0">
                <a:solidFill>
                  <a:srgbClr val="221915"/>
                </a:solidFill>
                <a:latin typeface="Microsoft Sans Serif"/>
                <a:cs typeface="Microsoft Sans Serif"/>
              </a:rPr>
              <a:t> </a:t>
            </a:r>
            <a:r>
              <a:rPr lang="es-MX" spc="15" dirty="0">
                <a:solidFill>
                  <a:srgbClr val="221915"/>
                </a:solidFill>
                <a:latin typeface="Microsoft Sans Serif"/>
                <a:cs typeface="Microsoft Sans Serif"/>
              </a:rPr>
              <a:t>eléctrica</a:t>
            </a:r>
            <a:r>
              <a:rPr lang="es-MX" spc="-5" dirty="0">
                <a:solidFill>
                  <a:srgbClr val="221915"/>
                </a:solidFill>
                <a:latin typeface="Microsoft Sans Serif"/>
                <a:cs typeface="Microsoft Sans Serif"/>
              </a:rPr>
              <a:t> </a:t>
            </a:r>
            <a:r>
              <a:rPr lang="es-MX" spc="25" dirty="0">
                <a:solidFill>
                  <a:srgbClr val="221915"/>
                </a:solidFill>
                <a:latin typeface="Microsoft Sans Serif"/>
                <a:cs typeface="Microsoft Sans Serif"/>
              </a:rPr>
              <a:t>puede</a:t>
            </a:r>
            <a:r>
              <a:rPr lang="es-MX" spc="-10" dirty="0">
                <a:solidFill>
                  <a:srgbClr val="221915"/>
                </a:solidFill>
                <a:latin typeface="Microsoft Sans Serif"/>
                <a:cs typeface="Microsoft Sans Serif"/>
              </a:rPr>
              <a:t> </a:t>
            </a:r>
            <a:r>
              <a:rPr lang="es-MX" spc="10" dirty="0">
                <a:solidFill>
                  <a:srgbClr val="221915"/>
                </a:solidFill>
                <a:latin typeface="Microsoft Sans Serif"/>
                <a:cs typeface="Microsoft Sans Serif"/>
              </a:rPr>
              <a:t>avanzar</a:t>
            </a:r>
            <a:r>
              <a:rPr lang="es-MX" spc="-10" dirty="0">
                <a:solidFill>
                  <a:srgbClr val="221915"/>
                </a:solidFill>
                <a:latin typeface="Microsoft Sans Serif"/>
                <a:cs typeface="Microsoft Sans Serif"/>
              </a:rPr>
              <a:t> </a:t>
            </a:r>
            <a:r>
              <a:rPr lang="es-MX" spc="30" dirty="0">
                <a:solidFill>
                  <a:srgbClr val="221915"/>
                </a:solidFill>
                <a:latin typeface="Microsoft Sans Serif"/>
                <a:cs typeface="Microsoft Sans Serif"/>
              </a:rPr>
              <a:t>aún</a:t>
            </a:r>
            <a:r>
              <a:rPr lang="es-MX" spc="-10" dirty="0">
                <a:solidFill>
                  <a:srgbClr val="221915"/>
                </a:solidFill>
                <a:latin typeface="Microsoft Sans Serif"/>
                <a:cs typeface="Microsoft Sans Serif"/>
              </a:rPr>
              <a:t> </a:t>
            </a:r>
            <a:r>
              <a:rPr lang="es-MX" spc="10" dirty="0">
                <a:solidFill>
                  <a:srgbClr val="221915"/>
                </a:solidFill>
                <a:latin typeface="Microsoft Sans Serif"/>
                <a:cs typeface="Microsoft Sans Serif"/>
              </a:rPr>
              <a:t>más. </a:t>
            </a:r>
            <a:r>
              <a:rPr lang="es-MX" spc="15" dirty="0">
                <a:solidFill>
                  <a:srgbClr val="221915"/>
                </a:solidFill>
                <a:latin typeface="Microsoft Sans Serif"/>
                <a:cs typeface="Microsoft Sans Serif"/>
              </a:rPr>
              <a:t>Por </a:t>
            </a:r>
            <a:r>
              <a:rPr lang="es-MX" spc="20" dirty="0">
                <a:solidFill>
                  <a:srgbClr val="221915"/>
                </a:solidFill>
                <a:latin typeface="Microsoft Sans Serif"/>
                <a:cs typeface="Microsoft Sans Serif"/>
              </a:rPr>
              <a:t>ejemplo, </a:t>
            </a:r>
            <a:r>
              <a:rPr lang="es-MX" spc="15" dirty="0" err="1">
                <a:solidFill>
                  <a:srgbClr val="221915"/>
                </a:solidFill>
                <a:latin typeface="Microsoft Sans Serif"/>
                <a:cs typeface="Microsoft Sans Serif"/>
              </a:rPr>
              <a:t>EcoStruxure</a:t>
            </a:r>
            <a:r>
              <a:rPr lang="es-MX" spc="15" dirty="0">
                <a:solidFill>
                  <a:srgbClr val="221915"/>
                </a:solidFill>
                <a:latin typeface="Microsoft Sans Serif"/>
                <a:cs typeface="Microsoft Sans Serif"/>
              </a:rPr>
              <a:t>™ </a:t>
            </a:r>
            <a:r>
              <a:rPr lang="es-MX" spc="15" dirty="0" err="1">
                <a:solidFill>
                  <a:srgbClr val="221915"/>
                </a:solidFill>
                <a:latin typeface="Microsoft Sans Serif"/>
                <a:cs typeface="Microsoft Sans Serif"/>
              </a:rPr>
              <a:t>Power</a:t>
            </a:r>
            <a:r>
              <a:rPr lang="es-MX" spc="15" dirty="0">
                <a:solidFill>
                  <a:srgbClr val="221915"/>
                </a:solidFill>
                <a:latin typeface="Microsoft Sans Serif"/>
                <a:cs typeface="Microsoft Sans Serif"/>
              </a:rPr>
              <a:t> </a:t>
            </a:r>
            <a:r>
              <a:rPr lang="es-MX" spc="20" dirty="0">
                <a:solidFill>
                  <a:srgbClr val="221915"/>
                </a:solidFill>
                <a:latin typeface="Microsoft Sans Serif"/>
                <a:cs typeface="Microsoft Sans Serif"/>
              </a:rPr>
              <a:t>digitaliza </a:t>
            </a:r>
            <a:r>
              <a:rPr lang="es-MX" spc="5" dirty="0">
                <a:solidFill>
                  <a:srgbClr val="221915"/>
                </a:solidFill>
                <a:latin typeface="Microsoft Sans Serif"/>
                <a:cs typeface="Microsoft Sans Serif"/>
              </a:rPr>
              <a:t>y </a:t>
            </a:r>
            <a:r>
              <a:rPr lang="es-MX" spc="20" dirty="0">
                <a:solidFill>
                  <a:srgbClr val="221915"/>
                </a:solidFill>
                <a:latin typeface="Microsoft Sans Serif"/>
                <a:cs typeface="Microsoft Sans Serif"/>
              </a:rPr>
              <a:t>simplifica </a:t>
            </a:r>
            <a:r>
              <a:rPr lang="es-MX" spc="10" dirty="0">
                <a:solidFill>
                  <a:srgbClr val="221915"/>
                </a:solidFill>
                <a:latin typeface="Microsoft Sans Serif"/>
                <a:cs typeface="Microsoft Sans Serif"/>
              </a:rPr>
              <a:t>los sistemas </a:t>
            </a:r>
            <a:r>
              <a:rPr lang="es-MX" spc="20" dirty="0">
                <a:solidFill>
                  <a:srgbClr val="221915"/>
                </a:solidFill>
                <a:latin typeface="Microsoft Sans Serif"/>
                <a:cs typeface="Microsoft Sans Serif"/>
              </a:rPr>
              <a:t>de </a:t>
            </a:r>
            <a:r>
              <a:rPr lang="es-MX" spc="25" dirty="0">
                <a:solidFill>
                  <a:srgbClr val="221915"/>
                </a:solidFill>
                <a:latin typeface="Microsoft Sans Serif"/>
                <a:cs typeface="Microsoft Sans Serif"/>
              </a:rPr>
              <a:t>distribución </a:t>
            </a:r>
            <a:r>
              <a:rPr lang="es-MX" spc="15" dirty="0">
                <a:solidFill>
                  <a:srgbClr val="221915"/>
                </a:solidFill>
                <a:latin typeface="Microsoft Sans Serif"/>
                <a:cs typeface="Microsoft Sans Serif"/>
              </a:rPr>
              <a:t>eléctrica </a:t>
            </a:r>
            <a:r>
              <a:rPr lang="es-MX" spc="20" dirty="0">
                <a:solidFill>
                  <a:srgbClr val="221915"/>
                </a:solidFill>
                <a:latin typeface="Microsoft Sans Serif"/>
                <a:cs typeface="Microsoft Sans Serif"/>
              </a:rPr>
              <a:t>de </a:t>
            </a:r>
            <a:r>
              <a:rPr lang="es-MX" spc="15" dirty="0">
                <a:solidFill>
                  <a:srgbClr val="221915"/>
                </a:solidFill>
                <a:latin typeface="Microsoft Sans Serif"/>
                <a:cs typeface="Microsoft Sans Serif"/>
              </a:rPr>
              <a:t>baja </a:t>
            </a:r>
            <a:r>
              <a:rPr lang="es-MX" spc="5" dirty="0">
                <a:solidFill>
                  <a:srgbClr val="221915"/>
                </a:solidFill>
                <a:latin typeface="Microsoft Sans Serif"/>
                <a:cs typeface="Microsoft Sans Serif"/>
              </a:rPr>
              <a:t>y </a:t>
            </a:r>
            <a:r>
              <a:rPr lang="es-MX" spc="25" dirty="0">
                <a:solidFill>
                  <a:srgbClr val="221915"/>
                </a:solidFill>
                <a:latin typeface="Microsoft Sans Serif"/>
                <a:cs typeface="Microsoft Sans Serif"/>
              </a:rPr>
              <a:t>media </a:t>
            </a:r>
            <a:r>
              <a:rPr lang="es-MX" spc="20" dirty="0">
                <a:solidFill>
                  <a:srgbClr val="221915"/>
                </a:solidFill>
                <a:latin typeface="Microsoft Sans Serif"/>
                <a:cs typeface="Microsoft Sans Serif"/>
              </a:rPr>
              <a:t>tensión. Proporciona datos </a:t>
            </a:r>
            <a:r>
              <a:rPr lang="es-MX" spc="5" dirty="0">
                <a:solidFill>
                  <a:srgbClr val="221915"/>
                </a:solidFill>
                <a:latin typeface="Microsoft Sans Serif"/>
                <a:cs typeface="Microsoft Sans Serif"/>
              </a:rPr>
              <a:t>esenciales </a:t>
            </a:r>
            <a:r>
              <a:rPr lang="es-MX" spc="25" dirty="0">
                <a:solidFill>
                  <a:srgbClr val="221915"/>
                </a:solidFill>
                <a:latin typeface="Microsoft Sans Serif"/>
                <a:cs typeface="Microsoft Sans Serif"/>
              </a:rPr>
              <a:t>para ayudar </a:t>
            </a:r>
            <a:r>
              <a:rPr lang="es-MX" spc="20" dirty="0">
                <a:solidFill>
                  <a:srgbClr val="221915"/>
                </a:solidFill>
                <a:latin typeface="Microsoft Sans Serif"/>
                <a:cs typeface="Microsoft Sans Serif"/>
              </a:rPr>
              <a:t>en </a:t>
            </a:r>
            <a:r>
              <a:rPr lang="es-MX" dirty="0">
                <a:solidFill>
                  <a:srgbClr val="221915"/>
                </a:solidFill>
                <a:latin typeface="Microsoft Sans Serif"/>
                <a:cs typeface="Microsoft Sans Serif"/>
              </a:rPr>
              <a:t>las </a:t>
            </a:r>
            <a:r>
              <a:rPr lang="es-MX" spc="10" dirty="0">
                <a:solidFill>
                  <a:srgbClr val="221915"/>
                </a:solidFill>
                <a:latin typeface="Microsoft Sans Serif"/>
                <a:cs typeface="Microsoft Sans Serif"/>
              </a:rPr>
              <a:t>decisiones </a:t>
            </a:r>
            <a:r>
              <a:rPr lang="es-MX" spc="30" dirty="0">
                <a:solidFill>
                  <a:srgbClr val="221915"/>
                </a:solidFill>
                <a:latin typeface="Microsoft Sans Serif"/>
                <a:cs typeface="Microsoft Sans Serif"/>
              </a:rPr>
              <a:t>que </a:t>
            </a:r>
            <a:r>
              <a:rPr lang="es-MX" spc="20" dirty="0">
                <a:solidFill>
                  <a:srgbClr val="221915"/>
                </a:solidFill>
                <a:latin typeface="Microsoft Sans Serif"/>
                <a:cs typeface="Microsoft Sans Serif"/>
              </a:rPr>
              <a:t>ayudan </a:t>
            </a:r>
            <a:r>
              <a:rPr lang="es-MX" dirty="0">
                <a:solidFill>
                  <a:srgbClr val="221915"/>
                </a:solidFill>
                <a:latin typeface="Microsoft Sans Serif"/>
                <a:cs typeface="Microsoft Sans Serif"/>
              </a:rPr>
              <a:t>a </a:t>
            </a:r>
            <a:r>
              <a:rPr lang="es-MX" spc="35" dirty="0">
                <a:solidFill>
                  <a:srgbClr val="221915"/>
                </a:solidFill>
                <a:latin typeface="Microsoft Sans Serif"/>
                <a:cs typeface="Microsoft Sans Serif"/>
              </a:rPr>
              <a:t>proteger </a:t>
            </a:r>
            <a:r>
              <a:rPr lang="es-MX" dirty="0">
                <a:solidFill>
                  <a:srgbClr val="221915"/>
                </a:solidFill>
                <a:latin typeface="Microsoft Sans Serif"/>
                <a:cs typeface="Microsoft Sans Serif"/>
              </a:rPr>
              <a:t>a las </a:t>
            </a:r>
            <a:r>
              <a:rPr lang="es-MX" spc="15" dirty="0">
                <a:solidFill>
                  <a:srgbClr val="221915"/>
                </a:solidFill>
                <a:latin typeface="Microsoft Sans Serif"/>
                <a:cs typeface="Microsoft Sans Serif"/>
              </a:rPr>
              <a:t>personas, </a:t>
            </a:r>
            <a:r>
              <a:rPr lang="es-MX" spc="20" dirty="0">
                <a:solidFill>
                  <a:srgbClr val="221915"/>
                </a:solidFill>
                <a:latin typeface="Microsoft Sans Serif"/>
                <a:cs typeface="Microsoft Sans Serif"/>
              </a:rPr>
              <a:t>salvaguardar </a:t>
            </a:r>
            <a:r>
              <a:rPr lang="es-MX" spc="10" dirty="0">
                <a:solidFill>
                  <a:srgbClr val="221915"/>
                </a:solidFill>
                <a:latin typeface="Microsoft Sans Serif"/>
                <a:cs typeface="Microsoft Sans Serif"/>
              </a:rPr>
              <a:t>los activos, </a:t>
            </a:r>
            <a:r>
              <a:rPr lang="es-MX" spc="25" dirty="0">
                <a:solidFill>
                  <a:srgbClr val="221915"/>
                </a:solidFill>
                <a:latin typeface="Microsoft Sans Serif"/>
                <a:cs typeface="Microsoft Sans Serif"/>
              </a:rPr>
              <a:t>maximizar </a:t>
            </a:r>
            <a:r>
              <a:rPr lang="es-MX" spc="10" dirty="0">
                <a:solidFill>
                  <a:srgbClr val="221915"/>
                </a:solidFill>
                <a:latin typeface="Microsoft Sans Serif"/>
                <a:cs typeface="Microsoft Sans Serif"/>
              </a:rPr>
              <a:t>la eficiencia </a:t>
            </a:r>
            <a:r>
              <a:rPr lang="es-MX" spc="25" dirty="0">
                <a:solidFill>
                  <a:srgbClr val="221915"/>
                </a:solidFill>
                <a:latin typeface="Microsoft Sans Serif"/>
                <a:cs typeface="Microsoft Sans Serif"/>
              </a:rPr>
              <a:t>operativa </a:t>
            </a:r>
            <a:r>
              <a:rPr lang="es-MX" spc="5" dirty="0">
                <a:solidFill>
                  <a:srgbClr val="221915"/>
                </a:solidFill>
                <a:latin typeface="Microsoft Sans Serif"/>
                <a:cs typeface="Microsoft Sans Serif"/>
              </a:rPr>
              <a:t>y </a:t>
            </a:r>
            <a:r>
              <a:rPr lang="es-MX" spc="10" dirty="0">
                <a:solidFill>
                  <a:srgbClr val="221915"/>
                </a:solidFill>
                <a:latin typeface="Microsoft Sans Serif"/>
                <a:cs typeface="Microsoft Sans Serif"/>
              </a:rPr>
              <a:t>la </a:t>
            </a:r>
            <a:r>
              <a:rPr lang="es-MX" spc="30" dirty="0">
                <a:solidFill>
                  <a:srgbClr val="221915"/>
                </a:solidFill>
                <a:latin typeface="Microsoft Sans Serif"/>
                <a:cs typeface="Microsoft Sans Serif"/>
              </a:rPr>
              <a:t>continuidad </a:t>
            </a:r>
            <a:r>
              <a:rPr lang="es-MX" spc="20" dirty="0">
                <a:solidFill>
                  <a:srgbClr val="221915"/>
                </a:solidFill>
                <a:latin typeface="Microsoft Sans Serif"/>
                <a:cs typeface="Microsoft Sans Serif"/>
              </a:rPr>
              <a:t>del </a:t>
            </a:r>
            <a:r>
              <a:rPr lang="es-MX" spc="15" dirty="0">
                <a:solidFill>
                  <a:srgbClr val="221915"/>
                </a:solidFill>
                <a:latin typeface="Microsoft Sans Serif"/>
                <a:cs typeface="Microsoft Sans Serif"/>
              </a:rPr>
              <a:t>negocio, además </a:t>
            </a:r>
            <a:r>
              <a:rPr lang="es-MX" spc="20" dirty="0">
                <a:solidFill>
                  <a:srgbClr val="221915"/>
                </a:solidFill>
                <a:latin typeface="Microsoft Sans Serif"/>
                <a:cs typeface="Microsoft Sans Serif"/>
              </a:rPr>
              <a:t>de </a:t>
            </a:r>
            <a:r>
              <a:rPr lang="es-MX" spc="35" dirty="0">
                <a:solidFill>
                  <a:srgbClr val="221915"/>
                </a:solidFill>
                <a:latin typeface="Microsoft Sans Serif"/>
                <a:cs typeface="Microsoft Sans Serif"/>
              </a:rPr>
              <a:t>mantener </a:t>
            </a:r>
            <a:r>
              <a:rPr lang="es-MX" spc="10" dirty="0">
                <a:solidFill>
                  <a:srgbClr val="221915"/>
                </a:solidFill>
                <a:latin typeface="Microsoft Sans Serif"/>
                <a:cs typeface="Microsoft Sans Serif"/>
              </a:rPr>
              <a:t>el </a:t>
            </a:r>
            <a:r>
              <a:rPr lang="es-MX" spc="30" dirty="0">
                <a:solidFill>
                  <a:srgbClr val="221915"/>
                </a:solidFill>
                <a:latin typeface="Microsoft Sans Serif"/>
                <a:cs typeface="Microsoft Sans Serif"/>
              </a:rPr>
              <a:t>cumplimiento normativo.</a:t>
            </a:r>
            <a:endParaRPr lang="es-MX" dirty="0">
              <a:latin typeface="Microsoft Sans Serif"/>
              <a:cs typeface="Microsoft Sans Serif"/>
            </a:endParaRPr>
          </a:p>
          <a:p>
            <a:pPr marL="23495" marR="5080" indent="-11430">
              <a:lnSpc>
                <a:spcPct val="154700"/>
              </a:lnSpc>
              <a:spcBef>
                <a:spcPts val="100"/>
              </a:spcBef>
            </a:pPr>
            <a:endParaRPr sz="700" dirty="0">
              <a:latin typeface="Microsoft Sans Serif"/>
              <a:cs typeface="Microsoft Sans Serif"/>
            </a:endParaRPr>
          </a:p>
        </p:txBody>
      </p:sp>
      <p:sp>
        <p:nvSpPr>
          <p:cNvPr id="6" name="object 6"/>
          <p:cNvSpPr txBox="1"/>
          <p:nvPr/>
        </p:nvSpPr>
        <p:spPr>
          <a:xfrm>
            <a:off x="288694" y="7728037"/>
            <a:ext cx="3581400" cy="2233945"/>
          </a:xfrm>
          <a:prstGeom prst="rect">
            <a:avLst/>
          </a:prstGeom>
        </p:spPr>
        <p:txBody>
          <a:bodyPr vert="horz" wrap="square" lIns="0" tIns="12700" rIns="0" bIns="0" rtlCol="0">
            <a:spAutoFit/>
          </a:bodyPr>
          <a:lstStyle/>
          <a:p>
            <a:pPr marL="12700" algn="just">
              <a:spcBef>
                <a:spcPts val="100"/>
              </a:spcBef>
            </a:pPr>
            <a:r>
              <a:rPr lang="es-AR" sz="3200" spc="25" dirty="0"/>
              <a:t>$</a:t>
            </a:r>
            <a:r>
              <a:rPr lang="es-AR" sz="3200" b="1" spc="25" dirty="0"/>
              <a:t>5, 600</a:t>
            </a:r>
            <a:endParaRPr lang="en-US" sz="2400" b="1" spc="20" dirty="0">
              <a:solidFill>
                <a:srgbClr val="616468"/>
              </a:solidFill>
              <a:latin typeface="Microsoft Sans Serif"/>
              <a:cs typeface="Microsoft Sans Serif"/>
            </a:endParaRPr>
          </a:p>
          <a:p>
            <a:pPr marL="12700" algn="just">
              <a:spcBef>
                <a:spcPts val="100"/>
              </a:spcBef>
            </a:pPr>
            <a:r>
              <a:rPr sz="2400" b="1" spc="20" dirty="0" err="1">
                <a:solidFill>
                  <a:srgbClr val="616468"/>
                </a:solidFill>
                <a:latin typeface="Microsoft Sans Serif"/>
                <a:cs typeface="Microsoft Sans Serif"/>
              </a:rPr>
              <a:t>costo</a:t>
            </a:r>
            <a:r>
              <a:rPr sz="2400" b="1" spc="-35" dirty="0">
                <a:solidFill>
                  <a:srgbClr val="616468"/>
                </a:solidFill>
                <a:latin typeface="Microsoft Sans Serif"/>
                <a:cs typeface="Microsoft Sans Serif"/>
              </a:rPr>
              <a:t> </a:t>
            </a:r>
            <a:r>
              <a:rPr sz="2400" b="1" spc="40" dirty="0" err="1">
                <a:solidFill>
                  <a:srgbClr val="616468"/>
                </a:solidFill>
                <a:latin typeface="Microsoft Sans Serif"/>
                <a:cs typeface="Microsoft Sans Serif"/>
              </a:rPr>
              <a:t>promedio</a:t>
            </a:r>
            <a:r>
              <a:rPr sz="2400" b="1" spc="-30" dirty="0">
                <a:solidFill>
                  <a:srgbClr val="616468"/>
                </a:solidFill>
                <a:latin typeface="Microsoft Sans Serif"/>
                <a:cs typeface="Microsoft Sans Serif"/>
              </a:rPr>
              <a:t> </a:t>
            </a:r>
            <a:r>
              <a:rPr sz="2400" b="1" spc="25" dirty="0">
                <a:solidFill>
                  <a:srgbClr val="616468"/>
                </a:solidFill>
                <a:latin typeface="Microsoft Sans Serif"/>
                <a:cs typeface="Microsoft Sans Serif"/>
              </a:rPr>
              <a:t>de</a:t>
            </a:r>
            <a:r>
              <a:rPr lang="en-US" sz="2400" b="1" spc="25" dirty="0">
                <a:solidFill>
                  <a:srgbClr val="616468"/>
                </a:solidFill>
                <a:latin typeface="Microsoft Sans Serif"/>
                <a:cs typeface="Microsoft Sans Serif"/>
              </a:rPr>
              <a:t> </a:t>
            </a:r>
            <a:r>
              <a:rPr sz="2400" b="1" spc="30" dirty="0" err="1">
                <a:solidFill>
                  <a:srgbClr val="616468"/>
                </a:solidFill>
                <a:latin typeface="Microsoft Sans Serif"/>
                <a:cs typeface="Microsoft Sans Serif"/>
              </a:rPr>
              <a:t>tiempo</a:t>
            </a:r>
            <a:r>
              <a:rPr sz="2400" b="1" spc="-15" dirty="0">
                <a:solidFill>
                  <a:srgbClr val="616468"/>
                </a:solidFill>
                <a:latin typeface="Microsoft Sans Serif"/>
                <a:cs typeface="Microsoft Sans Serif"/>
              </a:rPr>
              <a:t> </a:t>
            </a:r>
            <a:r>
              <a:rPr sz="2400" b="1" spc="15" dirty="0">
                <a:solidFill>
                  <a:srgbClr val="616468"/>
                </a:solidFill>
                <a:latin typeface="Microsoft Sans Serif"/>
                <a:cs typeface="Microsoft Sans Serif"/>
              </a:rPr>
              <a:t>de</a:t>
            </a:r>
            <a:r>
              <a:rPr sz="2400" b="1" spc="-15" dirty="0">
                <a:solidFill>
                  <a:srgbClr val="616468"/>
                </a:solidFill>
                <a:latin typeface="Microsoft Sans Serif"/>
                <a:cs typeface="Microsoft Sans Serif"/>
              </a:rPr>
              <a:t> </a:t>
            </a:r>
            <a:r>
              <a:rPr sz="2400" b="1" spc="15" dirty="0" err="1">
                <a:solidFill>
                  <a:srgbClr val="616468"/>
                </a:solidFill>
                <a:latin typeface="Microsoft Sans Serif"/>
                <a:cs typeface="Microsoft Sans Serif"/>
              </a:rPr>
              <a:t>inactividad</a:t>
            </a:r>
            <a:r>
              <a:rPr lang="es-AR" sz="2400" b="1" spc="15" dirty="0">
                <a:solidFill>
                  <a:srgbClr val="616468"/>
                </a:solidFill>
                <a:latin typeface="Microsoft Sans Serif"/>
                <a:cs typeface="Microsoft Sans Serif"/>
              </a:rPr>
              <a:t>, </a:t>
            </a:r>
            <a:r>
              <a:rPr sz="2400" b="1" spc="30" dirty="0">
                <a:solidFill>
                  <a:srgbClr val="616468"/>
                </a:solidFill>
                <a:latin typeface="Microsoft Sans Serif"/>
                <a:cs typeface="Microsoft Sans Serif"/>
              </a:rPr>
              <a:t>por</a:t>
            </a:r>
            <a:r>
              <a:rPr sz="2400" b="1" spc="-15" dirty="0">
                <a:solidFill>
                  <a:srgbClr val="616468"/>
                </a:solidFill>
                <a:latin typeface="Microsoft Sans Serif"/>
                <a:cs typeface="Microsoft Sans Serif"/>
              </a:rPr>
              <a:t> </a:t>
            </a:r>
            <a:r>
              <a:rPr sz="2400" b="1" spc="25" dirty="0" err="1">
                <a:solidFill>
                  <a:srgbClr val="616468"/>
                </a:solidFill>
                <a:latin typeface="Microsoft Sans Serif"/>
                <a:cs typeface="Microsoft Sans Serif"/>
              </a:rPr>
              <a:t>minuto</a:t>
            </a:r>
            <a:r>
              <a:rPr sz="2400" b="1" spc="25" dirty="0">
                <a:solidFill>
                  <a:srgbClr val="616468"/>
                </a:solidFill>
                <a:latin typeface="Microsoft Sans Serif"/>
                <a:cs typeface="Microsoft Sans Serif"/>
              </a:rPr>
              <a:t>.</a:t>
            </a:r>
            <a:endParaRPr lang="en-US" sz="2400" b="1" spc="25" dirty="0">
              <a:solidFill>
                <a:srgbClr val="616468"/>
              </a:solidFill>
              <a:latin typeface="Microsoft Sans Serif"/>
              <a:cs typeface="Microsoft Sans Serif"/>
            </a:endParaRPr>
          </a:p>
          <a:p>
            <a:pPr marL="12700" algn="just">
              <a:spcBef>
                <a:spcPts val="600"/>
              </a:spcBef>
            </a:pPr>
            <a:r>
              <a:rPr lang="es-AR" sz="2400" b="1" spc="-10" dirty="0">
                <a:solidFill>
                  <a:srgbClr val="3DCC58"/>
                </a:solidFill>
                <a:latin typeface="Microsoft Sans Serif"/>
                <a:cs typeface="Microsoft Sans Serif"/>
              </a:rPr>
              <a:t>-</a:t>
            </a:r>
            <a:r>
              <a:rPr lang="es-AR" sz="2400" b="1" spc="-5" dirty="0">
                <a:solidFill>
                  <a:srgbClr val="3DCC58"/>
                </a:solidFill>
                <a:latin typeface="Microsoft Sans Serif"/>
                <a:cs typeface="Microsoft Sans Serif"/>
              </a:rPr>
              <a:t> </a:t>
            </a:r>
            <a:r>
              <a:rPr lang="es-AR" sz="2400" b="1" spc="30" dirty="0">
                <a:solidFill>
                  <a:srgbClr val="3DCC58"/>
                </a:solidFill>
                <a:latin typeface="Microsoft Sans Serif"/>
                <a:cs typeface="Microsoft Sans Serif"/>
              </a:rPr>
              <a:t>Gartner</a:t>
            </a:r>
            <a:endParaRPr lang="es-AR" sz="2400" b="1" dirty="0">
              <a:latin typeface="Microsoft Sans Serif"/>
              <a:cs typeface="Microsoft Sans Serif"/>
            </a:endParaRPr>
          </a:p>
          <a:p>
            <a:pPr marL="12700">
              <a:spcBef>
                <a:spcPts val="600"/>
              </a:spcBef>
            </a:pPr>
            <a:endParaRPr sz="550" dirty="0">
              <a:latin typeface="Microsoft Sans Serif"/>
              <a:cs typeface="Microsoft Sans Serif"/>
            </a:endParaRPr>
          </a:p>
        </p:txBody>
      </p:sp>
      <p:sp>
        <p:nvSpPr>
          <p:cNvPr id="11" name="object 11"/>
          <p:cNvSpPr txBox="1"/>
          <p:nvPr/>
        </p:nvSpPr>
        <p:spPr>
          <a:xfrm>
            <a:off x="10736571" y="7239000"/>
            <a:ext cx="6856336" cy="2495555"/>
          </a:xfrm>
          <a:prstGeom prst="rect">
            <a:avLst/>
          </a:prstGeom>
          <a:solidFill>
            <a:srgbClr val="F1F1F1"/>
          </a:solidFill>
        </p:spPr>
        <p:txBody>
          <a:bodyPr vert="horz" wrap="square" lIns="0" tIns="22860" rIns="0" bIns="0" rtlCol="0">
            <a:spAutoFit/>
          </a:bodyPr>
          <a:lstStyle/>
          <a:p>
            <a:pPr marL="107950" marR="943610" algn="just">
              <a:spcBef>
                <a:spcPts val="180"/>
              </a:spcBef>
            </a:pP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Esta</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guía</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cubrirá</a:t>
            </a:r>
            <a:r>
              <a:rPr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cuatro</a:t>
            </a:r>
            <a:r>
              <a:rPr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áreas</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principales</a:t>
            </a:r>
            <a:r>
              <a:rPr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dirty="0" err="1">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ES"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dirty="0" err="1">
                <a:solidFill>
                  <a:srgbClr val="221915"/>
                </a:solidFill>
                <a:latin typeface="Tahoma" panose="020B0604030504040204" pitchFamily="34" charset="0"/>
                <a:ea typeface="Tahoma" panose="020B0604030504040204" pitchFamily="34" charset="0"/>
                <a:cs typeface="Tahoma" panose="020B0604030504040204" pitchFamily="34" charset="0"/>
              </a:rPr>
              <a:t>confiabilidad</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25">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smtClean="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lang="es-AR" b="1"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dirty="0">
              <a:latin typeface="Tahoma" panose="020B0604030504040204" pitchFamily="34" charset="0"/>
              <a:ea typeface="Tahoma" panose="020B0604030504040204" pitchFamily="34" charset="0"/>
              <a:cs typeface="Tahoma" panose="020B0604030504040204" pitchFamily="34" charset="0"/>
            </a:endParaRPr>
          </a:p>
          <a:p>
            <a:pPr marL="184785" indent="-70485" algn="just">
              <a:spcBef>
                <a:spcPts val="735"/>
              </a:spcBef>
              <a:buClr>
                <a:srgbClr val="3DCC58"/>
              </a:buClr>
              <a:buSzPct val="84615"/>
              <a:buAutoNum type="arabicPeriod"/>
              <a:tabLst>
                <a:tab pos="185420" algn="l"/>
              </a:tabLst>
            </a:pP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Diseños</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referencia</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sistemas</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digitales</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potencia.</a:t>
            </a:r>
            <a:endParaRPr b="1" dirty="0">
              <a:latin typeface="Tahoma" panose="020B0604030504040204" pitchFamily="34" charset="0"/>
              <a:ea typeface="Tahoma" panose="020B0604030504040204" pitchFamily="34" charset="0"/>
              <a:cs typeface="Tahoma" panose="020B0604030504040204" pitchFamily="34" charset="0"/>
            </a:endParaRPr>
          </a:p>
          <a:p>
            <a:pPr marL="174625" indent="-60325" algn="just">
              <a:spcBef>
                <a:spcPts val="620"/>
              </a:spcBef>
              <a:buClr>
                <a:srgbClr val="3DCC58"/>
              </a:buClr>
              <a:buSzPct val="81818"/>
              <a:buAutoNum type="arabicPeriod"/>
              <a:tabLst>
                <a:tab pos="175260" algn="l"/>
              </a:tabLst>
            </a:pP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Cómo</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selectividad</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5" dirty="0">
                <a:solidFill>
                  <a:srgbClr val="221915"/>
                </a:solidFill>
                <a:latin typeface="Tahoma" panose="020B0604030504040204" pitchFamily="34" charset="0"/>
                <a:ea typeface="Tahoma" panose="020B0604030504040204" pitchFamily="34" charset="0"/>
                <a:cs typeface="Tahoma" panose="020B0604030504040204" pitchFamily="34" charset="0"/>
              </a:rPr>
              <a:t>mejora</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30"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actividad</a:t>
            </a:r>
            <a:endParaRPr b="1" dirty="0">
              <a:latin typeface="Tahoma" panose="020B0604030504040204" pitchFamily="34" charset="0"/>
              <a:ea typeface="Tahoma" panose="020B0604030504040204" pitchFamily="34" charset="0"/>
              <a:cs typeface="Tahoma" panose="020B0604030504040204" pitchFamily="34" charset="0"/>
            </a:endParaRPr>
          </a:p>
          <a:p>
            <a:pPr marL="206375" indent="-92075" algn="just">
              <a:spcBef>
                <a:spcPts val="340"/>
              </a:spcBef>
              <a:buClr>
                <a:srgbClr val="3DCC58"/>
              </a:buClr>
              <a:buSzPct val="88235"/>
              <a:buAutoNum type="arabicPeriod"/>
              <a:tabLst>
                <a:tab pos="207010" algn="l"/>
              </a:tabLst>
            </a:pP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Gestión</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activos</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eléctricos</a:t>
            </a:r>
            <a:endParaRPr b="1" dirty="0">
              <a:latin typeface="Tahoma" panose="020B0604030504040204" pitchFamily="34" charset="0"/>
              <a:ea typeface="Tahoma" panose="020B0604030504040204" pitchFamily="34" charset="0"/>
              <a:cs typeface="Tahoma" panose="020B0604030504040204" pitchFamily="34" charset="0"/>
            </a:endParaRPr>
          </a:p>
          <a:p>
            <a:pPr marL="190500" indent="-76200" algn="just">
              <a:spcBef>
                <a:spcPts val="430"/>
              </a:spcBef>
              <a:buClr>
                <a:srgbClr val="3DCC58"/>
              </a:buClr>
              <a:buSzPct val="85714"/>
              <a:buAutoNum type="arabicPeriod"/>
              <a:tabLst>
                <a:tab pos="191135" algn="l"/>
              </a:tabLst>
            </a:pP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Localización</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0" dirty="0" err="1">
                <a:solidFill>
                  <a:srgbClr val="221915"/>
                </a:solidFill>
                <a:latin typeface="Tahoma" panose="020B0604030504040204" pitchFamily="34" charset="0"/>
                <a:ea typeface="Tahoma" panose="020B0604030504040204" pitchFamily="34" charset="0"/>
                <a:cs typeface="Tahoma" panose="020B0604030504040204" pitchFamily="34" charset="0"/>
              </a:rPr>
              <a:t>fallas</a:t>
            </a:r>
            <a:r>
              <a:rPr lang="es-AR"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10" dirty="0" err="1">
                <a:solidFill>
                  <a:srgbClr val="221915"/>
                </a:solidFill>
                <a:latin typeface="Tahoma" panose="020B0604030504040204" pitchFamily="34" charset="0"/>
                <a:ea typeface="Tahoma" panose="020B0604030504040204" pitchFamily="34" charset="0"/>
                <a:cs typeface="Tahoma" panose="020B0604030504040204" pitchFamily="34" charset="0"/>
              </a:rPr>
              <a:t>análisis</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causa </a:t>
            </a:r>
            <a:r>
              <a:rPr b="1" spc="10" dirty="0">
                <a:solidFill>
                  <a:srgbClr val="221915"/>
                </a:solidFill>
                <a:latin typeface="Tahoma" panose="020B0604030504040204" pitchFamily="34" charset="0"/>
                <a:ea typeface="Tahoma" panose="020B0604030504040204" pitchFamily="34" charset="0"/>
                <a:cs typeface="Tahoma" panose="020B0604030504040204" pitchFamily="34" charset="0"/>
              </a:rPr>
              <a:t>raíz</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recuperación</a:t>
            </a:r>
            <a:r>
              <a:rPr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b="1" spc="20"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endParaRPr b="1"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64328" y="589634"/>
            <a:ext cx="17264883" cy="1305486"/>
          </a:xfrm>
          <a:prstGeom prst="rect">
            <a:avLst/>
          </a:prstGeom>
        </p:spPr>
        <p:txBody>
          <a:bodyPr vert="horz" wrap="square" lIns="0" tIns="12700" rIns="0" bIns="0" rtlCol="0">
            <a:spAutoFit/>
          </a:bodyPr>
          <a:lstStyle/>
          <a:p>
            <a:pPr marL="34925">
              <a:spcBef>
                <a:spcPts val="100"/>
              </a:spcBef>
            </a:pPr>
            <a:r>
              <a:rPr sz="2800" b="1" spc="40" dirty="0">
                <a:solidFill>
                  <a:schemeClr val="tx1"/>
                </a:solidFill>
                <a:latin typeface="Tahoma" panose="020B0604030504040204" pitchFamily="34" charset="0"/>
                <a:ea typeface="Tahoma" panose="020B0604030504040204" pitchFamily="34" charset="0"/>
                <a:cs typeface="Tahoma" panose="020B0604030504040204" pitchFamily="34" charset="0"/>
              </a:rPr>
              <a:t>01</a:t>
            </a:r>
            <a:r>
              <a:rPr sz="2800" b="1" spc="-2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sz="2800" b="1" spc="30" dirty="0">
                <a:solidFill>
                  <a:schemeClr val="tx1"/>
                </a:solidFill>
                <a:latin typeface="Tahoma" panose="020B0604030504040204" pitchFamily="34" charset="0"/>
                <a:ea typeface="Tahoma" panose="020B0604030504040204" pitchFamily="34" charset="0"/>
                <a:cs typeface="Tahoma" panose="020B0604030504040204" pitchFamily="34" charset="0"/>
              </a:rPr>
              <a:t>Sistema</a:t>
            </a:r>
            <a:r>
              <a:rPr sz="2800" b="1" spc="-2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sz="2800" b="1" spc="105" dirty="0">
                <a:solidFill>
                  <a:schemeClr val="tx1"/>
                </a:solidFill>
                <a:latin typeface="Tahoma" panose="020B0604030504040204" pitchFamily="34" charset="0"/>
                <a:ea typeface="Tahoma" panose="020B0604030504040204" pitchFamily="34" charset="0"/>
                <a:cs typeface="Tahoma" panose="020B0604030504040204" pitchFamily="34" charset="0"/>
              </a:rPr>
              <a:t>digital</a:t>
            </a:r>
            <a:r>
              <a:rPr sz="2800" b="1" spc="-2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sz="2800" b="1" spc="25" dirty="0">
                <a:solidFill>
                  <a:schemeClr val="tx1"/>
                </a:solidFill>
                <a:latin typeface="Tahoma" panose="020B0604030504040204" pitchFamily="34" charset="0"/>
                <a:ea typeface="Tahoma" panose="020B0604030504040204" pitchFamily="34" charset="0"/>
                <a:cs typeface="Tahoma" panose="020B0604030504040204" pitchFamily="34" charset="0"/>
              </a:rPr>
              <a:t>y</a:t>
            </a:r>
            <a:r>
              <a:rPr sz="2800" b="1" spc="-2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sz="2800" b="1" spc="85" dirty="0">
                <a:solidFill>
                  <a:schemeClr val="tx1"/>
                </a:solidFill>
                <a:latin typeface="Tahoma" panose="020B0604030504040204" pitchFamily="34" charset="0"/>
                <a:ea typeface="Tahoma" panose="020B0604030504040204" pitchFamily="34" charset="0"/>
                <a:cs typeface="Tahoma" panose="020B0604030504040204" pitchFamily="34" charset="0"/>
              </a:rPr>
              <a:t>de</a:t>
            </a:r>
            <a:r>
              <a:rPr sz="2800" b="1" spc="-2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sz="2800" b="1" spc="75" dirty="0" err="1">
                <a:solidFill>
                  <a:schemeClr val="tx1"/>
                </a:solidFill>
                <a:latin typeface="Tahoma" panose="020B0604030504040204" pitchFamily="34" charset="0"/>
                <a:ea typeface="Tahoma" panose="020B0604030504040204" pitchFamily="34" charset="0"/>
                <a:cs typeface="Tahoma" panose="020B0604030504040204" pitchFamily="34" charset="0"/>
              </a:rPr>
              <a:t>potencia</a:t>
            </a:r>
            <a:r>
              <a:rPr lang="en-US" sz="2800" spc="75" dirty="0">
                <a:solidFill>
                  <a:schemeClr val="tx1"/>
                </a:solidFill>
                <a:latin typeface="Tahoma" panose="020B0604030504040204" pitchFamily="34" charset="0"/>
                <a:ea typeface="Tahoma" panose="020B0604030504040204" pitchFamily="34" charset="0"/>
                <a:cs typeface="Tahoma" panose="020B0604030504040204" pitchFamily="34" charset="0"/>
              </a:rPr>
              <a:t/>
            </a:r>
            <a:br>
              <a:rPr lang="en-US" sz="2800" spc="75"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s-AR" sz="2800" spc="75" dirty="0">
                <a:solidFill>
                  <a:schemeClr val="tx1"/>
                </a:solidFill>
                <a:latin typeface="Tahoma" panose="020B0604030504040204" pitchFamily="34" charset="0"/>
                <a:ea typeface="Tahoma" panose="020B0604030504040204" pitchFamily="34" charset="0"/>
                <a:cs typeface="Tahoma" panose="020B0604030504040204" pitchFamily="34" charset="0"/>
              </a:rPr>
              <a:t/>
            </a:r>
            <a:br>
              <a:rPr lang="es-AR" sz="2800" spc="75"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s-MX" sz="2800" b="1" spc="35" dirty="0">
                <a:solidFill>
                  <a:schemeClr val="tx1"/>
                </a:solidFill>
                <a:latin typeface="Tahoma" panose="020B0604030504040204" pitchFamily="34" charset="0"/>
                <a:ea typeface="Tahoma" panose="020B0604030504040204" pitchFamily="34" charset="0"/>
                <a:cs typeface="Tahoma" panose="020B0604030504040204" pitchFamily="34" charset="0"/>
              </a:rPr>
              <a:t>Diseños</a:t>
            </a:r>
            <a:r>
              <a:rPr lang="es-MX" sz="2800" b="1" spc="-3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b="1" spc="80" dirty="0">
                <a:solidFill>
                  <a:schemeClr val="tx1"/>
                </a:solidFill>
                <a:latin typeface="Tahoma" panose="020B0604030504040204" pitchFamily="34" charset="0"/>
                <a:ea typeface="Tahoma" panose="020B0604030504040204" pitchFamily="34" charset="0"/>
                <a:cs typeface="Tahoma" panose="020B0604030504040204" pitchFamily="34" charset="0"/>
              </a:rPr>
              <a:t>de</a:t>
            </a:r>
            <a:r>
              <a:rPr lang="es-MX" sz="2800" b="1" spc="-2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b="1" spc="75" dirty="0">
                <a:solidFill>
                  <a:schemeClr val="tx1"/>
                </a:solidFill>
                <a:latin typeface="Tahoma" panose="020B0604030504040204" pitchFamily="34" charset="0"/>
                <a:ea typeface="Tahoma" panose="020B0604030504040204" pitchFamily="34" charset="0"/>
                <a:cs typeface="Tahoma" panose="020B0604030504040204" pitchFamily="34" charset="0"/>
              </a:rPr>
              <a:t>referencia</a:t>
            </a:r>
            <a:endParaRPr sz="2800" dirty="0"/>
          </a:p>
        </p:txBody>
      </p:sp>
      <p:sp>
        <p:nvSpPr>
          <p:cNvPr id="7" name="object 7"/>
          <p:cNvSpPr txBox="1"/>
          <p:nvPr/>
        </p:nvSpPr>
        <p:spPr>
          <a:xfrm>
            <a:off x="5610700" y="9497648"/>
            <a:ext cx="575945" cy="128240"/>
          </a:xfrm>
          <a:prstGeom prst="rect">
            <a:avLst/>
          </a:prstGeom>
        </p:spPr>
        <p:txBody>
          <a:bodyPr vert="horz" wrap="square" lIns="0" tIns="0" rIns="0" bIns="0" rtlCol="0">
            <a:spAutoFit/>
          </a:bodyPr>
          <a:lstStyle/>
          <a:p>
            <a:pPr marL="12700">
              <a:lnSpc>
                <a:spcPts val="1030"/>
              </a:lnSpc>
              <a:tabLst>
                <a:tab pos="245110" algn="l"/>
              </a:tabLst>
            </a:pPr>
            <a:r>
              <a:rPr sz="900" spc="10" dirty="0">
                <a:solidFill>
                  <a:srgbClr val="BBBBBF"/>
                </a:solidFill>
                <a:latin typeface="Microsoft Sans Serif"/>
                <a:cs typeface="Microsoft Sans Serif"/>
              </a:rPr>
              <a:t>6	</a:t>
            </a:r>
            <a:r>
              <a:rPr sz="750" spc="10" dirty="0">
                <a:solidFill>
                  <a:srgbClr val="BBBBBF"/>
                </a:solidFill>
                <a:latin typeface="Microsoft Sans Serif"/>
                <a:cs typeface="Microsoft Sans Serif"/>
              </a:rPr>
              <a:t>se.com</a:t>
            </a:r>
            <a:endParaRPr sz="750">
              <a:latin typeface="Microsoft Sans Serif"/>
              <a:cs typeface="Microsoft Sans Serif"/>
            </a:endParaRPr>
          </a:p>
        </p:txBody>
      </p:sp>
      <p:sp>
        <p:nvSpPr>
          <p:cNvPr id="9" name="CuadroTexto 8">
            <a:extLst>
              <a:ext uri="{FF2B5EF4-FFF2-40B4-BE49-F238E27FC236}">
                <a16:creationId xmlns:a16="http://schemas.microsoft.com/office/drawing/2014/main" xmlns="" id="{5F4D25FC-2075-4FD8-9D11-B13762BB1A8E}"/>
              </a:ext>
            </a:extLst>
          </p:cNvPr>
          <p:cNvSpPr txBox="1"/>
          <p:nvPr/>
        </p:nvSpPr>
        <p:spPr>
          <a:xfrm>
            <a:off x="264328" y="2079785"/>
            <a:ext cx="17264883" cy="3539430"/>
          </a:xfrm>
          <a:prstGeom prst="rect">
            <a:avLst/>
          </a:prstGeom>
          <a:noFill/>
        </p:spPr>
        <p:txBody>
          <a:bodyPr wrap="square">
            <a:spAutoFit/>
          </a:bodyPr>
          <a:lstStyle/>
          <a:p>
            <a:pPr algn="just"/>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Las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organizaciones </a:t>
            </a:r>
            <a:r>
              <a:rPr lang="es-MX" sz="2800" spc="40" dirty="0">
                <a:solidFill>
                  <a:schemeClr val="tx1"/>
                </a:solidFill>
                <a:latin typeface="Tahoma" panose="020B0604030504040204" pitchFamily="34" charset="0"/>
                <a:ea typeface="Tahoma" panose="020B0604030504040204" pitchFamily="34" charset="0"/>
                <a:cs typeface="Tahoma" panose="020B0604030504040204" pitchFamily="34" charset="0"/>
              </a:rPr>
              <a:t>dependen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de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una infraestructura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eléctrica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sólida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y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confiable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para ayudar </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a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garantizar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la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continuidad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operativa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y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la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seguridad. </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Los</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requisitos</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de</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confiabilidad</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y</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50" dirty="0">
                <a:solidFill>
                  <a:schemeClr val="tx1"/>
                </a:solidFill>
                <a:latin typeface="Tahoma" panose="020B0604030504040204" pitchFamily="34" charset="0"/>
                <a:ea typeface="Tahoma" panose="020B0604030504040204" pitchFamily="34" charset="0"/>
                <a:cs typeface="Tahoma" panose="020B0604030504040204" pitchFamily="34" charset="0"/>
              </a:rPr>
              <a:t>rendimiento</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del</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 sistema</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eléctrico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son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cada</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 vez</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más</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desafiantes,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especialmente</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con</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el</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creciente</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enfoque</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50" dirty="0">
                <a:solidFill>
                  <a:schemeClr val="tx1"/>
                </a:solidFill>
                <a:latin typeface="Tahoma" panose="020B0604030504040204" pitchFamily="34" charset="0"/>
                <a:ea typeface="Tahoma" panose="020B0604030504040204" pitchFamily="34" charset="0"/>
                <a:cs typeface="Tahoma" panose="020B0604030504040204" pitchFamily="34" charset="0"/>
              </a:rPr>
              <a:t>mundial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en </a:t>
            </a:r>
            <a:r>
              <a:rPr lang="es-MX" sz="2800" spc="55" dirty="0">
                <a:solidFill>
                  <a:schemeClr val="tx1"/>
                </a:solidFill>
                <a:latin typeface="Tahoma" panose="020B0604030504040204" pitchFamily="34" charset="0"/>
                <a:ea typeface="Tahoma" panose="020B0604030504040204" pitchFamily="34" charset="0"/>
                <a:cs typeface="Tahoma" panose="020B0604030504040204" pitchFamily="34" charset="0"/>
              </a:rPr>
              <a:t>mitigar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los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efectos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del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cambio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climático </a:t>
            </a:r>
            <a:r>
              <a:rPr lang="es-MX" sz="2800" spc="40" dirty="0">
                <a:solidFill>
                  <a:schemeClr val="tx1"/>
                </a:solidFill>
                <a:latin typeface="Tahoma" panose="020B0604030504040204" pitchFamily="34" charset="0"/>
                <a:ea typeface="Tahoma" panose="020B0604030504040204" pitchFamily="34" charset="0"/>
                <a:cs typeface="Tahoma" panose="020B0604030504040204" pitchFamily="34" charset="0"/>
              </a:rPr>
              <a:t>inducido </a:t>
            </a:r>
            <a:r>
              <a:rPr lang="es-MX" sz="2800" spc="65" dirty="0">
                <a:solidFill>
                  <a:schemeClr val="tx1"/>
                </a:solidFill>
                <a:latin typeface="Tahoma" panose="020B0604030504040204" pitchFamily="34" charset="0"/>
                <a:ea typeface="Tahoma" panose="020B0604030504040204" pitchFamily="34" charset="0"/>
                <a:cs typeface="Tahoma" panose="020B0604030504040204" pitchFamily="34" charset="0"/>
              </a:rPr>
              <a:t>por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el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carbono.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Las </a:t>
            </a:r>
            <a:r>
              <a:rPr lang="es-MX" sz="2800" spc="40" dirty="0">
                <a:solidFill>
                  <a:schemeClr val="tx1"/>
                </a:solidFill>
                <a:latin typeface="Tahoma" panose="020B0604030504040204" pitchFamily="34" charset="0"/>
                <a:ea typeface="Tahoma" panose="020B0604030504040204" pitchFamily="34" charset="0"/>
                <a:cs typeface="Tahoma" panose="020B0604030504040204" pitchFamily="34" charset="0"/>
              </a:rPr>
              <a:t>infraestructuras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de microrredes, almacenamiento de energía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y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carga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de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vehículos eléctricos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son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sólo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tres de </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las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iniciativas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en desarrollo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que </a:t>
            </a:r>
            <a:r>
              <a:rPr lang="es-MX" sz="2800" spc="50" dirty="0">
                <a:solidFill>
                  <a:schemeClr val="tx1"/>
                </a:solidFill>
                <a:latin typeface="Tahoma" panose="020B0604030504040204" pitchFamily="34" charset="0"/>
                <a:ea typeface="Tahoma" panose="020B0604030504040204" pitchFamily="34" charset="0"/>
                <a:cs typeface="Tahoma" panose="020B0604030504040204" pitchFamily="34" charset="0"/>
              </a:rPr>
              <a:t>podrían aumentar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la </a:t>
            </a:r>
            <a:r>
              <a:rPr lang="es-MX" sz="2800" spc="40" dirty="0">
                <a:solidFill>
                  <a:schemeClr val="tx1"/>
                </a:solidFill>
                <a:latin typeface="Tahoma" panose="020B0604030504040204" pitchFamily="34" charset="0"/>
                <a:ea typeface="Tahoma" panose="020B0604030504040204" pitchFamily="34" charset="0"/>
                <a:cs typeface="Tahoma" panose="020B0604030504040204" pitchFamily="34" charset="0"/>
              </a:rPr>
              <a:t>demanda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de </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las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redes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eléctricas, </a:t>
            </a:r>
            <a:r>
              <a:rPr lang="es-MX" sz="2800" dirty="0">
                <a:solidFill>
                  <a:schemeClr val="tx1"/>
                </a:solidFill>
                <a:latin typeface="Tahoma" panose="020B0604030504040204" pitchFamily="34" charset="0"/>
                <a:ea typeface="Tahoma" panose="020B0604030504040204" pitchFamily="34" charset="0"/>
                <a:cs typeface="Tahoma" panose="020B0604030504040204" pitchFamily="34" charset="0"/>
              </a:rPr>
              <a:t>así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como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su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complejidad.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Afortunadamente,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hay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tecnologías digitales disponibles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para ayudar </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a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crear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configuraciones de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sistemas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y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combinaciones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de equipos </a:t>
            </a:r>
            <a:r>
              <a:rPr lang="es-MX" sz="2800" spc="45" dirty="0">
                <a:solidFill>
                  <a:schemeClr val="tx1"/>
                </a:solidFill>
                <a:latin typeface="Tahoma" panose="020B0604030504040204" pitchFamily="34" charset="0"/>
                <a:ea typeface="Tahoma" panose="020B0604030504040204" pitchFamily="34" charset="0"/>
                <a:cs typeface="Tahoma" panose="020B0604030504040204" pitchFamily="34" charset="0"/>
              </a:rPr>
              <a:t>que</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40" dirty="0">
                <a:solidFill>
                  <a:schemeClr val="tx1"/>
                </a:solidFill>
                <a:latin typeface="Tahoma" panose="020B0604030504040204" pitchFamily="34" charset="0"/>
                <a:ea typeface="Tahoma" panose="020B0604030504040204" pitchFamily="34" charset="0"/>
                <a:cs typeface="Tahoma" panose="020B0604030504040204" pitchFamily="34" charset="0"/>
              </a:rPr>
              <a:t>puedan</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40" dirty="0">
                <a:solidFill>
                  <a:schemeClr val="tx1"/>
                </a:solidFill>
                <a:latin typeface="Tahoma" panose="020B0604030504040204" pitchFamily="34" charset="0"/>
                <a:ea typeface="Tahoma" panose="020B0604030504040204" pitchFamily="34" charset="0"/>
                <a:cs typeface="Tahoma" panose="020B0604030504040204" pitchFamily="34" charset="0"/>
              </a:rPr>
              <a:t>armonizar</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0" dirty="0">
                <a:solidFill>
                  <a:schemeClr val="tx1"/>
                </a:solidFill>
                <a:latin typeface="Tahoma" panose="020B0604030504040204" pitchFamily="34" charset="0"/>
                <a:ea typeface="Tahoma" panose="020B0604030504040204" pitchFamily="34" charset="0"/>
                <a:cs typeface="Tahoma" panose="020B0604030504040204" pitchFamily="34" charset="0"/>
              </a:rPr>
              <a:t>con</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20" dirty="0">
                <a:solidFill>
                  <a:schemeClr val="tx1"/>
                </a:solidFill>
                <a:latin typeface="Tahoma" panose="020B0604030504040204" pitchFamily="34" charset="0"/>
                <a:ea typeface="Tahoma" panose="020B0604030504040204" pitchFamily="34" charset="0"/>
                <a:cs typeface="Tahoma" panose="020B0604030504040204" pitchFamily="34" charset="0"/>
              </a:rPr>
              <a:t>los</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25" dirty="0">
                <a:solidFill>
                  <a:schemeClr val="tx1"/>
                </a:solidFill>
                <a:latin typeface="Tahoma" panose="020B0604030504040204" pitchFamily="34" charset="0"/>
                <a:ea typeface="Tahoma" panose="020B0604030504040204" pitchFamily="34" charset="0"/>
                <a:cs typeface="Tahoma" panose="020B0604030504040204" pitchFamily="34" charset="0"/>
              </a:rPr>
              <a:t>estándares</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y</a:t>
            </a:r>
            <a:r>
              <a:rPr lang="es-MX" sz="2800" spc="-5"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35" dirty="0">
                <a:solidFill>
                  <a:schemeClr val="tx1"/>
                </a:solidFill>
                <a:latin typeface="Tahoma" panose="020B0604030504040204" pitchFamily="34" charset="0"/>
                <a:ea typeface="Tahoma" panose="020B0604030504040204" pitchFamily="34" charset="0"/>
                <a:cs typeface="Tahoma" panose="020B0604030504040204" pitchFamily="34" charset="0"/>
              </a:rPr>
              <a:t>requisitos</a:t>
            </a:r>
            <a:r>
              <a:rPr lang="es-MX" sz="2800" spc="-1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800" spc="15" dirty="0">
                <a:solidFill>
                  <a:schemeClr val="tx1"/>
                </a:solidFill>
                <a:latin typeface="Tahoma" panose="020B0604030504040204" pitchFamily="34" charset="0"/>
                <a:ea typeface="Tahoma" panose="020B0604030504040204" pitchFamily="34" charset="0"/>
                <a:cs typeface="Tahoma" panose="020B0604030504040204" pitchFamily="34" charset="0"/>
              </a:rPr>
              <a:t>actuales.</a:t>
            </a:r>
            <a:endParaRPr lang="es-AR"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p:cNvSpPr txBox="1">
            <a:spLocks noGrp="1"/>
          </p:cNvSpPr>
          <p:nvPr>
            <p:ph type="title"/>
          </p:nvPr>
        </p:nvSpPr>
        <p:spPr>
          <a:xfrm>
            <a:off x="350209" y="304800"/>
            <a:ext cx="10190791" cy="8138125"/>
          </a:xfrm>
          <a:prstGeom prst="rect">
            <a:avLst/>
          </a:prstGeom>
        </p:spPr>
        <p:txBody>
          <a:bodyPr vert="horz" wrap="square" lIns="0" tIns="12700" rIns="0" bIns="0" rtlCol="0">
            <a:spAutoFit/>
          </a:bodyPr>
          <a:lstStyle/>
          <a:p>
            <a:pPr marL="12700">
              <a:spcBef>
                <a:spcPts val="100"/>
              </a:spcBef>
            </a:pPr>
            <a:r>
              <a:rPr b="1" spc="25" dirty="0">
                <a:latin typeface="Tahoma" panose="020B0604030504040204" pitchFamily="34" charset="0"/>
                <a:ea typeface="Tahoma" panose="020B0604030504040204" pitchFamily="34" charset="0"/>
                <a:cs typeface="Tahoma" panose="020B0604030504040204" pitchFamily="34" charset="0"/>
              </a:rPr>
              <a:t>Proceso</a:t>
            </a:r>
            <a:r>
              <a:rPr b="1" spc="-40" dirty="0">
                <a:latin typeface="Tahoma" panose="020B0604030504040204" pitchFamily="34" charset="0"/>
                <a:ea typeface="Tahoma" panose="020B0604030504040204" pitchFamily="34" charset="0"/>
                <a:cs typeface="Tahoma" panose="020B0604030504040204" pitchFamily="34" charset="0"/>
              </a:rPr>
              <a:t> </a:t>
            </a:r>
            <a:r>
              <a:rPr b="1" spc="80" dirty="0">
                <a:latin typeface="Tahoma" panose="020B0604030504040204" pitchFamily="34" charset="0"/>
                <a:ea typeface="Tahoma" panose="020B0604030504040204" pitchFamily="34" charset="0"/>
                <a:cs typeface="Tahoma" panose="020B0604030504040204" pitchFamily="34" charset="0"/>
              </a:rPr>
              <a:t>de</a:t>
            </a:r>
            <a:r>
              <a:rPr b="1" spc="-35" dirty="0">
                <a:latin typeface="Tahoma" panose="020B0604030504040204" pitchFamily="34" charset="0"/>
                <a:ea typeface="Tahoma" panose="020B0604030504040204" pitchFamily="34" charset="0"/>
                <a:cs typeface="Tahoma" panose="020B0604030504040204" pitchFamily="34" charset="0"/>
              </a:rPr>
              <a:t> </a:t>
            </a:r>
            <a:r>
              <a:rPr b="1" spc="75" dirty="0" err="1">
                <a:latin typeface="Tahoma" panose="020B0604030504040204" pitchFamily="34" charset="0"/>
                <a:ea typeface="Tahoma" panose="020B0604030504040204" pitchFamily="34" charset="0"/>
                <a:cs typeface="Tahoma" panose="020B0604030504040204" pitchFamily="34" charset="0"/>
              </a:rPr>
              <a:t>diseño</a:t>
            </a:r>
            <a:r>
              <a:rPr lang="en-US" b="1" spc="75" dirty="0">
                <a:latin typeface="Tahoma" panose="020B0604030504040204" pitchFamily="34" charset="0"/>
                <a:ea typeface="Tahoma" panose="020B0604030504040204" pitchFamily="34" charset="0"/>
                <a:cs typeface="Tahoma" panose="020B0604030504040204" pitchFamily="34" charset="0"/>
              </a:rPr>
              <a:t/>
            </a:r>
            <a:br>
              <a:rPr lang="en-US" b="1" spc="75" dirty="0">
                <a:latin typeface="Tahoma" panose="020B0604030504040204" pitchFamily="34" charset="0"/>
                <a:ea typeface="Tahoma" panose="020B0604030504040204" pitchFamily="34" charset="0"/>
                <a:cs typeface="Tahoma" panose="020B0604030504040204" pitchFamily="34" charset="0"/>
              </a:rPr>
            </a:b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Lo</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3DCC58"/>
                </a:solidFill>
                <a:latin typeface="Tahoma" panose="020B0604030504040204" pitchFamily="34" charset="0"/>
                <a:ea typeface="Tahoma" panose="020B0604030504040204" pitchFamily="34" charset="0"/>
                <a:cs typeface="Tahoma" panose="020B0604030504040204" pitchFamily="34" charset="0"/>
              </a:rPr>
              <a:t>que</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3DCC58"/>
                </a:solidFill>
                <a:latin typeface="Tahoma" panose="020B0604030504040204" pitchFamily="34" charset="0"/>
                <a:ea typeface="Tahoma" panose="020B0604030504040204" pitchFamily="34" charset="0"/>
                <a:cs typeface="Tahoma" panose="020B0604030504040204" pitchFamily="34" charset="0"/>
              </a:rPr>
              <a:t>está</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3DCC58"/>
                </a:solidFill>
                <a:latin typeface="Tahoma" panose="020B0604030504040204" pitchFamily="34" charset="0"/>
                <a:ea typeface="Tahoma" panose="020B0604030504040204" pitchFamily="34" charset="0"/>
                <a:cs typeface="Tahoma" panose="020B0604030504040204" pitchFamily="34" charset="0"/>
              </a:rPr>
              <a:t>en</a:t>
            </a:r>
            <a:r>
              <a:rPr lang="es-MX" b="1"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3DCC58"/>
                </a:solidFill>
                <a:latin typeface="Tahoma" panose="020B0604030504040204" pitchFamily="34" charset="0"/>
                <a:ea typeface="Tahoma" panose="020B0604030504040204" pitchFamily="34" charset="0"/>
                <a:cs typeface="Tahoma" panose="020B0604030504040204" pitchFamily="34" charset="0"/>
              </a:rPr>
              <a:t>juego</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3DCC58"/>
                </a:solidFill>
                <a:latin typeface="Tahoma" panose="020B0604030504040204" pitchFamily="34" charset="0"/>
                <a:ea typeface="Tahoma" panose="020B0604030504040204" pitchFamily="34" charset="0"/>
                <a:cs typeface="Tahoma" panose="020B0604030504040204" pitchFamily="34" charset="0"/>
              </a:rPr>
              <a:t>en</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3DCC58"/>
                </a:solidFill>
                <a:latin typeface="Tahoma" panose="020B0604030504040204" pitchFamily="34" charset="0"/>
                <a:ea typeface="Tahoma" panose="020B0604030504040204" pitchFamily="34" charset="0"/>
                <a:cs typeface="Tahoma" panose="020B0604030504040204" pitchFamily="34" charset="0"/>
              </a:rPr>
              <a:t>el</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3DCC58"/>
                </a:solidFill>
                <a:latin typeface="Tahoma" panose="020B0604030504040204" pitchFamily="34" charset="0"/>
                <a:ea typeface="Tahoma" panose="020B0604030504040204" pitchFamily="34" charset="0"/>
                <a:cs typeface="Tahoma" panose="020B0604030504040204" pitchFamily="34" charset="0"/>
              </a:rPr>
              <a:t>diseño</a:t>
            </a:r>
            <a:r>
              <a:rPr lang="es-MX" b="1"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35" dirty="0">
                <a:solidFill>
                  <a:srgbClr val="3DCC58"/>
                </a:solidFill>
                <a:latin typeface="Tahoma" panose="020B0604030504040204" pitchFamily="34" charset="0"/>
                <a:ea typeface="Tahoma" panose="020B0604030504040204" pitchFamily="34" charset="0"/>
                <a:cs typeface="Tahoma" panose="020B0604030504040204" pitchFamily="34" charset="0"/>
              </a:rPr>
              <a:t>arquitectura</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3DCC58"/>
                </a:solidFill>
                <a:latin typeface="Tahoma" panose="020B0604030504040204" pitchFamily="34" charset="0"/>
                <a:ea typeface="Tahoma" panose="020B0604030504040204" pitchFamily="34" charset="0"/>
                <a:cs typeface="Tahoma" panose="020B0604030504040204" pitchFamily="34" charset="0"/>
              </a:rPr>
              <a:t>eléctrica</a:t>
            </a:r>
            <a:br>
              <a:rPr lang="es-MX" b="1" spc="15" dirty="0">
                <a:solidFill>
                  <a:srgbClr val="3DCC58"/>
                </a:solidFill>
                <a:latin typeface="Tahoma" panose="020B0604030504040204" pitchFamily="34" charset="0"/>
                <a:ea typeface="Tahoma" panose="020B0604030504040204" pitchFamily="34" charset="0"/>
                <a:cs typeface="Tahoma" panose="020B0604030504040204" pitchFamily="34" charset="0"/>
              </a:rPr>
            </a:br>
            <a:r>
              <a:rPr lang="es-MX" b="1" spc="15" dirty="0">
                <a:solidFill>
                  <a:srgbClr val="3DCC58"/>
                </a:solidFill>
                <a:latin typeface="Tahoma" panose="020B0604030504040204" pitchFamily="34" charset="0"/>
                <a:ea typeface="Tahoma" panose="020B0604030504040204" pitchFamily="34" charset="0"/>
                <a:cs typeface="Tahoma" panose="020B0604030504040204" pitchFamily="34" charset="0"/>
              </a:rPr>
              <a:t/>
            </a:r>
            <a:br>
              <a:rPr lang="es-MX" b="1" spc="15" dirty="0">
                <a:solidFill>
                  <a:srgbClr val="3DCC58"/>
                </a:solidFill>
                <a:latin typeface="Tahoma" panose="020B0604030504040204" pitchFamily="34" charset="0"/>
                <a:ea typeface="Tahoma" panose="020B0604030504040204" pitchFamily="34" charset="0"/>
                <a:cs typeface="Tahoma" panose="020B0604030504040204" pitchFamily="34" charset="0"/>
              </a:rPr>
            </a:b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Diseñar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correctamente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arquitectura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es</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vital</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importancia</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5" dirty="0">
                <a:solidFill>
                  <a:srgbClr val="221915"/>
                </a:solidFill>
                <a:latin typeface="Tahoma" panose="020B0604030504040204" pitchFamily="34" charset="0"/>
                <a:ea typeface="Tahoma" panose="020B0604030504040204" pitchFamily="34" charset="0"/>
                <a:cs typeface="Tahoma" panose="020B0604030504040204" pitchFamily="34" charset="0"/>
              </a:rPr>
              <a:t>rendimiento</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40" dirty="0">
                <a:solidFill>
                  <a:srgbClr val="221915"/>
                </a:solidFill>
                <a:latin typeface="Tahoma" panose="020B0604030504040204" pitchFamily="34" charset="0"/>
                <a:ea typeface="Tahoma" panose="020B0604030504040204" pitchFamily="34" charset="0"/>
                <a:cs typeface="Tahoma" panose="020B0604030504040204" pitchFamily="34" charset="0"/>
              </a:rPr>
              <a:t>todo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largo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su</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ciclo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smtClean="0">
                <a:solidFill>
                  <a:srgbClr val="221915"/>
                </a:solidFill>
                <a:latin typeface="Tahoma" panose="020B0604030504040204" pitchFamily="34" charset="0"/>
                <a:ea typeface="Tahoma" panose="020B0604030504040204" pitchFamily="34" charset="0"/>
                <a:cs typeface="Tahoma" panose="020B0604030504040204" pitchFamily="34" charset="0"/>
              </a:rPr>
              <a:t>vida: </a:t>
            </a:r>
            <a:r>
              <a:rPr lang="es-MX" dirty="0">
                <a:latin typeface="Tahoma" panose="020B0604030504040204" pitchFamily="34" charset="0"/>
                <a:ea typeface="Tahoma" panose="020B0604030504040204" pitchFamily="34" charset="0"/>
                <a:cs typeface="Tahoma" panose="020B0604030504040204" pitchFamily="34" charset="0"/>
              </a:rPr>
              <a:t/>
            </a:r>
            <a:br>
              <a:rPr lang="es-MX" dirty="0">
                <a:latin typeface="Tahoma" panose="020B0604030504040204" pitchFamily="34" charset="0"/>
                <a:ea typeface="Tahoma" panose="020B0604030504040204" pitchFamily="34" charset="0"/>
                <a:cs typeface="Tahoma" panose="020B0604030504040204" pitchFamily="34" charset="0"/>
              </a:rPr>
            </a:br>
            <a:r>
              <a:rPr lang="es-MX" dirty="0">
                <a:latin typeface="Tahoma" panose="020B0604030504040204" pitchFamily="34" charset="0"/>
                <a:ea typeface="Tahoma" panose="020B0604030504040204" pitchFamily="34" charset="0"/>
                <a:cs typeface="Tahoma" panose="020B0604030504040204" pitchFamily="34" charset="0"/>
              </a:rPr>
              <a:t/>
            </a:r>
            <a:br>
              <a:rPr lang="es-MX" dirty="0">
                <a:latin typeface="Tahoma" panose="020B0604030504040204" pitchFamily="34" charset="0"/>
                <a:ea typeface="Tahoma" panose="020B0604030504040204" pitchFamily="34" charset="0"/>
                <a:cs typeface="Tahoma" panose="020B0604030504040204" pitchFamily="34" charset="0"/>
              </a:rPr>
            </a:b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Optimizar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diseño de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red </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especificar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equipos compatibles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puede reducir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b="1" spc="35" dirty="0">
                <a:solidFill>
                  <a:srgbClr val="221915"/>
                </a:solidFill>
                <a:latin typeface="Tahoma" panose="020B0604030504040204" pitchFamily="34" charset="0"/>
                <a:ea typeface="Tahoma" panose="020B0604030504040204" pitchFamily="34" charset="0"/>
                <a:cs typeface="Tahoma" panose="020B0604030504040204" pitchFamily="34" charset="0"/>
              </a:rPr>
              <a:t>gran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medida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b="1" spc="35" dirty="0">
                <a:solidFill>
                  <a:srgbClr val="221915"/>
                </a:solidFill>
                <a:latin typeface="Tahoma" panose="020B0604030504040204" pitchFamily="34" charset="0"/>
                <a:ea typeface="Tahoma" panose="020B0604030504040204" pitchFamily="34" charset="0"/>
                <a:cs typeface="Tahoma" panose="020B0604030504040204" pitchFamily="34" charset="0"/>
              </a:rPr>
              <a:t>tiempo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esfuerzo</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y</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experiencia</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técnica</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requerida </a:t>
            </a:r>
            <a:r>
              <a:rPr lang="es-MX" b="1"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instaladores.</a:t>
            </a:r>
            <a:b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br>
            <a:r>
              <a:rPr lang="es-MX" b="1" dirty="0">
                <a:latin typeface="Tahoma" panose="020B0604030504040204" pitchFamily="34" charset="0"/>
                <a:ea typeface="Tahoma" panose="020B0604030504040204" pitchFamily="34" charset="0"/>
                <a:cs typeface="Tahoma" panose="020B0604030504040204" pitchFamily="34" charset="0"/>
              </a:rPr>
              <a:t/>
            </a:r>
            <a:br>
              <a:rPr lang="es-MX" b="1" dirty="0">
                <a:latin typeface="Tahoma" panose="020B0604030504040204" pitchFamily="34" charset="0"/>
                <a:ea typeface="Tahoma" panose="020B0604030504040204" pitchFamily="34" charset="0"/>
                <a:cs typeface="Tahoma" panose="020B0604030504040204" pitchFamily="34" charset="0"/>
              </a:rPr>
            </a:b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rendimiento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operativo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relacionado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calidad </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también</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puede</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verse</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5" dirty="0">
                <a:solidFill>
                  <a:srgbClr val="221915"/>
                </a:solidFill>
                <a:latin typeface="Tahoma" panose="020B0604030504040204" pitchFamily="34" charset="0"/>
                <a:ea typeface="Tahoma" panose="020B0604030504040204" pitchFamily="34" charset="0"/>
                <a:cs typeface="Tahoma" panose="020B0604030504040204" pitchFamily="34" charset="0"/>
              </a:rPr>
              <a:t>muy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afectado.</a:t>
            </a:r>
            <a:b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br>
            <a:r>
              <a:rPr lang="es-MX" b="1" dirty="0">
                <a:latin typeface="Tahoma" panose="020B0604030504040204" pitchFamily="34" charset="0"/>
                <a:ea typeface="Tahoma" panose="020B0604030504040204" pitchFamily="34" charset="0"/>
                <a:cs typeface="Tahoma" panose="020B0604030504040204" pitchFamily="34" charset="0"/>
              </a:rPr>
              <a:t/>
            </a:r>
            <a:br>
              <a:rPr lang="es-MX" b="1" dirty="0">
                <a:latin typeface="Tahoma" panose="020B0604030504040204" pitchFamily="34" charset="0"/>
                <a:ea typeface="Tahoma" panose="020B0604030504040204" pitchFamily="34" charset="0"/>
                <a:cs typeface="Tahoma" panose="020B0604030504040204" pitchFamily="34" charset="0"/>
              </a:rPr>
            </a:b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consideraciones</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sobre</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final</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su</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vida</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útil también</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componente</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óptimo.</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
            </a:r>
            <a:b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b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
            </a:r>
            <a:b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b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diseño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sistema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eléctrico eficiente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debe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satisfacer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necesidades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previstas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usuario final en todas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fases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ciclo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vida.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Esto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debe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hacerse al</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principio</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proceso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identificar</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más posibilidades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 optimización para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requisitos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únicos</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cada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cliente</a:t>
            </a:r>
            <a:b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br>
            <a:endParaRPr dirty="0">
              <a:latin typeface="Tahoma" panose="020B0604030504040204" pitchFamily="34" charset="0"/>
              <a:ea typeface="Tahoma" panose="020B0604030504040204" pitchFamily="34" charset="0"/>
              <a:cs typeface="Tahoma" panose="020B0604030504040204" pitchFamily="34" charset="0"/>
            </a:endParaRPr>
          </a:p>
        </p:txBody>
      </p:sp>
      <p:sp>
        <p:nvSpPr>
          <p:cNvPr id="25" name="object 25"/>
          <p:cNvSpPr txBox="1"/>
          <p:nvPr/>
        </p:nvSpPr>
        <p:spPr>
          <a:xfrm>
            <a:off x="5606857" y="4658401"/>
            <a:ext cx="2447925" cy="158890"/>
          </a:xfrm>
          <a:prstGeom prst="rect">
            <a:avLst/>
          </a:prstGeom>
        </p:spPr>
        <p:txBody>
          <a:bodyPr vert="horz" wrap="square" lIns="0" tIns="12700" rIns="0" bIns="0" rtlCol="0">
            <a:spAutoFit/>
          </a:bodyPr>
          <a:lstStyle/>
          <a:p>
            <a:pPr marL="16510" marR="5080" indent="-4445">
              <a:lnSpc>
                <a:spcPct val="144400"/>
              </a:lnSpc>
              <a:spcBef>
                <a:spcPts val="100"/>
              </a:spcBef>
            </a:pPr>
            <a:r>
              <a:rPr sz="750" spc="15" dirty="0">
                <a:solidFill>
                  <a:srgbClr val="221915"/>
                </a:solidFill>
                <a:latin typeface="Microsoft Sans Serif"/>
                <a:cs typeface="Microsoft Sans Serif"/>
              </a:rPr>
              <a:t>.</a:t>
            </a:r>
            <a:endParaRPr sz="750" dirty="0">
              <a:latin typeface="Microsoft Sans Serif"/>
              <a:cs typeface="Microsoft Sans Serif"/>
            </a:endParaRPr>
          </a:p>
        </p:txBody>
      </p:sp>
      <p:pic>
        <p:nvPicPr>
          <p:cNvPr id="52" name="Imagen 51">
            <a:extLst>
              <a:ext uri="{FF2B5EF4-FFF2-40B4-BE49-F238E27FC236}">
                <a16:creationId xmlns:a16="http://schemas.microsoft.com/office/drawing/2014/main" xmlns="" id="{FE0758AA-7200-4D88-9471-94ECC87584E3}"/>
              </a:ext>
            </a:extLst>
          </p:cNvPr>
          <p:cNvPicPr>
            <a:picLocks noChangeAspect="1"/>
          </p:cNvPicPr>
          <p:nvPr/>
        </p:nvPicPr>
        <p:blipFill>
          <a:blip r:embed="rId2"/>
          <a:stretch>
            <a:fillRect/>
          </a:stretch>
        </p:blipFill>
        <p:spPr>
          <a:xfrm>
            <a:off x="10769601" y="457200"/>
            <a:ext cx="6761790" cy="94488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p:cNvSpPr txBox="1">
            <a:spLocks noGrp="1"/>
          </p:cNvSpPr>
          <p:nvPr>
            <p:ph type="title"/>
          </p:nvPr>
        </p:nvSpPr>
        <p:spPr>
          <a:xfrm>
            <a:off x="350209" y="304800"/>
            <a:ext cx="9276391" cy="8876789"/>
          </a:xfrm>
          <a:prstGeom prst="rect">
            <a:avLst/>
          </a:prstGeom>
        </p:spPr>
        <p:txBody>
          <a:bodyPr vert="horz" wrap="square" lIns="0" tIns="12700" rIns="0" bIns="0" rtlCol="0">
            <a:spAutoFit/>
          </a:bodyPr>
          <a:lstStyle/>
          <a:p>
            <a:pPr algn="l">
              <a:spcBef>
                <a:spcPts val="100"/>
              </a:spcBef>
            </a:pP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Proceso</a:t>
            </a:r>
            <a:r>
              <a:rPr lang="es-MX"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3DCC58"/>
                </a:solidFill>
                <a:latin typeface="Tahoma" panose="020B0604030504040204" pitchFamily="34" charset="0"/>
                <a:ea typeface="Tahoma" panose="020B0604030504040204" pitchFamily="34" charset="0"/>
                <a:cs typeface="Tahoma" panose="020B0604030504040204" pitchFamily="34" charset="0"/>
              </a:rPr>
              <a:t>diseño</a:t>
            </a:r>
            <a:r>
              <a:rPr lang="es-MX"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3DCC58"/>
                </a:solidFill>
                <a:latin typeface="Tahoma" panose="020B0604030504040204" pitchFamily="34" charset="0"/>
                <a:ea typeface="Tahoma" panose="020B0604030504040204" pitchFamily="34" charset="0"/>
                <a:cs typeface="Tahoma" panose="020B0604030504040204" pitchFamily="34" charset="0"/>
              </a:rPr>
              <a:t>arquitectura</a:t>
            </a:r>
            <a:r>
              <a:rPr lang="es-MX"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b="1" spc="20" dirty="0">
                <a:solidFill>
                  <a:srgbClr val="3DCC58"/>
                </a:solidFill>
                <a:latin typeface="Tahoma" panose="020B0604030504040204" pitchFamily="34" charset="0"/>
                <a:ea typeface="Tahoma" panose="020B0604030504040204" pitchFamily="34" charset="0"/>
                <a:cs typeface="Tahoma" panose="020B0604030504040204" pitchFamily="34" charset="0"/>
              </a:rPr>
              <a:t>simplificado.</a:t>
            </a:r>
            <a:br>
              <a:rPr lang="es-MX" b="1" spc="20" dirty="0">
                <a:solidFill>
                  <a:srgbClr val="3DCC58"/>
                </a:solidFill>
                <a:latin typeface="Tahoma" panose="020B0604030504040204" pitchFamily="34" charset="0"/>
                <a:ea typeface="Tahoma" panose="020B0604030504040204" pitchFamily="34" charset="0"/>
                <a:cs typeface="Tahoma" panose="020B0604030504040204" pitchFamily="34" charset="0"/>
              </a:rPr>
            </a:br>
            <a:r>
              <a:rPr lang="es-MX" dirty="0">
                <a:latin typeface="Tahoma" panose="020B0604030504040204" pitchFamily="34" charset="0"/>
                <a:ea typeface="Tahoma" panose="020B0604030504040204" pitchFamily="34" charset="0"/>
                <a:cs typeface="Tahoma" panose="020B0604030504040204" pitchFamily="34" charset="0"/>
              </a:rPr>
              <a:t/>
            </a:r>
            <a:br>
              <a:rPr lang="es-MX" dirty="0">
                <a:latin typeface="Tahoma" panose="020B0604030504040204" pitchFamily="34" charset="0"/>
                <a:ea typeface="Tahoma" panose="020B0604030504040204" pitchFamily="34" charset="0"/>
                <a:cs typeface="Tahoma" panose="020B0604030504040204" pitchFamily="34" charset="0"/>
              </a:rPr>
            </a:b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arquitectura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comienza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etapa</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diseño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preliminar</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generalmente</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cubre</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niveles</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principal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media tensión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(MT)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baja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tensión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más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nivel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terminal.</a:t>
            </a:r>
            <a:b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b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edificios, la</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mayoría</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consumidores</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están</a:t>
            </a:r>
            <a:r>
              <a:rPr lang="es-MX" dirty="0">
                <a:latin typeface="Tahoma" panose="020B0604030504040204" pitchFamily="34" charset="0"/>
                <a:ea typeface="Tahoma" panose="020B0604030504040204" pitchFamily="34" charset="0"/>
                <a:cs typeface="Tahoma" panose="020B0604030504040204" pitchFamily="34" charset="0"/>
              </a:rPr>
              <a:t/>
            </a:r>
            <a:br>
              <a:rPr lang="es-MX" dirty="0">
                <a:latin typeface="Tahoma" panose="020B0604030504040204" pitchFamily="34" charset="0"/>
                <a:ea typeface="Tahoma" panose="020B0604030504040204" pitchFamily="34" charset="0"/>
                <a:cs typeface="Tahoma" panose="020B0604030504040204" pitchFamily="34" charset="0"/>
              </a:rPr>
            </a:b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conectados</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lang="es-MX"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sólo</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es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aplicable</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
            </a:r>
            <a:b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br>
            <a:r>
              <a:rPr lang="es-MX" dirty="0">
                <a:latin typeface="Tahoma" panose="020B0604030504040204" pitchFamily="34" charset="0"/>
                <a:ea typeface="Tahoma" panose="020B0604030504040204" pitchFamily="34" charset="0"/>
                <a:cs typeface="Tahoma" panose="020B0604030504040204" pitchFamily="34" charset="0"/>
              </a:rPr>
              <a:t/>
            </a:r>
            <a:br>
              <a:rPr lang="es-MX" dirty="0">
                <a:latin typeface="Tahoma" panose="020B0604030504040204" pitchFamily="34" charset="0"/>
                <a:ea typeface="Tahoma" panose="020B0604030504040204" pitchFamily="34" charset="0"/>
                <a:cs typeface="Tahoma" panose="020B0604030504040204" pitchFamily="34" charset="0"/>
              </a:rPr>
            </a:b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Conexión</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al</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público</a:t>
            </a:r>
            <a:r>
              <a:rPr lang="es-MX" b="1" dirty="0">
                <a:latin typeface="Tahoma" panose="020B0604030504040204" pitchFamily="34" charset="0"/>
                <a:ea typeface="Tahoma" panose="020B0604030504040204" pitchFamily="34" charset="0"/>
                <a:cs typeface="Tahoma" panose="020B0604030504040204" pitchFamily="34" charset="0"/>
              </a:rPr>
              <a:t/>
            </a:r>
            <a:br>
              <a:rPr lang="es-MX" b="1" dirty="0">
                <a:latin typeface="Tahoma" panose="020B0604030504040204" pitchFamily="34" charset="0"/>
                <a:ea typeface="Tahoma" panose="020B0604030504040204" pitchFamily="34" charset="0"/>
                <a:cs typeface="Tahoma" panose="020B0604030504040204" pitchFamily="34" charset="0"/>
              </a:rPr>
            </a:b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MT/BT</a:t>
            </a:r>
            <a:r>
              <a:rPr lang="es-MX" b="1" dirty="0">
                <a:latin typeface="Tahoma" panose="020B0604030504040204" pitchFamily="34" charset="0"/>
                <a:ea typeface="Tahoma" panose="020B0604030504040204" pitchFamily="34" charset="0"/>
                <a:cs typeface="Tahoma" panose="020B0604030504040204" pitchFamily="34" charset="0"/>
              </a:rPr>
              <a:t/>
            </a:r>
            <a:br>
              <a:rPr lang="es-MX" b="1" dirty="0">
                <a:latin typeface="Tahoma" panose="020B0604030504040204" pitchFamily="34" charset="0"/>
                <a:ea typeface="Tahoma" panose="020B0604030504040204" pitchFamily="34" charset="0"/>
                <a:cs typeface="Tahoma" panose="020B0604030504040204" pitchFamily="34" charset="0"/>
              </a:rPr>
            </a:b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Conexión</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5"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propias </a:t>
            </a:r>
            <a:r>
              <a:rPr lang="es-MX" b="1"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lang="es-MX"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b="1" spc="-30" dirty="0">
                <a:solidFill>
                  <a:srgbClr val="221915"/>
                </a:solidFill>
                <a:latin typeface="Tahoma" panose="020B0604030504040204" pitchFamily="34" charset="0"/>
                <a:ea typeface="Tahoma" panose="020B0604030504040204" pitchFamily="34" charset="0"/>
                <a:cs typeface="Tahoma" panose="020B0604030504040204" pitchFamily="34" charset="0"/>
              </a:rPr>
              <a:t>BT</a:t>
            </a:r>
            <a:r>
              <a:rPr lang="es-MX" b="1" dirty="0">
                <a:latin typeface="Tahoma" panose="020B0604030504040204" pitchFamily="34" charset="0"/>
                <a:ea typeface="Tahoma" panose="020B0604030504040204" pitchFamily="34" charset="0"/>
                <a:cs typeface="Tahoma" panose="020B0604030504040204" pitchFamily="34" charset="0"/>
              </a:rPr>
              <a:t/>
            </a:r>
            <a:br>
              <a:rPr lang="es-MX" b="1" dirty="0">
                <a:latin typeface="Tahoma" panose="020B0604030504040204" pitchFamily="34" charset="0"/>
                <a:ea typeface="Tahoma" panose="020B0604030504040204" pitchFamily="34" charset="0"/>
                <a:cs typeface="Tahoma" panose="020B0604030504040204" pitchFamily="34" charset="0"/>
              </a:rPr>
            </a:br>
            <a:r>
              <a:rPr lang="es-MX" b="1" dirty="0">
                <a:latin typeface="Tahoma" panose="020B0604030504040204" pitchFamily="34" charset="0"/>
                <a:ea typeface="Tahoma" panose="020B0604030504040204" pitchFamily="34" charset="0"/>
                <a:cs typeface="Tahoma" panose="020B0604030504040204" pitchFamily="34" charset="0"/>
              </a:rPr>
              <a:t/>
            </a:r>
            <a:br>
              <a:rPr lang="es-MX" b="1" dirty="0">
                <a:latin typeface="Tahoma" panose="020B0604030504040204" pitchFamily="34" charset="0"/>
                <a:ea typeface="Tahoma" panose="020B0604030504040204" pitchFamily="34" charset="0"/>
                <a:cs typeface="Tahoma" panose="020B0604030504040204" pitchFamily="34" charset="0"/>
              </a:rPr>
            </a:br>
            <a:r>
              <a:rPr lang="es-MX" spc="-50"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pc="35" dirty="0">
                <a:solidFill>
                  <a:srgbClr val="221915"/>
                </a:solidFill>
                <a:latin typeface="Tahoma" panose="020B0604030504040204" pitchFamily="34" charset="0"/>
                <a:ea typeface="Tahoma" panose="020B0604030504040204" pitchFamily="34" charset="0"/>
                <a:cs typeface="Tahoma" panose="020B0604030504040204" pitchFamily="34" charset="0"/>
              </a:rPr>
              <a:t>importante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tener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en cuenta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subestación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MT/BT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planificación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al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principio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del proceso de diseño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debido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preocupaciones de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exposición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ambiental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garantizar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máxima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flexibilidad </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medida que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requisitos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sistema eléctrico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cambian con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tiempo.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diseño de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arquitectura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eléctrica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puede </a:t>
            </a:r>
            <a:r>
              <a:rPr lang="es-MX" spc="15" dirty="0">
                <a:solidFill>
                  <a:srgbClr val="221915"/>
                </a:solidFill>
                <a:latin typeface="Tahoma" panose="020B0604030504040204" pitchFamily="34" charset="0"/>
                <a:ea typeface="Tahoma" panose="020B0604030504040204" pitchFamily="34" charset="0"/>
                <a:cs typeface="Tahoma" panose="020B0604030504040204" pitchFamily="34" charset="0"/>
              </a:rPr>
              <a:t>considerarse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como </a:t>
            </a:r>
            <a:r>
              <a:rPr lang="es-MX" spc="4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proceso de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tres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etapas,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con muchas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oportunidades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mejora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continua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vez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pc="25" dirty="0">
                <a:solidFill>
                  <a:srgbClr val="221915"/>
                </a:solidFill>
                <a:latin typeface="Tahoma" panose="020B0604030504040204" pitchFamily="34" charset="0"/>
                <a:ea typeface="Tahoma" panose="020B0604030504040204" pitchFamily="34" charset="0"/>
                <a:cs typeface="Tahoma" panose="020B0604030504040204" pitchFamily="34" charset="0"/>
              </a:rPr>
              <a:t>tienen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cuenta</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características</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específicas</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lang="es-MX"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pc="30" dirty="0">
                <a:solidFill>
                  <a:srgbClr val="221915"/>
                </a:solidFill>
                <a:latin typeface="Tahoma" panose="020B0604030504040204" pitchFamily="34" charset="0"/>
                <a:ea typeface="Tahoma" panose="020B0604030504040204" pitchFamily="34" charset="0"/>
                <a:cs typeface="Tahoma" panose="020B0604030504040204" pitchFamily="34" charset="0"/>
              </a:rPr>
              <a:t>rendimiento.</a:t>
            </a:r>
            <a:r>
              <a:rPr lang="es-MX" dirty="0">
                <a:latin typeface="Tahoma" panose="020B0604030504040204" pitchFamily="34" charset="0"/>
                <a:ea typeface="Tahoma" panose="020B0604030504040204" pitchFamily="34" charset="0"/>
                <a:cs typeface="Tahoma" panose="020B0604030504040204" pitchFamily="34" charset="0"/>
              </a:rPr>
              <a:t/>
            </a:r>
            <a:br>
              <a:rPr lang="es-MX" dirty="0">
                <a:latin typeface="Tahoma" panose="020B0604030504040204" pitchFamily="34" charset="0"/>
                <a:ea typeface="Tahoma" panose="020B0604030504040204" pitchFamily="34" charset="0"/>
                <a:cs typeface="Tahoma" panose="020B0604030504040204" pitchFamily="34" charset="0"/>
              </a:rPr>
            </a:br>
            <a:endParaRPr b="1" dirty="0">
              <a:latin typeface="Tahoma" panose="020B0604030504040204" pitchFamily="34" charset="0"/>
              <a:ea typeface="Tahoma" panose="020B0604030504040204" pitchFamily="34" charset="0"/>
              <a:cs typeface="Tahoma" panose="020B0604030504040204" pitchFamily="34" charset="0"/>
            </a:endParaRPr>
          </a:p>
        </p:txBody>
      </p:sp>
      <p:sp>
        <p:nvSpPr>
          <p:cNvPr id="25" name="object 25"/>
          <p:cNvSpPr txBox="1"/>
          <p:nvPr/>
        </p:nvSpPr>
        <p:spPr>
          <a:xfrm>
            <a:off x="5606857" y="4658401"/>
            <a:ext cx="2447925" cy="158890"/>
          </a:xfrm>
          <a:prstGeom prst="rect">
            <a:avLst/>
          </a:prstGeom>
        </p:spPr>
        <p:txBody>
          <a:bodyPr vert="horz" wrap="square" lIns="0" tIns="12700" rIns="0" bIns="0" rtlCol="0">
            <a:spAutoFit/>
          </a:bodyPr>
          <a:lstStyle/>
          <a:p>
            <a:pPr marL="16510" marR="5080" indent="-4445">
              <a:lnSpc>
                <a:spcPct val="144400"/>
              </a:lnSpc>
              <a:spcBef>
                <a:spcPts val="100"/>
              </a:spcBef>
            </a:pPr>
            <a:r>
              <a:rPr sz="750" spc="15" dirty="0">
                <a:solidFill>
                  <a:srgbClr val="221915"/>
                </a:solidFill>
                <a:latin typeface="Microsoft Sans Serif"/>
                <a:cs typeface="Microsoft Sans Serif"/>
              </a:rPr>
              <a:t>.</a:t>
            </a:r>
            <a:endParaRPr sz="750" dirty="0">
              <a:latin typeface="Microsoft Sans Serif"/>
              <a:cs typeface="Microsoft Sans Serif"/>
            </a:endParaRPr>
          </a:p>
        </p:txBody>
      </p:sp>
      <p:pic>
        <p:nvPicPr>
          <p:cNvPr id="51" name="Imagen 50">
            <a:extLst>
              <a:ext uri="{FF2B5EF4-FFF2-40B4-BE49-F238E27FC236}">
                <a16:creationId xmlns:a16="http://schemas.microsoft.com/office/drawing/2014/main" xmlns="" id="{22251566-B365-4437-8063-C1227DF3810D}"/>
              </a:ext>
            </a:extLst>
          </p:cNvPr>
          <p:cNvPicPr>
            <a:picLocks noChangeAspect="1"/>
          </p:cNvPicPr>
          <p:nvPr/>
        </p:nvPicPr>
        <p:blipFill>
          <a:blip r:embed="rId2"/>
          <a:stretch>
            <a:fillRect/>
          </a:stretch>
        </p:blipFill>
        <p:spPr>
          <a:xfrm>
            <a:off x="10769601" y="457200"/>
            <a:ext cx="6761790" cy="9448800"/>
          </a:xfrm>
          <a:prstGeom prst="rect">
            <a:avLst/>
          </a:prstGeom>
        </p:spPr>
      </p:pic>
    </p:spTree>
    <p:extLst>
      <p:ext uri="{BB962C8B-B14F-4D97-AF65-F5344CB8AC3E}">
        <p14:creationId xmlns:p14="http://schemas.microsoft.com/office/powerpoint/2010/main" xmlns="" val="1688301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object 56"/>
          <p:cNvSpPr txBox="1"/>
          <p:nvPr/>
        </p:nvSpPr>
        <p:spPr>
          <a:xfrm>
            <a:off x="406403" y="308007"/>
            <a:ext cx="11277597" cy="9248301"/>
          </a:xfrm>
          <a:prstGeom prst="rect">
            <a:avLst/>
          </a:prstGeom>
        </p:spPr>
        <p:txBody>
          <a:bodyPr vert="horz" wrap="square" lIns="0" tIns="83185" rIns="0" bIns="0" rtlCol="0">
            <a:spAutoFit/>
          </a:bodyPr>
          <a:lstStyle/>
          <a:p>
            <a:pPr marL="12700" algn="just">
              <a:spcBef>
                <a:spcPts val="655"/>
              </a:spcBef>
            </a:pP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Todo</a:t>
            </a:r>
            <a:r>
              <a:rPr sz="2400" b="1" spc="-3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el</a:t>
            </a:r>
            <a:r>
              <a:rPr sz="2400" b="1" spc="-3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3DCC58"/>
                </a:solidFill>
                <a:latin typeface="Tahoma" panose="020B0604030504040204" pitchFamily="34" charset="0"/>
                <a:ea typeface="Tahoma" panose="020B0604030504040204" pitchFamily="34" charset="0"/>
                <a:cs typeface="Tahoma" panose="020B0604030504040204" pitchFamily="34" charset="0"/>
              </a:rPr>
              <a:t>proceso</a:t>
            </a:r>
            <a:endParaRPr sz="2400" b="1" dirty="0">
              <a:latin typeface="Tahoma" panose="020B0604030504040204" pitchFamily="34" charset="0"/>
              <a:ea typeface="Tahoma" panose="020B0604030504040204" pitchFamily="34" charset="0"/>
              <a:cs typeface="Tahoma" panose="020B0604030504040204" pitchFamily="34" charset="0"/>
            </a:endParaRPr>
          </a:p>
          <a:p>
            <a:pPr marL="25400" marR="153670" indent="-4445" algn="just">
              <a:spcBef>
                <a:spcPts val="70"/>
              </a:spcBef>
            </a:pP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221915"/>
                </a:solidFill>
                <a:latin typeface="Tahoma" panose="020B0604030504040204" pitchFamily="34" charset="0"/>
                <a:ea typeface="Tahoma" panose="020B0604030504040204" pitchFamily="34" charset="0"/>
                <a:cs typeface="Tahoma" panose="020B0604030504040204" pitchFamily="34" charset="0"/>
              </a:rPr>
              <a:t>totalmente</a:t>
            </a:r>
            <a:r>
              <a:rPr lang="es-ES" sz="2400" spc="3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optimizado</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suministrar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forma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más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rentable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segura</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suficiente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 las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existentes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previstas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todo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ciclo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vida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Esto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implica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tres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pasos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principales</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ver</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err="1">
                <a:solidFill>
                  <a:srgbClr val="221915"/>
                </a:solidFill>
                <a:latin typeface="Tahoma" panose="020B0604030504040204" pitchFamily="34" charset="0"/>
                <a:ea typeface="Tahoma" panose="020B0604030504040204" pitchFamily="34" charset="0"/>
                <a:cs typeface="Tahoma" panose="020B0604030504040204" pitchFamily="34" charset="0"/>
              </a:rPr>
              <a:t>Figura</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3</a:t>
            </a:r>
            <a:r>
              <a:rPr lang="es-AR" sz="240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135890" marR="1176020" indent="-122555" algn="just"/>
            <a:r>
              <a:rPr sz="2400" b="1" spc="5" dirty="0">
                <a:solidFill>
                  <a:srgbClr val="3DCC58"/>
                </a:solidFill>
                <a:latin typeface="Tahoma" panose="020B0604030504040204" pitchFamily="34" charset="0"/>
                <a:ea typeface="Tahoma" panose="020B0604030504040204" pitchFamily="34" charset="0"/>
                <a:cs typeface="Tahoma" panose="020B0604030504040204" pitchFamily="34" charset="0"/>
              </a:rPr>
              <a:t>1.</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Seleccionar</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fundamentos</a:t>
            </a:r>
            <a:r>
              <a:rPr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ES"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5" dirty="0" err="1">
                <a:solidFill>
                  <a:srgbClr val="221915"/>
                </a:solidFill>
                <a:latin typeface="Tahoma" panose="020B0604030504040204" pitchFamily="34" charset="0"/>
                <a:ea typeface="Tahoma" panose="020B0604030504040204" pitchFamily="34" charset="0"/>
                <a:cs typeface="Tahoma" panose="020B0604030504040204" pitchFamily="34" charset="0"/>
              </a:rPr>
              <a:t>arquitectura</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endParaRPr sz="2400" b="1" dirty="0">
              <a:latin typeface="Tahoma" panose="020B0604030504040204" pitchFamily="34" charset="0"/>
              <a:ea typeface="Tahoma" panose="020B0604030504040204" pitchFamily="34" charset="0"/>
              <a:cs typeface="Tahoma" panose="020B0604030504040204" pitchFamily="34" charset="0"/>
            </a:endParaRPr>
          </a:p>
          <a:p>
            <a:pPr marL="134620" marR="5080" indent="-10795" algn="just">
              <a:spcBef>
                <a:spcPts val="20"/>
              </a:spcBef>
            </a:pP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Esto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incluye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clasificar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todas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características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requisitos</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de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cómo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impactará</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cada</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elemento</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conexión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red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aguas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arriba.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lang="es-ES" sz="2400" spc="-4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pueden</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producir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varias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soluciones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diagramas</a:t>
            </a:r>
            <a:r>
              <a:rPr lang="es-ES"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esquemáticos</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cualquiera</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cuales</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puede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usarse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punto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partida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diagrama</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unifilar.</a:t>
            </a:r>
            <a:endParaRPr lang="en-US" sz="2400" spc="2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09220" marR="6350" indent="-97155" algn="just">
              <a:spcBef>
                <a:spcPts val="100"/>
              </a:spcBef>
            </a:pPr>
            <a:r>
              <a:rPr lang="es-MX"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2.</a:t>
            </a:r>
            <a:r>
              <a:rPr lang="es-MX"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Elegir </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detalles </a:t>
            </a:r>
            <a:r>
              <a:rPr lang="es-MX"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arquitectura </a:t>
            </a:r>
            <a:r>
              <a:rPr lang="es-MX"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sistema </a:t>
            </a:r>
          </a:p>
          <a:p>
            <a:pPr marL="109220" marR="6350" indent="-97155" algn="just">
              <a:spcBef>
                <a:spcPts val="100"/>
              </a:spcBef>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paso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requiere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definir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mayor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detalle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producto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requisitos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definidos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 paso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además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satisfacer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cualquier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criterio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adicional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relacionado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implementación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operación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0014" marR="5080" indent="-4445" algn="just"/>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Cualquier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criterio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paso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insatisfecho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debe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resolverse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este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0" dirty="0">
                <a:solidFill>
                  <a:srgbClr val="221915"/>
                </a:solidFill>
                <a:latin typeface="Tahoma" panose="020B0604030504040204" pitchFamily="34" charset="0"/>
                <a:ea typeface="Tahoma" panose="020B0604030504040204" pitchFamily="34" charset="0"/>
                <a:cs typeface="Tahoma" panose="020B0604030504040204" pitchFamily="34" charset="0"/>
              </a:rPr>
              <a:t>punto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al</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finalizar,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generará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diagrama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unifilar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detallado.</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algn="just">
              <a:spcBef>
                <a:spcPts val="630"/>
              </a:spcBef>
            </a:pPr>
            <a:r>
              <a:rPr lang="es-MX" sz="2400" b="1" dirty="0">
                <a:solidFill>
                  <a:srgbClr val="3DCC58"/>
                </a:solidFill>
                <a:latin typeface="Tahoma" panose="020B0604030504040204" pitchFamily="34" charset="0"/>
                <a:ea typeface="Tahoma" panose="020B0604030504040204" pitchFamily="34" charset="0"/>
                <a:cs typeface="Tahoma" panose="020B0604030504040204" pitchFamily="34" charset="0"/>
              </a:rPr>
              <a:t>3.</a:t>
            </a:r>
            <a:r>
              <a:rPr lang="es-MX" sz="2400" b="1" dirty="0">
                <a:solidFill>
                  <a:srgbClr val="221915"/>
                </a:solidFill>
                <a:latin typeface="Tahoma" panose="020B0604030504040204" pitchFamily="34" charset="0"/>
                <a:ea typeface="Tahoma" panose="020B0604030504040204" pitchFamily="34" charset="0"/>
                <a:cs typeface="Tahoma" panose="020B0604030504040204" pitchFamily="34" charset="0"/>
              </a:rPr>
              <a:t>Selección</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equipos</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120014" marR="5080" algn="just">
              <a:spcBef>
                <a:spcPts val="75"/>
              </a:spcBef>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etapa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realiza la especificación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equipo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adecuado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óptimo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rendimiento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red,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resultado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arquitectura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elegida.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opciones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elaboran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partir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catálogos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fabricantes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cumplir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adecuadamente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pertinentes</a:t>
            </a:r>
          </a:p>
          <a:p>
            <a:pPr marL="120014" marR="5080" algn="just">
              <a:spcBef>
                <a:spcPts val="75"/>
              </a:spcBef>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proceso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evaluación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arquitectura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permite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oficina de diseño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tenga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datos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respaldar cualquier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discusión adicional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clientes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partes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interesadas.</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0014" marR="5080">
              <a:lnSpc>
                <a:spcPts val="1300"/>
              </a:lnSpc>
              <a:spcBef>
                <a:spcPts val="75"/>
              </a:spcBef>
            </a:pPr>
            <a:endParaRPr sz="750" dirty="0">
              <a:latin typeface="Microsoft Sans Serif"/>
              <a:cs typeface="Microsoft Sans Serif"/>
            </a:endParaRPr>
          </a:p>
        </p:txBody>
      </p:sp>
      <p:pic>
        <p:nvPicPr>
          <p:cNvPr id="63" name="Imagen 62">
            <a:extLst>
              <a:ext uri="{FF2B5EF4-FFF2-40B4-BE49-F238E27FC236}">
                <a16:creationId xmlns:a16="http://schemas.microsoft.com/office/drawing/2014/main" xmlns="" id="{1CCB2961-EE9E-411B-A584-2B5A40EB04DD}"/>
              </a:ext>
            </a:extLst>
          </p:cNvPr>
          <p:cNvPicPr>
            <a:picLocks noChangeAspect="1"/>
          </p:cNvPicPr>
          <p:nvPr/>
        </p:nvPicPr>
        <p:blipFill>
          <a:blip r:embed="rId2"/>
          <a:stretch>
            <a:fillRect/>
          </a:stretch>
        </p:blipFill>
        <p:spPr>
          <a:xfrm>
            <a:off x="11988800" y="1160257"/>
            <a:ext cx="5486397" cy="7543800"/>
          </a:xfrm>
          <a:prstGeom prst="rect">
            <a:avLst/>
          </a:prstGeom>
        </p:spPr>
      </p:pic>
      <p:sp>
        <p:nvSpPr>
          <p:cNvPr id="65" name="CuadroTexto 64">
            <a:extLst>
              <a:ext uri="{FF2B5EF4-FFF2-40B4-BE49-F238E27FC236}">
                <a16:creationId xmlns:a16="http://schemas.microsoft.com/office/drawing/2014/main" xmlns="" id="{53B24E82-D959-4E94-9640-4BC4C7D568E1}"/>
              </a:ext>
            </a:extLst>
          </p:cNvPr>
          <p:cNvSpPr txBox="1"/>
          <p:nvPr/>
        </p:nvSpPr>
        <p:spPr>
          <a:xfrm>
            <a:off x="11684000" y="8839200"/>
            <a:ext cx="5791197" cy="830997"/>
          </a:xfrm>
          <a:prstGeom prst="rect">
            <a:avLst/>
          </a:prstGeom>
          <a:noFill/>
        </p:spPr>
        <p:txBody>
          <a:bodyPr wrap="square">
            <a:spAutoFit/>
          </a:bodyPr>
          <a:lstStyle/>
          <a:p>
            <a:pPr algn="ctr"/>
            <a:r>
              <a:rPr lang="es-AR" sz="2400" b="1" dirty="0"/>
              <a:t>Figura 3 – Diagrama de flujo para elegir la arquitectura de distribución eléctrica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30200" y="349184"/>
            <a:ext cx="6109970" cy="406400"/>
          </a:xfrm>
          <a:prstGeom prst="rect">
            <a:avLst/>
          </a:prstGeom>
        </p:spPr>
        <p:txBody>
          <a:bodyPr vert="horz" wrap="square" lIns="0" tIns="12700" rIns="0" bIns="0" rtlCol="0">
            <a:spAutoFit/>
          </a:bodyPr>
          <a:lstStyle/>
          <a:p>
            <a:pPr marL="12700">
              <a:spcBef>
                <a:spcPts val="100"/>
              </a:spcBef>
            </a:pPr>
            <a:r>
              <a:rPr sz="2500" b="1" spc="35" dirty="0"/>
              <a:t>Características</a:t>
            </a:r>
            <a:r>
              <a:rPr sz="2500" b="1" spc="-10" dirty="0"/>
              <a:t> </a:t>
            </a:r>
            <a:r>
              <a:rPr sz="2500" b="1" spc="80" dirty="0"/>
              <a:t>de</a:t>
            </a:r>
            <a:r>
              <a:rPr sz="2500" b="1" spc="-10" dirty="0"/>
              <a:t> </a:t>
            </a:r>
            <a:r>
              <a:rPr sz="2500" b="1" spc="40" dirty="0"/>
              <a:t>la</a:t>
            </a:r>
            <a:r>
              <a:rPr sz="2500" b="1" spc="-5" dirty="0"/>
              <a:t> </a:t>
            </a:r>
            <a:r>
              <a:rPr sz="2500" b="1" spc="70" dirty="0"/>
              <a:t>instalación</a:t>
            </a:r>
            <a:r>
              <a:rPr sz="2500" b="1" spc="-10" dirty="0"/>
              <a:t> </a:t>
            </a:r>
            <a:r>
              <a:rPr sz="2500" b="1" spc="45" dirty="0"/>
              <a:t>eléctrica.</a:t>
            </a:r>
            <a:endParaRPr sz="2500" b="1" dirty="0"/>
          </a:p>
        </p:txBody>
      </p:sp>
      <p:sp>
        <p:nvSpPr>
          <p:cNvPr id="6" name="object 6"/>
          <p:cNvSpPr txBox="1"/>
          <p:nvPr/>
        </p:nvSpPr>
        <p:spPr>
          <a:xfrm>
            <a:off x="330200" y="889704"/>
            <a:ext cx="17297400" cy="7624203"/>
          </a:xfrm>
          <a:prstGeom prst="rect">
            <a:avLst/>
          </a:prstGeom>
        </p:spPr>
        <p:txBody>
          <a:bodyPr vert="horz" wrap="square" lIns="0" tIns="12700" rIns="0" bIns="0" rtlCol="0">
            <a:spAutoFit/>
          </a:bodyPr>
          <a:lstStyle/>
          <a:p>
            <a:pPr marL="26670" marR="5080" indent="-10795" algn="just">
              <a:spcBef>
                <a:spcPts val="100"/>
              </a:spcBef>
            </a:pP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detalles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fundamentales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características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err="1">
                <a:solidFill>
                  <a:srgbClr val="221915"/>
                </a:solidFill>
                <a:latin typeface="Tahoma" panose="020B0604030504040204" pitchFamily="34" charset="0"/>
                <a:ea typeface="Tahoma" panose="020B0604030504040204" pitchFamily="34" charset="0"/>
                <a:cs typeface="Tahoma" panose="020B0604030504040204" pitchFamily="34" charset="0"/>
              </a:rPr>
              <a:t>permiten</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definir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arquitectura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err="1">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smtClean="0">
                <a:solidFill>
                  <a:srgbClr val="221915"/>
                </a:solidFill>
                <a:latin typeface="Tahoma" panose="020B0604030504040204" pitchFamily="34" charset="0"/>
                <a:ea typeface="Tahoma" panose="020B0604030504040204" pitchFamily="34" charset="0"/>
                <a:cs typeface="Tahoma" panose="020B0604030504040204" pitchFamily="34" charset="0"/>
              </a:rPr>
              <a:t>son</a:t>
            </a:r>
            <a:r>
              <a:rPr lang="es-AR"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27305" marR="316230" algn="just">
              <a:spcBef>
                <a:spcPts val="700"/>
              </a:spcBef>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Tipo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según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definido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IEC</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60364-8-1</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a:solidFill>
                  <a:srgbClr val="221915"/>
                </a:solidFill>
                <a:latin typeface="Tahoma" panose="020B0604030504040204" pitchFamily="34" charset="0"/>
                <a:ea typeface="Tahoma" panose="020B0604030504040204" pitchFamily="34" charset="0"/>
                <a:cs typeface="Tahoma" panose="020B0604030504040204" pitchFamily="34" charset="0"/>
              </a:rPr>
              <a:t>§</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3.4</a:t>
            </a:r>
            <a:r>
              <a:rPr lang="es-AR" sz="240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372110" lvl="1" indent="-342900" algn="just">
              <a:spcBef>
                <a:spcPts val="30"/>
              </a:spcBef>
              <a:buClr>
                <a:srgbClr val="3DCC58"/>
              </a:buClr>
              <a:buSzPct val="112500"/>
              <a:buFont typeface="Arial" panose="020B0604020202020204" pitchFamily="34" charset="0"/>
              <a:buChar char="•"/>
              <a:tabLst>
                <a:tab pos="122555" algn="l"/>
              </a:tabLst>
            </a:pP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residenciales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-Locales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diseñados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construidos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habitación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privada.</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440690" lvl="1" indent="-342900" algn="just">
              <a:spcBef>
                <a:spcPts val="100"/>
              </a:spcBef>
              <a:buClr>
                <a:srgbClr val="3DCC58"/>
              </a:buClr>
              <a:buSzPct val="120000"/>
              <a:buFont typeface="Arial" panose="020B0604020202020204" pitchFamily="34" charset="0"/>
              <a:buChar char="•"/>
              <a:tabLst>
                <a:tab pos="118745" algn="l"/>
              </a:tabLst>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Comercial</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diseñados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construidos</a:t>
            </a:r>
            <a:r>
              <a:rPr lang="es-ES"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comerciales.</a:t>
            </a:r>
            <a:endParaRPr sz="2400" dirty="0">
              <a:latin typeface="Tahoma" panose="020B0604030504040204" pitchFamily="34" charset="0"/>
              <a:ea typeface="Tahoma" panose="020B0604030504040204" pitchFamily="34" charset="0"/>
              <a:cs typeface="Tahoma" panose="020B0604030504040204" pitchFamily="34" charset="0"/>
            </a:endParaRPr>
          </a:p>
          <a:p>
            <a:pPr marL="812164" marR="37465" lvl="1" indent="-342900" algn="just">
              <a:buClr>
                <a:srgbClr val="3DCC58"/>
              </a:buClr>
              <a:buSzPct val="120000"/>
              <a:buFont typeface="Arial" panose="020B0604020202020204" pitchFamily="34" charset="0"/>
              <a:buChar char="•"/>
              <a:tabLst>
                <a:tab pos="121920" algn="l"/>
              </a:tabLst>
            </a:pP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Industria</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-Instalaciones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diseñadas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construidas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ES"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fabricación</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procesamiento.</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414020" lvl="1" indent="-342900" algn="just">
              <a:buClr>
                <a:srgbClr val="3DCC58"/>
              </a:buClr>
              <a:buSzPct val="128571"/>
              <a:buFont typeface="Arial" panose="020B0604020202020204" pitchFamily="34" charset="0"/>
              <a:buChar char="•"/>
              <a:tabLst>
                <a:tab pos="121920" algn="l"/>
              </a:tabLst>
            </a:pP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Infraestructura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-sistemas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locales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diseñados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construidos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transporte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operación</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servicios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públicos.</a:t>
            </a:r>
            <a:endParaRPr sz="2400" dirty="0">
              <a:latin typeface="Tahoma" panose="020B0604030504040204" pitchFamily="34" charset="0"/>
              <a:ea typeface="Tahoma" panose="020B0604030504040204" pitchFamily="34" charset="0"/>
              <a:cs typeface="Tahoma" panose="020B0604030504040204" pitchFamily="34" charset="0"/>
            </a:endParaRPr>
          </a:p>
          <a:p>
            <a:pPr marL="29209" marR="28575" algn="just">
              <a:spcBef>
                <a:spcPts val="515"/>
              </a:spcBef>
            </a:pP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Si</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bien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hay</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muchos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otros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factores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influyen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lang="es-A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estas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son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principales</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características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considerar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tiempo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actividad</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err="1">
                <a:solidFill>
                  <a:srgbClr val="221915"/>
                </a:solidFill>
                <a:latin typeface="Tahoma" panose="020B0604030504040204" pitchFamily="34" charset="0"/>
                <a:ea typeface="Tahoma" panose="020B0604030504040204" pitchFamily="34" charset="0"/>
                <a:cs typeface="Tahoma" panose="020B0604030504040204" pitchFamily="34" charset="0"/>
              </a:rPr>
              <a:t>óptimo</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futura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lang="en-US" sz="2400" spc="1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9209" marR="28575" algn="just">
              <a:spcBef>
                <a:spcPts val="515"/>
              </a:spcBef>
            </a:pPr>
            <a:endPar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6670" algn="just">
              <a:spcBef>
                <a:spcPts val="100"/>
              </a:spcBef>
            </a:pPr>
            <a:r>
              <a:rPr lang="es-MX"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Fiabilidad</a:t>
            </a:r>
            <a:r>
              <a:rPr lang="es-MX" sz="2400" b="1" spc="-2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del</a:t>
            </a:r>
            <a:r>
              <a:rPr lang="es-MX" sz="2400" b="1" spc="-2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servicio</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26670" marR="88900" indent="1905" algn="just">
              <a:spcBef>
                <a:spcPts val="120"/>
              </a:spcBef>
            </a:pP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Definido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capacidad</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cumplir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su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función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condiciones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definidas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período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específico.</a:t>
            </a:r>
            <a:endParaRPr lang="es-MX" sz="2400" dirty="0">
              <a:latin typeface="Tahoma" panose="020B0604030504040204" pitchFamily="34" charset="0"/>
              <a:ea typeface="Tahoma" panose="020B0604030504040204" pitchFamily="34" charset="0"/>
              <a:cs typeface="Tahoma" panose="020B0604030504040204" pitchFamily="34" charset="0"/>
            </a:endParaRPr>
          </a:p>
          <a:p>
            <a:pPr algn="just"/>
            <a:endParaRPr lang="es-MX" sz="2400" dirty="0">
              <a:latin typeface="Tahoma" panose="020B0604030504040204" pitchFamily="34" charset="0"/>
              <a:ea typeface="Tahoma" panose="020B0604030504040204" pitchFamily="34" charset="0"/>
              <a:cs typeface="Tahoma" panose="020B0604030504040204" pitchFamily="34" charset="0"/>
            </a:endParaRPr>
          </a:p>
          <a:p>
            <a:pPr marL="29209" algn="just">
              <a:spcBef>
                <a:spcPts val="570"/>
              </a:spcBef>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812165" marR="128905" lvl="1" indent="-342900" algn="just">
              <a:buClr>
                <a:srgbClr val="3DCC58"/>
              </a:buClr>
              <a:buSzPct val="120000"/>
              <a:buFont typeface="Arial" panose="020B0604020202020204" pitchFamily="34" charset="0"/>
              <a:buChar char="•"/>
              <a:tabLst>
                <a:tab pos="123189" algn="l"/>
              </a:tabLst>
            </a:pP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Mínimo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nivel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confiabilidad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servicio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implica</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riesgo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interrupciones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relacionadas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limitaciones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geográficas,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técnicas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económicas.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300"/>
              </a:spcBef>
              <a:buClr>
                <a:srgbClr val="3DCC58"/>
              </a:buClr>
              <a:buSzPct val="105882"/>
              <a:buFont typeface="Arial" panose="020B0604020202020204" pitchFamily="34" charset="0"/>
              <a:buChar char="•"/>
              <a:tabLst>
                <a:tab pos="11938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Estándar</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4" marR="5080" lvl="1" indent="-342900" algn="just">
              <a:spcBef>
                <a:spcPts val="60"/>
              </a:spcBef>
              <a:buClr>
                <a:srgbClr val="3DCC58"/>
              </a:buClr>
              <a:buSzPct val="138461"/>
              <a:buFont typeface="Arial" panose="020B0604020202020204" pitchFamily="34" charset="0"/>
              <a:buChar char="•"/>
              <a:tabLst>
                <a:tab pos="122555" algn="l"/>
              </a:tabLst>
            </a:pP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Mejorado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confiabilidad</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obtener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mediante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adopción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medidas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especiales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reducir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probabilidad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p>
          <a:p>
            <a:pPr marL="29209" marR="28575">
              <a:lnSpc>
                <a:spcPct val="154700"/>
              </a:lnSpc>
              <a:spcBef>
                <a:spcPts val="515"/>
              </a:spcBef>
            </a:pPr>
            <a:endParaRPr sz="70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045200" y="4800600"/>
            <a:ext cx="5791200" cy="3581400"/>
            <a:chOff x="584822" y="5256428"/>
            <a:chExt cx="2530475" cy="1739900"/>
          </a:xfrm>
        </p:grpSpPr>
        <p:pic>
          <p:nvPicPr>
            <p:cNvPr id="3" name="object 3"/>
            <p:cNvPicPr/>
            <p:nvPr/>
          </p:nvPicPr>
          <p:blipFill>
            <a:blip r:embed="rId2" cstate="print"/>
            <a:stretch>
              <a:fillRect/>
            </a:stretch>
          </p:blipFill>
          <p:spPr>
            <a:xfrm>
              <a:off x="587999" y="5259599"/>
              <a:ext cx="2523743" cy="1732970"/>
            </a:xfrm>
            <a:prstGeom prst="rect">
              <a:avLst/>
            </a:prstGeom>
          </p:spPr>
        </p:pic>
        <p:sp>
          <p:nvSpPr>
            <p:cNvPr id="4" name="object 4"/>
            <p:cNvSpPr/>
            <p:nvPr/>
          </p:nvSpPr>
          <p:spPr>
            <a:xfrm>
              <a:off x="587997" y="5259603"/>
              <a:ext cx="2524125" cy="1733550"/>
            </a:xfrm>
            <a:custGeom>
              <a:avLst/>
              <a:gdLst/>
              <a:ahLst/>
              <a:cxnLst/>
              <a:rect l="l" t="t" r="r" b="b"/>
              <a:pathLst>
                <a:path w="2524125" h="1733550">
                  <a:moveTo>
                    <a:pt x="0" y="1732965"/>
                  </a:moveTo>
                  <a:lnTo>
                    <a:pt x="2523744" y="1732965"/>
                  </a:lnTo>
                  <a:lnTo>
                    <a:pt x="2523744" y="0"/>
                  </a:lnTo>
                  <a:lnTo>
                    <a:pt x="0" y="0"/>
                  </a:lnTo>
                  <a:lnTo>
                    <a:pt x="0" y="1732965"/>
                  </a:lnTo>
                  <a:close/>
                </a:path>
              </a:pathLst>
            </a:custGeom>
            <a:ln w="6350">
              <a:solidFill>
                <a:srgbClr val="9FA0A4"/>
              </a:solidFill>
            </a:ln>
          </p:spPr>
          <p:txBody>
            <a:bodyPr wrap="square" lIns="0" tIns="0" rIns="0" bIns="0" rtlCol="0"/>
            <a:lstStyle/>
            <a:p>
              <a:endParaRPr/>
            </a:p>
          </p:txBody>
        </p:sp>
      </p:grpSp>
      <p:sp>
        <p:nvSpPr>
          <p:cNvPr id="5" name="object 5"/>
          <p:cNvSpPr txBox="1">
            <a:spLocks noGrp="1"/>
          </p:cNvSpPr>
          <p:nvPr>
            <p:ph type="title"/>
          </p:nvPr>
        </p:nvSpPr>
        <p:spPr>
          <a:xfrm>
            <a:off x="330200" y="349184"/>
            <a:ext cx="6109970" cy="406400"/>
          </a:xfrm>
          <a:prstGeom prst="rect">
            <a:avLst/>
          </a:prstGeom>
        </p:spPr>
        <p:txBody>
          <a:bodyPr vert="horz" wrap="square" lIns="0" tIns="12700" rIns="0" bIns="0" rtlCol="0">
            <a:spAutoFit/>
          </a:bodyPr>
          <a:lstStyle/>
          <a:p>
            <a:pPr marL="12700">
              <a:spcBef>
                <a:spcPts val="100"/>
              </a:spcBef>
            </a:pPr>
            <a:r>
              <a:rPr sz="2500" b="1" spc="35" dirty="0"/>
              <a:t>Características</a:t>
            </a:r>
            <a:r>
              <a:rPr sz="2500" b="1" spc="-10" dirty="0"/>
              <a:t> </a:t>
            </a:r>
            <a:r>
              <a:rPr sz="2500" b="1" spc="80" dirty="0"/>
              <a:t>de</a:t>
            </a:r>
            <a:r>
              <a:rPr sz="2500" b="1" spc="-10" dirty="0"/>
              <a:t> </a:t>
            </a:r>
            <a:r>
              <a:rPr sz="2500" b="1" spc="40" dirty="0"/>
              <a:t>la</a:t>
            </a:r>
            <a:r>
              <a:rPr sz="2500" b="1" spc="-5" dirty="0"/>
              <a:t> </a:t>
            </a:r>
            <a:r>
              <a:rPr sz="2500" b="1" spc="70" dirty="0"/>
              <a:t>instalación</a:t>
            </a:r>
            <a:r>
              <a:rPr sz="2500" b="1" spc="-10" dirty="0"/>
              <a:t> </a:t>
            </a:r>
            <a:r>
              <a:rPr sz="2500" b="1" spc="45" dirty="0"/>
              <a:t>eléctrica.</a:t>
            </a:r>
            <a:endParaRPr sz="2500" b="1" dirty="0"/>
          </a:p>
        </p:txBody>
      </p:sp>
      <p:sp>
        <p:nvSpPr>
          <p:cNvPr id="6" name="object 6"/>
          <p:cNvSpPr txBox="1"/>
          <p:nvPr/>
        </p:nvSpPr>
        <p:spPr>
          <a:xfrm>
            <a:off x="330200" y="889704"/>
            <a:ext cx="17297400" cy="4197624"/>
          </a:xfrm>
          <a:prstGeom prst="rect">
            <a:avLst/>
          </a:prstGeom>
        </p:spPr>
        <p:txBody>
          <a:bodyPr vert="horz" wrap="square" lIns="0" tIns="12700" rIns="0" bIns="0" rtlCol="0">
            <a:spAutoFit/>
          </a:bodyPr>
          <a:lstStyle/>
          <a:p>
            <a:pPr marL="29845" algn="just">
              <a:spcBef>
                <a:spcPts val="620"/>
              </a:spcBef>
            </a:pPr>
            <a:r>
              <a:rPr lang="es-MX" sz="2400" spc="35" dirty="0">
                <a:solidFill>
                  <a:srgbClr val="3DCC58"/>
                </a:solidFill>
                <a:latin typeface="Tahoma" panose="020B0604030504040204" pitchFamily="34" charset="0"/>
                <a:ea typeface="Tahoma" panose="020B0604030504040204" pitchFamily="34" charset="0"/>
                <a:cs typeface="Tahoma" panose="020B0604030504040204" pitchFamily="34" charset="0"/>
              </a:rPr>
              <a:t>Mantenibilidad</a:t>
            </a:r>
            <a:endParaRPr lang="es-MX" sz="2400" dirty="0">
              <a:latin typeface="Tahoma" panose="020B0604030504040204" pitchFamily="34" charset="0"/>
              <a:ea typeface="Tahoma" panose="020B0604030504040204" pitchFamily="34" charset="0"/>
              <a:cs typeface="Tahoma" panose="020B0604030504040204" pitchFamily="34" charset="0"/>
            </a:endParaRPr>
          </a:p>
          <a:p>
            <a:pPr marL="27305" marR="74930" indent="1905" algn="just">
              <a:spcBef>
                <a:spcPts val="90"/>
              </a:spcBef>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mantenibilidad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fundamental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instalaciones seguras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confiables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tiene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cuenta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proyecto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fase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limitar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impacto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acciones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mantenimiento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toda o parte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operación.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algn="just"/>
            <a:endParaRPr lang="es-MX" sz="2400" dirty="0">
              <a:latin typeface="Tahoma" panose="020B0604030504040204" pitchFamily="34" charset="0"/>
              <a:ea typeface="Tahoma" panose="020B0604030504040204" pitchFamily="34" charset="0"/>
              <a:cs typeface="Tahoma" panose="020B0604030504040204" pitchFamily="34" charset="0"/>
            </a:endParaRPr>
          </a:p>
          <a:p>
            <a:pPr marL="29209" algn="just">
              <a:spcBef>
                <a:spcPts val="570"/>
              </a:spcBef>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812165" marR="132080" lvl="1" indent="-342900" algn="just">
              <a:buClr>
                <a:srgbClr val="3DCC58"/>
              </a:buClr>
              <a:buSzPct val="120000"/>
              <a:buFont typeface="Arial" panose="020B0604020202020204" pitchFamily="34" charset="0"/>
              <a:buChar char="•"/>
              <a:tabLst>
                <a:tab pos="123189" algn="l"/>
              </a:tabLst>
            </a:pP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Mínimo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necesario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detener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realizar</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mantenimiento.</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4" marR="5080" lvl="1" indent="-342900" algn="just">
              <a:spcBef>
                <a:spcPts val="110"/>
              </a:spcBef>
              <a:buClr>
                <a:srgbClr val="3DCC58"/>
              </a:buClr>
              <a:buSzPct val="128571"/>
              <a:buFont typeface="Arial" panose="020B0604020202020204" pitchFamily="34" charset="0"/>
              <a:buChar char="•"/>
              <a:tabLst>
                <a:tab pos="119380"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Estándar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operaciones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mantenimiento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pueden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realizarse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operaciones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pero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compromiso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rendimiento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deben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programarse preferentemente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períodos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baja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actividad.</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349250" lvl="1" indent="-342900" algn="just">
              <a:buClr>
                <a:srgbClr val="3DCC58"/>
              </a:buClr>
              <a:buSzPct val="128571"/>
              <a:buFont typeface="Arial" panose="020B0604020202020204" pitchFamily="34" charset="0"/>
              <a:buChar char="•"/>
              <a:tabLst>
                <a:tab pos="122555" algn="l"/>
              </a:tabLst>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Mejorado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toman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medidas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especiales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permitir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mantenimiento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sin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perturbar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0014" marR="5080" indent="-107950" algn="just">
              <a:lnSpc>
                <a:spcPts val="1300"/>
              </a:lnSpc>
              <a:spcBef>
                <a:spcPts val="60"/>
              </a:spcBef>
              <a:buClr>
                <a:srgbClr val="3DCC58"/>
              </a:buClr>
              <a:buSzPct val="138461"/>
              <a:buChar char="•"/>
              <a:tabLst>
                <a:tab pos="122555" algn="l"/>
              </a:tabLst>
            </a:pPr>
            <a:endParaRPr lang="es-MX" sz="800" dirty="0">
              <a:latin typeface="Microsoft Sans Serif"/>
              <a:cs typeface="Microsoft Sans Serif"/>
            </a:endParaRPr>
          </a:p>
          <a:p>
            <a:pPr marL="29209" marR="28575">
              <a:lnSpc>
                <a:spcPct val="154700"/>
              </a:lnSpc>
              <a:spcBef>
                <a:spcPts val="515"/>
              </a:spcBef>
            </a:pPr>
            <a:endParaRPr sz="700" dirty="0">
              <a:latin typeface="Microsoft Sans Serif"/>
              <a:cs typeface="Microsoft Sans Serif"/>
            </a:endParaRPr>
          </a:p>
        </p:txBody>
      </p:sp>
      <p:sp>
        <p:nvSpPr>
          <p:cNvPr id="9" name="object 9"/>
          <p:cNvSpPr txBox="1"/>
          <p:nvPr/>
        </p:nvSpPr>
        <p:spPr>
          <a:xfrm>
            <a:off x="5206567" y="8792952"/>
            <a:ext cx="7467600" cy="751488"/>
          </a:xfrm>
          <a:prstGeom prst="rect">
            <a:avLst/>
          </a:prstGeom>
        </p:spPr>
        <p:txBody>
          <a:bodyPr vert="horz" wrap="square" lIns="0" tIns="12700" rIns="0" bIns="0" rtlCol="0">
            <a:spAutoFit/>
          </a:bodyPr>
          <a:lstStyle/>
          <a:p>
            <a:pPr marL="12700" algn="ctr">
              <a:spcBef>
                <a:spcPts val="100"/>
              </a:spcBef>
            </a:pPr>
            <a:r>
              <a:rPr sz="2400" b="1" dirty="0">
                <a:solidFill>
                  <a:srgbClr val="616468"/>
                </a:solidFill>
                <a:latin typeface="Microsoft Sans Serif"/>
                <a:cs typeface="Microsoft Sans Serif"/>
              </a:rPr>
              <a:t>Para</a:t>
            </a:r>
            <a:r>
              <a:rPr sz="2400" b="1" spc="-5" dirty="0">
                <a:solidFill>
                  <a:srgbClr val="616468"/>
                </a:solidFill>
                <a:latin typeface="Microsoft Sans Serif"/>
                <a:cs typeface="Microsoft Sans Serif"/>
              </a:rPr>
              <a:t> </a:t>
            </a:r>
            <a:r>
              <a:rPr sz="2400" b="1" spc="25" dirty="0">
                <a:solidFill>
                  <a:srgbClr val="616468"/>
                </a:solidFill>
                <a:latin typeface="Microsoft Sans Serif"/>
                <a:cs typeface="Microsoft Sans Serif"/>
              </a:rPr>
              <a:t>obtener</a:t>
            </a:r>
            <a:r>
              <a:rPr sz="2400" b="1" dirty="0">
                <a:solidFill>
                  <a:srgbClr val="616468"/>
                </a:solidFill>
                <a:latin typeface="Microsoft Sans Serif"/>
                <a:cs typeface="Microsoft Sans Serif"/>
              </a:rPr>
              <a:t> </a:t>
            </a:r>
            <a:r>
              <a:rPr sz="2400" b="1" spc="20" dirty="0">
                <a:solidFill>
                  <a:srgbClr val="616468"/>
                </a:solidFill>
                <a:latin typeface="Microsoft Sans Serif"/>
                <a:cs typeface="Microsoft Sans Serif"/>
              </a:rPr>
              <a:t>una</a:t>
            </a:r>
            <a:r>
              <a:rPr sz="2400" b="1" dirty="0">
                <a:solidFill>
                  <a:srgbClr val="616468"/>
                </a:solidFill>
                <a:latin typeface="Microsoft Sans Serif"/>
                <a:cs typeface="Microsoft Sans Serif"/>
              </a:rPr>
              <a:t> </a:t>
            </a:r>
            <a:r>
              <a:rPr sz="2400" b="1" spc="10" dirty="0" err="1">
                <a:solidFill>
                  <a:srgbClr val="616468"/>
                </a:solidFill>
                <a:latin typeface="Microsoft Sans Serif"/>
                <a:cs typeface="Microsoft Sans Serif"/>
              </a:rPr>
              <a:t>lista</a:t>
            </a:r>
            <a:r>
              <a:rPr sz="2400" b="1" spc="-5" dirty="0">
                <a:solidFill>
                  <a:srgbClr val="616468"/>
                </a:solidFill>
                <a:latin typeface="Microsoft Sans Serif"/>
                <a:cs typeface="Microsoft Sans Serif"/>
              </a:rPr>
              <a:t> </a:t>
            </a:r>
            <a:r>
              <a:rPr sz="2400" b="1" spc="15" dirty="0" err="1">
                <a:solidFill>
                  <a:srgbClr val="616468"/>
                </a:solidFill>
                <a:latin typeface="Microsoft Sans Serif"/>
                <a:cs typeface="Microsoft Sans Serif"/>
              </a:rPr>
              <a:t>completa</a:t>
            </a:r>
            <a:r>
              <a:rPr lang="es-AR" sz="2400" b="1" spc="15" dirty="0">
                <a:solidFill>
                  <a:srgbClr val="616468"/>
                </a:solidFill>
                <a:latin typeface="Microsoft Sans Serif"/>
                <a:cs typeface="Microsoft Sans Serif"/>
              </a:rPr>
              <a:t>, </a:t>
            </a:r>
            <a:r>
              <a:rPr sz="2400" b="1" spc="10" dirty="0" err="1">
                <a:solidFill>
                  <a:srgbClr val="616468"/>
                </a:solidFill>
                <a:latin typeface="Microsoft Sans Serif"/>
                <a:cs typeface="Microsoft Sans Serif"/>
              </a:rPr>
              <a:t>visite</a:t>
            </a:r>
            <a:r>
              <a:rPr sz="2400" b="1" dirty="0">
                <a:solidFill>
                  <a:srgbClr val="616468"/>
                </a:solidFill>
                <a:latin typeface="Microsoft Sans Serif"/>
                <a:cs typeface="Microsoft Sans Serif"/>
              </a:rPr>
              <a:t> </a:t>
            </a:r>
            <a:r>
              <a:rPr sz="2400" b="1" spc="20" dirty="0">
                <a:solidFill>
                  <a:srgbClr val="616468"/>
                </a:solidFill>
                <a:latin typeface="Microsoft Sans Serif"/>
                <a:cs typeface="Microsoft Sans Serif"/>
              </a:rPr>
              <a:t>nuestra</a:t>
            </a:r>
            <a:r>
              <a:rPr sz="2400" b="1" dirty="0">
                <a:solidFill>
                  <a:srgbClr val="616468"/>
                </a:solidFill>
                <a:latin typeface="Microsoft Sans Serif"/>
                <a:cs typeface="Microsoft Sans Serif"/>
              </a:rPr>
              <a:t> </a:t>
            </a:r>
            <a:r>
              <a:rPr sz="2400" b="1" spc="20" dirty="0">
                <a:solidFill>
                  <a:srgbClr val="616468"/>
                </a:solidFill>
                <a:latin typeface="Microsoft Sans Serif"/>
                <a:cs typeface="Microsoft Sans Serif"/>
              </a:rPr>
              <a:t>página</a:t>
            </a:r>
            <a:r>
              <a:rPr sz="2400" b="1" spc="-5" dirty="0">
                <a:solidFill>
                  <a:srgbClr val="616468"/>
                </a:solidFill>
                <a:latin typeface="Microsoft Sans Serif"/>
                <a:cs typeface="Microsoft Sans Serif"/>
              </a:rPr>
              <a:t> </a:t>
            </a:r>
            <a:r>
              <a:rPr sz="2400" b="1" spc="10" dirty="0">
                <a:solidFill>
                  <a:srgbClr val="616468"/>
                </a:solidFill>
                <a:latin typeface="Microsoft Sans Serif"/>
                <a:cs typeface="Microsoft Sans Serif"/>
              </a:rPr>
              <a:t>Wiki</a:t>
            </a:r>
            <a:r>
              <a:rPr sz="2400" b="1" dirty="0">
                <a:solidFill>
                  <a:srgbClr val="616468"/>
                </a:solidFill>
                <a:latin typeface="Microsoft Sans Serif"/>
                <a:cs typeface="Microsoft Sans Serif"/>
              </a:rPr>
              <a:t> </a:t>
            </a:r>
            <a:r>
              <a:rPr sz="2400" b="1" spc="15" dirty="0">
                <a:solidFill>
                  <a:srgbClr val="616468"/>
                </a:solidFill>
                <a:latin typeface="Microsoft Sans Serif"/>
                <a:cs typeface="Microsoft Sans Serif"/>
              </a:rPr>
              <a:t>de</a:t>
            </a:r>
            <a:r>
              <a:rPr lang="en-US" sz="2400" b="1" spc="15" dirty="0">
                <a:solidFill>
                  <a:srgbClr val="616468"/>
                </a:solidFill>
                <a:latin typeface="Microsoft Sans Serif"/>
                <a:cs typeface="Microsoft Sans Serif"/>
              </a:rPr>
              <a:t> </a:t>
            </a:r>
            <a:r>
              <a:rPr sz="2400" b="1" spc="15" dirty="0" err="1">
                <a:solidFill>
                  <a:srgbClr val="616468"/>
                </a:solidFill>
                <a:latin typeface="Microsoft Sans Serif"/>
                <a:cs typeface="Microsoft Sans Serif"/>
              </a:rPr>
              <a:t>instalación</a:t>
            </a:r>
            <a:r>
              <a:rPr sz="2400" b="1" spc="-5" dirty="0">
                <a:solidFill>
                  <a:srgbClr val="616468"/>
                </a:solidFill>
                <a:latin typeface="Microsoft Sans Serif"/>
                <a:cs typeface="Microsoft Sans Serif"/>
              </a:rPr>
              <a:t> </a:t>
            </a:r>
            <a:r>
              <a:rPr sz="2400" b="1" spc="10" dirty="0">
                <a:solidFill>
                  <a:srgbClr val="616468"/>
                </a:solidFill>
                <a:latin typeface="Microsoft Sans Serif"/>
                <a:cs typeface="Microsoft Sans Serif"/>
              </a:rPr>
              <a:t>eléctrica.</a:t>
            </a:r>
            <a:endParaRPr sz="2400" b="1" dirty="0">
              <a:latin typeface="Microsoft Sans Serif"/>
              <a:cs typeface="Microsoft Sans Serif"/>
            </a:endParaRPr>
          </a:p>
        </p:txBody>
      </p:sp>
    </p:spTree>
    <p:extLst>
      <p:ext uri="{BB962C8B-B14F-4D97-AF65-F5344CB8AC3E}">
        <p14:creationId xmlns:p14="http://schemas.microsoft.com/office/powerpoint/2010/main" xmlns="" val="1717496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4000" y="304800"/>
            <a:ext cx="17373600" cy="7048083"/>
          </a:xfrm>
          <a:prstGeom prst="rect">
            <a:avLst/>
          </a:prstGeom>
        </p:spPr>
        <p:txBody>
          <a:bodyPr vert="horz" wrap="square" lIns="0" tIns="12700" rIns="0" bIns="0" rtlCol="0">
            <a:spAutoFit/>
          </a:bodyPr>
          <a:lstStyle/>
          <a:p>
            <a:pPr marL="13335" algn="just">
              <a:spcBef>
                <a:spcPts val="100"/>
              </a:spcBef>
            </a:pPr>
            <a:r>
              <a:rPr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Flexibilidad</a:t>
            </a:r>
            <a:r>
              <a:rPr sz="2400" b="1" spc="-3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b="1" spc="-3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instalación</a:t>
            </a:r>
            <a:endParaRPr sz="2400" b="1" dirty="0">
              <a:latin typeface="Tahoma" panose="020B0604030504040204" pitchFamily="34" charset="0"/>
              <a:ea typeface="Tahoma" panose="020B0604030504040204" pitchFamily="34" charset="0"/>
              <a:cs typeface="Tahoma" panose="020B0604030504040204" pitchFamily="34" charset="0"/>
            </a:endParaRPr>
          </a:p>
          <a:p>
            <a:pPr marL="12700" marR="5080" algn="just">
              <a:spcBef>
                <a:spcPts val="85"/>
              </a:spcBef>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flexibilidad de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brinda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opción de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mover</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fácilmente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puntos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entrega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electricidad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221915"/>
                </a:solidFill>
                <a:latin typeface="Tahoma" panose="020B0604030504040204" pitchFamily="34" charset="0"/>
                <a:ea typeface="Tahoma" panose="020B0604030504040204" pitchFamily="34" charset="0"/>
                <a:cs typeface="Tahoma" panose="020B0604030504040204" pitchFamily="34" charset="0"/>
              </a:rPr>
              <a:t>dentro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simplemente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aumentar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suministrada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ciertos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puntos.</a:t>
            </a:r>
            <a:endParaRPr lang="en-US" sz="2400" spc="2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2700" marR="5080" algn="just">
              <a:spcBef>
                <a:spcPts val="85"/>
              </a:spcBef>
            </a:pPr>
            <a:endPar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9209" algn="just">
              <a:spcBef>
                <a:spcPts val="305"/>
              </a:spcBef>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354965" marR="161925" indent="-342900" algn="just">
              <a:buClr>
                <a:srgbClr val="3DCC58"/>
              </a:buClr>
              <a:buSzPct val="120000"/>
              <a:buFont typeface="Arial" panose="020B0604020202020204" pitchFamily="34" charset="0"/>
              <a:buChar char="•"/>
              <a:tabLst>
                <a:tab pos="12255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Sin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flexibilidad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posición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fija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todo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ciclo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vida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debido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altas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limitaciones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relacionadas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construcción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 edificio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alto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peso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proceso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suministrado.</a:t>
            </a:r>
            <a:endParaRPr lang="es-MX" sz="2400" dirty="0">
              <a:latin typeface="Tahoma" panose="020B0604030504040204" pitchFamily="34" charset="0"/>
              <a:ea typeface="Tahoma" panose="020B0604030504040204" pitchFamily="34" charset="0"/>
              <a:cs typeface="Tahoma" panose="020B0604030504040204" pitchFamily="34" charset="0"/>
            </a:endParaRPr>
          </a:p>
          <a:p>
            <a:pPr marL="354964" marR="5080" indent="-342900" algn="just">
              <a:spcBef>
                <a:spcPts val="110"/>
              </a:spcBef>
              <a:buClr>
                <a:srgbClr val="3DCC58"/>
              </a:buClr>
              <a:buSzPct val="128571"/>
              <a:buFont typeface="Arial" panose="020B0604020202020204" pitchFamily="34" charset="0"/>
              <a:buChar char="•"/>
              <a:tabLst>
                <a:tab pos="12255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Flexibilidad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se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conoce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todo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número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puntos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entrega,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recorrido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su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ubicación.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354965" indent="-342900" algn="just">
              <a:spcBef>
                <a:spcPts val="390"/>
              </a:spcBef>
              <a:buClr>
                <a:srgbClr val="3DCC58"/>
              </a:buClr>
              <a:buSzPct val="138461"/>
              <a:buFont typeface="Arial" panose="020B0604020202020204" pitchFamily="34" charset="0"/>
              <a:buChar char="•"/>
              <a:tabLst>
                <a:tab pos="12192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Flexibilidad</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implementación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después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puesta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354965" marR="110489" indent="-342900" algn="just">
              <a:spcBef>
                <a:spcPts val="30"/>
              </a:spcBef>
              <a:buClr>
                <a:srgbClr val="3DCC58"/>
              </a:buClr>
              <a:buSzPct val="112500"/>
              <a:buFont typeface="Arial" panose="020B0604020202020204" pitchFamily="34" charset="0"/>
              <a:buChar char="•"/>
              <a:tabLst>
                <a:tab pos="11938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Flexibilidad</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operativa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posición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fluctuará</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según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reorganización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proceso: </a:t>
            </a:r>
            <a:endParaRPr lang="es-MX" sz="2400" dirty="0">
              <a:latin typeface="Tahoma" panose="020B0604030504040204" pitchFamily="34" charset="0"/>
              <a:ea typeface="Tahoma" panose="020B0604030504040204" pitchFamily="34" charset="0"/>
              <a:cs typeface="Tahoma" panose="020B0604030504040204" pitchFamily="34" charset="0"/>
            </a:endParaRPr>
          </a:p>
          <a:p>
            <a:pPr marL="931544" marR="22860" lvl="2" indent="-342900" algn="just">
              <a:spcBef>
                <a:spcPts val="100"/>
              </a:spcBef>
              <a:buClr>
                <a:srgbClr val="3DCC58"/>
              </a:buClr>
              <a:buSzPct val="112500"/>
              <a:buFont typeface="Wingdings" panose="05000000000000000000" pitchFamily="2" charset="2"/>
              <a:buChar char="ü"/>
              <a:tabLst>
                <a:tab pos="231140"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Nave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smtClean="0">
                <a:solidFill>
                  <a:srgbClr val="221915"/>
                </a:solidFill>
                <a:latin typeface="Tahoma" panose="020B0604030504040204" pitchFamily="34" charset="0"/>
                <a:ea typeface="Tahoma" panose="020B0604030504040204" pitchFamily="34" charset="0"/>
                <a:cs typeface="Tahoma" panose="020B0604030504040204" pitchFamily="34" charset="0"/>
              </a:rPr>
              <a:t>industrial: </a:t>
            </a:r>
            <a:r>
              <a:rPr lang="es-MX"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ampliación</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desdoblamiento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cambio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uso</a:t>
            </a:r>
            <a:endParaRPr lang="es-MX" sz="2400" dirty="0">
              <a:latin typeface="Tahoma" panose="020B0604030504040204" pitchFamily="34" charset="0"/>
              <a:ea typeface="Tahoma" panose="020B0604030504040204" pitchFamily="34" charset="0"/>
              <a:cs typeface="Tahoma" panose="020B0604030504040204" pitchFamily="34" charset="0"/>
            </a:endParaRPr>
          </a:p>
          <a:p>
            <a:pPr marL="930910" lvl="2" indent="-342900" algn="just">
              <a:spcBef>
                <a:spcPts val="140"/>
              </a:spcBef>
              <a:buClr>
                <a:srgbClr val="3DCC58"/>
              </a:buClr>
              <a:buSzPct val="128571"/>
              <a:buFont typeface="Wingdings" panose="05000000000000000000" pitchFamily="2" charset="2"/>
              <a:buChar char="ü"/>
              <a:tabLst>
                <a:tab pos="229870"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Edificio</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smtClean="0">
                <a:solidFill>
                  <a:srgbClr val="221915"/>
                </a:solidFill>
                <a:latin typeface="Tahoma" panose="020B0604030504040204" pitchFamily="34" charset="0"/>
                <a:ea typeface="Tahoma" panose="020B0604030504040204" pitchFamily="34" charset="0"/>
                <a:cs typeface="Tahoma" panose="020B0604030504040204" pitchFamily="34" charset="0"/>
              </a:rPr>
              <a:t>oficinas: </a:t>
            </a:r>
            <a:r>
              <a:rPr lang="es-MX"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división</a:t>
            </a:r>
            <a:endPar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29235" lvl="1" indent="-98425" algn="just">
              <a:spcBef>
                <a:spcPts val="140"/>
              </a:spcBef>
              <a:buClr>
                <a:srgbClr val="3DCC58"/>
              </a:buClr>
              <a:buSzPct val="128571"/>
              <a:buChar char="–"/>
              <a:tabLst>
                <a:tab pos="229870" algn="l"/>
              </a:tabLst>
            </a:pPr>
            <a:endPar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9845" algn="just">
              <a:spcBef>
                <a:spcPts val="459"/>
              </a:spcBef>
            </a:pP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Distribución</a:t>
            </a:r>
            <a:r>
              <a:rPr lang="es-MX" sz="2400" spc="-1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la</a:t>
            </a:r>
            <a:r>
              <a:rPr lang="es-MX" sz="2400" spc="-1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3DCC58"/>
                </a:solidFill>
                <a:latin typeface="Tahoma" panose="020B0604030504040204" pitchFamily="34" charset="0"/>
                <a:ea typeface="Tahoma" panose="020B0604030504040204" pitchFamily="34" charset="0"/>
                <a:cs typeface="Tahoma" panose="020B0604030504040204" pitchFamily="34" charset="0"/>
              </a:rPr>
              <a:t>carga</a:t>
            </a:r>
            <a:endParaRPr lang="es-MX" sz="2400" dirty="0">
              <a:latin typeface="Tahoma" panose="020B0604030504040204" pitchFamily="34" charset="0"/>
              <a:ea typeface="Tahoma" panose="020B0604030504040204" pitchFamily="34" charset="0"/>
              <a:cs typeface="Tahoma" panose="020B0604030504040204" pitchFamily="34" charset="0"/>
            </a:endParaRPr>
          </a:p>
          <a:p>
            <a:pPr marL="29209" marR="5080" algn="just">
              <a:spcBef>
                <a:spcPts val="25"/>
              </a:spcBef>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Designa características relacionadas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uniformidad</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carga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kVA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/m2)</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 </a:t>
            </a:r>
            <a:r>
              <a:rPr lang="es-MX"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incluye: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4" marR="55880" lvl="1" indent="-342900" algn="just">
              <a:buClr>
                <a:srgbClr val="3DCC58"/>
              </a:buClr>
              <a:buSzPct val="120000"/>
              <a:buFont typeface="Arial" panose="020B0604020202020204" pitchFamily="34" charset="0"/>
              <a:buChar char="•"/>
              <a:tabLst>
                <a:tab pos="120650" algn="l"/>
              </a:tabLst>
            </a:pP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uniforme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-generalmente de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menor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potencia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unitaria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distribuida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todo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edificio,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intermedia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generalmente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media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potencia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colocada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grupos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todo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edificio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localizadas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generalmente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alta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potencia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localizadas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varias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zonas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 edificio.</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marR="5080">
              <a:lnSpc>
                <a:spcPts val="1300"/>
              </a:lnSpc>
              <a:spcBef>
                <a:spcPts val="85"/>
              </a:spcBef>
            </a:pPr>
            <a:endParaRPr sz="65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4000" y="304800"/>
            <a:ext cx="17373600" cy="9099927"/>
          </a:xfrm>
          <a:prstGeom prst="rect">
            <a:avLst/>
          </a:prstGeom>
        </p:spPr>
        <p:txBody>
          <a:bodyPr vert="horz" wrap="square" lIns="0" tIns="12700" rIns="0" bIns="0" rtlCol="0">
            <a:spAutoFit/>
          </a:bodyPr>
          <a:lstStyle/>
          <a:p>
            <a:pPr marL="22860" algn="just">
              <a:spcBef>
                <a:spcPts val="100"/>
              </a:spcBef>
            </a:pP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Sensibilidad</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3DCC58"/>
                </a:solidFill>
                <a:latin typeface="Tahoma" panose="020B0604030504040204" pitchFamily="34" charset="0"/>
                <a:ea typeface="Tahoma" panose="020B0604030504040204" pitchFamily="34" charset="0"/>
                <a:cs typeface="Tahoma" panose="020B0604030504040204" pitchFamily="34" charset="0"/>
              </a:rPr>
              <a:t>a</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los</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cortes</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energía.</a:t>
            </a:r>
            <a:endParaRPr lang="es-MX" sz="2400" dirty="0">
              <a:latin typeface="Tahoma" panose="020B0604030504040204" pitchFamily="34" charset="0"/>
              <a:ea typeface="Tahoma" panose="020B0604030504040204" pitchFamily="34" charset="0"/>
              <a:cs typeface="Tahoma" panose="020B0604030504040204" pitchFamily="34" charset="0"/>
            </a:endParaRPr>
          </a:p>
          <a:p>
            <a:pPr marL="23495" marR="5080" indent="-11430" algn="just">
              <a:spcBef>
                <a:spcPts val="80"/>
              </a:spcBef>
            </a:pP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Esto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se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define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capacidad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aceptar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endParaRPr lang="es-MX" sz="2400" dirty="0">
              <a:latin typeface="Tahoma" panose="020B0604030504040204" pitchFamily="34" charset="0"/>
              <a:ea typeface="Tahoma" panose="020B0604030504040204" pitchFamily="34" charset="0"/>
              <a:cs typeface="Tahoma" panose="020B0604030504040204" pitchFamily="34" charset="0"/>
            </a:endParaRPr>
          </a:p>
          <a:p>
            <a:pPr marL="35560" algn="just">
              <a:spcBef>
                <a:spcPts val="305"/>
              </a:spcBef>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800100" marR="295910" lvl="1" indent="-342900" algn="just">
              <a:spcBef>
                <a:spcPts val="10"/>
              </a:spcBef>
              <a:buClr>
                <a:srgbClr val="3DCC58"/>
              </a:buClr>
              <a:buSzPct val="112500"/>
              <a:buFont typeface="Arial" panose="020B0604020202020204" pitchFamily="34" charset="0"/>
              <a:buChar char="•"/>
              <a:tabLst>
                <a:tab pos="93345" algn="l"/>
              </a:tabLst>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desmontable”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0" dirty="0">
                <a:solidFill>
                  <a:srgbClr val="221915"/>
                </a:solidFill>
                <a:latin typeface="Tahoma" panose="020B0604030504040204" pitchFamily="34" charset="0"/>
                <a:ea typeface="Tahoma" panose="020B0604030504040204" pitchFamily="34" charset="0"/>
                <a:cs typeface="Tahoma" panose="020B0604030504040204" pitchFamily="34" charset="0"/>
              </a:rPr>
              <a:t>–es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posible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cerrar</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cualquier</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0" dirty="0">
                <a:solidFill>
                  <a:srgbClr val="221915"/>
                </a:solidFill>
                <a:latin typeface="Tahoma" panose="020B0604030504040204" pitchFamily="34" charset="0"/>
                <a:ea typeface="Tahoma" panose="020B0604030504040204" pitchFamily="34" charset="0"/>
                <a:cs typeface="Tahoma" panose="020B0604030504040204" pitchFamily="34" charset="0"/>
              </a:rPr>
              <a:t>momento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indefinido</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8516" lvl="1" indent="-342900" algn="just">
              <a:spcBef>
                <a:spcPts val="390"/>
              </a:spcBef>
              <a:buClr>
                <a:srgbClr val="3DCC58"/>
              </a:buClr>
              <a:buSzPct val="120000"/>
              <a:buFont typeface="Arial" panose="020B0604020202020204" pitchFamily="34" charset="0"/>
              <a:buChar char="•"/>
              <a:tabLst>
                <a:tab pos="129539" algn="l"/>
              </a:tabLst>
            </a:pP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larga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aceptable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&gt;</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3</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minutos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8515" marR="562610" lvl="1" indent="-342900" algn="just">
              <a:spcBef>
                <a:spcPts val="100"/>
              </a:spcBef>
              <a:buClr>
                <a:srgbClr val="3DCC58"/>
              </a:buClr>
              <a:buSzPct val="120000"/>
              <a:buFont typeface="Arial" panose="020B0604020202020204" pitchFamily="34" charset="0"/>
              <a:buChar char="•"/>
              <a:tabLst>
                <a:tab pos="126364" algn="l"/>
              </a:tabLst>
            </a:pP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breve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aceptable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&lt;</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3</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minutos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8515" lvl="1" indent="-342900" algn="just">
              <a:spcBef>
                <a:spcPts val="340"/>
              </a:spcBef>
              <a:buClr>
                <a:srgbClr val="3DCC58"/>
              </a:buClr>
              <a:buSzPct val="128571"/>
              <a:buFont typeface="Arial" panose="020B0604020202020204" pitchFamily="34" charset="0"/>
              <a:buChar char="•"/>
              <a:tabLst>
                <a:tab pos="128270" algn="l"/>
              </a:tabLst>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Ninguna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aceptable</a:t>
            </a:r>
            <a:endParaRPr lang="es-MX" sz="2400" dirty="0">
              <a:latin typeface="Tahoma" panose="020B0604030504040204" pitchFamily="34" charset="0"/>
              <a:ea typeface="Tahoma" panose="020B0604030504040204" pitchFamily="34" charset="0"/>
              <a:cs typeface="Tahoma" panose="020B0604030504040204" pitchFamily="34" charset="0"/>
            </a:endParaRPr>
          </a:p>
          <a:p>
            <a:pPr marL="26670" marR="5080" indent="1905" algn="just">
              <a:spcBef>
                <a:spcPts val="100"/>
              </a:spcBef>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Podemos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distinguir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varios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niveles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gravedad de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según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posibles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consecuencias: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489"/>
              </a:spcBef>
              <a:buClr>
                <a:srgbClr val="3DCC58"/>
              </a:buClr>
              <a:buSzPct val="138461"/>
              <a:buFont typeface="Arial" panose="020B0604020202020204" pitchFamily="34" charset="0"/>
              <a:buChar char="•"/>
              <a:tabLst>
                <a:tab pos="121285" algn="l"/>
              </a:tabLst>
            </a:pP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Ninguna</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consecuencia</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notable</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465"/>
              </a:spcBef>
              <a:buClr>
                <a:srgbClr val="3DCC58"/>
              </a:buClr>
              <a:buSzPct val="128571"/>
              <a:buFont typeface="Arial" panose="020B0604020202020204" pitchFamily="34" charset="0"/>
              <a:buChar char="•"/>
              <a:tabLst>
                <a:tab pos="12128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Pérdida</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producción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50800" lvl="1" indent="-342900" algn="just">
              <a:spcBef>
                <a:spcPts val="5"/>
              </a:spcBef>
              <a:buClr>
                <a:srgbClr val="3DCC58"/>
              </a:buClr>
              <a:buSzPct val="128571"/>
              <a:buFont typeface="Arial" panose="020B0604020202020204" pitchFamily="34" charset="0"/>
              <a:buChar char="•"/>
              <a:tabLst>
                <a:tab pos="121285" algn="l"/>
              </a:tabLst>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Deterioro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instalaciones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producción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pérdida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datos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sensibles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305"/>
              </a:spcBef>
              <a:buClr>
                <a:srgbClr val="3DCC58"/>
              </a:buClr>
              <a:buSzPct val="105882"/>
              <a:buFont typeface="Arial" panose="020B0604020202020204" pitchFamily="34" charset="0"/>
              <a:buChar char="•"/>
              <a:tabLst>
                <a:tab pos="12128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Potencial</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peligro</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letal</a:t>
            </a:r>
            <a:endParaRPr lang="es-MX" sz="2400" dirty="0">
              <a:latin typeface="Tahoma" panose="020B0604030504040204" pitchFamily="34" charset="0"/>
              <a:ea typeface="Tahoma" panose="020B0604030504040204" pitchFamily="34" charset="0"/>
              <a:cs typeface="Tahoma" panose="020B0604030504040204" pitchFamily="34" charset="0"/>
            </a:endParaRPr>
          </a:p>
          <a:p>
            <a:pPr marL="27940" marR="463550" indent="-12065" algn="just">
              <a:spcBef>
                <a:spcPts val="100"/>
              </a:spcBef>
            </a:pP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Esto</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expresa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términos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criticidad</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circuitos: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5080" lvl="1" indent="-342900" algn="just">
              <a:spcBef>
                <a:spcPts val="114"/>
              </a:spcBef>
              <a:buClr>
                <a:srgbClr val="3DCC58"/>
              </a:buClr>
              <a:buSzPct val="150000"/>
              <a:buFont typeface="Arial" panose="020B0604020202020204" pitchFamily="34" charset="0"/>
              <a:buChar char="•"/>
              <a:tabLst>
                <a:tab pos="122555" algn="l"/>
              </a:tabLst>
            </a:pP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No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crítico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carga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“desprender”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cualquier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momento,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 de calentamiento 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agua sanitaria.</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390"/>
              </a:spcBef>
              <a:buClr>
                <a:srgbClr val="3DCC58"/>
              </a:buClr>
              <a:buSzPct val="138461"/>
              <a:buFont typeface="Arial" panose="020B0604020202020204" pitchFamily="34" charset="0"/>
              <a:buChar char="•"/>
              <a:tabLst>
                <a:tab pos="122555" algn="l"/>
              </a:tabLst>
            </a:pP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Baja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criticidad</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provoca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malestar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temporal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ocupantes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edificio, sin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consecuencias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económicas,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mientras que una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interrupción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prolongada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provocar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pérdida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producción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menor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productividad, como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circuitos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calefacción,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ventilación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aire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acondicionado.</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61594" lvl="1" indent="-342900" algn="just">
              <a:spcBef>
                <a:spcPts val="130"/>
              </a:spcBef>
              <a:buClr>
                <a:srgbClr val="3DCC58"/>
              </a:buClr>
              <a:buSzPct val="150000"/>
              <a:buFont typeface="Arial" panose="020B0604020202020204" pitchFamily="34" charset="0"/>
              <a:buChar char="•"/>
              <a:tabLst>
                <a:tab pos="123189"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Criticidad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media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provoca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breve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proceso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servicio,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mientras que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prolongar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puede provocar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deterioro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instalaciones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producción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aumentar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 costos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puesta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marcha,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unidades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refrigeradas,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ascensores.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250825" lvl="1" indent="-342900" algn="just">
              <a:spcBef>
                <a:spcPts val="60"/>
              </a:spcBef>
              <a:buClr>
                <a:srgbClr val="3DCC58"/>
              </a:buClr>
              <a:buSzPct val="128571"/>
              <a:buFont typeface="Arial" panose="020B0604020202020204" pitchFamily="34" charset="0"/>
              <a:buChar char="•"/>
              <a:tabLst>
                <a:tab pos="12255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Alta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criticidad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-cualquier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represente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peligro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letal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 una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pérdida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financiera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inaceptable,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quirófano,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departamento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TI</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departamento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seguridad.</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marR="5080">
              <a:lnSpc>
                <a:spcPts val="1300"/>
              </a:lnSpc>
              <a:spcBef>
                <a:spcPts val="85"/>
              </a:spcBef>
            </a:pPr>
            <a:endParaRPr sz="650" dirty="0">
              <a:latin typeface="Microsoft Sans Serif"/>
              <a:cs typeface="Microsoft Sans Serif"/>
            </a:endParaRPr>
          </a:p>
        </p:txBody>
      </p:sp>
    </p:spTree>
    <p:extLst>
      <p:ext uri="{BB962C8B-B14F-4D97-AF65-F5344CB8AC3E}">
        <p14:creationId xmlns:p14="http://schemas.microsoft.com/office/powerpoint/2010/main" xmlns="" val="1146674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27398" y="1981200"/>
            <a:ext cx="6624002" cy="3657600"/>
          </a:xfrm>
          <a:prstGeom prst="rect">
            <a:avLst/>
          </a:prstGeom>
        </p:spPr>
      </p:pic>
      <p:sp>
        <p:nvSpPr>
          <p:cNvPr id="3" name="object 3"/>
          <p:cNvSpPr txBox="1"/>
          <p:nvPr/>
        </p:nvSpPr>
        <p:spPr>
          <a:xfrm>
            <a:off x="330200" y="152400"/>
            <a:ext cx="12039600" cy="10513391"/>
          </a:xfrm>
          <a:prstGeom prst="rect">
            <a:avLst/>
          </a:prstGeom>
        </p:spPr>
        <p:txBody>
          <a:bodyPr vert="horz" wrap="square" lIns="0" tIns="12700" rIns="0" bIns="0" rtlCol="0">
            <a:spAutoFit/>
          </a:bodyPr>
          <a:lstStyle/>
          <a:p>
            <a:pPr marL="14604" algn="just">
              <a:spcBef>
                <a:spcPts val="100"/>
              </a:spcBef>
            </a:pP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Sensibilidad</a:t>
            </a:r>
            <a:r>
              <a:rPr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dirty="0">
                <a:solidFill>
                  <a:srgbClr val="3DCC58"/>
                </a:solidFill>
                <a:latin typeface="Tahoma" panose="020B0604030504040204" pitchFamily="34" charset="0"/>
                <a:ea typeface="Tahoma" panose="020B0604030504040204" pitchFamily="34" charset="0"/>
                <a:cs typeface="Tahoma" panose="020B0604030504040204" pitchFamily="34" charset="0"/>
              </a:rPr>
              <a:t>a</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dirty="0">
                <a:solidFill>
                  <a:srgbClr val="3DCC58"/>
                </a:solidFill>
                <a:latin typeface="Tahoma" panose="020B0604030504040204" pitchFamily="34" charset="0"/>
                <a:ea typeface="Tahoma" panose="020B0604030504040204" pitchFamily="34" charset="0"/>
                <a:cs typeface="Tahoma" panose="020B0604030504040204" pitchFamily="34" charset="0"/>
              </a:rPr>
              <a:t>las</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perturbaciones</a:t>
            </a:r>
            <a:endParaRPr sz="2400" b="1" dirty="0">
              <a:latin typeface="Tahoma" panose="020B0604030504040204" pitchFamily="34" charset="0"/>
              <a:ea typeface="Tahoma" panose="020B0604030504040204" pitchFamily="34" charset="0"/>
              <a:cs typeface="Tahoma" panose="020B0604030504040204" pitchFamily="34" charset="0"/>
            </a:endParaRPr>
          </a:p>
          <a:p>
            <a:pPr marL="12700" marR="5080" indent="1905" algn="just">
              <a:spcBef>
                <a:spcPts val="10"/>
              </a:spcBef>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 las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refiere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capacidad</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funcionar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correctamente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presencia</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perturbación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energía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eléctrica.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perturbación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 </a:t>
            </a:r>
            <a:r>
              <a:rPr sz="2400" spc="25">
                <a:solidFill>
                  <a:srgbClr val="221915"/>
                </a:solidFill>
                <a:latin typeface="Tahoma" panose="020B0604030504040204" pitchFamily="34" charset="0"/>
                <a:ea typeface="Tahoma" panose="020B0604030504040204" pitchFamily="34" charset="0"/>
                <a:cs typeface="Tahoma" panose="020B0604030504040204" pitchFamily="34" charset="0"/>
              </a:rPr>
              <a:t>provocar </a:t>
            </a:r>
            <a:r>
              <a:rPr lang="es-AR"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fallas</a:t>
            </a:r>
            <a:r>
              <a:rPr sz="2400" spc="15"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funcionamiento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diversos</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grados</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ejemplo</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AR"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falla</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total</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funcionamiento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incorrecto</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envejecimiento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acelerado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aumento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pérdidas</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lang="en-US" sz="2400" spc="1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5875" algn="just">
              <a:spcBef>
                <a:spcPts val="300"/>
              </a:spcBef>
            </a:pPr>
            <a:r>
              <a:rPr lang="es-MX"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Tipos</a:t>
            </a:r>
            <a:r>
              <a:rPr lang="es-MX"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repercuten</a:t>
            </a:r>
            <a:r>
              <a:rPr lang="es-MX"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funcionamiento</a:t>
            </a:r>
            <a:r>
              <a:rPr lang="es-MX"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lang="es-MX"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459"/>
              </a:spcBef>
              <a:buClr>
                <a:srgbClr val="3DCC58"/>
              </a:buClr>
              <a:buSzPct val="128571"/>
              <a:buFont typeface="Arial" panose="020B0604020202020204" pitchFamily="34" charset="0"/>
              <a:buChar char="•"/>
              <a:tabLst>
                <a:tab pos="11811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Sobretensiones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459"/>
              </a:spcBef>
              <a:buClr>
                <a:srgbClr val="3DCC58"/>
              </a:buClr>
              <a:buSzPct val="128571"/>
              <a:buFont typeface="Arial" panose="020B0604020202020204" pitchFamily="34" charset="0"/>
              <a:buChar char="•"/>
              <a:tabLst>
                <a:tab pos="118110" algn="l"/>
              </a:tabLst>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Distorsión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armónica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509"/>
              </a:spcBef>
              <a:buClr>
                <a:srgbClr val="3DCC58"/>
              </a:buClr>
              <a:buSzPct val="138461"/>
              <a:buFont typeface="Arial" panose="020B0604020202020204" pitchFamily="34" charset="0"/>
              <a:buChar char="•"/>
              <a:tabLst>
                <a:tab pos="118110" algn="l"/>
              </a:tabLst>
            </a:pP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Caída</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tensión,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caída</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470"/>
              </a:spcBef>
              <a:buClr>
                <a:srgbClr val="3DCC58"/>
              </a:buClr>
              <a:buSzPct val="128571"/>
              <a:buFont typeface="Arial" panose="020B0604020202020204" pitchFamily="34" charset="0"/>
              <a:buChar char="•"/>
              <a:tabLst>
                <a:tab pos="11811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Fluctuación</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509"/>
              </a:spcBef>
              <a:buClr>
                <a:srgbClr val="3DCC58"/>
              </a:buClr>
              <a:buSzPct val="138461"/>
              <a:buFont typeface="Arial" panose="020B0604020202020204" pitchFamily="34" charset="0"/>
              <a:buChar char="•"/>
              <a:tabLst>
                <a:tab pos="118110" algn="l"/>
              </a:tabLst>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Desequilibrio</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endParaRPr lang="es-MX" sz="2400" dirty="0">
              <a:latin typeface="Tahoma" panose="020B0604030504040204" pitchFamily="34" charset="0"/>
              <a:ea typeface="Tahoma" panose="020B0604030504040204" pitchFamily="34" charset="0"/>
              <a:cs typeface="Tahoma" panose="020B0604030504040204" pitchFamily="34" charset="0"/>
            </a:endParaRPr>
          </a:p>
          <a:p>
            <a:pPr algn="just">
              <a:spcBef>
                <a:spcPts val="20"/>
              </a:spcBef>
              <a:buClr>
                <a:srgbClr val="3DCC58"/>
              </a:buClr>
              <a:buFont typeface="Microsoft Sans Serif"/>
              <a:buChar char="•"/>
            </a:pPr>
            <a:endParaRPr lang="es-MX" sz="2400" dirty="0">
              <a:latin typeface="Tahoma" panose="020B0604030504040204" pitchFamily="34" charset="0"/>
              <a:ea typeface="Tahoma" panose="020B0604030504040204" pitchFamily="34" charset="0"/>
              <a:cs typeface="Tahoma" panose="020B0604030504040204" pitchFamily="34" charset="0"/>
            </a:endParaRPr>
          </a:p>
          <a:p>
            <a:pPr marL="29209" algn="just"/>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812165" marR="186690" lvl="1" indent="-342900" algn="just">
              <a:spcBef>
                <a:spcPts val="110"/>
              </a:spcBef>
              <a:buClr>
                <a:srgbClr val="3DCC58"/>
              </a:buClr>
              <a:buSzPct val="150000"/>
              <a:buFont typeface="Arial" panose="020B0604020202020204" pitchFamily="34" charset="0"/>
              <a:buChar char="•"/>
              <a:tabLst>
                <a:tab pos="122555" algn="l"/>
              </a:tabLst>
            </a:pP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Baja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tensiones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tienen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muy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poco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efecto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operaciones,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en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dispositivos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calefacción.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5080" lvl="1" indent="-342900" algn="just">
              <a:buClr>
                <a:srgbClr val="3DCC58"/>
              </a:buClr>
              <a:buSzPct val="128571"/>
              <a:buFont typeface="Arial" panose="020B0604020202020204" pitchFamily="34" charset="0"/>
              <a:buChar char="•"/>
              <a:tabLst>
                <a:tab pos="123189"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media</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provoquen</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deterioro</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notable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funcionamiento,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motores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iluminación.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262255" lvl="1" indent="-342900" algn="just">
              <a:buClr>
                <a:srgbClr val="3DCC58"/>
              </a:buClr>
              <a:buSzPct val="138461"/>
              <a:buFont typeface="Arial" panose="020B0604020202020204" pitchFamily="34" charset="0"/>
              <a:buChar char="•"/>
              <a:tabLst>
                <a:tab pos="12255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Alta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provocar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paralización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incluso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deterioro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equipos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sensibles,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infraestructura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informática.</a:t>
            </a:r>
          </a:p>
          <a:p>
            <a:pPr marL="12700" algn="just">
              <a:spcBef>
                <a:spcPts val="100"/>
              </a:spcBef>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determina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circuitos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alimentación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compartidos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dedicados,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ya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preferible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separar</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sensibles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provocar</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alimentación,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separando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circuitos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iluminación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circuitos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alimentación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motores.</a:t>
            </a:r>
            <a:endParaRPr lang="es-MX" sz="2400" dirty="0">
              <a:latin typeface="Tahoma" panose="020B0604030504040204" pitchFamily="34" charset="0"/>
              <a:ea typeface="Tahoma" panose="020B0604030504040204" pitchFamily="34" charset="0"/>
              <a:cs typeface="Tahoma" panose="020B0604030504040204" pitchFamily="34" charset="0"/>
            </a:endParaRPr>
          </a:p>
          <a:p>
            <a:pPr marL="118745" marR="262255" indent="-106680" algn="just">
              <a:buClr>
                <a:srgbClr val="3DCC58"/>
              </a:buClr>
              <a:buSzPct val="138461"/>
              <a:buChar char="•"/>
              <a:tabLst>
                <a:tab pos="122555" algn="l"/>
              </a:tabLst>
            </a:pP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marR="5080" indent="1905">
              <a:lnSpc>
                <a:spcPct val="166600"/>
              </a:lnSpc>
              <a:spcBef>
                <a:spcPts val="10"/>
              </a:spcBef>
            </a:pPr>
            <a:endParaRPr sz="65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82600" y="231951"/>
            <a:ext cx="17145000" cy="8860439"/>
          </a:xfrm>
          <a:prstGeom prst="rect">
            <a:avLst/>
          </a:prstGeom>
        </p:spPr>
        <p:txBody>
          <a:bodyPr vert="horz" wrap="square" lIns="0" tIns="12700" rIns="0" bIns="0" rtlCol="0">
            <a:spAutoFit/>
          </a:bodyPr>
          <a:lstStyle/>
          <a:p>
            <a:pPr marL="25400" algn="just">
              <a:spcBef>
                <a:spcPts val="100"/>
              </a:spcBef>
            </a:pP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Potencial</a:t>
            </a:r>
            <a:r>
              <a:rPr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30" dirty="0">
                <a:solidFill>
                  <a:srgbClr val="3DCC58"/>
                </a:solidFill>
                <a:latin typeface="Tahoma" panose="020B0604030504040204" pitchFamily="34" charset="0"/>
                <a:ea typeface="Tahoma" panose="020B0604030504040204" pitchFamily="34" charset="0"/>
                <a:cs typeface="Tahoma" panose="020B0604030504040204" pitchFamily="34" charset="0"/>
              </a:rPr>
              <a:t>perturbación</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los</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circuitos.</a:t>
            </a:r>
            <a:endParaRPr sz="2400" b="1" dirty="0">
              <a:latin typeface="Tahoma" panose="020B0604030504040204" pitchFamily="34" charset="0"/>
              <a:ea typeface="Tahoma" panose="020B0604030504040204" pitchFamily="34" charset="0"/>
              <a:cs typeface="Tahoma" panose="020B0604030504040204" pitchFamily="34" charset="0"/>
            </a:endParaRPr>
          </a:p>
          <a:p>
            <a:pPr marL="22860" marR="5080" indent="-10795" algn="just">
              <a:spcBef>
                <a:spcPts val="365"/>
              </a:spcBef>
            </a:pP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Esto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describe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capacidad</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err="1">
                <a:solidFill>
                  <a:srgbClr val="221915"/>
                </a:solidFill>
                <a:latin typeface="Tahoma" panose="020B0604030504040204" pitchFamily="34" charset="0"/>
                <a:ea typeface="Tahoma" panose="020B0604030504040204" pitchFamily="34" charset="0"/>
                <a:cs typeface="Tahoma" panose="020B0604030504040204" pitchFamily="34" charset="0"/>
              </a:rPr>
              <a:t>interrumpir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funcionamiento</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circuitos circundantes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debido</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ES"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err="1">
                <a:solidFill>
                  <a:srgbClr val="221915"/>
                </a:solidFill>
                <a:latin typeface="Tahoma" panose="020B0604030504040204" pitchFamily="34" charset="0"/>
                <a:ea typeface="Tahoma" panose="020B0604030504040204" pitchFamily="34" charset="0"/>
                <a:cs typeface="Tahoma" panose="020B0604030504040204" pitchFamily="34" charset="0"/>
              </a:rPr>
              <a:t>sucesos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como</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armónicos</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corriente</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entrada</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desequilibrio</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tensión</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corrientes</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alta</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frecuencia</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radiación</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electromagnética</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etc.</a:t>
            </a:r>
            <a:endParaRPr lang="en-US" sz="2400" spc="1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2860" marR="5080" indent="-10795" algn="just">
              <a:spcBef>
                <a:spcPts val="365"/>
              </a:spcBef>
            </a:pPr>
            <a:endParaRPr lang="es-AR" sz="2400" spc="1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29209" algn="just">
              <a:spcBef>
                <a:spcPts val="305"/>
              </a:spcBef>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812165" marR="5080" lvl="1" indent="-342900" algn="just">
              <a:spcBef>
                <a:spcPts val="90"/>
              </a:spcBef>
              <a:buClr>
                <a:srgbClr val="3DCC58"/>
              </a:buClr>
              <a:buSzPct val="128571"/>
              <a:buFont typeface="Arial" panose="020B0604020202020204" pitchFamily="34" charset="0"/>
              <a:buChar char="•"/>
              <a:tabLst>
                <a:tab pos="122555" algn="l"/>
              </a:tabLst>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No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molesto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hay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precauciones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específicas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tomar.</a:t>
            </a:r>
          </a:p>
          <a:p>
            <a:pPr marL="812165" marR="5080" lvl="1" indent="-342900" algn="just">
              <a:spcBef>
                <a:spcPts val="90"/>
              </a:spcBef>
              <a:buClr>
                <a:srgbClr val="3DCC58"/>
              </a:buClr>
              <a:buSzPct val="128571"/>
              <a:buFont typeface="Arial" panose="020B0604020202020204" pitchFamily="34" charset="0"/>
              <a:buChar char="•"/>
              <a:tabLst>
                <a:tab pos="12255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Alteraciones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moderadas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ocasionales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–Puede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ser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necesaria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 fuente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alimentación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separada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presencia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media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alta,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en circuitos de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iluminación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generan corrientes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armónicas.</a:t>
            </a:r>
          </a:p>
          <a:p>
            <a:pPr marL="812165" marR="5080" lvl="1" indent="-342900" algn="just">
              <a:spcBef>
                <a:spcPts val="90"/>
              </a:spcBef>
              <a:buClr>
                <a:srgbClr val="3DCC58"/>
              </a:buClr>
              <a:buSzPct val="128571"/>
              <a:buFont typeface="Arial" panose="020B0604020202020204" pitchFamily="34" charset="0"/>
              <a:buChar char="•"/>
              <a:tabLst>
                <a:tab pos="122555" algn="l"/>
              </a:tabLst>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Muy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perturbado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circuito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alimentación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exclusivo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otros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métodos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atenuar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otro modo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serían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esenciales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correcto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funcionamiento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ejemplo,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motores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fuertes corrientes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arranque 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equipos de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soldadura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corrientes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fluctuantes.</a:t>
            </a:r>
          </a:p>
          <a:p>
            <a:pPr marL="22860" marR="5080" indent="-10795" algn="just">
              <a:spcBef>
                <a:spcPts val="365"/>
              </a:spcBef>
            </a:pPr>
            <a:endPar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2700" algn="just">
              <a:spcBef>
                <a:spcPts val="555"/>
              </a:spcBef>
            </a:pPr>
            <a:r>
              <a:rPr lang="es-MX"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Características</a:t>
            </a:r>
            <a:r>
              <a:rPr lang="es-MX" sz="2400" b="1" spc="-4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b="1" spc="20" dirty="0" smtClean="0">
                <a:solidFill>
                  <a:srgbClr val="3DCC58"/>
                </a:solidFill>
                <a:latin typeface="Tahoma" panose="020B0604030504040204" pitchFamily="34" charset="0"/>
                <a:ea typeface="Tahoma" panose="020B0604030504040204" pitchFamily="34" charset="0"/>
                <a:cs typeface="Tahoma" panose="020B0604030504040204" pitchFamily="34" charset="0"/>
              </a:rPr>
              <a:t>tecnológicas: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27940" marR="5080" indent="-13970" algn="just">
              <a:spcBef>
                <a:spcPts val="60"/>
              </a:spcBef>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soluciones tecnológicas consideradas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involucran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diversos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tipos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equipos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así</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canalización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prefabricada.</a:t>
            </a:r>
            <a:endParaRPr lang="es-MX" sz="2400" dirty="0">
              <a:latin typeface="Tahoma" panose="020B0604030504040204" pitchFamily="34" charset="0"/>
              <a:ea typeface="Tahoma" panose="020B0604030504040204" pitchFamily="34" charset="0"/>
              <a:cs typeface="Tahoma" panose="020B0604030504040204" pitchFamily="34" charset="0"/>
            </a:endParaRPr>
          </a:p>
          <a:p>
            <a:pPr marL="22860" marR="5080" indent="-10795" algn="just">
              <a:spcBef>
                <a:spcPts val="365"/>
              </a:spcBef>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elección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soluciones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tecnológicas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puede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realizar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siguiendo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selección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diagrama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unifilar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según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características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tales </a:t>
            </a:r>
            <a:r>
              <a:rPr lang="es-MX" sz="2400" spc="25" dirty="0" smtClean="0">
                <a:solidFill>
                  <a:srgbClr val="221915"/>
                </a:solidFill>
                <a:latin typeface="Tahoma" panose="020B0604030504040204" pitchFamily="34" charset="0"/>
                <a:ea typeface="Tahoma" panose="020B0604030504040204" pitchFamily="34" charset="0"/>
                <a:cs typeface="Tahoma" panose="020B0604030504040204" pitchFamily="34" charset="0"/>
              </a:rPr>
              <a:t>como: </a:t>
            </a:r>
            <a:endParaRPr lang="es-MX" sz="2400" dirty="0">
              <a:latin typeface="Tahoma" panose="020B0604030504040204" pitchFamily="34" charset="0"/>
              <a:ea typeface="Tahoma" panose="020B0604030504040204" pitchFamily="34" charset="0"/>
              <a:cs typeface="Tahoma" panose="020B0604030504040204" pitchFamily="34" charset="0"/>
            </a:endParaRPr>
          </a:p>
          <a:p>
            <a:pPr marL="469900" indent="-457200" algn="just">
              <a:spcBef>
                <a:spcPts val="530"/>
              </a:spcBef>
              <a:buFont typeface="+mj-lt"/>
              <a:buAutoNum type="arabicPeriod"/>
            </a:pPr>
            <a:r>
              <a:rPr lang="es-MX"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Medio</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ambiente</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atmósfera</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114300" marR="5080" algn="just">
              <a:spcBef>
                <a:spcPts val="75"/>
              </a:spcBef>
            </a:pPr>
            <a:r>
              <a:rPr lang="es-MX" sz="2400" spc="-50"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importante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tener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cuenta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todas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limitaciones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ambientales (por ejemplo,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temperatura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ambiente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promedio,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altitud, humedad,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corrosión,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polvo,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impacto,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etc.)</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consolidar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índices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protección,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IP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IK.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Comprender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adaptarse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las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condiciones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servicio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interiores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ayuda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prolongar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vida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útil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componentes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electrotécnicos.</a:t>
            </a:r>
            <a:endParaRPr lang="es-MX" sz="2400" dirty="0">
              <a:latin typeface="Tahoma" panose="020B0604030504040204" pitchFamily="34" charset="0"/>
              <a:ea typeface="Tahoma" panose="020B0604030504040204" pitchFamily="34" charset="0"/>
              <a:cs typeface="Tahoma" panose="020B0604030504040204" pitchFamily="34" charset="0"/>
            </a:endParaRPr>
          </a:p>
          <a:p>
            <a:pPr marL="22860" marR="5080" indent="-10795">
              <a:lnSpc>
                <a:spcPct val="154700"/>
              </a:lnSpc>
              <a:spcBef>
                <a:spcPts val="365"/>
              </a:spcBef>
            </a:pPr>
            <a:endParaRPr sz="70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578600" y="7010400"/>
            <a:ext cx="1600200" cy="2436874"/>
          </a:xfrm>
          <a:prstGeom prst="rect">
            <a:avLst/>
          </a:prstGeom>
        </p:spPr>
      </p:pic>
      <p:sp>
        <p:nvSpPr>
          <p:cNvPr id="3" name="object 3"/>
          <p:cNvSpPr txBox="1"/>
          <p:nvPr/>
        </p:nvSpPr>
        <p:spPr>
          <a:xfrm>
            <a:off x="482600" y="231951"/>
            <a:ext cx="17145000" cy="7157280"/>
          </a:xfrm>
          <a:prstGeom prst="rect">
            <a:avLst/>
          </a:prstGeom>
        </p:spPr>
        <p:txBody>
          <a:bodyPr vert="horz" wrap="square" lIns="0" tIns="12700" rIns="0" bIns="0" rtlCol="0">
            <a:spAutoFit/>
          </a:bodyPr>
          <a:lstStyle/>
          <a:p>
            <a:pPr marL="33655" algn="just">
              <a:spcBef>
                <a:spcPts val="305"/>
              </a:spcBef>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lang="es-MX"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 </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812165" marR="148590" lvl="1" indent="-342900" algn="just">
              <a:spcBef>
                <a:spcPts val="10"/>
              </a:spcBef>
              <a:buClr>
                <a:srgbClr val="3DCC58"/>
              </a:buClr>
              <a:buSzPct val="112500"/>
              <a:buFont typeface="Arial" panose="020B0604020202020204" pitchFamily="34" charset="0"/>
              <a:buChar char="•"/>
              <a:tabLst>
                <a:tab pos="12192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Estándar</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-sin</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restricciones</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ambientales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específicas.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6" marR="5080" lvl="1" indent="-342900" algn="just">
              <a:spcBef>
                <a:spcPts val="20"/>
              </a:spcBef>
              <a:buClr>
                <a:srgbClr val="3DCC58"/>
              </a:buClr>
              <a:buSzPct val="112500"/>
              <a:buFont typeface="Arial" panose="020B0604020202020204" pitchFamily="34" charset="0"/>
              <a:buChar char="•"/>
              <a:tabLst>
                <a:tab pos="124460" algn="l"/>
              </a:tabLst>
            </a:pP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Mejorado</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ambiente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severo</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varios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parámetros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ambientales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generan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limitaciones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importantes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instalado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equipo.</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marR="177800" lvl="1" indent="-342900" algn="just">
              <a:buClr>
                <a:srgbClr val="3DCC58"/>
              </a:buClr>
              <a:buSzPct val="105882"/>
              <a:buFont typeface="Arial" panose="020B0604020202020204" pitchFamily="34" charset="0"/>
              <a:buChar char="•"/>
              <a:tabLst>
                <a:tab pos="121920" algn="l"/>
              </a:tabLst>
            </a:pP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Específico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entorno</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explícito,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que requiere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mejoras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especiales.</a:t>
            </a:r>
          </a:p>
          <a:p>
            <a:pPr marL="469265" indent="-457200" algn="just">
              <a:spcBef>
                <a:spcPts val="535"/>
              </a:spcBef>
              <a:buClr>
                <a:srgbClr val="3DCC58"/>
              </a:buClr>
              <a:buSzPct val="84615"/>
              <a:buFont typeface="+mj-lt"/>
              <a:buAutoNum type="arabicPeriod" startAt="2"/>
              <a:tabLst>
                <a:tab pos="83185" algn="l"/>
              </a:tabLst>
            </a:pP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Índice</a:t>
            </a:r>
            <a:r>
              <a:rPr lang="es-MX"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servicios</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120014" marR="5080" indent="-10795" algn="just">
              <a:spcBef>
                <a:spcPts val="10"/>
              </a:spcBef>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Service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Index</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(SI)</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es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herramienta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específica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diseñador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ayuda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especificar los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cuadros de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referencias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necesidades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usuario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más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aspectos técnicos. Garantiza la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definición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eficaz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cuadros según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criterios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IEC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61439-1</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2</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cualquiera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smtClean="0">
                <a:solidFill>
                  <a:srgbClr val="221915"/>
                </a:solidFill>
                <a:latin typeface="Tahoma" panose="020B0604030504040204" pitchFamily="34" charset="0"/>
                <a:ea typeface="Tahoma" panose="020B0604030504040204" pitchFamily="34" charset="0"/>
                <a:cs typeface="Tahoma" panose="020B0604030504040204" pitchFamily="34" charset="0"/>
              </a:rPr>
              <a:t>de: </a:t>
            </a:r>
            <a:endParaRPr lang="es-MX" sz="2400" dirty="0">
              <a:latin typeface="Tahoma" panose="020B0604030504040204" pitchFamily="34" charset="0"/>
              <a:ea typeface="Tahoma" panose="020B0604030504040204" pitchFamily="34" charset="0"/>
              <a:cs typeface="Tahoma" panose="020B0604030504040204" pitchFamily="34" charset="0"/>
            </a:endParaRPr>
          </a:p>
          <a:p>
            <a:pPr marL="915036" lvl="2" indent="-342900" algn="just">
              <a:spcBef>
                <a:spcPts val="360"/>
              </a:spcBef>
              <a:buClr>
                <a:srgbClr val="3DCC58"/>
              </a:buClr>
              <a:buSzPct val="112500"/>
              <a:buFont typeface="Arial" panose="020B0604020202020204" pitchFamily="34" charset="0"/>
              <a:buChar char="•"/>
              <a:tabLst>
                <a:tab pos="22923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Evolución</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futura</a:t>
            </a:r>
            <a:endParaRPr lang="es-MX" sz="2400" dirty="0">
              <a:latin typeface="Tahoma" panose="020B0604030504040204" pitchFamily="34" charset="0"/>
              <a:ea typeface="Tahoma" panose="020B0604030504040204" pitchFamily="34" charset="0"/>
              <a:cs typeface="Tahoma" panose="020B0604030504040204" pitchFamily="34" charset="0"/>
            </a:endParaRPr>
          </a:p>
          <a:p>
            <a:pPr marL="915036" lvl="2" indent="-342900" algn="just">
              <a:spcBef>
                <a:spcPts val="440"/>
              </a:spcBef>
              <a:buClr>
                <a:srgbClr val="3DCC58"/>
              </a:buClr>
              <a:buSzPct val="128571"/>
              <a:buFont typeface="Arial" panose="020B0604020202020204" pitchFamily="34" charset="0"/>
              <a:buChar char="•"/>
              <a:tabLst>
                <a:tab pos="229235" algn="l"/>
              </a:tabLst>
            </a:pP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Mantenimiento</a:t>
            </a:r>
            <a:endParaRPr lang="es-MX" sz="2400" dirty="0">
              <a:latin typeface="Tahoma" panose="020B0604030504040204" pitchFamily="34" charset="0"/>
              <a:ea typeface="Tahoma" panose="020B0604030504040204" pitchFamily="34" charset="0"/>
              <a:cs typeface="Tahoma" panose="020B0604030504040204" pitchFamily="34" charset="0"/>
            </a:endParaRPr>
          </a:p>
          <a:p>
            <a:pPr marL="915036" lvl="2" indent="-342900" algn="just">
              <a:spcBef>
                <a:spcPts val="509"/>
              </a:spcBef>
              <a:buClr>
                <a:srgbClr val="3DCC58"/>
              </a:buClr>
              <a:buSzPct val="138461"/>
              <a:buFont typeface="Arial" panose="020B0604020202020204" pitchFamily="34" charset="0"/>
              <a:buChar char="•"/>
              <a:tabLst>
                <a:tab pos="226060" algn="l"/>
              </a:tabLst>
            </a:pP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Necesidades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operativas</a:t>
            </a:r>
          </a:p>
          <a:p>
            <a:pPr marL="0" lvl="2" algn="just">
              <a:spcBef>
                <a:spcPts val="509"/>
              </a:spcBef>
              <a:buClr>
                <a:srgbClr val="3DCC58"/>
              </a:buClr>
              <a:buSzPct val="138461"/>
              <a:tabLst>
                <a:tab pos="226060" algn="l"/>
              </a:tabLst>
            </a:pP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SI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ha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sido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definido </a:t>
            </a:r>
            <a:r>
              <a:rPr lang="es-MX" sz="2400" spc="50"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comité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 normalización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francés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(AFNOR/UTE)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2002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referencia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C63-429.</a:t>
            </a:r>
            <a:endParaRPr lang="es-MX" sz="2400" dirty="0">
              <a:latin typeface="Tahoma" panose="020B0604030504040204" pitchFamily="34" charset="0"/>
              <a:ea typeface="Tahoma" panose="020B0604030504040204" pitchFamily="34" charset="0"/>
              <a:cs typeface="Tahoma" panose="020B0604030504040204" pitchFamily="34" charset="0"/>
            </a:endParaRPr>
          </a:p>
          <a:p>
            <a:pPr marL="26670" marR="5080" indent="-14604" algn="just">
              <a:spcBef>
                <a:spcPts val="100"/>
              </a:spcBef>
            </a:pP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SI</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se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caracteriza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3</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niveles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1</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al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3,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reflejan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respectivamente,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se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muestra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en la Figura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smtClean="0">
                <a:solidFill>
                  <a:srgbClr val="221915"/>
                </a:solidFill>
                <a:latin typeface="Tahoma" panose="020B0604030504040204" pitchFamily="34" charset="0"/>
                <a:ea typeface="Tahoma" panose="020B0604030504040204" pitchFamily="34" charset="0"/>
                <a:cs typeface="Tahoma" panose="020B0604030504040204" pitchFamily="34" charset="0"/>
              </a:rPr>
              <a:t>4: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20420" lvl="1" indent="-342900" algn="just">
              <a:spcBef>
                <a:spcPts val="560"/>
              </a:spcBef>
              <a:buClr>
                <a:srgbClr val="3DCC58"/>
              </a:buClr>
              <a:buSzPct val="150000"/>
              <a:buFont typeface="Arial" panose="020B0604020202020204" pitchFamily="34" charset="0"/>
              <a:buChar char="•"/>
              <a:tabLst>
                <a:tab pos="13398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operación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20420" lvl="1" indent="-342900" algn="just">
              <a:spcBef>
                <a:spcPts val="530"/>
              </a:spcBef>
              <a:buClr>
                <a:srgbClr val="3DCC58"/>
              </a:buClr>
              <a:buSzPct val="138461"/>
              <a:buFont typeface="Arial" panose="020B0604020202020204" pitchFamily="34" charset="0"/>
              <a:buChar char="•"/>
              <a:tabLst>
                <a:tab pos="13398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solicitud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mantenimiento</a:t>
            </a:r>
            <a:endParaRPr lang="es-MX" sz="2400" dirty="0">
              <a:latin typeface="Tahoma" panose="020B0604030504040204" pitchFamily="34" charset="0"/>
              <a:ea typeface="Tahoma" panose="020B0604030504040204" pitchFamily="34" charset="0"/>
              <a:cs typeface="Tahoma" panose="020B0604030504040204" pitchFamily="34" charset="0"/>
            </a:endParaRPr>
          </a:p>
          <a:p>
            <a:pPr marL="820420" lvl="1" indent="-342900" algn="just">
              <a:spcBef>
                <a:spcPts val="465"/>
              </a:spcBef>
              <a:buClr>
                <a:srgbClr val="3DCC58"/>
              </a:buClr>
              <a:buSzPct val="128571"/>
              <a:buFont typeface="Arial" panose="020B0604020202020204" pitchFamily="34" charset="0"/>
              <a:buChar char="•"/>
              <a:tabLst>
                <a:tab pos="13398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Solicitud</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evolución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3825" marR="177800" indent="-111760">
              <a:lnSpc>
                <a:spcPct val="127400"/>
              </a:lnSpc>
              <a:buClr>
                <a:srgbClr val="3DCC58"/>
              </a:buClr>
              <a:buSzPct val="105882"/>
              <a:buChar char="•"/>
              <a:tabLst>
                <a:tab pos="121920" algn="l"/>
              </a:tabLst>
            </a:pPr>
            <a:endParaRPr lang="es-MX" sz="800" dirty="0">
              <a:latin typeface="Microsoft Sans Serif"/>
              <a:cs typeface="Microsoft Sans Serif"/>
            </a:endParaRPr>
          </a:p>
          <a:p>
            <a:pPr marL="22860" marR="5080" indent="-10795">
              <a:lnSpc>
                <a:spcPct val="154700"/>
              </a:lnSpc>
              <a:spcBef>
                <a:spcPts val="365"/>
              </a:spcBef>
            </a:pPr>
            <a:endParaRPr sz="700" dirty="0">
              <a:latin typeface="Microsoft Sans Serif"/>
              <a:cs typeface="Microsoft Sans Serif"/>
            </a:endParaRPr>
          </a:p>
        </p:txBody>
      </p:sp>
      <p:sp>
        <p:nvSpPr>
          <p:cNvPr id="14" name="object 14"/>
          <p:cNvSpPr txBox="1"/>
          <p:nvPr/>
        </p:nvSpPr>
        <p:spPr>
          <a:xfrm>
            <a:off x="8559800" y="7957122"/>
            <a:ext cx="7505700" cy="1490152"/>
          </a:xfrm>
          <a:prstGeom prst="rect">
            <a:avLst/>
          </a:prstGeom>
        </p:spPr>
        <p:txBody>
          <a:bodyPr vert="horz" wrap="square" lIns="0" tIns="12700" rIns="0" bIns="0" rtlCol="0">
            <a:spAutoFit/>
          </a:bodyPr>
          <a:lstStyle/>
          <a:p>
            <a:pPr marL="12700" marR="5080" algn="just">
              <a:spcBef>
                <a:spcPts val="100"/>
              </a:spcBef>
            </a:pPr>
            <a:r>
              <a:rPr sz="2400" spc="-5" dirty="0">
                <a:solidFill>
                  <a:srgbClr val="616468"/>
                </a:solidFill>
                <a:latin typeface="Tahoma" panose="020B0604030504040204" pitchFamily="34" charset="0"/>
                <a:ea typeface="Tahoma" panose="020B0604030504040204" pitchFamily="34" charset="0"/>
                <a:cs typeface="Tahoma" panose="020B0604030504040204" pitchFamily="34" charset="0"/>
              </a:rPr>
              <a:t>Lea</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616468"/>
                </a:solidFill>
                <a:latin typeface="Tahoma" panose="020B0604030504040204" pitchFamily="34" charset="0"/>
                <a:ea typeface="Tahoma" panose="020B0604030504040204" pitchFamily="34" charset="0"/>
                <a:cs typeface="Tahoma" panose="020B0604030504040204" pitchFamily="34" charset="0"/>
              </a:rPr>
              <a:t>nuestro</a:t>
            </a:r>
            <a:r>
              <a:rPr lang="en-US" sz="2400" spc="3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u="sng" spc="30" dirty="0" err="1">
                <a:solidFill>
                  <a:srgbClr val="41B3E5"/>
                </a:solidFill>
                <a:uFill>
                  <a:solidFill>
                    <a:srgbClr val="41B3E5"/>
                  </a:solidFill>
                </a:uFill>
                <a:latin typeface="Tahoma" panose="020B0604030504040204" pitchFamily="34" charset="0"/>
                <a:ea typeface="Tahoma" panose="020B0604030504040204" pitchFamily="34" charset="0"/>
                <a:cs typeface="Tahoma" panose="020B0604030504040204" pitchFamily="34" charset="0"/>
              </a:rPr>
              <a:t>guia</a:t>
            </a:r>
            <a:r>
              <a:rPr sz="2400" u="sng" spc="-15" dirty="0">
                <a:solidFill>
                  <a:srgbClr val="41B3E5"/>
                </a:solidFill>
                <a:uFill>
                  <a:solidFill>
                    <a:srgbClr val="41B3E5"/>
                  </a:solidFill>
                </a:uFill>
                <a:latin typeface="Tahoma" panose="020B0604030504040204" pitchFamily="34" charset="0"/>
                <a:ea typeface="Tahoma" panose="020B0604030504040204" pitchFamily="34" charset="0"/>
                <a:cs typeface="Tahoma" panose="020B0604030504040204" pitchFamily="34" charset="0"/>
              </a:rPr>
              <a:t> </a:t>
            </a:r>
            <a:r>
              <a:rPr sz="2400" u="sng" spc="15" dirty="0">
                <a:solidFill>
                  <a:srgbClr val="41B3E5"/>
                </a:solidFill>
                <a:uFill>
                  <a:solidFill>
                    <a:srgbClr val="41B3E5"/>
                  </a:solidFill>
                </a:uFill>
                <a:latin typeface="Tahoma" panose="020B0604030504040204" pitchFamily="34" charset="0"/>
                <a:ea typeface="Tahoma" panose="020B0604030504040204" pitchFamily="34" charset="0"/>
                <a:cs typeface="Tahoma" panose="020B0604030504040204" pitchFamily="34" charset="0"/>
              </a:rPr>
              <a:t>tecnica</a:t>
            </a:r>
            <a:r>
              <a:rPr sz="2400" u="sng" spc="-10" dirty="0">
                <a:solidFill>
                  <a:srgbClr val="41B3E5"/>
                </a:solidFill>
                <a:uFill>
                  <a:solidFill>
                    <a:srgbClr val="41B3E5"/>
                  </a:solidFill>
                </a:uFill>
                <a:latin typeface="Tahoma" panose="020B0604030504040204" pitchFamily="34" charset="0"/>
                <a:ea typeface="Tahoma" panose="020B0604030504040204" pitchFamily="34" charset="0"/>
                <a:cs typeface="Tahoma" panose="020B0604030504040204" pitchFamily="34" charset="0"/>
              </a:rPr>
              <a:t> </a:t>
            </a:r>
            <a:r>
              <a:rPr sz="2400" u="sng" spc="40" dirty="0">
                <a:solidFill>
                  <a:srgbClr val="41B3E5"/>
                </a:solidFill>
                <a:uFill>
                  <a:solidFill>
                    <a:srgbClr val="41B3E5"/>
                  </a:solidFill>
                </a:uFill>
                <a:latin typeface="Tahoma" panose="020B0604030504040204" pitchFamily="34" charset="0"/>
                <a:ea typeface="Tahoma" panose="020B0604030504040204" pitchFamily="34" charset="0"/>
                <a:cs typeface="Tahoma" panose="020B0604030504040204" pitchFamily="34" charset="0"/>
              </a:rPr>
              <a:t>mv</a:t>
            </a:r>
            <a:r>
              <a:rPr sz="2400" spc="-10" dirty="0">
                <a:solidFill>
                  <a:srgbClr val="41B3E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616468"/>
                </a:solidFill>
                <a:latin typeface="Tahoma" panose="020B0604030504040204" pitchFamily="34" charset="0"/>
                <a:ea typeface="Tahoma" panose="020B0604030504040204" pitchFamily="34" charset="0"/>
                <a:cs typeface="Tahoma" panose="020B0604030504040204" pitchFamily="34" charset="0"/>
              </a:rPr>
              <a:t>para</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616468"/>
                </a:solidFill>
                <a:latin typeface="Tahoma" panose="020B0604030504040204" pitchFamily="34" charset="0"/>
                <a:ea typeface="Tahoma" panose="020B0604030504040204" pitchFamily="34" charset="0"/>
                <a:cs typeface="Tahoma" panose="020B0604030504040204" pitchFamily="34" charset="0"/>
              </a:rPr>
              <a:t>obtener</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616468"/>
                </a:solidFill>
                <a:latin typeface="Tahoma" panose="020B0604030504040204" pitchFamily="34" charset="0"/>
                <a:ea typeface="Tahoma" panose="020B0604030504040204" pitchFamily="34" charset="0"/>
                <a:cs typeface="Tahoma" panose="020B0604030504040204" pitchFamily="34" charset="0"/>
              </a:rPr>
              <a:t>más</a:t>
            </a:r>
            <a:r>
              <a:rPr lang="es-ES" sz="2400" spc="2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616468"/>
                </a:solidFill>
                <a:latin typeface="Tahoma" panose="020B0604030504040204" pitchFamily="34" charset="0"/>
                <a:ea typeface="Tahoma" panose="020B0604030504040204" pitchFamily="34" charset="0"/>
                <a:cs typeface="Tahoma" panose="020B0604030504040204" pitchFamily="34" charset="0"/>
              </a:rPr>
              <a:t>información</a:t>
            </a:r>
            <a:r>
              <a:rPr sz="2400" spc="3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616468"/>
                </a:solidFill>
                <a:latin typeface="Tahoma" panose="020B0604030504040204" pitchFamily="34" charset="0"/>
                <a:ea typeface="Tahoma" panose="020B0604030504040204" pitchFamily="34" charset="0"/>
                <a:cs typeface="Tahoma" panose="020B0604030504040204" pitchFamily="34" charset="0"/>
              </a:rPr>
              <a:t>sobre </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el </a:t>
            </a:r>
            <a:r>
              <a:rPr sz="2400" spc="30" dirty="0">
                <a:solidFill>
                  <a:srgbClr val="616468"/>
                </a:solidFill>
                <a:latin typeface="Tahoma" panose="020B0604030504040204" pitchFamily="34" charset="0"/>
                <a:ea typeface="Tahoma" panose="020B0604030504040204" pitchFamily="34" charset="0"/>
                <a:cs typeface="Tahoma" panose="020B0604030504040204" pitchFamily="34" charset="0"/>
              </a:rPr>
              <a:t>impacto </a:t>
            </a:r>
            <a:r>
              <a:rPr sz="2400" spc="25" dirty="0">
                <a:solidFill>
                  <a:srgbClr val="616468"/>
                </a:solidFill>
                <a:latin typeface="Tahoma" panose="020B0604030504040204" pitchFamily="34" charset="0"/>
                <a:ea typeface="Tahoma" panose="020B0604030504040204" pitchFamily="34" charset="0"/>
                <a:cs typeface="Tahoma" panose="020B0604030504040204" pitchFamily="34" charset="0"/>
              </a:rPr>
              <a:t>de </a:t>
            </a:r>
            <a:r>
              <a:rPr sz="2400" spc="10" dirty="0" err="1">
                <a:solidFill>
                  <a:srgbClr val="616468"/>
                </a:solidFill>
                <a:latin typeface="Tahoma" panose="020B0604030504040204" pitchFamily="34" charset="0"/>
                <a:ea typeface="Tahoma" panose="020B0604030504040204" pitchFamily="34" charset="0"/>
                <a:cs typeface="Tahoma" panose="020B0604030504040204" pitchFamily="34" charset="0"/>
              </a:rPr>
              <a:t>diversas</a:t>
            </a:r>
            <a:r>
              <a:rPr lang="es-ES"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616468"/>
                </a:solidFill>
                <a:latin typeface="Tahoma" panose="020B0604030504040204" pitchFamily="34" charset="0"/>
                <a:ea typeface="Tahoma" panose="020B0604030504040204" pitchFamily="34" charset="0"/>
                <a:cs typeface="Tahoma" panose="020B0604030504040204" pitchFamily="34" charset="0"/>
              </a:rPr>
              <a:t>condiciones</a:t>
            </a:r>
            <a:r>
              <a:rPr sz="2400"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616468"/>
                </a:solidFill>
                <a:latin typeface="Tahoma" panose="020B0604030504040204" pitchFamily="34" charset="0"/>
                <a:ea typeface="Tahoma" panose="020B0604030504040204" pitchFamily="34" charset="0"/>
                <a:cs typeface="Tahoma" panose="020B0604030504040204" pitchFamily="34" charset="0"/>
              </a:rPr>
              <a:t>que </a:t>
            </a:r>
            <a:r>
              <a:rPr sz="2400" spc="25" dirty="0">
                <a:solidFill>
                  <a:srgbClr val="616468"/>
                </a:solidFill>
                <a:latin typeface="Tahoma" panose="020B0604030504040204" pitchFamily="34" charset="0"/>
                <a:ea typeface="Tahoma" panose="020B0604030504040204" pitchFamily="34" charset="0"/>
                <a:cs typeface="Tahoma" panose="020B0604030504040204" pitchFamily="34" charset="0"/>
              </a:rPr>
              <a:t>deben </a:t>
            </a:r>
            <a:r>
              <a:rPr sz="2400" spc="20" dirty="0">
                <a:solidFill>
                  <a:srgbClr val="616468"/>
                </a:solidFill>
                <a:latin typeface="Tahoma" panose="020B0604030504040204" pitchFamily="34" charset="0"/>
                <a:ea typeface="Tahoma" panose="020B0604030504040204" pitchFamily="34" charset="0"/>
                <a:cs typeface="Tahoma" panose="020B0604030504040204" pitchFamily="34" charset="0"/>
              </a:rPr>
              <a:t>estar </a:t>
            </a:r>
            <a:r>
              <a:rPr sz="2400" spc="15" dirty="0" err="1">
                <a:solidFill>
                  <a:srgbClr val="616468"/>
                </a:solidFill>
                <a:latin typeface="Tahoma" panose="020B0604030504040204" pitchFamily="34" charset="0"/>
                <a:ea typeface="Tahoma" panose="020B0604030504040204" pitchFamily="34" charset="0"/>
                <a:cs typeface="Tahoma" panose="020B0604030504040204" pitchFamily="34" charset="0"/>
              </a:rPr>
              <a:t>vinculadas</a:t>
            </a:r>
            <a:r>
              <a:rPr sz="2400"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al</a:t>
            </a:r>
            <a:r>
              <a:rPr lang="es-ES"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616468"/>
                </a:solidFill>
                <a:latin typeface="Tahoma" panose="020B0604030504040204" pitchFamily="34" charset="0"/>
                <a:ea typeface="Tahoma" panose="020B0604030504040204" pitchFamily="34" charset="0"/>
                <a:cs typeface="Tahoma" panose="020B0604030504040204" pitchFamily="34" charset="0"/>
              </a:rPr>
              <a:t>diseño</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616468"/>
                </a:solidFill>
                <a:latin typeface="Tahoma" panose="020B0604030504040204" pitchFamily="34" charset="0"/>
                <a:ea typeface="Tahoma" panose="020B0604030504040204" pitchFamily="34" charset="0"/>
                <a:cs typeface="Tahoma" panose="020B0604030504040204" pitchFamily="34" charset="0"/>
              </a:rPr>
              <a:t>una</a:t>
            </a:r>
            <a:r>
              <a:rPr sz="2400"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616468"/>
                </a:solidFill>
                <a:latin typeface="Tahoma" panose="020B0604030504040204" pitchFamily="34" charset="0"/>
                <a:ea typeface="Tahoma" panose="020B0604030504040204" pitchFamily="34" charset="0"/>
                <a:cs typeface="Tahoma" panose="020B0604030504040204" pitchFamily="34" charset="0"/>
              </a:rPr>
              <a:t>instalación</a:t>
            </a:r>
            <a:r>
              <a:rPr sz="2400"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616468"/>
                </a:solidFill>
                <a:latin typeface="Tahoma" panose="020B0604030504040204" pitchFamily="34" charset="0"/>
                <a:ea typeface="Tahoma" panose="020B0604030504040204" pitchFamily="34" charset="0"/>
                <a:cs typeface="Tahoma" panose="020B0604030504040204" pitchFamily="34" charset="0"/>
              </a:rPr>
              <a:t>MT/BT.</a:t>
            </a:r>
            <a:endParaRPr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047230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702070"/>
            <a:ext cx="17297400" cy="6432530"/>
          </a:xfrm>
          <a:prstGeom prst="rect">
            <a:avLst/>
          </a:prstGeom>
        </p:spPr>
        <p:txBody>
          <a:bodyPr vert="horz" wrap="square" lIns="0" tIns="50800" rIns="0" bIns="0" rtlCol="0">
            <a:spAutoFit/>
          </a:bodyPr>
          <a:lstStyle/>
          <a:p>
            <a:pPr marL="469900" indent="-457200" algn="just">
              <a:spcBef>
                <a:spcPts val="400"/>
              </a:spcBef>
              <a:buFont typeface="+mj-lt"/>
              <a:buAutoNum type="alphaLcPeriod"/>
            </a:pPr>
            <a:r>
              <a:rPr b="1" spc="15" smtClean="0">
                <a:solidFill>
                  <a:srgbClr val="616468"/>
                </a:solidFill>
                <a:latin typeface="Tahoma" panose="020B0604030504040204" pitchFamily="34" charset="0"/>
                <a:ea typeface="Tahoma" panose="020B0604030504040204" pitchFamily="34" charset="0"/>
                <a:cs typeface="Tahoma" panose="020B0604030504040204" pitchFamily="34" charset="0"/>
              </a:rPr>
              <a:t>Operación</a:t>
            </a:r>
            <a:r>
              <a:rPr lang="es-AR" spc="15" dirty="0"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smtClean="0">
                <a:solidFill>
                  <a:srgbClr val="616468"/>
                </a:solidFill>
                <a:latin typeface="Tahoma" panose="020B0604030504040204" pitchFamily="34" charset="0"/>
                <a:ea typeface="Tahoma" panose="020B0604030504040204" pitchFamily="34" charset="0"/>
                <a:cs typeface="Tahoma" panose="020B0604030504040204" pitchFamily="34" charset="0"/>
              </a:rPr>
              <a:t>Conjunto</a:t>
            </a:r>
            <a:r>
              <a:rPr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acciones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sobre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err="1">
                <a:solidFill>
                  <a:srgbClr val="616468"/>
                </a:solidFill>
                <a:latin typeface="Tahoma" panose="020B0604030504040204" pitchFamily="34" charset="0"/>
                <a:ea typeface="Tahoma" panose="020B0604030504040204" pitchFamily="34" charset="0"/>
                <a:cs typeface="Tahoma" panose="020B0604030504040204" pitchFamily="34" charset="0"/>
              </a:rPr>
              <a:t>el</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err="1">
                <a:solidFill>
                  <a:srgbClr val="616468"/>
                </a:solidFill>
                <a:latin typeface="Tahoma" panose="020B0604030504040204" pitchFamily="34" charset="0"/>
                <a:ea typeface="Tahoma" panose="020B0604030504040204" pitchFamily="34" charset="0"/>
                <a:cs typeface="Tahoma" panose="020B0604030504040204" pitchFamily="34" charset="0"/>
              </a:rPr>
              <a:t>cuadro</a:t>
            </a:r>
            <a:r>
              <a:rPr lang="es-AR" spc="2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que</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pueden</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ser</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realizadas</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40" dirty="0">
                <a:solidFill>
                  <a:srgbClr val="616468"/>
                </a:solidFill>
                <a:latin typeface="Tahoma" panose="020B0604030504040204" pitchFamily="34" charset="0"/>
                <a:ea typeface="Tahoma" panose="020B0604030504040204" pitchFamily="34" charset="0"/>
                <a:cs typeface="Tahoma" panose="020B0604030504040204" pitchFamily="34" charset="0"/>
              </a:rPr>
              <a:t>por</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personas</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35" dirty="0">
                <a:solidFill>
                  <a:srgbClr val="616468"/>
                </a:solidFill>
                <a:latin typeface="Tahoma" panose="020B0604030504040204" pitchFamily="34" charset="0"/>
                <a:ea typeface="Tahoma" panose="020B0604030504040204" pitchFamily="34" charset="0"/>
                <a:cs typeface="Tahoma" panose="020B0604030504040204" pitchFamily="34" charset="0"/>
              </a:rPr>
              <a:t>no</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electricistas.</a:t>
            </a:r>
            <a:endParaRPr dirty="0">
              <a:latin typeface="Tahoma" panose="020B0604030504040204" pitchFamily="34" charset="0"/>
              <a:ea typeface="Tahoma" panose="020B0604030504040204" pitchFamily="34" charset="0"/>
              <a:cs typeface="Tahoma" panose="020B0604030504040204" pitchFamily="34" charset="0"/>
            </a:endParaRPr>
          </a:p>
          <a:p>
            <a:pPr marL="469900" marR="1442720" indent="-457200" algn="just">
              <a:buFont typeface="+mj-lt"/>
              <a:buAutoNum type="alphaLcPeriod"/>
            </a:pPr>
            <a:r>
              <a:rPr b="1" spc="20" smtClean="0">
                <a:solidFill>
                  <a:srgbClr val="616468"/>
                </a:solidFill>
                <a:latin typeface="Tahoma" panose="020B0604030504040204" pitchFamily="34" charset="0"/>
                <a:ea typeface="Tahoma" panose="020B0604030504040204" pitchFamily="34" charset="0"/>
                <a:cs typeface="Tahoma" panose="020B0604030504040204" pitchFamily="34" charset="0"/>
              </a:rPr>
              <a:t>Mantenimiento</a:t>
            </a:r>
            <a:r>
              <a:rPr lang="es-AR" spc="20" dirty="0"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smtClean="0">
                <a:solidFill>
                  <a:srgbClr val="616468"/>
                </a:solidFill>
                <a:latin typeface="Tahoma" panose="020B0604030504040204" pitchFamily="34" charset="0"/>
                <a:ea typeface="Tahoma" panose="020B0604030504040204" pitchFamily="34" charset="0"/>
                <a:cs typeface="Tahoma" panose="020B0604030504040204" pitchFamily="34" charset="0"/>
              </a:rPr>
              <a:t>Se</a:t>
            </a:r>
            <a:r>
              <a:rPr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refiere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 </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acciones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control</a:t>
            </a:r>
            <a:r>
              <a:rPr lang="es-AR" spc="2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err="1">
                <a:solidFill>
                  <a:srgbClr val="616468"/>
                </a:solidFill>
                <a:latin typeface="Tahoma" panose="020B0604030504040204" pitchFamily="34" charset="0"/>
                <a:ea typeface="Tahoma" panose="020B0604030504040204" pitchFamily="34" charset="0"/>
                <a:cs typeface="Tahoma" panose="020B0604030504040204" pitchFamily="34" charset="0"/>
              </a:rPr>
              <a:t>diagnóstico</a:t>
            </a:r>
            <a:r>
              <a:rPr lang="es-AR" spc="2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30" dirty="0" err="1">
                <a:solidFill>
                  <a:srgbClr val="616468"/>
                </a:solidFill>
                <a:latin typeface="Tahoma" panose="020B0604030504040204" pitchFamily="34" charset="0"/>
                <a:ea typeface="Tahoma" panose="020B0604030504040204" pitchFamily="34" charset="0"/>
                <a:cs typeface="Tahoma" panose="020B0604030504040204" pitchFamily="34" charset="0"/>
              </a:rPr>
              <a:t>mantenimiento</a:t>
            </a:r>
            <a:r>
              <a:rPr lang="es-AR" spc="3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err="1">
                <a:solidFill>
                  <a:srgbClr val="616468"/>
                </a:solidFill>
                <a:latin typeface="Tahoma" panose="020B0604030504040204" pitchFamily="34" charset="0"/>
                <a:ea typeface="Tahoma" panose="020B0604030504040204" pitchFamily="34" charset="0"/>
                <a:cs typeface="Tahoma" panose="020B0604030504040204" pitchFamily="34" charset="0"/>
              </a:rPr>
              <a:t>reparación</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y</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renovación</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40" dirty="0">
                <a:solidFill>
                  <a:srgbClr val="616468"/>
                </a:solidFill>
                <a:latin typeface="Tahoma" panose="020B0604030504040204" pitchFamily="34" charset="0"/>
                <a:ea typeface="Tahoma" panose="020B0604030504040204" pitchFamily="34" charset="0"/>
                <a:cs typeface="Tahoma" panose="020B0604030504040204" pitchFamily="34" charset="0"/>
              </a:rPr>
              <a:t>por</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30" dirty="0">
                <a:solidFill>
                  <a:srgbClr val="616468"/>
                </a:solidFill>
                <a:latin typeface="Tahoma" panose="020B0604030504040204" pitchFamily="34" charset="0"/>
                <a:ea typeface="Tahoma" panose="020B0604030504040204" pitchFamily="34" charset="0"/>
                <a:cs typeface="Tahoma" panose="020B0604030504040204" pitchFamily="34" charset="0"/>
              </a:rPr>
              <a:t>parte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err="1">
                <a:solidFill>
                  <a:srgbClr val="616468"/>
                </a:solidFill>
                <a:latin typeface="Tahoma" panose="020B0604030504040204" pitchFamily="34" charset="0"/>
                <a:ea typeface="Tahoma" panose="020B0604030504040204" pitchFamily="34" charset="0"/>
                <a:cs typeface="Tahoma" panose="020B0604030504040204" pitchFamily="34" charset="0"/>
              </a:rPr>
              <a:t>profesionales</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a:t>
            </a:r>
            <a:r>
              <a:rPr lang="es-ES"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p>
          <a:p>
            <a:pPr marL="469900" marR="1442720" indent="-457200" algn="just">
              <a:buFont typeface="+mj-lt"/>
              <a:buAutoNum type="alphaLcPeriod"/>
            </a:pPr>
            <a:r>
              <a:rPr b="1" spc="10" smtClean="0">
                <a:solidFill>
                  <a:srgbClr val="616468"/>
                </a:solidFill>
                <a:latin typeface="Tahoma" panose="020B0604030504040204" pitchFamily="34" charset="0"/>
                <a:ea typeface="Tahoma" panose="020B0604030504040204" pitchFamily="34" charset="0"/>
                <a:cs typeface="Tahoma" panose="020B0604030504040204" pitchFamily="34" charset="0"/>
              </a:rPr>
              <a:t>Evolución</a:t>
            </a:r>
            <a:r>
              <a:rPr lang="es-AR" spc="10" dirty="0"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lang="en-US" spc="10" dirty="0" smtClean="0">
                <a:solidFill>
                  <a:srgbClr val="616468"/>
                </a:solidFill>
                <a:latin typeface="Tahoma" panose="020B0604030504040204" pitchFamily="34" charset="0"/>
                <a:ea typeface="Tahoma" panose="020B0604030504040204" pitchFamily="34" charset="0"/>
                <a:cs typeface="Tahoma" panose="020B0604030504040204" pitchFamily="34" charset="0"/>
              </a:rPr>
              <a:t>A</a:t>
            </a:r>
            <a:r>
              <a:rPr spc="10" dirty="0" err="1">
                <a:solidFill>
                  <a:srgbClr val="616468"/>
                </a:solidFill>
                <a:latin typeface="Tahoma" panose="020B0604030504040204" pitchFamily="34" charset="0"/>
                <a:ea typeface="Tahoma" panose="020B0604030504040204" pitchFamily="34" charset="0"/>
                <a:cs typeface="Tahoma" panose="020B0604030504040204" pitchFamily="34" charset="0"/>
              </a:rPr>
              <a:t>daptación</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del</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equipo</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mediante</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adición</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err="1">
                <a:solidFill>
                  <a:srgbClr val="616468"/>
                </a:solidFill>
                <a:latin typeface="Tahoma" panose="020B0604030504040204" pitchFamily="34" charset="0"/>
                <a:ea typeface="Tahoma" panose="020B0604030504040204" pitchFamily="34" charset="0"/>
                <a:cs typeface="Tahoma" panose="020B0604030504040204" pitchFamily="34" charset="0"/>
              </a:rPr>
              <a:t>dispositivos</a:t>
            </a:r>
            <a:r>
              <a:rPr lang="es-AR"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30" dirty="0" err="1">
                <a:solidFill>
                  <a:srgbClr val="616468"/>
                </a:solidFill>
                <a:latin typeface="Tahoma" panose="020B0604030504040204" pitchFamily="34" charset="0"/>
                <a:ea typeface="Tahoma" panose="020B0604030504040204" pitchFamily="34" charset="0"/>
                <a:cs typeface="Tahoma" panose="020B0604030504040204" pitchFamily="34" charset="0"/>
              </a:rPr>
              <a:t>aumento</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la</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demanda</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energía.</a:t>
            </a:r>
            <a:endParaRPr dirty="0">
              <a:latin typeface="Tahoma" panose="020B0604030504040204" pitchFamily="34" charset="0"/>
              <a:ea typeface="Tahoma" panose="020B0604030504040204" pitchFamily="34" charset="0"/>
              <a:cs typeface="Tahoma" panose="020B0604030504040204" pitchFamily="34" charset="0"/>
            </a:endParaRPr>
          </a:p>
          <a:p>
            <a:pPr marL="469900" marR="5080" indent="-457200" algn="just">
              <a:spcBef>
                <a:spcPts val="75"/>
              </a:spcBef>
              <a:buFont typeface="+mj-lt"/>
              <a:buAutoNum type="alphaLcPeriod"/>
            </a:pPr>
            <a:r>
              <a:rPr lang="en-US" b="1" spc="20" dirty="0">
                <a:solidFill>
                  <a:srgbClr val="616468"/>
                </a:solidFill>
                <a:latin typeface="Tahoma" panose="020B0604030504040204" pitchFamily="34" charset="0"/>
                <a:ea typeface="Tahoma" panose="020B0604030504040204" pitchFamily="34" charset="0"/>
                <a:cs typeface="Tahoma" panose="020B0604030504040204" pitchFamily="34" charset="0"/>
              </a:rPr>
              <a:t>U</a:t>
            </a:r>
            <a:r>
              <a:rPr b="1" spc="20">
                <a:solidFill>
                  <a:srgbClr val="616468"/>
                </a:solidFill>
                <a:latin typeface="Tahoma" panose="020B0604030504040204" pitchFamily="34" charset="0"/>
                <a:ea typeface="Tahoma" panose="020B0604030504040204" pitchFamily="34" charset="0"/>
                <a:cs typeface="Tahoma" panose="020B0604030504040204" pitchFamily="34" charset="0"/>
              </a:rPr>
              <a:t>nidad</a:t>
            </a:r>
            <a:r>
              <a:rPr b="1">
                <a:solidFill>
                  <a:srgbClr val="616468"/>
                </a:solidFill>
                <a:latin typeface="Tahoma" panose="020B0604030504040204" pitchFamily="34" charset="0"/>
                <a:ea typeface="Tahoma" panose="020B0604030504040204" pitchFamily="34" charset="0"/>
                <a:cs typeface="Tahoma" panose="020B0604030504040204" pitchFamily="34" charset="0"/>
              </a:rPr>
              <a:t> </a:t>
            </a:r>
            <a:r>
              <a:rPr b="1" spc="15" smtClean="0">
                <a:solidFill>
                  <a:srgbClr val="616468"/>
                </a:solidFill>
                <a:latin typeface="Tahoma" panose="020B0604030504040204" pitchFamily="34" charset="0"/>
                <a:ea typeface="Tahoma" panose="020B0604030504040204" pitchFamily="34" charset="0"/>
                <a:cs typeface="Tahoma" panose="020B0604030504040204" pitchFamily="34" charset="0"/>
              </a:rPr>
              <a:t>Funcional</a:t>
            </a:r>
            <a:r>
              <a:rPr lang="es-AR" spc="15" dirty="0"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smtClean="0">
                <a:solidFill>
                  <a:srgbClr val="616468"/>
                </a:solidFill>
                <a:latin typeface="Tahoma" panose="020B0604030504040204" pitchFamily="34" charset="0"/>
                <a:ea typeface="Tahoma" panose="020B0604030504040204" pitchFamily="34" charset="0"/>
                <a:cs typeface="Tahoma" panose="020B0604030504040204" pitchFamily="34" charset="0"/>
              </a:rPr>
              <a:t>Subconjunto</a:t>
            </a:r>
            <a:r>
              <a:rPr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35" dirty="0">
                <a:solidFill>
                  <a:srgbClr val="616468"/>
                </a:solidFill>
                <a:latin typeface="Tahoma" panose="020B0604030504040204" pitchFamily="34" charset="0"/>
                <a:ea typeface="Tahoma" panose="020B0604030504040204" pitchFamily="34" charset="0"/>
                <a:cs typeface="Tahoma" panose="020B0604030504040204" pitchFamily="34" charset="0"/>
              </a:rPr>
              <a:t>un</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cuadro</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distribución</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BT</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que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incluye</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dirty="0">
                <a:solidFill>
                  <a:srgbClr val="616468"/>
                </a:solidFill>
                <a:latin typeface="Tahoma" panose="020B0604030504040204" pitchFamily="34" charset="0"/>
                <a:ea typeface="Tahoma" panose="020B0604030504040204" pitchFamily="34" charset="0"/>
                <a:cs typeface="Tahoma" panose="020B0604030504040204" pitchFamily="34" charset="0"/>
              </a:rPr>
              <a:t>todas</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las </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piezas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mecánicas</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y</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eléctricas</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0" dirty="0">
                <a:solidFill>
                  <a:srgbClr val="616468"/>
                </a:solidFill>
                <a:latin typeface="Tahoma" panose="020B0604030504040204" pitchFamily="34" charset="0"/>
                <a:ea typeface="Tahoma" panose="020B0604030504040204" pitchFamily="34" charset="0"/>
                <a:cs typeface="Tahoma" panose="020B0604030504040204" pitchFamily="34" charset="0"/>
              </a:rPr>
              <a:t>dedicadas</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una</a:t>
            </a:r>
            <a:r>
              <a:rPr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a:solidFill>
                  <a:srgbClr val="616468"/>
                </a:solidFill>
                <a:latin typeface="Tahoma" panose="020B0604030504040204" pitchFamily="34" charset="0"/>
                <a:ea typeface="Tahoma" panose="020B0604030504040204" pitchFamily="34" charset="0"/>
                <a:cs typeface="Tahoma" panose="020B0604030504040204" pitchFamily="34" charset="0"/>
              </a:rPr>
              <a:t>función</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5">
                <a:solidFill>
                  <a:srgbClr val="616468"/>
                </a:solidFill>
                <a:latin typeface="Tahoma" panose="020B0604030504040204" pitchFamily="34" charset="0"/>
                <a:ea typeface="Tahoma" panose="020B0604030504040204" pitchFamily="34" charset="0"/>
                <a:cs typeface="Tahoma" panose="020B0604030504040204" pitchFamily="34" charset="0"/>
              </a:rPr>
              <a:t>específica</a:t>
            </a:r>
            <a:r>
              <a:rPr>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smtClean="0">
                <a:solidFill>
                  <a:srgbClr val="616468"/>
                </a:solidFill>
                <a:latin typeface="Tahoma" panose="020B0604030504040204" pitchFamily="34" charset="0"/>
                <a:ea typeface="Tahoma" panose="020B0604030504040204" pitchFamily="34" charset="0"/>
                <a:cs typeface="Tahoma" panose="020B0604030504040204" pitchFamily="34" charset="0"/>
              </a:rPr>
              <a:t>como</a:t>
            </a:r>
            <a:r>
              <a:rPr lang="es-AR" spc="20" dirty="0" smtClean="0">
                <a:solidFill>
                  <a:srgbClr val="616468"/>
                </a:solidFill>
                <a:latin typeface="Tahoma" panose="020B0604030504040204" pitchFamily="34" charset="0"/>
                <a:ea typeface="Tahoma" panose="020B0604030504040204" pitchFamily="34" charset="0"/>
                <a:cs typeface="Tahoma" panose="020B0604030504040204" pitchFamily="34" charset="0"/>
              </a:rPr>
              <a:t>: </a:t>
            </a:r>
            <a:r>
              <a:rPr spc="20" smtClean="0">
                <a:solidFill>
                  <a:srgbClr val="616468"/>
                </a:solidFill>
                <a:latin typeface="Tahoma" panose="020B0604030504040204" pitchFamily="34" charset="0"/>
                <a:ea typeface="Tahoma" panose="020B0604030504040204" pitchFamily="34" charset="0"/>
                <a:cs typeface="Tahoma" panose="020B0604030504040204" pitchFamily="34" charset="0"/>
              </a:rPr>
              <a:t>entrada</a:t>
            </a:r>
            <a:r>
              <a:rPr lang="es-AR" spc="2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25" dirty="0" err="1">
                <a:solidFill>
                  <a:srgbClr val="616468"/>
                </a:solidFill>
                <a:latin typeface="Tahoma" panose="020B0604030504040204" pitchFamily="34" charset="0"/>
                <a:ea typeface="Tahoma" panose="020B0604030504040204" pitchFamily="34" charset="0"/>
                <a:cs typeface="Tahoma" panose="020B0604030504040204" pitchFamily="34" charset="0"/>
              </a:rPr>
              <a:t>alimentador</a:t>
            </a:r>
            <a:r>
              <a:rPr lang="es-ES" spc="2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principal</a:t>
            </a:r>
            <a:r>
              <a:rPr lang="es-AR"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15" dirty="0">
                <a:solidFill>
                  <a:srgbClr val="616468"/>
                </a:solidFill>
                <a:latin typeface="Tahoma" panose="020B0604030504040204" pitchFamily="34" charset="0"/>
                <a:ea typeface="Tahoma" panose="020B0604030504040204" pitchFamily="34" charset="0"/>
                <a:cs typeface="Tahoma" panose="020B0604030504040204" pitchFamily="34" charset="0"/>
              </a:rPr>
              <a:t>auxiliar</a:t>
            </a:r>
            <a:r>
              <a:rPr lang="es-AR"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pc="5" dirty="0">
                <a:solidFill>
                  <a:srgbClr val="616468"/>
                </a:solidFill>
                <a:latin typeface="Tahoma" panose="020B0604030504040204" pitchFamily="34" charset="0"/>
                <a:ea typeface="Tahoma" panose="020B0604030504040204" pitchFamily="34" charset="0"/>
                <a:cs typeface="Tahoma" panose="020B0604030504040204" pitchFamily="34" charset="0"/>
              </a:rPr>
              <a:t>etc.</a:t>
            </a:r>
            <a:endParaRPr dirty="0">
              <a:latin typeface="Tahoma" panose="020B0604030504040204" pitchFamily="34" charset="0"/>
              <a:ea typeface="Tahoma" panose="020B0604030504040204" pitchFamily="34" charset="0"/>
              <a:cs typeface="Tahoma" panose="020B0604030504040204" pitchFamily="34" charset="0"/>
            </a:endParaRPr>
          </a:p>
          <a:p>
            <a:pPr marL="12700" algn="ctr">
              <a:spcBef>
                <a:spcPts val="5"/>
              </a:spcBef>
            </a:pPr>
            <a:r>
              <a:rPr sz="2400" b="1" spc="15" dirty="0" err="1">
                <a:solidFill>
                  <a:srgbClr val="616468"/>
                </a:solidFill>
                <a:latin typeface="Tahoma" panose="020B0604030504040204" pitchFamily="34" charset="0"/>
                <a:ea typeface="Tahoma" panose="020B0604030504040204" pitchFamily="34" charset="0"/>
                <a:cs typeface="Tahoma" panose="020B0604030504040204" pitchFamily="34" charset="0"/>
              </a:rPr>
              <a:t>Figura</a:t>
            </a:r>
            <a:r>
              <a:rPr sz="2400" b="1"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616468"/>
                </a:solidFill>
                <a:latin typeface="Tahoma" panose="020B0604030504040204" pitchFamily="34" charset="0"/>
                <a:ea typeface="Tahoma" panose="020B0604030504040204" pitchFamily="34" charset="0"/>
                <a:cs typeface="Tahoma" panose="020B0604030504040204" pitchFamily="34" charset="0"/>
              </a:rPr>
              <a:t>4</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55" dirty="0">
                <a:solidFill>
                  <a:srgbClr val="616468"/>
                </a:solidFill>
                <a:latin typeface="Tahoma" panose="020B0604030504040204" pitchFamily="34" charset="0"/>
                <a:ea typeface="Tahoma" panose="020B0604030504040204" pitchFamily="34" charset="0"/>
                <a:cs typeface="Tahoma" panose="020B0604030504040204" pitchFamily="34" charset="0"/>
              </a:rPr>
              <a:t>–</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616468"/>
                </a:solidFill>
                <a:latin typeface="Tahoma" panose="020B0604030504040204" pitchFamily="34" charset="0"/>
                <a:ea typeface="Tahoma" panose="020B0604030504040204" pitchFamily="34" charset="0"/>
                <a:cs typeface="Tahoma" panose="020B0604030504040204" pitchFamily="34" charset="0"/>
              </a:rPr>
              <a:t>Definición</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valores</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616468"/>
                </a:solidFill>
                <a:latin typeface="Tahoma" panose="020B0604030504040204" pitchFamily="34" charset="0"/>
                <a:ea typeface="Tahoma" panose="020B0604030504040204" pitchFamily="34" charset="0"/>
                <a:cs typeface="Tahoma" panose="020B0604030504040204" pitchFamily="34" charset="0"/>
              </a:rPr>
              <a:t>del</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616468"/>
                </a:solidFill>
                <a:latin typeface="Tahoma" panose="020B0604030504040204" pitchFamily="34" charset="0"/>
                <a:ea typeface="Tahoma" panose="020B0604030504040204" pitchFamily="34" charset="0"/>
                <a:cs typeface="Tahoma" panose="020B0604030504040204" pitchFamily="34" charset="0"/>
              </a:rPr>
              <a:t>índice</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5" dirty="0" err="1">
                <a:solidFill>
                  <a:srgbClr val="616468"/>
                </a:solidFill>
                <a:latin typeface="Tahoma" panose="020B0604030504040204" pitchFamily="34" charset="0"/>
                <a:ea typeface="Tahoma" panose="020B0604030504040204" pitchFamily="34" charset="0"/>
                <a:cs typeface="Tahoma" panose="020B0604030504040204" pitchFamily="34" charset="0"/>
              </a:rPr>
              <a:t>servicio</a:t>
            </a:r>
            <a:endParaRPr lang="en-US" sz="2400" b="1" spc="15" dirty="0">
              <a:solidFill>
                <a:srgbClr val="616468"/>
              </a:solidFill>
              <a:latin typeface="Tahoma" panose="020B0604030504040204" pitchFamily="34" charset="0"/>
              <a:ea typeface="Tahoma" panose="020B0604030504040204" pitchFamily="34" charset="0"/>
              <a:cs typeface="Tahoma" panose="020B0604030504040204" pitchFamily="34" charset="0"/>
            </a:endParaRPr>
          </a:p>
          <a:p>
            <a:pPr marL="12700" algn="just">
              <a:spcBef>
                <a:spcPts val="5"/>
              </a:spcBef>
            </a:pPr>
            <a:endParaRPr lang="es-AR" sz="2400" spc="15" dirty="0">
              <a:solidFill>
                <a:srgbClr val="616468"/>
              </a:solidFill>
              <a:latin typeface="Tahoma" panose="020B0604030504040204" pitchFamily="34" charset="0"/>
              <a:ea typeface="Tahoma" panose="020B0604030504040204" pitchFamily="34" charset="0"/>
              <a:cs typeface="Tahoma" panose="020B0604030504040204" pitchFamily="34" charset="0"/>
            </a:endParaRPr>
          </a:p>
          <a:p>
            <a:pPr marL="36830" algn="just">
              <a:spcBef>
                <a:spcPts val="600"/>
              </a:spcBef>
            </a:pPr>
            <a:r>
              <a:rPr lang="es-MX"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Consideraciones</a:t>
            </a:r>
            <a:r>
              <a:rPr lang="es-MX" sz="2400" b="1" spc="-4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b="1" spc="15" dirty="0">
                <a:solidFill>
                  <a:srgbClr val="3DCC58"/>
                </a:solidFill>
                <a:latin typeface="Tahoma" panose="020B0604030504040204" pitchFamily="34" charset="0"/>
                <a:ea typeface="Tahoma" panose="020B0604030504040204" pitchFamily="34" charset="0"/>
                <a:cs typeface="Tahoma" panose="020B0604030504040204" pitchFamily="34" charset="0"/>
              </a:rPr>
              <a:t>adicionales</a:t>
            </a:r>
            <a:endParaRPr lang="es-MX" sz="2400" b="1" dirty="0">
              <a:latin typeface="Tahoma" panose="020B0604030504040204" pitchFamily="34" charset="0"/>
              <a:ea typeface="Tahoma" panose="020B0604030504040204" pitchFamily="34" charset="0"/>
              <a:cs typeface="Tahoma" panose="020B0604030504040204" pitchFamily="34" charset="0"/>
            </a:endParaRPr>
          </a:p>
          <a:p>
            <a:pPr marL="43180" algn="just">
              <a:spcBef>
                <a:spcPts val="440"/>
              </a:spcBef>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consideraciones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adicionales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tienen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impacto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elección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soluciones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tecnológicas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incluyen: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310"/>
              </a:spcBef>
              <a:buClr>
                <a:srgbClr val="3DCC58"/>
              </a:buClr>
              <a:buSzPct val="105882"/>
              <a:buFont typeface="Arial" panose="020B0604020202020204" pitchFamily="34" charset="0"/>
              <a:buChar char="•"/>
              <a:tabLst>
                <a:tab pos="13525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Experiencia</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previa</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380"/>
              </a:spcBef>
              <a:buClr>
                <a:srgbClr val="3DCC58"/>
              </a:buClr>
              <a:buSzPct val="120000"/>
              <a:buFont typeface="Arial" panose="020B0604020202020204" pitchFamily="34" charset="0"/>
              <a:buChar char="•"/>
              <a:tabLst>
                <a:tab pos="131445"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Coherencia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diseños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anteriores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uso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parcial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diseños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anteriores.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801" lvl="1" indent="-342900" algn="just">
              <a:spcBef>
                <a:spcPts val="300"/>
              </a:spcBef>
              <a:buClr>
                <a:srgbClr val="3DCC58"/>
              </a:buClr>
              <a:buSzPct val="105882"/>
              <a:buFont typeface="Arial" panose="020B0604020202020204" pitchFamily="34" charset="0"/>
              <a:buChar char="•"/>
              <a:tabLst>
                <a:tab pos="132715"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Estandarización</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subconjuntos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380"/>
              </a:spcBef>
              <a:buClr>
                <a:srgbClr val="3DCC58"/>
              </a:buClr>
              <a:buSzPct val="120000"/>
              <a:buFont typeface="Arial" panose="020B0604020202020204" pitchFamily="34" charset="0"/>
              <a:buChar char="•"/>
              <a:tabLst>
                <a:tab pos="12192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existencia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base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equipos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instalados.</a:t>
            </a:r>
          </a:p>
          <a:p>
            <a:pPr marL="812165" lvl="1" indent="-342900" algn="just">
              <a:spcBef>
                <a:spcPts val="380"/>
              </a:spcBef>
              <a:buClr>
                <a:srgbClr val="3DCC58"/>
              </a:buClr>
              <a:buSzPct val="120000"/>
              <a:buFont typeface="Arial" panose="020B0604020202020204" pitchFamily="34" charset="0"/>
              <a:buChar char="•"/>
              <a:tabLst>
                <a:tab pos="121920" algn="l"/>
              </a:tabLst>
            </a:pP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Requisitos</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servicios</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públicos</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550"/>
              </a:spcBef>
              <a:buClr>
                <a:srgbClr val="3DCC58"/>
              </a:buClr>
              <a:buSzPct val="138461"/>
              <a:buFont typeface="Arial" panose="020B0604020202020204" pitchFamily="34" charset="0"/>
              <a:buChar char="•"/>
              <a:tabLst>
                <a:tab pos="12192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smtClean="0">
                <a:solidFill>
                  <a:srgbClr val="221915"/>
                </a:solidFill>
                <a:latin typeface="Tahoma" panose="020B0604030504040204" pitchFamily="34" charset="0"/>
                <a:ea typeface="Tahoma" panose="020B0604030504040204" pitchFamily="34" charset="0"/>
                <a:cs typeface="Tahoma" panose="020B0604030504040204" pitchFamily="34" charset="0"/>
              </a:rPr>
              <a:t>técnicos: </a:t>
            </a:r>
            <a:r>
              <a:rPr lang="es-MX" sz="2400" spc="25" dirty="0" smtClean="0">
                <a:solidFill>
                  <a:srgbClr val="221915"/>
                </a:solidFill>
                <a:latin typeface="Tahoma" panose="020B0604030504040204" pitchFamily="34" charset="0"/>
                <a:ea typeface="Tahoma" panose="020B0604030504040204" pitchFamily="34" charset="0"/>
                <a:cs typeface="Tahoma" panose="020B0604030504040204" pitchFamily="34" charset="0"/>
              </a:rPr>
              <a:t>factor</a:t>
            </a:r>
            <a:r>
              <a:rPr lang="es-MX" sz="2400"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potencia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objetivo, potencia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carga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respaldada, presencia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generadores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armónicos</a:t>
            </a:r>
            <a:endParaRPr lang="es-MX" sz="2400" dirty="0">
              <a:latin typeface="Tahoma" panose="020B0604030504040204" pitchFamily="34" charset="0"/>
              <a:ea typeface="Tahoma" panose="020B0604030504040204" pitchFamily="34" charset="0"/>
              <a:cs typeface="Tahoma" panose="020B0604030504040204" pitchFamily="34" charset="0"/>
            </a:endParaRPr>
          </a:p>
          <a:p>
            <a:pPr marL="44450" marR="5080" indent="-14604" algn="just"/>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consideraciones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deben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tenerse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cuenta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fase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detallada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sigue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etapa</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preliminar.</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a:spcBef>
                <a:spcPts val="5"/>
              </a:spcBef>
            </a:pPr>
            <a:endParaRPr sz="750" dirty="0">
              <a:latin typeface="Microsoft Sans Serif"/>
              <a:cs typeface="Microsoft Sans Serif"/>
            </a:endParaRPr>
          </a:p>
        </p:txBody>
      </p:sp>
      <p:pic>
        <p:nvPicPr>
          <p:cNvPr id="15" name="Imagen 14">
            <a:extLst>
              <a:ext uri="{FF2B5EF4-FFF2-40B4-BE49-F238E27FC236}">
                <a16:creationId xmlns:a16="http://schemas.microsoft.com/office/drawing/2014/main" xmlns="" id="{BD58EAC3-DDE4-4727-AA2F-DA27B06DB7A8}"/>
              </a:ext>
            </a:extLst>
          </p:cNvPr>
          <p:cNvPicPr>
            <a:picLocks noChangeAspect="1"/>
          </p:cNvPicPr>
          <p:nvPr/>
        </p:nvPicPr>
        <p:blipFill>
          <a:blip r:embed="rId2"/>
          <a:stretch>
            <a:fillRect/>
          </a:stretch>
        </p:blipFill>
        <p:spPr>
          <a:xfrm>
            <a:off x="4368800" y="381000"/>
            <a:ext cx="9220200" cy="332107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200" y="403412"/>
            <a:ext cx="9143238" cy="1367041"/>
          </a:xfrm>
          <a:prstGeom prst="rect">
            <a:avLst/>
          </a:prstGeom>
        </p:spPr>
        <p:txBody>
          <a:bodyPr vert="horz" wrap="square" lIns="0" tIns="12700" rIns="0" bIns="0" rtlCol="0">
            <a:spAutoFit/>
          </a:bodyPr>
          <a:lstStyle/>
          <a:p>
            <a:pPr marL="12700">
              <a:spcBef>
                <a:spcPts val="100"/>
              </a:spcBef>
            </a:pPr>
            <a:r>
              <a:rPr sz="3200" b="1" spc="5" dirty="0"/>
              <a:t>Elección</a:t>
            </a:r>
            <a:r>
              <a:rPr sz="3200" b="1" spc="-30" dirty="0"/>
              <a:t> </a:t>
            </a:r>
            <a:r>
              <a:rPr sz="3200" b="1" spc="80" dirty="0"/>
              <a:t>de</a:t>
            </a:r>
            <a:r>
              <a:rPr sz="3200" b="1" spc="-30" dirty="0"/>
              <a:t> </a:t>
            </a:r>
            <a:r>
              <a:rPr sz="3200" b="1" spc="40" dirty="0"/>
              <a:t>la</a:t>
            </a:r>
            <a:r>
              <a:rPr sz="3200" b="1" spc="-30" dirty="0"/>
              <a:t> </a:t>
            </a:r>
            <a:r>
              <a:rPr sz="3200" b="1" spc="105" dirty="0" err="1"/>
              <a:t>arquitectura</a:t>
            </a:r>
            <a:r>
              <a:rPr lang="en-US" sz="3200" b="1" spc="105" dirty="0"/>
              <a:t/>
            </a:r>
            <a:br>
              <a:rPr lang="en-US" sz="3200" b="1" spc="105" dirty="0"/>
            </a:br>
            <a:r>
              <a:rPr lang="es-MX" sz="3200" b="1" spc="25" dirty="0">
                <a:solidFill>
                  <a:srgbClr val="3DCC58"/>
                </a:solidFill>
                <a:latin typeface="Microsoft Sans Serif"/>
                <a:cs typeface="Microsoft Sans Serif"/>
              </a:rPr>
              <a:t>Criterios</a:t>
            </a:r>
            <a:r>
              <a:rPr lang="es-MX" sz="3200" b="1" spc="-15" dirty="0">
                <a:solidFill>
                  <a:srgbClr val="3DCC58"/>
                </a:solidFill>
                <a:latin typeface="Microsoft Sans Serif"/>
                <a:cs typeface="Microsoft Sans Serif"/>
              </a:rPr>
              <a:t> </a:t>
            </a:r>
            <a:r>
              <a:rPr lang="es-MX" sz="3200" b="1" spc="30" dirty="0">
                <a:solidFill>
                  <a:srgbClr val="3DCC58"/>
                </a:solidFill>
                <a:latin typeface="Microsoft Sans Serif"/>
                <a:cs typeface="Microsoft Sans Serif"/>
              </a:rPr>
              <a:t>de</a:t>
            </a:r>
            <a:r>
              <a:rPr lang="es-MX" sz="3200" b="1" spc="-10" dirty="0">
                <a:solidFill>
                  <a:srgbClr val="3DCC58"/>
                </a:solidFill>
                <a:latin typeface="Microsoft Sans Serif"/>
                <a:cs typeface="Microsoft Sans Serif"/>
              </a:rPr>
              <a:t> </a:t>
            </a:r>
            <a:r>
              <a:rPr lang="es-MX" sz="3200" b="1" spc="20" dirty="0">
                <a:solidFill>
                  <a:srgbClr val="3DCC58"/>
                </a:solidFill>
                <a:latin typeface="Microsoft Sans Serif"/>
                <a:cs typeface="Microsoft Sans Serif"/>
              </a:rPr>
              <a:t>evaluación</a:t>
            </a:r>
            <a:r>
              <a:rPr lang="es-MX" sz="3200" b="1" spc="-10" dirty="0">
                <a:solidFill>
                  <a:srgbClr val="3DCC58"/>
                </a:solidFill>
                <a:latin typeface="Microsoft Sans Serif"/>
                <a:cs typeface="Microsoft Sans Serif"/>
              </a:rPr>
              <a:t> </a:t>
            </a:r>
            <a:r>
              <a:rPr lang="es-MX" sz="3200" b="1" spc="30" dirty="0">
                <a:solidFill>
                  <a:srgbClr val="3DCC58"/>
                </a:solidFill>
                <a:latin typeface="Microsoft Sans Serif"/>
                <a:cs typeface="Microsoft Sans Serif"/>
              </a:rPr>
              <a:t>de</a:t>
            </a:r>
            <a:r>
              <a:rPr lang="es-MX" sz="3200" b="1" spc="-15" dirty="0">
                <a:solidFill>
                  <a:srgbClr val="3DCC58"/>
                </a:solidFill>
                <a:latin typeface="Microsoft Sans Serif"/>
                <a:cs typeface="Microsoft Sans Serif"/>
              </a:rPr>
              <a:t> </a:t>
            </a:r>
            <a:r>
              <a:rPr lang="es-MX" sz="3200" b="1" spc="15" dirty="0">
                <a:solidFill>
                  <a:srgbClr val="3DCC58"/>
                </a:solidFill>
                <a:latin typeface="Microsoft Sans Serif"/>
                <a:cs typeface="Microsoft Sans Serif"/>
              </a:rPr>
              <a:t>la</a:t>
            </a:r>
            <a:r>
              <a:rPr lang="es-MX" sz="3200" b="1" spc="-10" dirty="0">
                <a:solidFill>
                  <a:srgbClr val="3DCC58"/>
                </a:solidFill>
                <a:latin typeface="Microsoft Sans Serif"/>
                <a:cs typeface="Microsoft Sans Serif"/>
              </a:rPr>
              <a:t> </a:t>
            </a:r>
            <a:r>
              <a:rPr lang="es-MX" sz="3200" b="1" spc="35" dirty="0">
                <a:solidFill>
                  <a:srgbClr val="3DCC58"/>
                </a:solidFill>
                <a:latin typeface="Microsoft Sans Serif"/>
                <a:cs typeface="Microsoft Sans Serif"/>
              </a:rPr>
              <a:t>arquitectura.</a:t>
            </a:r>
            <a:r>
              <a:rPr lang="es-MX" sz="2400" dirty="0">
                <a:latin typeface="Microsoft Sans Serif"/>
                <a:cs typeface="Microsoft Sans Serif"/>
              </a:rPr>
              <a:t/>
            </a:r>
            <a:br>
              <a:rPr lang="es-MX" sz="2400" dirty="0">
                <a:latin typeface="Microsoft Sans Serif"/>
                <a:cs typeface="Microsoft Sans Serif"/>
              </a:rPr>
            </a:br>
            <a:endParaRPr spc="105" dirty="0"/>
          </a:p>
        </p:txBody>
      </p:sp>
      <p:sp>
        <p:nvSpPr>
          <p:cNvPr id="4" name="object 4"/>
          <p:cNvSpPr txBox="1"/>
          <p:nvPr/>
        </p:nvSpPr>
        <p:spPr>
          <a:xfrm>
            <a:off x="330200" y="1447800"/>
            <a:ext cx="17221200" cy="4929555"/>
          </a:xfrm>
          <a:prstGeom prst="rect">
            <a:avLst/>
          </a:prstGeom>
        </p:spPr>
        <p:txBody>
          <a:bodyPr vert="horz" wrap="square" lIns="0" tIns="12700" rIns="0" bIns="0" rtlCol="0">
            <a:spAutoFit/>
          </a:bodyPr>
          <a:lstStyle/>
          <a:p>
            <a:pPr marL="12700" marR="3595370" algn="just">
              <a:spcBef>
                <a:spcPts val="100"/>
              </a:spcBef>
            </a:pPr>
            <a:r>
              <a:rPr sz="2400" spc="15" dirty="0">
                <a:solidFill>
                  <a:srgbClr val="3DCC58"/>
                </a:solidFill>
                <a:latin typeface="Tahoma" panose="020B0604030504040204" pitchFamily="34" charset="0"/>
                <a:ea typeface="Tahoma" panose="020B0604030504040204" pitchFamily="34" charset="0"/>
                <a:cs typeface="Tahoma" panose="020B0604030504040204" pitchFamily="34" charset="0"/>
              </a:rPr>
              <a:t>Nivel</a:t>
            </a:r>
            <a:r>
              <a:rPr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3DCC58"/>
                </a:solidFill>
                <a:latin typeface="Tahoma" panose="020B0604030504040204" pitchFamily="34" charset="0"/>
                <a:ea typeface="Tahoma" panose="020B0604030504040204" pitchFamily="34" charset="0"/>
                <a:cs typeface="Tahoma" panose="020B0604030504040204" pitchFamily="34" charset="0"/>
              </a:rPr>
              <a:t>mantenimiento</a:t>
            </a:r>
            <a:r>
              <a:rPr sz="24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3DCC58"/>
                </a:solidFill>
                <a:latin typeface="Tahoma" panose="020B0604030504040204" pitchFamily="34" charset="0"/>
                <a:ea typeface="Tahoma" panose="020B0604030504040204" pitchFamily="34" charset="0"/>
                <a:cs typeface="Tahoma" panose="020B0604030504040204" pitchFamily="34" charset="0"/>
              </a:rPr>
              <a:t>preventivo</a:t>
            </a:r>
            <a:r>
              <a:rPr lang="es-ES" sz="2400" spc="25" dirty="0">
                <a:solidFill>
                  <a:srgbClr val="3DCC58"/>
                </a:solidFill>
                <a:latin typeface="Tahoma" panose="020B0604030504040204" pitchFamily="34" charset="0"/>
                <a:ea typeface="Tahoma" panose="020B0604030504040204" pitchFamily="34" charset="0"/>
                <a:cs typeface="Tahoma" panose="020B0604030504040204" pitchFamily="34" charset="0"/>
              </a:rPr>
              <a:t> </a:t>
            </a:r>
          </a:p>
          <a:p>
            <a:pPr marL="12700" marR="3595370" algn="just">
              <a:spcBef>
                <a:spcPts val="100"/>
              </a:spcBef>
            </a:pPr>
            <a:endParaRPr lang="es-ES" sz="2400" spc="25" dirty="0">
              <a:solidFill>
                <a:srgbClr val="3DCC58"/>
              </a:solidFill>
              <a:latin typeface="Tahoma" panose="020B0604030504040204" pitchFamily="34" charset="0"/>
              <a:ea typeface="Tahoma" panose="020B0604030504040204" pitchFamily="34" charset="0"/>
              <a:cs typeface="Tahoma" panose="020B0604030504040204" pitchFamily="34" charset="0"/>
            </a:endParaRPr>
          </a:p>
          <a:p>
            <a:pPr marL="12700" marR="3595370" algn="just">
              <a:spcBef>
                <a:spcPts val="100"/>
              </a:spcBef>
            </a:pPr>
            <a:r>
              <a:rPr sz="2400" b="1" spc="20" smtClean="0">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lang="es-AR"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114300" marR="17780" algn="just">
              <a:spcBef>
                <a:spcPts val="10"/>
              </a:spcBef>
            </a:pP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horas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sofisticación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mantenimiento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realizado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las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operaciones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acuerdo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ES"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recomendaciones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fabricante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garantizar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funcionamiento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fiable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sz="2400" spc="40" dirty="0" err="1">
                <a:solidFill>
                  <a:srgbClr val="221915"/>
                </a:solidFill>
                <a:latin typeface="Tahoma" panose="020B0604030504040204" pitchFamily="34" charset="0"/>
                <a:ea typeface="Tahoma" panose="020B0604030504040204" pitchFamily="34" charset="0"/>
                <a:cs typeface="Tahoma" panose="020B0604030504040204" pitchFamily="34" charset="0"/>
              </a:rPr>
              <a:t>mantener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niveles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rendimiento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t>
            </a:r>
            <a:r>
              <a:rPr sz="2400" spc="20">
                <a:solidFill>
                  <a:srgbClr val="221915"/>
                </a:solidFill>
                <a:latin typeface="Tahoma" panose="020B0604030504040204" pitchFamily="34" charset="0"/>
                <a:ea typeface="Tahoma" panose="020B0604030504040204" pitchFamily="34" charset="0"/>
                <a:cs typeface="Tahoma" panose="020B0604030504040204" pitchFamily="34" charset="0"/>
              </a:rPr>
              <a:t>evitando</a:t>
            </a:r>
            <a:r>
              <a:rPr sz="2400" spc="-5">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AR"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fallas: </a:t>
            </a:r>
            <a:r>
              <a:rPr sz="2400" spc="20" smtClean="0">
                <a:solidFill>
                  <a:srgbClr val="221915"/>
                </a:solidFill>
                <a:latin typeface="Tahoma" panose="020B0604030504040204" pitchFamily="34" charset="0"/>
                <a:ea typeface="Tahoma" panose="020B0604030504040204" pitchFamily="34" charset="0"/>
                <a:cs typeface="Tahoma" panose="020B0604030504040204" pitchFamily="34" charset="0"/>
              </a:rPr>
              <a:t>disparos</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paradas</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etc.).</a:t>
            </a:r>
            <a:endParaRPr lang="en-US" sz="240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14300" marR="17780" algn="just">
              <a:spcBef>
                <a:spcPts val="10"/>
              </a:spcBef>
            </a:pPr>
            <a:endParaRPr sz="2400" dirty="0">
              <a:latin typeface="Tahoma" panose="020B0604030504040204" pitchFamily="34" charset="0"/>
              <a:ea typeface="Tahoma" panose="020B0604030504040204" pitchFamily="34" charset="0"/>
              <a:cs typeface="Tahoma" panose="020B0604030504040204" pitchFamily="34" charset="0"/>
            </a:endParaRPr>
          </a:p>
          <a:p>
            <a:pPr marL="12700" algn="just">
              <a:spcBef>
                <a:spcPts val="5"/>
              </a:spcBef>
            </a:pPr>
            <a:r>
              <a:rPr sz="2400" b="1" spc="20" err="1">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sz="2400" b="1" spc="-15">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5" smtClean="0">
                <a:solidFill>
                  <a:srgbClr val="221915"/>
                </a:solidFill>
                <a:latin typeface="Tahoma" panose="020B0604030504040204" pitchFamily="34" charset="0"/>
                <a:ea typeface="Tahoma" panose="020B0604030504040204" pitchFamily="34" charset="0"/>
                <a:cs typeface="Tahoma" panose="020B0604030504040204" pitchFamily="34" charset="0"/>
              </a:rPr>
              <a:t>categorías</a:t>
            </a:r>
            <a:r>
              <a:rPr lang="es-AR"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lang="en-US" sz="2400" b="1" spc="1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2700" algn="just">
              <a:spcBef>
                <a:spcPts val="5"/>
              </a:spcBef>
            </a:pPr>
            <a:endParaRPr sz="2400" b="1"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295"/>
              </a:spcBef>
              <a:buClr>
                <a:srgbClr val="3DCC58"/>
              </a:buClr>
              <a:buSzPct val="105882"/>
              <a:buFont typeface="Arial" panose="020B0604020202020204" pitchFamily="34" charset="0"/>
              <a:buChar char="•"/>
              <a:tabLst>
                <a:tab pos="102235" algn="l"/>
              </a:tabLst>
            </a:pPr>
            <a:r>
              <a:rPr sz="2400" b="1" spc="10" smtClean="0">
                <a:solidFill>
                  <a:srgbClr val="221915"/>
                </a:solidFill>
                <a:latin typeface="Tahoma" panose="020B0604030504040204" pitchFamily="34" charset="0"/>
                <a:ea typeface="Tahoma" panose="020B0604030504040204" pitchFamily="34" charset="0"/>
                <a:cs typeface="Tahoma" panose="020B0604030504040204" pitchFamily="34" charset="0"/>
              </a:rPr>
              <a:t>Estándar</a:t>
            </a:r>
            <a:r>
              <a:rPr lang="es-AR" sz="2400" b="1" spc="1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smtClean="0">
                <a:solidFill>
                  <a:srgbClr val="221915"/>
                </a:solidFill>
                <a:latin typeface="Tahoma" panose="020B0604030504040204" pitchFamily="34" charset="0"/>
                <a:ea typeface="Tahoma" panose="020B0604030504040204" pitchFamily="34" charset="0"/>
                <a:cs typeface="Tahoma" panose="020B0604030504040204" pitchFamily="34" charset="0"/>
              </a:rPr>
              <a:t>según</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recomendaciones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fabricante</a:t>
            </a:r>
            <a:endParaRPr sz="2400" dirty="0">
              <a:latin typeface="Tahoma" panose="020B0604030504040204" pitchFamily="34" charset="0"/>
              <a:ea typeface="Tahoma" panose="020B0604030504040204" pitchFamily="34" charset="0"/>
              <a:cs typeface="Tahoma" panose="020B0604030504040204" pitchFamily="34" charset="0"/>
            </a:endParaRPr>
          </a:p>
          <a:p>
            <a:pPr marL="812165" lvl="1" indent="-342900" algn="just">
              <a:spcBef>
                <a:spcPts val="280"/>
              </a:spcBef>
              <a:buClr>
                <a:srgbClr val="3DCC58"/>
              </a:buClr>
              <a:buSzPct val="105882"/>
              <a:buFont typeface="Arial" panose="020B0604020202020204" pitchFamily="34" charset="0"/>
              <a:buChar char="•"/>
              <a:tabLst>
                <a:tab pos="102235" algn="l"/>
              </a:tabLst>
            </a:pPr>
            <a:r>
              <a:rPr sz="2400" b="1" spc="30" smtClean="0">
                <a:solidFill>
                  <a:srgbClr val="221915"/>
                </a:solidFill>
                <a:latin typeface="Tahoma" panose="020B0604030504040204" pitchFamily="34" charset="0"/>
                <a:ea typeface="Tahoma" panose="020B0604030504040204" pitchFamily="34" charset="0"/>
                <a:cs typeface="Tahoma" panose="020B0604030504040204" pitchFamily="34" charset="0"/>
              </a:rPr>
              <a:t>Mejorado</a:t>
            </a:r>
            <a:r>
              <a:rPr lang="es-AR" sz="2400" b="1" spc="3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smtClean="0">
                <a:solidFill>
                  <a:srgbClr val="221915"/>
                </a:solidFill>
                <a:latin typeface="Tahoma" panose="020B0604030504040204" pitchFamily="34" charset="0"/>
                <a:ea typeface="Tahoma" panose="020B0604030504040204" pitchFamily="34" charset="0"/>
                <a:cs typeface="Tahoma" panose="020B0604030504040204" pitchFamily="34" charset="0"/>
              </a:rPr>
              <a:t>según</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recomendaciones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fabricante</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ambiente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severo</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628650" lvl="1" indent="-342900" algn="just">
              <a:spcBef>
                <a:spcPts val="90"/>
              </a:spcBef>
              <a:buClr>
                <a:srgbClr val="3DCC58"/>
              </a:buClr>
              <a:buSzPct val="128571"/>
              <a:buFont typeface="Arial" panose="020B0604020202020204" pitchFamily="34" charset="0"/>
              <a:buChar char="•"/>
              <a:tabLst>
                <a:tab pos="102235" algn="l"/>
              </a:tabLst>
            </a:pPr>
            <a:r>
              <a:rPr sz="2400" b="1" smtClean="0">
                <a:solidFill>
                  <a:srgbClr val="221915"/>
                </a:solidFill>
                <a:latin typeface="Tahoma" panose="020B0604030504040204" pitchFamily="34" charset="0"/>
                <a:ea typeface="Tahoma" panose="020B0604030504040204" pitchFamily="34" charset="0"/>
                <a:cs typeface="Tahoma" panose="020B0604030504040204" pitchFamily="34" charset="0"/>
              </a:rPr>
              <a:t>Específico</a:t>
            </a:r>
            <a:r>
              <a:rPr lang="es-AR" sz="2400" b="1"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smtClean="0">
                <a:solidFill>
                  <a:srgbClr val="221915"/>
                </a:solidFill>
                <a:latin typeface="Tahoma" panose="020B0604030504040204" pitchFamily="34" charset="0"/>
                <a:ea typeface="Tahoma" panose="020B0604030504040204" pitchFamily="34" charset="0"/>
                <a:cs typeface="Tahoma" panose="020B0604030504040204" pitchFamily="34" charset="0"/>
              </a:rPr>
              <a:t>plan</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221915"/>
                </a:solidFill>
                <a:latin typeface="Tahoma" panose="020B0604030504040204" pitchFamily="34" charset="0"/>
                <a:ea typeface="Tahoma" panose="020B0604030504040204" pitchFamily="34" charset="0"/>
                <a:cs typeface="Tahoma" panose="020B0604030504040204" pitchFamily="34" charset="0"/>
              </a:rPr>
              <a:t>mantenimiento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específico</a:t>
            </a:r>
            <a:r>
              <a:rPr lang="es-A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cumple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altos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requisitos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continuidad</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requiere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alto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competencia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personal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mantenimiento</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lang="en-US" sz="2400" spc="30" dirty="0">
              <a:solidFill>
                <a:srgbClr val="221915"/>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200" y="403412"/>
            <a:ext cx="9143238" cy="1367041"/>
          </a:xfrm>
          <a:prstGeom prst="rect">
            <a:avLst/>
          </a:prstGeom>
        </p:spPr>
        <p:txBody>
          <a:bodyPr vert="horz" wrap="square" lIns="0" tIns="12700" rIns="0" bIns="0" rtlCol="0">
            <a:spAutoFit/>
          </a:bodyPr>
          <a:lstStyle/>
          <a:p>
            <a:pPr marL="12700">
              <a:spcBef>
                <a:spcPts val="100"/>
              </a:spcBef>
            </a:pPr>
            <a:r>
              <a:rPr sz="3200" b="1" spc="5" dirty="0"/>
              <a:t>Elección</a:t>
            </a:r>
            <a:r>
              <a:rPr sz="3200" b="1" spc="-30" dirty="0"/>
              <a:t> </a:t>
            </a:r>
            <a:r>
              <a:rPr sz="3200" b="1" spc="80" dirty="0"/>
              <a:t>de</a:t>
            </a:r>
            <a:r>
              <a:rPr sz="3200" b="1" spc="-30" dirty="0"/>
              <a:t> </a:t>
            </a:r>
            <a:r>
              <a:rPr sz="3200" b="1" spc="40" dirty="0"/>
              <a:t>la</a:t>
            </a:r>
            <a:r>
              <a:rPr sz="3200" b="1" spc="-30" dirty="0"/>
              <a:t> </a:t>
            </a:r>
            <a:r>
              <a:rPr sz="3200" b="1" spc="105" dirty="0" err="1"/>
              <a:t>arquitectura</a:t>
            </a:r>
            <a:r>
              <a:rPr lang="en-US" sz="3200" b="1" spc="105" dirty="0"/>
              <a:t/>
            </a:r>
            <a:br>
              <a:rPr lang="en-US" sz="3200" b="1" spc="105" dirty="0"/>
            </a:br>
            <a:r>
              <a:rPr lang="es-MX" sz="3200" b="1" spc="25" dirty="0">
                <a:solidFill>
                  <a:srgbClr val="3DCC58"/>
                </a:solidFill>
                <a:latin typeface="Microsoft Sans Serif"/>
                <a:cs typeface="Microsoft Sans Serif"/>
              </a:rPr>
              <a:t>Criterios</a:t>
            </a:r>
            <a:r>
              <a:rPr lang="es-MX" sz="3200" b="1" spc="-15" dirty="0">
                <a:solidFill>
                  <a:srgbClr val="3DCC58"/>
                </a:solidFill>
                <a:latin typeface="Microsoft Sans Serif"/>
                <a:cs typeface="Microsoft Sans Serif"/>
              </a:rPr>
              <a:t> </a:t>
            </a:r>
            <a:r>
              <a:rPr lang="es-MX" sz="3200" b="1" spc="30" dirty="0">
                <a:solidFill>
                  <a:srgbClr val="3DCC58"/>
                </a:solidFill>
                <a:latin typeface="Microsoft Sans Serif"/>
                <a:cs typeface="Microsoft Sans Serif"/>
              </a:rPr>
              <a:t>de</a:t>
            </a:r>
            <a:r>
              <a:rPr lang="es-MX" sz="3200" b="1" spc="-10" dirty="0">
                <a:solidFill>
                  <a:srgbClr val="3DCC58"/>
                </a:solidFill>
                <a:latin typeface="Microsoft Sans Serif"/>
                <a:cs typeface="Microsoft Sans Serif"/>
              </a:rPr>
              <a:t> </a:t>
            </a:r>
            <a:r>
              <a:rPr lang="es-MX" sz="3200" b="1" spc="20" dirty="0">
                <a:solidFill>
                  <a:srgbClr val="3DCC58"/>
                </a:solidFill>
                <a:latin typeface="Microsoft Sans Serif"/>
                <a:cs typeface="Microsoft Sans Serif"/>
              </a:rPr>
              <a:t>evaluación</a:t>
            </a:r>
            <a:r>
              <a:rPr lang="es-MX" sz="3200" b="1" spc="-10" dirty="0">
                <a:solidFill>
                  <a:srgbClr val="3DCC58"/>
                </a:solidFill>
                <a:latin typeface="Microsoft Sans Serif"/>
                <a:cs typeface="Microsoft Sans Serif"/>
              </a:rPr>
              <a:t> </a:t>
            </a:r>
            <a:r>
              <a:rPr lang="es-MX" sz="3200" b="1" spc="30" dirty="0">
                <a:solidFill>
                  <a:srgbClr val="3DCC58"/>
                </a:solidFill>
                <a:latin typeface="Microsoft Sans Serif"/>
                <a:cs typeface="Microsoft Sans Serif"/>
              </a:rPr>
              <a:t>de</a:t>
            </a:r>
            <a:r>
              <a:rPr lang="es-MX" sz="3200" b="1" spc="-15" dirty="0">
                <a:solidFill>
                  <a:srgbClr val="3DCC58"/>
                </a:solidFill>
                <a:latin typeface="Microsoft Sans Serif"/>
                <a:cs typeface="Microsoft Sans Serif"/>
              </a:rPr>
              <a:t> </a:t>
            </a:r>
            <a:r>
              <a:rPr lang="es-MX" sz="3200" b="1" spc="15" dirty="0">
                <a:solidFill>
                  <a:srgbClr val="3DCC58"/>
                </a:solidFill>
                <a:latin typeface="Microsoft Sans Serif"/>
                <a:cs typeface="Microsoft Sans Serif"/>
              </a:rPr>
              <a:t>la</a:t>
            </a:r>
            <a:r>
              <a:rPr lang="es-MX" sz="3200" b="1" spc="-10" dirty="0">
                <a:solidFill>
                  <a:srgbClr val="3DCC58"/>
                </a:solidFill>
                <a:latin typeface="Microsoft Sans Serif"/>
                <a:cs typeface="Microsoft Sans Serif"/>
              </a:rPr>
              <a:t> </a:t>
            </a:r>
            <a:r>
              <a:rPr lang="es-MX" sz="3200" b="1" spc="35" dirty="0">
                <a:solidFill>
                  <a:srgbClr val="3DCC58"/>
                </a:solidFill>
                <a:latin typeface="Microsoft Sans Serif"/>
                <a:cs typeface="Microsoft Sans Serif"/>
              </a:rPr>
              <a:t>arquitectura.</a:t>
            </a:r>
            <a:r>
              <a:rPr lang="es-MX" sz="2400" dirty="0">
                <a:latin typeface="Microsoft Sans Serif"/>
                <a:cs typeface="Microsoft Sans Serif"/>
              </a:rPr>
              <a:t/>
            </a:r>
            <a:br>
              <a:rPr lang="es-MX" sz="2400" dirty="0">
                <a:latin typeface="Microsoft Sans Serif"/>
                <a:cs typeface="Microsoft Sans Serif"/>
              </a:rPr>
            </a:br>
            <a:endParaRPr spc="105" dirty="0"/>
          </a:p>
        </p:txBody>
      </p:sp>
      <p:sp>
        <p:nvSpPr>
          <p:cNvPr id="4" name="object 4"/>
          <p:cNvSpPr txBox="1"/>
          <p:nvPr/>
        </p:nvSpPr>
        <p:spPr>
          <a:xfrm>
            <a:off x="330200" y="1447800"/>
            <a:ext cx="8610600" cy="7450758"/>
          </a:xfrm>
          <a:prstGeom prst="rect">
            <a:avLst/>
          </a:prstGeom>
        </p:spPr>
        <p:txBody>
          <a:bodyPr vert="horz" wrap="square" lIns="0" tIns="12700" rIns="0" bIns="0" rtlCol="0">
            <a:spAutoFit/>
          </a:bodyPr>
          <a:lstStyle/>
          <a:p>
            <a:pPr marL="12700" algn="just">
              <a:spcBef>
                <a:spcPts val="675"/>
              </a:spcBef>
            </a:pPr>
            <a:r>
              <a:rPr sz="2400" b="1" spc="20" dirty="0" err="1">
                <a:solidFill>
                  <a:srgbClr val="3DCC58"/>
                </a:solidFill>
                <a:latin typeface="Tahoma" panose="020B0604030504040204" pitchFamily="34" charset="0"/>
                <a:ea typeface="Tahoma" panose="020B0604030504040204" pitchFamily="34" charset="0"/>
                <a:cs typeface="Tahoma" panose="020B0604030504040204" pitchFamily="34" charset="0"/>
              </a:rPr>
              <a:t>Disponibilidad</a:t>
            </a:r>
            <a:r>
              <a:rPr sz="2400" b="1"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b="1"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3DCC58"/>
                </a:solidFill>
                <a:latin typeface="Tahoma" panose="020B0604030504040204" pitchFamily="34" charset="0"/>
                <a:ea typeface="Tahoma" panose="020B0604030504040204" pitchFamily="34" charset="0"/>
                <a:cs typeface="Tahoma" panose="020B0604030504040204" pitchFamily="34" charset="0"/>
              </a:rPr>
              <a:t>suministro</a:t>
            </a:r>
            <a:r>
              <a:rPr sz="2400" b="1"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b="1"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3DCC58"/>
                </a:solidFill>
                <a:latin typeface="Tahoma" panose="020B0604030504040204" pitchFamily="34" charset="0"/>
                <a:ea typeface="Tahoma" panose="020B0604030504040204" pitchFamily="34" charset="0"/>
                <a:cs typeface="Tahoma" panose="020B0604030504040204" pitchFamily="34" charset="0"/>
              </a:rPr>
              <a:t>energía</a:t>
            </a:r>
            <a:r>
              <a:rPr sz="2400" b="1"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3DCC58"/>
                </a:solidFill>
                <a:latin typeface="Tahoma" panose="020B0604030504040204" pitchFamily="34" charset="0"/>
                <a:ea typeface="Tahoma" panose="020B0604030504040204" pitchFamily="34" charset="0"/>
                <a:cs typeface="Tahoma" panose="020B0604030504040204" pitchFamily="34" charset="0"/>
              </a:rPr>
              <a:t>eléctrica.</a:t>
            </a:r>
            <a:endParaRPr sz="2400" b="1" dirty="0">
              <a:latin typeface="Tahoma" panose="020B0604030504040204" pitchFamily="34" charset="0"/>
              <a:ea typeface="Tahoma" panose="020B0604030504040204" pitchFamily="34" charset="0"/>
              <a:cs typeface="Tahoma" panose="020B0604030504040204" pitchFamily="34" charset="0"/>
            </a:endParaRPr>
          </a:p>
          <a:p>
            <a:pPr marL="12700" algn="just">
              <a:spcBef>
                <a:spcPts val="420"/>
              </a:spcBef>
            </a:pPr>
            <a:r>
              <a:rPr sz="2400" b="1" spc="20" smtClean="0">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lang="es-AR" sz="2400" b="1"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b="1" dirty="0">
              <a:latin typeface="Tahoma" panose="020B0604030504040204" pitchFamily="34" charset="0"/>
              <a:ea typeface="Tahoma" panose="020B0604030504040204" pitchFamily="34" charset="0"/>
              <a:cs typeface="Tahoma" panose="020B0604030504040204" pitchFamily="34" charset="0"/>
            </a:endParaRPr>
          </a:p>
          <a:p>
            <a:pPr marL="114300" marR="5080" algn="just">
              <a:spcBef>
                <a:spcPts val="10"/>
              </a:spcBef>
            </a:pPr>
            <a:r>
              <a:rPr sz="2400" spc="-55" dirty="0">
                <a:solidFill>
                  <a:srgbClr val="221915"/>
                </a:solidFill>
                <a:latin typeface="Tahoma" panose="020B0604030504040204" pitchFamily="34" charset="0"/>
                <a:ea typeface="Tahoma" panose="020B0604030504040204" pitchFamily="34" charset="0"/>
                <a:cs typeface="Tahoma" panose="020B0604030504040204" pitchFamily="34" charset="0"/>
              </a:rPr>
              <a:t>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probabilidad</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capaz</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suministrar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221915"/>
                </a:solidFill>
                <a:latin typeface="Tahoma" panose="020B0604030504040204" pitchFamily="34" charset="0"/>
                <a:ea typeface="Tahoma" panose="020B0604030504040204" pitchFamily="34" charset="0"/>
                <a:cs typeface="Tahoma" panose="020B0604030504040204" pitchFamily="34" charset="0"/>
              </a:rPr>
              <a:t>conforme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ES"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especificaciones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equipo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suministra</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ver</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Figura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5.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expresa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mediante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ES"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smtClean="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lang="es-AR" sz="2400" spc="2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algn="just"/>
            <a:endParaRPr sz="2400" dirty="0">
              <a:latin typeface="Tahoma" panose="020B0604030504040204" pitchFamily="34" charset="0"/>
              <a:ea typeface="Tahoma" panose="020B0604030504040204" pitchFamily="34" charset="0"/>
              <a:cs typeface="Tahoma" panose="020B0604030504040204" pitchFamily="34" charset="0"/>
            </a:endParaRPr>
          </a:p>
          <a:p>
            <a:pPr marR="76200" algn="just"/>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(1-MTTR)</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75" dirty="0">
                <a:solidFill>
                  <a:srgbClr val="221915"/>
                </a:solidFill>
                <a:latin typeface="Tahoma" panose="020B0604030504040204" pitchFamily="34" charset="0"/>
                <a:ea typeface="Tahoma" panose="020B0604030504040204" pitchFamily="34" charset="0"/>
                <a:cs typeface="Tahoma" panose="020B0604030504040204" pitchFamily="34" charset="0"/>
              </a:rPr>
              <a:t>/</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(MTBF+MTTR)</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x</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100</a:t>
            </a:r>
            <a:endParaRPr sz="2400" b="1" dirty="0">
              <a:latin typeface="Tahoma" panose="020B0604030504040204" pitchFamily="34" charset="0"/>
              <a:ea typeface="Tahoma" panose="020B0604030504040204" pitchFamily="34" charset="0"/>
              <a:cs typeface="Tahoma" panose="020B0604030504040204" pitchFamily="34" charset="0"/>
            </a:endParaRPr>
          </a:p>
          <a:p>
            <a:pPr algn="just">
              <a:spcBef>
                <a:spcPts val="45"/>
              </a:spcBef>
            </a:pPr>
            <a:endParaRPr sz="2400" dirty="0">
              <a:latin typeface="Tahoma" panose="020B0604030504040204" pitchFamily="34" charset="0"/>
              <a:ea typeface="Tahoma" panose="020B0604030504040204" pitchFamily="34" charset="0"/>
              <a:cs typeface="Tahoma" panose="020B0604030504040204" pitchFamily="34" charset="0"/>
            </a:endParaRPr>
          </a:p>
          <a:p>
            <a:pPr marL="812800" marR="216535" lvl="1" indent="-342900" algn="just">
              <a:buFont typeface="Wingdings" panose="05000000000000000000" pitchFamily="2" charset="2"/>
              <a:buChar char="Ø"/>
            </a:pPr>
            <a:r>
              <a:rPr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MTTR</a:t>
            </a:r>
            <a:r>
              <a:rPr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medio</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5">
                <a:solidFill>
                  <a:srgbClr val="221915"/>
                </a:solidFill>
                <a:latin typeface="Tahoma" panose="020B0604030504040204" pitchFamily="34" charset="0"/>
                <a:ea typeface="Tahoma" panose="020B0604030504040204" pitchFamily="34" charset="0"/>
                <a:cs typeface="Tahoma" panose="020B0604030504040204" pitchFamily="34" charset="0"/>
              </a:rPr>
              <a:t>reparación</a:t>
            </a:r>
            <a:r>
              <a:rPr sz="2400" b="1" spc="15" smtClean="0">
                <a:solidFill>
                  <a:srgbClr val="221915"/>
                </a:solidFill>
                <a:latin typeface="Tahoma" panose="020B0604030504040204" pitchFamily="34" charset="0"/>
                <a:ea typeface="Tahoma" panose="020B0604030504040204" pitchFamily="34" charset="0"/>
                <a:cs typeface="Tahoma" panose="020B0604030504040204" pitchFamily="34" charset="0"/>
              </a:rPr>
              <a:t>)</a:t>
            </a:r>
            <a:r>
              <a:rPr lang="es-AR"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smtClean="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promedio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vuelva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estar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operativo</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después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falla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incluye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detección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motivo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falla</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su</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reparación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nueva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puesta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endParaRPr sz="2400" dirty="0">
              <a:latin typeface="Tahoma" panose="020B0604030504040204" pitchFamily="34" charset="0"/>
              <a:ea typeface="Tahoma" panose="020B0604030504040204" pitchFamily="34" charset="0"/>
              <a:cs typeface="Tahoma" panose="020B0604030504040204" pitchFamily="34" charset="0"/>
            </a:endParaRPr>
          </a:p>
          <a:p>
            <a:pPr marL="812800" marR="54610" lvl="1" indent="-342900" algn="just">
              <a:buFont typeface="Wingdings" panose="05000000000000000000" pitchFamily="2" charset="2"/>
              <a:buChar char="Ø"/>
            </a:pP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MTBF </a:t>
            </a:r>
            <a:r>
              <a:rPr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(Tiempo </a:t>
            </a:r>
            <a:r>
              <a:rP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medio </a:t>
            </a:r>
            <a:r>
              <a:rPr sz="2400" b="1" spc="35">
                <a:solidFill>
                  <a:srgbClr val="221915"/>
                </a:solidFill>
                <a:latin typeface="Tahoma" panose="020B0604030504040204" pitchFamily="34" charset="0"/>
                <a:ea typeface="Tahoma" panose="020B0604030504040204" pitchFamily="34" charset="0"/>
                <a:cs typeface="Tahoma" panose="020B0604030504040204" pitchFamily="34" charset="0"/>
              </a:rPr>
              <a:t>entre </a:t>
            </a:r>
            <a:r>
              <a:rPr lang="es-AR"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fallas</a:t>
            </a:r>
            <a:r>
              <a:rPr sz="2400" b="1" spc="15"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5" dirty="0">
                <a:solidFill>
                  <a:srgbClr val="221915"/>
                </a:solidFill>
                <a:latin typeface="Tahoma" panose="020B0604030504040204" pitchFamily="34" charset="0"/>
                <a:ea typeface="Tahoma" panose="020B0604030504040204" pitchFamily="34" charset="0"/>
                <a:cs typeface="Tahoma" panose="020B0604030504040204" pitchFamily="34" charset="0"/>
              </a:rPr>
              <a:t>Conocido </a:t>
            </a:r>
            <a:r>
              <a:rP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también </a:t>
            </a:r>
            <a:r>
              <a:rPr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como </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Tiempo </a:t>
            </a:r>
            <a:r>
              <a:rPr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Medio </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400" b="1" spc="20" dirty="0">
                <a:solidFill>
                  <a:srgbClr val="221915"/>
                </a:solidFill>
                <a:latin typeface="Tahoma" panose="020B0604030504040204" pitchFamily="34" charset="0"/>
                <a:ea typeface="Tahoma" panose="020B0604030504040204" pitchFamily="34" charset="0"/>
                <a:cs typeface="Tahoma" panose="020B0604030504040204" pitchFamily="34" charset="0"/>
              </a:rPr>
              <a:t>Operación </a:t>
            </a:r>
            <a:r>
              <a:rP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entre </a:t>
            </a:r>
            <a:r>
              <a:rPr sz="2400" b="1" spc="-10" dirty="0">
                <a:solidFill>
                  <a:srgbClr val="221915"/>
                </a:solidFill>
                <a:latin typeface="Tahoma" panose="020B0604030504040204" pitchFamily="34" charset="0"/>
                <a:ea typeface="Tahoma" panose="020B0604030504040204" pitchFamily="34" charset="0"/>
                <a:cs typeface="Tahoma" panose="020B0604030504040204" pitchFamily="34" charset="0"/>
              </a:rPr>
              <a:t>Fallas </a:t>
            </a:r>
            <a:r>
              <a:rPr sz="2400" b="1" spc="-15">
                <a:solidFill>
                  <a:srgbClr val="221915"/>
                </a:solidFill>
                <a:latin typeface="Tahoma" panose="020B0604030504040204" pitchFamily="34" charset="0"/>
                <a:ea typeface="Tahoma" panose="020B0604030504040204" pitchFamily="34" charset="0"/>
                <a:cs typeface="Tahoma" panose="020B0604030504040204" pitchFamily="34" charset="0"/>
              </a:rPr>
              <a:t>MOTBF</a:t>
            </a:r>
            <a:r>
              <a:rPr sz="2400" b="1" spc="-15" smtClean="0">
                <a:solidFill>
                  <a:srgbClr val="221915"/>
                </a:solidFill>
                <a:latin typeface="Tahoma" panose="020B0604030504040204" pitchFamily="34" charset="0"/>
                <a:ea typeface="Tahoma" panose="020B0604030504040204" pitchFamily="34" charset="0"/>
                <a:cs typeface="Tahoma" panose="020B0604030504040204" pitchFamily="34" charset="0"/>
              </a:rPr>
              <a:t>)</a:t>
            </a:r>
            <a:r>
              <a:rPr lang="es-AR" sz="2400" b="1"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es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medición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tiempo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promedio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cual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está</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operativo</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tanto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permite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correcto</a:t>
            </a:r>
            <a:r>
              <a:rPr lang="es-ES"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funcionamiento</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aplicación</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sz="2400" dirty="0">
              <a:latin typeface="Tahoma" panose="020B0604030504040204" pitchFamily="34" charset="0"/>
              <a:ea typeface="Tahoma" panose="020B0604030504040204" pitchFamily="34" charset="0"/>
              <a:cs typeface="Tahoma" panose="020B0604030504040204" pitchFamily="34" charset="0"/>
            </a:endParaRPr>
          </a:p>
        </p:txBody>
      </p:sp>
      <p:pic>
        <p:nvPicPr>
          <p:cNvPr id="5" name="Imagen 4">
            <a:extLst>
              <a:ext uri="{FF2B5EF4-FFF2-40B4-BE49-F238E27FC236}">
                <a16:creationId xmlns:a16="http://schemas.microsoft.com/office/drawing/2014/main" xmlns="" id="{2E041852-1BCB-49E3-856A-F5B14AA6A3D8}"/>
              </a:ext>
            </a:extLst>
          </p:cNvPr>
          <p:cNvPicPr>
            <a:picLocks noChangeAspect="1"/>
          </p:cNvPicPr>
          <p:nvPr/>
        </p:nvPicPr>
        <p:blipFill>
          <a:blip r:embed="rId2"/>
          <a:stretch>
            <a:fillRect/>
          </a:stretch>
        </p:blipFill>
        <p:spPr>
          <a:xfrm>
            <a:off x="11258323" y="1447800"/>
            <a:ext cx="4305300" cy="3190875"/>
          </a:xfrm>
          <a:prstGeom prst="rect">
            <a:avLst/>
          </a:prstGeom>
        </p:spPr>
      </p:pic>
      <p:pic>
        <p:nvPicPr>
          <p:cNvPr id="7" name="Imagen 6">
            <a:extLst>
              <a:ext uri="{FF2B5EF4-FFF2-40B4-BE49-F238E27FC236}">
                <a16:creationId xmlns:a16="http://schemas.microsoft.com/office/drawing/2014/main" xmlns="" id="{C6BC667B-EA66-4342-A25F-E56406BC31D5}"/>
              </a:ext>
            </a:extLst>
          </p:cNvPr>
          <p:cNvPicPr>
            <a:picLocks noChangeAspect="1"/>
          </p:cNvPicPr>
          <p:nvPr/>
        </p:nvPicPr>
        <p:blipFill>
          <a:blip r:embed="rId3"/>
          <a:stretch>
            <a:fillRect/>
          </a:stretch>
        </p:blipFill>
        <p:spPr>
          <a:xfrm>
            <a:off x="10083800" y="5700032"/>
            <a:ext cx="6657975" cy="3819525"/>
          </a:xfrm>
          <a:prstGeom prst="rect">
            <a:avLst/>
          </a:prstGeom>
        </p:spPr>
      </p:pic>
      <p:sp>
        <p:nvSpPr>
          <p:cNvPr id="8" name="object 48">
            <a:extLst>
              <a:ext uri="{FF2B5EF4-FFF2-40B4-BE49-F238E27FC236}">
                <a16:creationId xmlns:a16="http://schemas.microsoft.com/office/drawing/2014/main" xmlns="" id="{5734D92A-FCF2-4553-9F0B-8E9C1BBFE913}"/>
              </a:ext>
            </a:extLst>
          </p:cNvPr>
          <p:cNvSpPr txBox="1"/>
          <p:nvPr/>
        </p:nvSpPr>
        <p:spPr>
          <a:xfrm>
            <a:off x="10081986" y="4982101"/>
            <a:ext cx="6657975" cy="382156"/>
          </a:xfrm>
          <a:prstGeom prst="rect">
            <a:avLst/>
          </a:prstGeom>
        </p:spPr>
        <p:txBody>
          <a:bodyPr vert="horz" wrap="square" lIns="0" tIns="12700" rIns="0" bIns="0" rtlCol="0">
            <a:spAutoFit/>
          </a:bodyPr>
          <a:lstStyle/>
          <a:p>
            <a:pPr marL="12700" algn="ctr">
              <a:spcBef>
                <a:spcPts val="100"/>
              </a:spcBef>
            </a:pPr>
            <a:r>
              <a:rPr sz="2400" b="1" spc="20" dirty="0">
                <a:solidFill>
                  <a:srgbClr val="616468"/>
                </a:solidFill>
                <a:latin typeface="Tahoma" panose="020B0604030504040204" pitchFamily="34" charset="0"/>
                <a:ea typeface="Tahoma" panose="020B0604030504040204" pitchFamily="34" charset="0"/>
                <a:cs typeface="Tahoma" panose="020B0604030504040204" pitchFamily="34" charset="0"/>
              </a:rPr>
              <a:t>Figura</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5</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95" dirty="0">
                <a:solidFill>
                  <a:srgbClr val="616468"/>
                </a:solidFill>
                <a:latin typeface="Tahoma" panose="020B0604030504040204" pitchFamily="34" charset="0"/>
                <a:ea typeface="Tahoma" panose="020B0604030504040204" pitchFamily="34" charset="0"/>
                <a:cs typeface="Tahoma" panose="020B0604030504040204" pitchFamily="34" charset="0"/>
              </a:rPr>
              <a:t>–</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10" dirty="0">
                <a:solidFill>
                  <a:srgbClr val="616468"/>
                </a:solidFill>
                <a:latin typeface="Tahoma" panose="020B0604030504040204" pitchFamily="34" charset="0"/>
                <a:ea typeface="Tahoma" panose="020B0604030504040204" pitchFamily="34" charset="0"/>
                <a:cs typeface="Tahoma" panose="020B0604030504040204" pitchFamily="34" charset="0"/>
              </a:rPr>
              <a:t>D6</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30" dirty="0">
                <a:solidFill>
                  <a:srgbClr val="616468"/>
                </a:solidFill>
                <a:latin typeface="Tahoma" panose="020B0604030504040204" pitchFamily="34" charset="0"/>
                <a:ea typeface="Tahoma" panose="020B0604030504040204" pitchFamily="34" charset="0"/>
                <a:cs typeface="Tahoma" panose="020B0604030504040204" pitchFamily="34" charset="0"/>
              </a:rPr>
              <a:t>Definición</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30" dirty="0">
                <a:solidFill>
                  <a:srgbClr val="616468"/>
                </a:solidFill>
                <a:latin typeface="Tahoma" panose="020B0604030504040204" pitchFamily="34" charset="0"/>
                <a:ea typeface="Tahoma" panose="020B0604030504040204" pitchFamily="34" charset="0"/>
                <a:cs typeface="Tahoma" panose="020B0604030504040204" pitchFamily="34" charset="0"/>
              </a:rPr>
              <a:t>de</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25" dirty="0">
                <a:solidFill>
                  <a:srgbClr val="616468"/>
                </a:solidFill>
                <a:latin typeface="Tahoma" panose="020B0604030504040204" pitchFamily="34" charset="0"/>
                <a:ea typeface="Tahoma" panose="020B0604030504040204" pitchFamily="34" charset="0"/>
                <a:cs typeface="Tahoma" panose="020B0604030504040204" pitchFamily="34" charset="0"/>
              </a:rPr>
              <a:t>MTBF</a:t>
            </a:r>
            <a:r>
              <a:rPr sz="2400" b="1" spc="-15"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5" dirty="0">
                <a:solidFill>
                  <a:srgbClr val="616468"/>
                </a:solidFill>
                <a:latin typeface="Tahoma" panose="020B0604030504040204" pitchFamily="34" charset="0"/>
                <a:ea typeface="Tahoma" panose="020B0604030504040204" pitchFamily="34" charset="0"/>
                <a:cs typeface="Tahoma" panose="020B0604030504040204" pitchFamily="34" charset="0"/>
              </a:rPr>
              <a:t>y</a:t>
            </a:r>
            <a:r>
              <a:rPr sz="2400" b="1" spc="-10" dirty="0">
                <a:solidFill>
                  <a:srgbClr val="616468"/>
                </a:solidFill>
                <a:latin typeface="Tahoma" panose="020B0604030504040204" pitchFamily="34" charset="0"/>
                <a:ea typeface="Tahoma" panose="020B0604030504040204" pitchFamily="34" charset="0"/>
                <a:cs typeface="Tahoma" panose="020B0604030504040204" pitchFamily="34" charset="0"/>
              </a:rPr>
              <a:t> </a:t>
            </a:r>
            <a:r>
              <a:rPr sz="2400" b="1" spc="-35" dirty="0">
                <a:solidFill>
                  <a:srgbClr val="616468"/>
                </a:solidFill>
                <a:latin typeface="Tahoma" panose="020B0604030504040204" pitchFamily="34" charset="0"/>
                <a:ea typeface="Tahoma" panose="020B0604030504040204" pitchFamily="34" charset="0"/>
                <a:cs typeface="Tahoma" panose="020B0604030504040204" pitchFamily="34" charset="0"/>
              </a:rPr>
              <a:t>MTTR</a:t>
            </a:r>
            <a:endParaRPr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4590692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200" y="403412"/>
            <a:ext cx="9143238" cy="1367041"/>
          </a:xfrm>
          <a:prstGeom prst="rect">
            <a:avLst/>
          </a:prstGeom>
        </p:spPr>
        <p:txBody>
          <a:bodyPr vert="horz" wrap="square" lIns="0" tIns="12700" rIns="0" bIns="0" rtlCol="0">
            <a:spAutoFit/>
          </a:bodyPr>
          <a:lstStyle/>
          <a:p>
            <a:pPr marL="12700">
              <a:spcBef>
                <a:spcPts val="100"/>
              </a:spcBef>
            </a:pPr>
            <a:r>
              <a:rPr sz="3200" b="1" spc="5" dirty="0"/>
              <a:t>Elección</a:t>
            </a:r>
            <a:r>
              <a:rPr sz="3200" b="1" spc="-30" dirty="0"/>
              <a:t> </a:t>
            </a:r>
            <a:r>
              <a:rPr sz="3200" b="1" spc="80" dirty="0"/>
              <a:t>de</a:t>
            </a:r>
            <a:r>
              <a:rPr sz="3200" b="1" spc="-30" dirty="0"/>
              <a:t> </a:t>
            </a:r>
            <a:r>
              <a:rPr sz="3200" b="1" spc="40" dirty="0"/>
              <a:t>la</a:t>
            </a:r>
            <a:r>
              <a:rPr sz="3200" b="1" spc="-30" dirty="0"/>
              <a:t> </a:t>
            </a:r>
            <a:r>
              <a:rPr sz="3200" b="1" spc="105" dirty="0" err="1"/>
              <a:t>arquitectura</a:t>
            </a:r>
            <a:r>
              <a:rPr lang="en-US" sz="3200" b="1" spc="105" dirty="0"/>
              <a:t/>
            </a:r>
            <a:br>
              <a:rPr lang="en-US" sz="3200" b="1" spc="105" dirty="0"/>
            </a:br>
            <a:r>
              <a:rPr lang="es-MX" sz="3200" b="1" spc="25" dirty="0">
                <a:solidFill>
                  <a:srgbClr val="3DCC58"/>
                </a:solidFill>
                <a:latin typeface="Microsoft Sans Serif"/>
                <a:cs typeface="Microsoft Sans Serif"/>
              </a:rPr>
              <a:t>Criterios</a:t>
            </a:r>
            <a:r>
              <a:rPr lang="es-MX" sz="3200" b="1" spc="-15" dirty="0">
                <a:solidFill>
                  <a:srgbClr val="3DCC58"/>
                </a:solidFill>
                <a:latin typeface="Microsoft Sans Serif"/>
                <a:cs typeface="Microsoft Sans Serif"/>
              </a:rPr>
              <a:t> </a:t>
            </a:r>
            <a:r>
              <a:rPr lang="es-MX" sz="3200" b="1" spc="30" dirty="0">
                <a:solidFill>
                  <a:srgbClr val="3DCC58"/>
                </a:solidFill>
                <a:latin typeface="Microsoft Sans Serif"/>
                <a:cs typeface="Microsoft Sans Serif"/>
              </a:rPr>
              <a:t>de</a:t>
            </a:r>
            <a:r>
              <a:rPr lang="es-MX" sz="3200" b="1" spc="-10" dirty="0">
                <a:solidFill>
                  <a:srgbClr val="3DCC58"/>
                </a:solidFill>
                <a:latin typeface="Microsoft Sans Serif"/>
                <a:cs typeface="Microsoft Sans Serif"/>
              </a:rPr>
              <a:t> </a:t>
            </a:r>
            <a:r>
              <a:rPr lang="es-MX" sz="3200" b="1" spc="20" dirty="0">
                <a:solidFill>
                  <a:srgbClr val="3DCC58"/>
                </a:solidFill>
                <a:latin typeface="Microsoft Sans Serif"/>
                <a:cs typeface="Microsoft Sans Serif"/>
              </a:rPr>
              <a:t>evaluación</a:t>
            </a:r>
            <a:r>
              <a:rPr lang="es-MX" sz="3200" b="1" spc="-10" dirty="0">
                <a:solidFill>
                  <a:srgbClr val="3DCC58"/>
                </a:solidFill>
                <a:latin typeface="Microsoft Sans Serif"/>
                <a:cs typeface="Microsoft Sans Serif"/>
              </a:rPr>
              <a:t> </a:t>
            </a:r>
            <a:r>
              <a:rPr lang="es-MX" sz="3200" b="1" spc="30" dirty="0">
                <a:solidFill>
                  <a:srgbClr val="3DCC58"/>
                </a:solidFill>
                <a:latin typeface="Microsoft Sans Serif"/>
                <a:cs typeface="Microsoft Sans Serif"/>
              </a:rPr>
              <a:t>de</a:t>
            </a:r>
            <a:r>
              <a:rPr lang="es-MX" sz="3200" b="1" spc="-15" dirty="0">
                <a:solidFill>
                  <a:srgbClr val="3DCC58"/>
                </a:solidFill>
                <a:latin typeface="Microsoft Sans Serif"/>
                <a:cs typeface="Microsoft Sans Serif"/>
              </a:rPr>
              <a:t> </a:t>
            </a:r>
            <a:r>
              <a:rPr lang="es-MX" sz="3200" b="1" spc="15" dirty="0">
                <a:solidFill>
                  <a:srgbClr val="3DCC58"/>
                </a:solidFill>
                <a:latin typeface="Microsoft Sans Serif"/>
                <a:cs typeface="Microsoft Sans Serif"/>
              </a:rPr>
              <a:t>la</a:t>
            </a:r>
            <a:r>
              <a:rPr lang="es-MX" sz="3200" b="1" spc="-10" dirty="0">
                <a:solidFill>
                  <a:srgbClr val="3DCC58"/>
                </a:solidFill>
                <a:latin typeface="Microsoft Sans Serif"/>
                <a:cs typeface="Microsoft Sans Serif"/>
              </a:rPr>
              <a:t> </a:t>
            </a:r>
            <a:r>
              <a:rPr lang="es-MX" sz="3200" b="1" spc="35" dirty="0">
                <a:solidFill>
                  <a:srgbClr val="3DCC58"/>
                </a:solidFill>
                <a:latin typeface="Microsoft Sans Serif"/>
                <a:cs typeface="Microsoft Sans Serif"/>
              </a:rPr>
              <a:t>arquitectura.</a:t>
            </a:r>
            <a:r>
              <a:rPr lang="es-MX" sz="2400" dirty="0">
                <a:latin typeface="Microsoft Sans Serif"/>
                <a:cs typeface="Microsoft Sans Serif"/>
              </a:rPr>
              <a:t/>
            </a:r>
            <a:br>
              <a:rPr lang="es-MX" sz="2400" dirty="0">
                <a:latin typeface="Microsoft Sans Serif"/>
                <a:cs typeface="Microsoft Sans Serif"/>
              </a:rPr>
            </a:br>
            <a:endParaRPr spc="105" dirty="0"/>
          </a:p>
        </p:txBody>
      </p:sp>
      <p:sp>
        <p:nvSpPr>
          <p:cNvPr id="4" name="object 4"/>
          <p:cNvSpPr txBox="1"/>
          <p:nvPr/>
        </p:nvSpPr>
        <p:spPr>
          <a:xfrm>
            <a:off x="330200" y="1927701"/>
            <a:ext cx="17221200" cy="5006499"/>
          </a:xfrm>
          <a:prstGeom prst="rect">
            <a:avLst/>
          </a:prstGeom>
        </p:spPr>
        <p:txBody>
          <a:bodyPr vert="horz" wrap="square" lIns="0" tIns="12700" rIns="0" bIns="0" rtlCol="0">
            <a:spAutoFit/>
          </a:bodyPr>
          <a:lstStyle/>
          <a:p>
            <a:pPr marL="12700" marR="37465" algn="just"/>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diferentes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categorías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sólo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pueden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definir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tipo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determinado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lang="es-A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ejemplo</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hospitales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y</a:t>
            </a:r>
            <a:r>
              <a:rPr lang="es-ES"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centros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datos.</a:t>
            </a:r>
            <a:endParaRPr sz="2400" dirty="0">
              <a:latin typeface="Tahoma" panose="020B0604030504040204" pitchFamily="34" charset="0"/>
              <a:ea typeface="Tahoma" panose="020B0604030504040204" pitchFamily="34" charset="0"/>
              <a:cs typeface="Tahoma" panose="020B0604030504040204" pitchFamily="34" charset="0"/>
            </a:endParaRPr>
          </a:p>
          <a:p>
            <a:pPr algn="just"/>
            <a:endParaRPr sz="2400" dirty="0">
              <a:latin typeface="Tahoma" panose="020B0604030504040204" pitchFamily="34" charset="0"/>
              <a:ea typeface="Tahoma" panose="020B0604030504040204" pitchFamily="34" charset="0"/>
              <a:cs typeface="Tahoma" panose="020B0604030504040204" pitchFamily="34" charset="0"/>
            </a:endParaRPr>
          </a:p>
          <a:p>
            <a:pPr marL="12700" algn="just">
              <a:spcBef>
                <a:spcPts val="700"/>
              </a:spcBef>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Ejemplo</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clasificación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utilizada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centros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smtClean="0">
                <a:solidFill>
                  <a:srgbClr val="221915"/>
                </a:solidFill>
                <a:latin typeface="Tahoma" panose="020B0604030504040204" pitchFamily="34" charset="0"/>
                <a:ea typeface="Tahoma" panose="020B0604030504040204" pitchFamily="34" charset="0"/>
                <a:cs typeface="Tahoma" panose="020B0604030504040204" pitchFamily="34" charset="0"/>
              </a:rPr>
              <a:t>datos</a:t>
            </a:r>
            <a:r>
              <a:rPr lang="es-AR"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lang="en-US" sz="2400" spc="2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2700" algn="just">
              <a:spcBef>
                <a:spcPts val="700"/>
              </a:spcBef>
            </a:pPr>
            <a:endParaRPr sz="2400" dirty="0">
              <a:latin typeface="Tahoma" panose="020B0604030504040204" pitchFamily="34" charset="0"/>
              <a:ea typeface="Tahoma" panose="020B0604030504040204" pitchFamily="34" charset="0"/>
              <a:cs typeface="Tahoma" panose="020B0604030504040204" pitchFamily="34" charset="0"/>
            </a:endParaRPr>
          </a:p>
          <a:p>
            <a:pPr marL="812165" marR="873760" lvl="1" indent="-342900" algn="just">
              <a:buClr>
                <a:srgbClr val="3DCC58"/>
              </a:buClr>
              <a:buSzPct val="120000"/>
              <a:buFont typeface="Arial" panose="020B0604020202020204" pitchFamily="34" charset="0"/>
              <a:buChar char="•"/>
              <a:tabLst>
                <a:tab pos="102235" algn="l"/>
              </a:tabLst>
            </a:pPr>
            <a:r>
              <a:rPr lang="en-US" sz="2400" b="1" spc="10" dirty="0" err="1">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b="1">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5" smtClean="0">
                <a:solidFill>
                  <a:srgbClr val="221915"/>
                </a:solidFill>
                <a:latin typeface="Tahoma" panose="020B0604030504040204" pitchFamily="34" charset="0"/>
                <a:ea typeface="Tahoma" panose="020B0604030504040204" pitchFamily="34" charset="0"/>
                <a:cs typeface="Tahoma" panose="020B0604030504040204" pitchFamily="34" charset="0"/>
              </a:rPr>
              <a:t>1</a:t>
            </a:r>
            <a:r>
              <a:rPr lang="es-AR" sz="2400" b="1"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el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y</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aire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acondicionado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proporcionados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solo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canal</a:t>
            </a:r>
            <a:r>
              <a:rPr lang="es-A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sin</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redundancia</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permite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99</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671%</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135255" lvl="1" indent="-342900" algn="just">
              <a:spcBef>
                <a:spcPts val="110"/>
              </a:spcBef>
              <a:buClr>
                <a:srgbClr val="3DCC58"/>
              </a:buClr>
              <a:buSzPct val="128571"/>
              <a:buFont typeface="Arial" panose="020B0604020202020204" pitchFamily="34" charset="0"/>
              <a:buChar char="•"/>
              <a:tabLst>
                <a:tab pos="102235" algn="l"/>
              </a:tabLst>
            </a:pPr>
            <a:r>
              <a:rPr lang="en-US" sz="2400" b="1" spc="-30" dirty="0">
                <a:solidFill>
                  <a:srgbClr val="221915"/>
                </a:solidFill>
                <a:latin typeface="Tahoma" panose="020B0604030504040204" pitchFamily="34" charset="0"/>
                <a:ea typeface="Tahoma" panose="020B0604030504040204" pitchFamily="34" charset="0"/>
                <a:cs typeface="Tahoma" panose="020B0604030504040204" pitchFamily="34" charset="0"/>
              </a:rPr>
              <a:t>N</a:t>
            </a:r>
            <a:r>
              <a:rPr sz="2400" b="1" spc="15">
                <a:solidFill>
                  <a:srgbClr val="221915"/>
                </a:solidFill>
                <a:latin typeface="Tahoma" panose="020B0604030504040204" pitchFamily="34" charset="0"/>
                <a:ea typeface="Tahoma" panose="020B0604030504040204" pitchFamily="34" charset="0"/>
                <a:cs typeface="Tahoma" panose="020B0604030504040204" pitchFamily="34" charset="0"/>
              </a:rPr>
              <a:t>ivel</a:t>
            </a:r>
            <a:r>
              <a:rPr sz="2400" b="1" spc="5">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5" smtClean="0">
                <a:solidFill>
                  <a:srgbClr val="221915"/>
                </a:solidFill>
                <a:latin typeface="Tahoma" panose="020B0604030504040204" pitchFamily="34" charset="0"/>
                <a:ea typeface="Tahoma" panose="020B0604030504040204" pitchFamily="34" charset="0"/>
                <a:cs typeface="Tahoma" panose="020B0604030504040204" pitchFamily="34" charset="0"/>
              </a:rPr>
              <a:t>2</a:t>
            </a:r>
            <a:r>
              <a:rPr lang="es-AR" sz="2400" b="1"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el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y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aire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acondicionado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proporcionados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canal</a:t>
            </a:r>
            <a:r>
              <a:rPr lang="es-A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redundancia</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lang="es-E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err="1">
                <a:solidFill>
                  <a:srgbClr val="221915"/>
                </a:solidFill>
                <a:latin typeface="Tahoma" panose="020B0604030504040204" pitchFamily="34" charset="0"/>
                <a:ea typeface="Tahoma" panose="020B0604030504040204" pitchFamily="34" charset="0"/>
                <a:cs typeface="Tahoma" panose="020B0604030504040204" pitchFamily="34" charset="0"/>
              </a:rPr>
              <a:t>permite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99</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741%</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407670" lvl="1" indent="-342900" algn="just">
              <a:buClr>
                <a:srgbClr val="3DCC58"/>
              </a:buClr>
              <a:buSzPct val="128571"/>
              <a:buFont typeface="Arial" panose="020B0604020202020204" pitchFamily="34" charset="0"/>
              <a:buChar char="•"/>
              <a:tabLst>
                <a:tab pos="102235" algn="l"/>
              </a:tabLst>
            </a:pPr>
            <a:r>
              <a:rPr sz="2400" b="1" spc="15">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b="1">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5" smtClean="0">
                <a:solidFill>
                  <a:srgbClr val="221915"/>
                </a:solidFill>
                <a:latin typeface="Tahoma" panose="020B0604030504040204" pitchFamily="34" charset="0"/>
                <a:ea typeface="Tahoma" panose="020B0604030504040204" pitchFamily="34" charset="0"/>
                <a:cs typeface="Tahoma" panose="020B0604030504040204" pitchFamily="34" charset="0"/>
              </a:rPr>
              <a:t>3</a:t>
            </a:r>
            <a:r>
              <a:rPr lang="es-AR" sz="2400" b="1"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el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y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aire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acondicionado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proporcionados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varios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canales</a:t>
            </a:r>
            <a:r>
              <a:rPr lang="es-A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único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canal</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redundante</a:t>
            </a:r>
            <a:r>
              <a:rPr lang="es-A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permite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99</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982%</a:t>
            </a:r>
            <a:endParaRPr sz="2400" dirty="0">
              <a:latin typeface="Tahoma" panose="020B0604030504040204" pitchFamily="34" charset="0"/>
              <a:ea typeface="Tahoma" panose="020B0604030504040204" pitchFamily="34" charset="0"/>
              <a:cs typeface="Tahoma" panose="020B0604030504040204" pitchFamily="34" charset="0"/>
            </a:endParaRPr>
          </a:p>
          <a:p>
            <a:pPr marL="812165" marR="948055" lvl="1" indent="-342900" algn="just">
              <a:buClr>
                <a:srgbClr val="3DCC58"/>
              </a:buClr>
              <a:buSzPct val="138461"/>
              <a:buFont typeface="Arial" panose="020B0604020202020204" pitchFamily="34" charset="0"/>
              <a:buChar char="•"/>
              <a:tabLst>
                <a:tab pos="102235" algn="l"/>
              </a:tabLst>
            </a:pPr>
            <a:r>
              <a:rPr sz="2400" b="1" spc="10">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b="1" spc="5">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5" smtClean="0">
                <a:solidFill>
                  <a:srgbClr val="221915"/>
                </a:solidFill>
                <a:latin typeface="Tahoma" panose="020B0604030504040204" pitchFamily="34" charset="0"/>
                <a:ea typeface="Tahoma" panose="020B0604030504040204" pitchFamily="34" charset="0"/>
                <a:cs typeface="Tahoma" panose="020B0604030504040204" pitchFamily="34" charset="0"/>
              </a:rPr>
              <a:t>4</a:t>
            </a:r>
            <a:r>
              <a:rPr lang="es-AR" sz="2400" b="1"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el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eléctrico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y</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aire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acondicionado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proporcionados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varios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err="1">
                <a:solidFill>
                  <a:srgbClr val="221915"/>
                </a:solidFill>
                <a:latin typeface="Tahoma" panose="020B0604030504040204" pitchFamily="34" charset="0"/>
                <a:ea typeface="Tahoma" panose="020B0604030504040204" pitchFamily="34" charset="0"/>
                <a:cs typeface="Tahoma" panose="020B0604030504040204" pitchFamily="34" charset="0"/>
              </a:rPr>
              <a:t>canales</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cada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uno</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lang="es-ES"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redundancia</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permite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99</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995%</a:t>
            </a:r>
            <a:endParaRPr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15404401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24601" y="5791200"/>
            <a:ext cx="6632397" cy="2069998"/>
          </a:xfrm>
          <a:prstGeom prst="rect">
            <a:avLst/>
          </a:prstGeom>
        </p:spPr>
      </p:pic>
      <p:sp>
        <p:nvSpPr>
          <p:cNvPr id="5" name="object 5"/>
          <p:cNvSpPr txBox="1"/>
          <p:nvPr/>
        </p:nvSpPr>
        <p:spPr>
          <a:xfrm>
            <a:off x="292099" y="1600200"/>
            <a:ext cx="17297400" cy="3452227"/>
          </a:xfrm>
          <a:prstGeom prst="rect">
            <a:avLst/>
          </a:prstGeom>
        </p:spPr>
        <p:txBody>
          <a:bodyPr vert="horz" wrap="square" lIns="0" tIns="12700" rIns="0" bIns="0" rtlCol="0">
            <a:spAutoFit/>
          </a:bodyPr>
          <a:lstStyle/>
          <a:p>
            <a:pPr marL="15875" marR="2583180" indent="-2540" algn="just">
              <a:spcBef>
                <a:spcPts val="100"/>
              </a:spcBef>
            </a:pPr>
            <a:r>
              <a:rPr sz="2400" spc="5" dirty="0">
                <a:latin typeface="Tahoma" panose="020B0604030504040204" pitchFamily="34" charset="0"/>
                <a:ea typeface="Tahoma" panose="020B0604030504040204" pitchFamily="34" charset="0"/>
                <a:cs typeface="Tahoma" panose="020B0604030504040204" pitchFamily="34" charset="0"/>
              </a:rPr>
              <a:t>Dos</a:t>
            </a:r>
            <a:r>
              <a:rPr sz="2400" spc="-5" dirty="0">
                <a:latin typeface="Tahoma" panose="020B0604030504040204" pitchFamily="34" charset="0"/>
                <a:ea typeface="Tahoma" panose="020B0604030504040204" pitchFamily="34" charset="0"/>
                <a:cs typeface="Tahoma" panose="020B0604030504040204" pitchFamily="34" charset="0"/>
              </a:rPr>
              <a:t> </a:t>
            </a:r>
            <a:r>
              <a:rPr sz="2400" spc="15" dirty="0">
                <a:latin typeface="Tahoma" panose="020B0604030504040204" pitchFamily="34" charset="0"/>
                <a:ea typeface="Tahoma" panose="020B0604030504040204" pitchFamily="34" charset="0"/>
                <a:cs typeface="Tahoma" panose="020B0604030504040204" pitchFamily="34" charset="0"/>
              </a:rPr>
              <a:t>etapas</a:t>
            </a:r>
            <a:r>
              <a:rPr sz="2400" spc="-5" dirty="0">
                <a:latin typeface="Tahoma" panose="020B0604030504040204" pitchFamily="34" charset="0"/>
                <a:ea typeface="Tahoma" panose="020B0604030504040204" pitchFamily="34" charset="0"/>
                <a:cs typeface="Tahoma" panose="020B0604030504040204" pitchFamily="34" charset="0"/>
              </a:rPr>
              <a:t> </a:t>
            </a:r>
            <a:r>
              <a:rPr sz="2400" spc="25" dirty="0">
                <a:latin typeface="Tahoma" panose="020B0604030504040204" pitchFamily="34" charset="0"/>
                <a:ea typeface="Tahoma" panose="020B0604030504040204" pitchFamily="34" charset="0"/>
                <a:cs typeface="Tahoma" panose="020B0604030504040204" pitchFamily="34" charset="0"/>
              </a:rPr>
              <a:t>para</a:t>
            </a:r>
            <a:r>
              <a:rPr sz="2400" spc="-5" dirty="0">
                <a:latin typeface="Tahoma" panose="020B0604030504040204" pitchFamily="34" charset="0"/>
                <a:ea typeface="Tahoma" panose="020B0604030504040204" pitchFamily="34" charset="0"/>
                <a:cs typeface="Tahoma" panose="020B0604030504040204" pitchFamily="34" charset="0"/>
              </a:rPr>
              <a:t> </a:t>
            </a:r>
            <a:r>
              <a:rPr sz="2400" spc="15" dirty="0">
                <a:latin typeface="Tahoma" panose="020B0604030504040204" pitchFamily="34" charset="0"/>
                <a:ea typeface="Tahoma" panose="020B0604030504040204" pitchFamily="34" charset="0"/>
                <a:cs typeface="Tahoma" panose="020B0604030504040204" pitchFamily="34" charset="0"/>
              </a:rPr>
              <a:t>seleccionar</a:t>
            </a:r>
            <a:r>
              <a:rPr sz="2400" spc="-5" dirty="0">
                <a:latin typeface="Tahoma" panose="020B0604030504040204" pitchFamily="34" charset="0"/>
                <a:ea typeface="Tahoma" panose="020B0604030504040204" pitchFamily="34" charset="0"/>
                <a:cs typeface="Tahoma" panose="020B0604030504040204" pitchFamily="34" charset="0"/>
              </a:rPr>
              <a:t> </a:t>
            </a:r>
            <a:r>
              <a:rPr sz="2400" spc="30" dirty="0">
                <a:latin typeface="Tahoma" panose="020B0604030504040204" pitchFamily="34" charset="0"/>
                <a:ea typeface="Tahoma" panose="020B0604030504040204" pitchFamily="34" charset="0"/>
                <a:cs typeface="Tahoma" panose="020B0604030504040204" pitchFamily="34" charset="0"/>
              </a:rPr>
              <a:t>una</a:t>
            </a:r>
            <a:r>
              <a:rPr sz="2400" dirty="0">
                <a:latin typeface="Tahoma" panose="020B0604030504040204" pitchFamily="34" charset="0"/>
                <a:ea typeface="Tahoma" panose="020B0604030504040204" pitchFamily="34" charset="0"/>
                <a:cs typeface="Tahoma" panose="020B0604030504040204" pitchFamily="34" charset="0"/>
              </a:rPr>
              <a:t> </a:t>
            </a:r>
            <a:r>
              <a:rPr sz="2400" spc="35" dirty="0" err="1">
                <a:latin typeface="Tahoma" panose="020B0604030504040204" pitchFamily="34" charset="0"/>
                <a:ea typeface="Tahoma" panose="020B0604030504040204" pitchFamily="34" charset="0"/>
                <a:cs typeface="Tahoma" panose="020B0604030504040204" pitchFamily="34" charset="0"/>
              </a:rPr>
              <a:t>arquitectura</a:t>
            </a:r>
            <a:r>
              <a:rPr sz="2400" spc="-5" dirty="0">
                <a:latin typeface="Tahoma" panose="020B0604030504040204" pitchFamily="34" charset="0"/>
                <a:ea typeface="Tahoma" panose="020B0604030504040204" pitchFamily="34" charset="0"/>
                <a:cs typeface="Tahoma" panose="020B0604030504040204" pitchFamily="34" charset="0"/>
              </a:rPr>
              <a:t> </a:t>
            </a:r>
            <a:r>
              <a:rPr sz="2400" spc="15" dirty="0" err="1">
                <a:latin typeface="Tahoma" panose="020B0604030504040204" pitchFamily="34" charset="0"/>
                <a:ea typeface="Tahoma" panose="020B0604030504040204" pitchFamily="34" charset="0"/>
                <a:cs typeface="Tahoma" panose="020B0604030504040204" pitchFamily="34" charset="0"/>
              </a:rPr>
              <a:t>eléctrica</a:t>
            </a:r>
            <a:r>
              <a:rPr lang="es-ES" sz="2400" spc="15" dirty="0">
                <a:latin typeface="Tahoma" panose="020B0604030504040204" pitchFamily="34" charset="0"/>
                <a:ea typeface="Tahoma" panose="020B0604030504040204" pitchFamily="34" charset="0"/>
                <a:cs typeface="Tahoma" panose="020B0604030504040204" pitchFamily="34" charset="0"/>
              </a:rPr>
              <a:t>. La </a:t>
            </a:r>
            <a:r>
              <a:rPr sz="2400" spc="25" dirty="0" err="1">
                <a:latin typeface="Tahoma" panose="020B0604030504040204" pitchFamily="34" charset="0"/>
                <a:ea typeface="Tahoma" panose="020B0604030504040204" pitchFamily="34" charset="0"/>
                <a:cs typeface="Tahoma" panose="020B0604030504040204" pitchFamily="34" charset="0"/>
              </a:rPr>
              <a:t>primera</a:t>
            </a:r>
            <a:r>
              <a:rPr sz="2400" spc="-10" dirty="0">
                <a:latin typeface="Tahoma" panose="020B0604030504040204" pitchFamily="34" charset="0"/>
                <a:ea typeface="Tahoma" panose="020B0604030504040204" pitchFamily="34" charset="0"/>
                <a:cs typeface="Tahoma" panose="020B0604030504040204" pitchFamily="34" charset="0"/>
              </a:rPr>
              <a:t> </a:t>
            </a:r>
            <a:r>
              <a:rPr sz="2400" spc="30" dirty="0" err="1">
                <a:latin typeface="Tahoma" panose="020B0604030504040204" pitchFamily="34" charset="0"/>
                <a:ea typeface="Tahoma" panose="020B0604030504040204" pitchFamily="34" charset="0"/>
                <a:cs typeface="Tahoma" panose="020B0604030504040204" pitchFamily="34" charset="0"/>
              </a:rPr>
              <a:t>etapa</a:t>
            </a:r>
            <a:r>
              <a:rPr lang="en-US" sz="2400" spc="30" dirty="0">
                <a:latin typeface="Tahoma" panose="020B0604030504040204" pitchFamily="34" charset="0"/>
                <a:ea typeface="Tahoma" panose="020B0604030504040204" pitchFamily="34" charset="0"/>
                <a:cs typeface="Tahoma" panose="020B0604030504040204" pitchFamily="34" charset="0"/>
              </a:rPr>
              <a:t> </a:t>
            </a:r>
            <a:r>
              <a:rPr sz="2400" spc="30" dirty="0" err="1">
                <a:latin typeface="Tahoma" panose="020B0604030504040204" pitchFamily="34" charset="0"/>
                <a:ea typeface="Tahoma" panose="020B0604030504040204" pitchFamily="34" charset="0"/>
                <a:cs typeface="Tahoma" panose="020B0604030504040204" pitchFamily="34" charset="0"/>
              </a:rPr>
              <a:t>generalmente</a:t>
            </a:r>
            <a:r>
              <a:rPr sz="2400" spc="-5" dirty="0">
                <a:latin typeface="Tahoma" panose="020B0604030504040204" pitchFamily="34" charset="0"/>
                <a:ea typeface="Tahoma" panose="020B0604030504040204" pitchFamily="34" charset="0"/>
                <a:cs typeface="Tahoma" panose="020B0604030504040204" pitchFamily="34" charset="0"/>
              </a:rPr>
              <a:t> </a:t>
            </a:r>
            <a:r>
              <a:rPr sz="2400" spc="-10" dirty="0">
                <a:latin typeface="Tahoma" panose="020B0604030504040204" pitchFamily="34" charset="0"/>
                <a:ea typeface="Tahoma" panose="020B0604030504040204" pitchFamily="34" charset="0"/>
                <a:cs typeface="Tahoma" panose="020B0604030504040204" pitchFamily="34" charset="0"/>
              </a:rPr>
              <a:t>se</a:t>
            </a:r>
            <a:r>
              <a:rPr sz="2400" spc="-5" dirty="0">
                <a:latin typeface="Tahoma" panose="020B0604030504040204" pitchFamily="34" charset="0"/>
                <a:ea typeface="Tahoma" panose="020B0604030504040204" pitchFamily="34" charset="0"/>
                <a:cs typeface="Tahoma" panose="020B0604030504040204" pitchFamily="34" charset="0"/>
              </a:rPr>
              <a:t> </a:t>
            </a:r>
            <a:r>
              <a:rPr sz="2400" spc="15">
                <a:latin typeface="Tahoma" panose="020B0604030504040204" pitchFamily="34" charset="0"/>
                <a:ea typeface="Tahoma" panose="020B0604030504040204" pitchFamily="34" charset="0"/>
                <a:cs typeface="Tahoma" panose="020B0604030504040204" pitchFamily="34" charset="0"/>
              </a:rPr>
              <a:t>dedica</a:t>
            </a:r>
            <a:r>
              <a:rPr sz="2400" spc="-5">
                <a:latin typeface="Tahoma" panose="020B0604030504040204" pitchFamily="34" charset="0"/>
                <a:ea typeface="Tahoma" panose="020B0604030504040204" pitchFamily="34" charset="0"/>
                <a:cs typeface="Tahoma" panose="020B0604030504040204" pitchFamily="34" charset="0"/>
              </a:rPr>
              <a:t> </a:t>
            </a:r>
            <a:r>
              <a:rPr sz="2400" spc="-5" smtClean="0">
                <a:latin typeface="Tahoma" panose="020B0604030504040204" pitchFamily="34" charset="0"/>
                <a:ea typeface="Tahoma" panose="020B0604030504040204" pitchFamily="34" charset="0"/>
                <a:cs typeface="Tahoma" panose="020B0604030504040204" pitchFamily="34" charset="0"/>
              </a:rPr>
              <a:t>a</a:t>
            </a:r>
            <a:r>
              <a:rPr lang="es-AR" sz="2400" spc="-5" dirty="0" smtClean="0">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algn="just">
              <a:spcBef>
                <a:spcPts val="35"/>
              </a:spcBef>
            </a:pPr>
            <a:endParaRPr sz="2400" dirty="0">
              <a:latin typeface="Tahoma" panose="020B0604030504040204" pitchFamily="34" charset="0"/>
              <a:ea typeface="Tahoma" panose="020B0604030504040204" pitchFamily="34" charset="0"/>
              <a:cs typeface="Tahoma" panose="020B0604030504040204" pitchFamily="34" charset="0"/>
            </a:endParaRPr>
          </a:p>
          <a:p>
            <a:pPr marL="812164" lvl="1" indent="-342900" algn="just">
              <a:buClr>
                <a:srgbClr val="3DCC58"/>
              </a:buClr>
              <a:buSzPct val="105882"/>
              <a:buFont typeface="Arial" panose="020B0604020202020204" pitchFamily="34" charset="0"/>
              <a:buChar char="•"/>
              <a:tabLst>
                <a:tab pos="107950" algn="l"/>
              </a:tabLst>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selección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0" dirty="0">
                <a:solidFill>
                  <a:srgbClr val="221915"/>
                </a:solidFill>
                <a:latin typeface="Tahoma" panose="020B0604030504040204" pitchFamily="34" charset="0"/>
                <a:ea typeface="Tahoma" panose="020B0604030504040204" pitchFamily="34" charset="0"/>
                <a:cs typeface="Tahoma" panose="020B0604030504040204" pitchFamily="34" charset="0"/>
              </a:rPr>
              <a:t>modo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conexión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pública.</a:t>
            </a:r>
            <a:endParaRPr sz="2400" dirty="0">
              <a:latin typeface="Tahoma" panose="020B0604030504040204" pitchFamily="34" charset="0"/>
              <a:ea typeface="Tahoma" panose="020B0604030504040204" pitchFamily="34" charset="0"/>
              <a:cs typeface="Tahoma" panose="020B0604030504040204" pitchFamily="34" charset="0"/>
            </a:endParaRPr>
          </a:p>
          <a:p>
            <a:pPr marL="812164" lvl="1" indent="-342900" algn="just">
              <a:spcBef>
                <a:spcPts val="330"/>
              </a:spcBef>
              <a:buClr>
                <a:srgbClr val="3DCC58"/>
              </a:buClr>
              <a:buSzPct val="112500"/>
              <a:buFont typeface="Arial" panose="020B0604020202020204" pitchFamily="34" charset="0"/>
              <a:buChar char="•"/>
              <a:tabLst>
                <a:tab pos="107950" algn="l"/>
              </a:tabLst>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elección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interna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a:solidFill>
                  <a:srgbClr val="221915"/>
                </a:solidFill>
                <a:latin typeface="Tahoma" panose="020B0604030504040204" pitchFamily="34" charset="0"/>
                <a:ea typeface="Tahoma" panose="020B0604030504040204" pitchFamily="34" charset="0"/>
                <a:cs typeface="Tahoma" panose="020B0604030504040204" pitchFamily="34" charset="0"/>
              </a:rPr>
              <a:t>MT</a:t>
            </a:r>
            <a:r>
              <a:rPr sz="240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smtClean="0">
                <a:solidFill>
                  <a:srgbClr val="221915"/>
                </a:solidFill>
                <a:latin typeface="Tahoma" panose="020B0604030504040204" pitchFamily="34" charset="0"/>
                <a:ea typeface="Tahoma" panose="020B0604030504040204" pitchFamily="34" charset="0"/>
                <a:cs typeface="Tahoma" panose="020B0604030504040204" pitchFamily="34" charset="0"/>
              </a:rPr>
              <a:t>incluye</a:t>
            </a:r>
            <a:r>
              <a:rPr lang="es-AR"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1412875" lvl="3" indent="-342900" algn="just">
              <a:spcBef>
                <a:spcPts val="240"/>
              </a:spcBef>
              <a:buClr>
                <a:srgbClr val="3DCC58"/>
              </a:buClr>
              <a:buSzPct val="120000"/>
              <a:buFont typeface="Wingdings" panose="05000000000000000000" pitchFamily="2" charset="2"/>
              <a:buChar char="Ø"/>
              <a:tabLst>
                <a:tab pos="327660" algn="l"/>
              </a:tabLst>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MT/BT</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1412875" lvl="3" indent="-342900" algn="just">
              <a:spcBef>
                <a:spcPts val="220"/>
              </a:spcBef>
              <a:buClr>
                <a:srgbClr val="3DCC58"/>
              </a:buClr>
              <a:buSzPct val="112500"/>
              <a:buFont typeface="Wingdings" panose="05000000000000000000" pitchFamily="2" charset="2"/>
              <a:buChar char="Ø"/>
              <a:tabLst>
                <a:tab pos="327660" algn="l"/>
              </a:tabLst>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transformadores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MT/BT</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1412875" lvl="3" indent="-342900" algn="just">
              <a:spcBef>
                <a:spcPts val="220"/>
              </a:spcBef>
              <a:buClr>
                <a:srgbClr val="3DCC58"/>
              </a:buClr>
              <a:buSzPct val="138461"/>
              <a:buFont typeface="Wingdings" panose="05000000000000000000" pitchFamily="2" charset="2"/>
              <a:buChar char="Ø"/>
              <a:tabLst>
                <a:tab pos="327660" algn="l"/>
              </a:tabLst>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generador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respaldo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cuando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necesario.</a:t>
            </a:r>
            <a:endParaRPr sz="2400" dirty="0">
              <a:latin typeface="Tahoma" panose="020B0604030504040204" pitchFamily="34" charset="0"/>
              <a:ea typeface="Tahoma" panose="020B0604030504040204" pitchFamily="34" charset="0"/>
              <a:cs typeface="Tahoma" panose="020B0604030504040204" pitchFamily="34" charset="0"/>
            </a:endParaRPr>
          </a:p>
          <a:p>
            <a:pPr lvl="1" algn="just">
              <a:spcBef>
                <a:spcPts val="35"/>
              </a:spcBef>
              <a:buClr>
                <a:srgbClr val="3DCC58"/>
              </a:buClr>
              <a:buFont typeface="Microsoft Sans Serif"/>
              <a:buChar char="–"/>
            </a:pPr>
            <a:endParaRPr sz="2400" dirty="0">
              <a:latin typeface="Tahoma" panose="020B0604030504040204" pitchFamily="34" charset="0"/>
              <a:ea typeface="Tahoma" panose="020B0604030504040204" pitchFamily="34" charset="0"/>
              <a:cs typeface="Tahoma" panose="020B0604030504040204" pitchFamily="34" charset="0"/>
            </a:endParaRPr>
          </a:p>
          <a:p>
            <a:pPr marL="15875" algn="just"/>
            <a:r>
              <a:rPr lang="en-US" sz="240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n-US" sz="2400" dirty="0" err="1">
                <a:solidFill>
                  <a:srgbClr val="221915"/>
                </a:solidFill>
                <a:latin typeface="Tahoma" panose="020B0604030504040204" pitchFamily="34" charset="0"/>
                <a:ea typeface="Tahoma" panose="020B0604030504040204" pitchFamily="34" charset="0"/>
                <a:cs typeface="Tahoma" panose="020B0604030504040204" pitchFamily="34" charset="0"/>
              </a:rPr>
              <a:t>s</a:t>
            </a:r>
            <a:r>
              <a:rPr sz="2400" dirty="0" err="1">
                <a:solidFill>
                  <a:srgbClr val="221915"/>
                </a:solidFill>
                <a:latin typeface="Tahoma" panose="020B0604030504040204" pitchFamily="34" charset="0"/>
                <a:ea typeface="Tahoma" panose="020B0604030504040204" pitchFamily="34" charset="0"/>
                <a:cs typeface="Tahoma" panose="020B0604030504040204" pitchFamily="34" charset="0"/>
              </a:rPr>
              <a:t>egunda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etapa</a:t>
            </a:r>
            <a:r>
              <a:rPr lang="en-US" sz="2400" spc="3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trata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principio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consumidores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BT.</a:t>
            </a: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7" name="object 2">
            <a:extLst>
              <a:ext uri="{FF2B5EF4-FFF2-40B4-BE49-F238E27FC236}">
                <a16:creationId xmlns:a16="http://schemas.microsoft.com/office/drawing/2014/main" xmlns="" id="{D6B528EC-DC0C-4DF8-B98D-4F710212505D}"/>
              </a:ext>
            </a:extLst>
          </p:cNvPr>
          <p:cNvSpPr txBox="1">
            <a:spLocks/>
          </p:cNvSpPr>
          <p:nvPr/>
        </p:nvSpPr>
        <p:spPr>
          <a:xfrm>
            <a:off x="330200" y="266885"/>
            <a:ext cx="9143238" cy="997709"/>
          </a:xfrm>
          <a:prstGeom prst="rect">
            <a:avLst/>
          </a:prstGeom>
        </p:spPr>
        <p:txBody>
          <a:bodyPr vert="horz" wrap="square" lIns="0" tIns="12700" rIns="0" bIns="0" rtlCol="0">
            <a:spAutoFit/>
          </a:bodyPr>
          <a:lstStyle>
            <a:lvl1pPr>
              <a:defRPr sz="2400" b="0" i="0">
                <a:solidFill>
                  <a:srgbClr val="3DCC58"/>
                </a:solidFill>
                <a:latin typeface="Microsoft Sans Serif"/>
                <a:ea typeface="+mj-ea"/>
                <a:cs typeface="Microsoft Sans Serif"/>
              </a:defRPr>
            </a:lvl1pPr>
          </a:lstStyle>
          <a:p>
            <a:pPr marL="12700">
              <a:spcBef>
                <a:spcPts val="100"/>
              </a:spcBef>
            </a:pPr>
            <a:r>
              <a:rPr lang="es-MX" sz="3200" b="1" kern="0" spc="5" dirty="0"/>
              <a:t>Elección</a:t>
            </a:r>
            <a:r>
              <a:rPr lang="es-MX" sz="3200" b="1" kern="0" spc="-30" dirty="0"/>
              <a:t> </a:t>
            </a:r>
            <a:r>
              <a:rPr lang="es-MX" sz="3200" b="1" kern="0" spc="80" dirty="0"/>
              <a:t>de</a:t>
            </a:r>
            <a:r>
              <a:rPr lang="es-MX" sz="3200" b="1" kern="0" spc="-30" dirty="0"/>
              <a:t> </a:t>
            </a:r>
            <a:r>
              <a:rPr lang="es-MX" sz="3200" b="1" kern="0" spc="40" dirty="0"/>
              <a:t>la</a:t>
            </a:r>
            <a:r>
              <a:rPr lang="es-MX" sz="3200" b="1" kern="0" spc="-30" dirty="0"/>
              <a:t> </a:t>
            </a:r>
            <a:r>
              <a:rPr lang="es-MX" sz="3200" b="1" kern="0" spc="105" dirty="0"/>
              <a:t>arquitectura</a:t>
            </a:r>
            <a:br>
              <a:rPr lang="es-MX" sz="3200" b="1" kern="0" spc="105" dirty="0"/>
            </a:br>
            <a:r>
              <a:rPr lang="es-MX" sz="3200" dirty="0">
                <a:solidFill>
                  <a:srgbClr val="3DCC58"/>
                </a:solidFill>
                <a:latin typeface="Microsoft Sans Serif"/>
                <a:cs typeface="Microsoft Sans Serif"/>
              </a:rPr>
              <a:t>Elección</a:t>
            </a:r>
            <a:r>
              <a:rPr lang="es-MX" sz="3200" spc="-15" dirty="0">
                <a:solidFill>
                  <a:srgbClr val="3DCC58"/>
                </a:solidFill>
                <a:latin typeface="Microsoft Sans Serif"/>
                <a:cs typeface="Microsoft Sans Serif"/>
              </a:rPr>
              <a:t> </a:t>
            </a:r>
            <a:r>
              <a:rPr lang="es-MX" sz="3200" spc="30" dirty="0">
                <a:solidFill>
                  <a:srgbClr val="3DCC58"/>
                </a:solidFill>
                <a:latin typeface="Microsoft Sans Serif"/>
                <a:cs typeface="Microsoft Sans Serif"/>
              </a:rPr>
              <a:t>de</a:t>
            </a:r>
            <a:r>
              <a:rPr lang="es-MX" sz="3200" spc="-15" dirty="0">
                <a:solidFill>
                  <a:srgbClr val="3DCC58"/>
                </a:solidFill>
                <a:latin typeface="Microsoft Sans Serif"/>
                <a:cs typeface="Microsoft Sans Serif"/>
              </a:rPr>
              <a:t> </a:t>
            </a:r>
            <a:r>
              <a:rPr lang="es-MX" sz="3200" spc="15" dirty="0">
                <a:solidFill>
                  <a:srgbClr val="3DCC58"/>
                </a:solidFill>
                <a:latin typeface="Microsoft Sans Serif"/>
                <a:cs typeface="Microsoft Sans Serif"/>
              </a:rPr>
              <a:t>los</a:t>
            </a:r>
            <a:r>
              <a:rPr lang="es-MX" sz="3200" spc="-10" dirty="0">
                <a:solidFill>
                  <a:srgbClr val="3DCC58"/>
                </a:solidFill>
                <a:latin typeface="Microsoft Sans Serif"/>
                <a:cs typeface="Microsoft Sans Serif"/>
              </a:rPr>
              <a:t> </a:t>
            </a:r>
            <a:r>
              <a:rPr lang="es-MX" sz="3200" spc="45" dirty="0">
                <a:solidFill>
                  <a:srgbClr val="3DCC58"/>
                </a:solidFill>
                <a:latin typeface="Microsoft Sans Serif"/>
                <a:cs typeface="Microsoft Sans Serif"/>
              </a:rPr>
              <a:t>fundamentos</a:t>
            </a:r>
            <a:r>
              <a:rPr lang="es-MX" sz="3200" spc="-15" dirty="0">
                <a:solidFill>
                  <a:srgbClr val="3DCC58"/>
                </a:solidFill>
                <a:latin typeface="Microsoft Sans Serif"/>
                <a:cs typeface="Microsoft Sans Serif"/>
              </a:rPr>
              <a:t> </a:t>
            </a:r>
            <a:r>
              <a:rPr lang="es-MX" sz="3200" spc="30" dirty="0">
                <a:solidFill>
                  <a:srgbClr val="3DCC58"/>
                </a:solidFill>
                <a:latin typeface="Microsoft Sans Serif"/>
                <a:cs typeface="Microsoft Sans Serif"/>
              </a:rPr>
              <a:t>del</a:t>
            </a:r>
            <a:r>
              <a:rPr lang="es-MX" sz="3200" spc="-10" dirty="0">
                <a:solidFill>
                  <a:srgbClr val="3DCC58"/>
                </a:solidFill>
                <a:latin typeface="Microsoft Sans Serif"/>
                <a:cs typeface="Microsoft Sans Serif"/>
              </a:rPr>
              <a:t> </a:t>
            </a:r>
            <a:r>
              <a:rPr lang="es-MX" sz="3200" spc="20" dirty="0">
                <a:solidFill>
                  <a:srgbClr val="3DCC58"/>
                </a:solidFill>
                <a:latin typeface="Microsoft Sans Serif"/>
                <a:cs typeface="Microsoft Sans Serif"/>
              </a:rPr>
              <a:t>diseño</a:t>
            </a:r>
            <a:endParaRPr lang="es-MX" sz="320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2099" y="1295400"/>
            <a:ext cx="7505701" cy="8566448"/>
          </a:xfrm>
          <a:prstGeom prst="rect">
            <a:avLst/>
          </a:prstGeom>
        </p:spPr>
        <p:txBody>
          <a:bodyPr vert="horz" wrap="square" lIns="0" tIns="12700" rIns="0" bIns="0" rtlCol="0">
            <a:spAutoFit/>
          </a:bodyPr>
          <a:lstStyle/>
          <a:p>
            <a:pPr marL="26034" algn="just"/>
            <a:r>
              <a:rPr sz="2200" spc="15" dirty="0" err="1">
                <a:solidFill>
                  <a:srgbClr val="3DCC58"/>
                </a:solidFill>
                <a:latin typeface="Tahoma" panose="020B0604030504040204" pitchFamily="34" charset="0"/>
                <a:ea typeface="Tahoma" panose="020B0604030504040204" pitchFamily="34" charset="0"/>
                <a:cs typeface="Tahoma" panose="020B0604030504040204" pitchFamily="34" charset="0"/>
              </a:rPr>
              <a:t>Conexión</a:t>
            </a:r>
            <a:r>
              <a:rPr sz="22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a</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3DCC58"/>
                </a:solidFill>
                <a:latin typeface="Tahoma" panose="020B0604030504040204" pitchFamily="34" charset="0"/>
                <a:ea typeface="Tahoma" panose="020B0604030504040204" pitchFamily="34" charset="0"/>
                <a:cs typeface="Tahoma" panose="020B0604030504040204" pitchFamily="34" charset="0"/>
              </a:rPr>
              <a:t>la</a:t>
            </a:r>
            <a:r>
              <a:rPr sz="22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3DCC58"/>
                </a:solidFill>
                <a:latin typeface="Tahoma" panose="020B0604030504040204" pitchFamily="34" charset="0"/>
                <a:ea typeface="Tahoma" panose="020B0604030504040204" pitchFamily="34" charset="0"/>
                <a:cs typeface="Tahoma" panose="020B0604030504040204" pitchFamily="34" charset="0"/>
              </a:rPr>
              <a:t>red</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3DCC58"/>
                </a:solidFill>
                <a:latin typeface="Tahoma" panose="020B0604030504040204" pitchFamily="34" charset="0"/>
                <a:ea typeface="Tahoma" panose="020B0604030504040204" pitchFamily="34" charset="0"/>
                <a:cs typeface="Tahoma" panose="020B0604030504040204" pitchFamily="34" charset="0"/>
              </a:rPr>
              <a:t>servicios</a:t>
            </a:r>
            <a:r>
              <a:rPr sz="22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3DCC58"/>
                </a:solidFill>
                <a:latin typeface="Tahoma" panose="020B0604030504040204" pitchFamily="34" charset="0"/>
                <a:ea typeface="Tahoma" panose="020B0604030504040204" pitchFamily="34" charset="0"/>
                <a:cs typeface="Tahoma" panose="020B0604030504040204" pitchFamily="34" charset="0"/>
              </a:rPr>
              <a:t>públicos</a:t>
            </a:r>
            <a:endParaRPr sz="2200" dirty="0">
              <a:latin typeface="Tahoma" panose="020B0604030504040204" pitchFamily="34" charset="0"/>
              <a:ea typeface="Tahoma" panose="020B0604030504040204" pitchFamily="34" charset="0"/>
              <a:cs typeface="Tahoma" panose="020B0604030504040204" pitchFamily="34" charset="0"/>
            </a:endParaRPr>
          </a:p>
          <a:p>
            <a:pPr marL="29209" algn="just">
              <a:spcBef>
                <a:spcPts val="300"/>
              </a:spcBef>
            </a:pP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Factores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relevantes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conectar</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200" spc="40"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pública</a:t>
            </a:r>
            <a:r>
              <a:rPr lang="es-A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ver</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0" dirty="0" err="1">
                <a:solidFill>
                  <a:srgbClr val="221915"/>
                </a:solidFill>
                <a:latin typeface="Tahoma" panose="020B0604030504040204" pitchFamily="34" charset="0"/>
                <a:ea typeface="Tahoma" panose="020B0604030504040204" pitchFamily="34" charset="0"/>
                <a:cs typeface="Tahoma" panose="020B0604030504040204" pitchFamily="34" charset="0"/>
              </a:rPr>
              <a:t>Figuras</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6</a:t>
            </a:r>
            <a:r>
              <a:rPr lang="es-A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7</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y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8</a:t>
            </a:r>
            <a:r>
              <a:rPr lang="es-A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smtClean="0">
                <a:solidFill>
                  <a:srgbClr val="221915"/>
                </a:solidFill>
                <a:latin typeface="Tahoma" panose="020B0604030504040204" pitchFamily="34" charset="0"/>
                <a:ea typeface="Tahoma" panose="020B0604030504040204" pitchFamily="34" charset="0"/>
                <a:cs typeface="Tahoma" panose="020B0604030504040204" pitchFamily="34" charset="0"/>
              </a:rPr>
              <a:t>incluir</a:t>
            </a:r>
            <a:r>
              <a:rPr lang="es-AR" sz="22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200" dirty="0">
              <a:latin typeface="Tahoma" panose="020B0604030504040204" pitchFamily="34" charset="0"/>
              <a:ea typeface="Tahoma" panose="020B0604030504040204" pitchFamily="34" charset="0"/>
              <a:cs typeface="Tahoma" panose="020B0604030504040204" pitchFamily="34" charset="0"/>
            </a:endParaRPr>
          </a:p>
          <a:p>
            <a:pPr marL="354965" marR="279400" indent="-342900" algn="just">
              <a:buClr>
                <a:srgbClr val="3DCC58"/>
              </a:buClr>
              <a:buSzPct val="128571"/>
              <a:buFont typeface="Arial" panose="020B0604020202020204" pitchFamily="34" charset="0"/>
              <a:buChar char="•"/>
              <a:tabLst>
                <a:tab pos="118110" algn="l"/>
              </a:tabLst>
            </a:pPr>
            <a:r>
              <a:rPr sz="2200" spc="15" dirty="0" err="1">
                <a:solidFill>
                  <a:srgbClr val="221915"/>
                </a:solidFill>
                <a:latin typeface="Tahoma" panose="020B0604030504040204" pitchFamily="34" charset="0"/>
                <a:ea typeface="Tahoma" panose="020B0604030504040204" pitchFamily="34" charset="0"/>
                <a:cs typeface="Tahoma" panose="020B0604030504040204" pitchFamily="34" charset="0"/>
              </a:rPr>
              <a:t>Conexión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BT</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instalaciones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pequeño</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mediano</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tamaño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requieran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menos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400</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kVA.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ES"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definición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límite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siempre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responsabilidad</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empresa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local</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gestiona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BT.</a:t>
            </a:r>
            <a:endParaRPr sz="2200" dirty="0">
              <a:latin typeface="Tahoma" panose="020B0604030504040204" pitchFamily="34" charset="0"/>
              <a:ea typeface="Tahoma" panose="020B0604030504040204" pitchFamily="34" charset="0"/>
              <a:cs typeface="Tahoma" panose="020B0604030504040204" pitchFamily="34" charset="0"/>
            </a:endParaRPr>
          </a:p>
          <a:p>
            <a:pPr marL="354965" marR="223520" indent="-342900" algn="just">
              <a:spcBef>
                <a:spcPts val="120"/>
              </a:spcBef>
              <a:buClr>
                <a:srgbClr val="3DCC58"/>
              </a:buClr>
              <a:buSzPct val="138461"/>
              <a:buFont typeface="Arial" panose="020B0604020202020204" pitchFamily="34" charset="0"/>
              <a:buChar char="•"/>
              <a:tabLst>
                <a:tab pos="121285" algn="l"/>
              </a:tabLst>
            </a:pP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conexiones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redes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superiores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400kVA</a:t>
            </a:r>
            <a:r>
              <a:rPr lang="es-A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utilizando</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medida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MT.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medición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BT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generalmente</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err="1">
                <a:solidFill>
                  <a:srgbClr val="221915"/>
                </a:solidFill>
                <a:latin typeface="Tahoma" panose="020B0604030504040204" pitchFamily="34" charset="0"/>
                <a:ea typeface="Tahoma" panose="020B0604030504040204" pitchFamily="34" charset="0"/>
                <a:cs typeface="Tahoma" panose="020B0604030504040204" pitchFamily="34" charset="0"/>
              </a:rPr>
              <a:t>está</a:t>
            </a:r>
            <a:r>
              <a:rPr lang="es-ES"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autorizada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instalaciones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incluyan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único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transformador</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MT/BT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no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exceda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límite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potencia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nominal</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fijado</a:t>
            </a:r>
            <a:r>
              <a:rPr lang="es-ES"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0" dirty="0">
                <a:solidFill>
                  <a:srgbClr val="221915"/>
                </a:solidFill>
                <a:latin typeface="Tahoma" panose="020B0604030504040204" pitchFamily="34" charset="0"/>
                <a:ea typeface="Tahoma" panose="020B0604030504040204" pitchFamily="34" charset="0"/>
                <a:cs typeface="Tahoma" panose="020B0604030504040204" pitchFamily="34" charset="0"/>
              </a:rPr>
              <a:t>por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empresa de </a:t>
            </a:r>
            <a:r>
              <a:rPr sz="2200" spc="10" dirty="0" err="1">
                <a:solidFill>
                  <a:srgbClr val="221915"/>
                </a:solidFill>
                <a:latin typeface="Tahoma" panose="020B0604030504040204" pitchFamily="34" charset="0"/>
                <a:ea typeface="Tahoma" panose="020B0604030504040204" pitchFamily="34" charset="0"/>
                <a:cs typeface="Tahoma" panose="020B0604030504040204" pitchFamily="34" charset="0"/>
              </a:rPr>
              <a:t>servicios</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err="1">
                <a:solidFill>
                  <a:srgbClr val="221915"/>
                </a:solidFill>
                <a:latin typeface="Tahoma" panose="020B0604030504040204" pitchFamily="34" charset="0"/>
                <a:ea typeface="Tahoma" panose="020B0604030504040204" pitchFamily="34" charset="0"/>
                <a:cs typeface="Tahoma" panose="020B0604030504040204" pitchFamily="34" charset="0"/>
              </a:rPr>
              <a:t>públicos</a:t>
            </a:r>
            <a:r>
              <a:rPr lang="es-A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generalmente</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alrededor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1250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kVA. Las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posibles conexiones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red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sz="2200" spc="10" dirty="0" err="1">
                <a:solidFill>
                  <a:srgbClr val="221915"/>
                </a:solidFill>
                <a:latin typeface="Tahoma" panose="020B0604030504040204" pitchFamily="34" charset="0"/>
                <a:ea typeface="Tahoma" panose="020B0604030504040204" pitchFamily="34" charset="0"/>
                <a:cs typeface="Tahoma" panose="020B0604030504040204" pitchFamily="34" charset="0"/>
              </a:rPr>
              <a:t>servicios</a:t>
            </a:r>
            <a:r>
              <a:rPr lang="es-ES"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públicos</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incluyen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a:solidFill>
                  <a:srgbClr val="221915"/>
                </a:solidFill>
                <a:latin typeface="Tahoma" panose="020B0604030504040204" pitchFamily="34" charset="0"/>
                <a:ea typeface="Tahoma" panose="020B0604030504040204" pitchFamily="34" charset="0"/>
                <a:cs typeface="Tahoma" panose="020B0604030504040204" pitchFamily="34" charset="0"/>
              </a:rPr>
              <a:t>las</a:t>
            </a:r>
            <a:r>
              <a:rPr sz="2200" spc="-5">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smtClean="0">
                <a:solidFill>
                  <a:srgbClr val="221915"/>
                </a:solidFill>
                <a:latin typeface="Tahoma" panose="020B0604030504040204" pitchFamily="34" charset="0"/>
                <a:ea typeface="Tahoma" panose="020B0604030504040204" pitchFamily="34" charset="0"/>
                <a:cs typeface="Tahoma" panose="020B0604030504040204" pitchFamily="34" charset="0"/>
              </a:rPr>
              <a:t>siguientes</a:t>
            </a:r>
            <a:r>
              <a:rPr lang="es-AR" sz="22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200" dirty="0">
              <a:latin typeface="Tahoma" panose="020B0604030504040204" pitchFamily="34" charset="0"/>
              <a:ea typeface="Tahoma" panose="020B0604030504040204" pitchFamily="34" charset="0"/>
              <a:cs typeface="Tahoma" panose="020B0604030504040204" pitchFamily="34" charset="0"/>
            </a:endParaRPr>
          </a:p>
          <a:p>
            <a:pPr marL="955675" lvl="2" indent="-342900" algn="just">
              <a:spcBef>
                <a:spcPts val="140"/>
              </a:spcBef>
              <a:buClr>
                <a:srgbClr val="3DCC58"/>
              </a:buClr>
              <a:buSzPct val="112500"/>
              <a:buFont typeface="Wingdings" panose="05000000000000000000" pitchFamily="2" charset="2"/>
              <a:buChar char="ü"/>
              <a:tabLst>
                <a:tab pos="340360" algn="l"/>
              </a:tabLst>
            </a:pP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sz="2200" b="1" spc="-4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35" dirty="0" err="1">
                <a:solidFill>
                  <a:srgbClr val="221915"/>
                </a:solidFill>
                <a:latin typeface="Tahoma" panose="020B0604030504040204" pitchFamily="34" charset="0"/>
                <a:ea typeface="Tahoma" panose="020B0604030504040204" pitchFamily="34" charset="0"/>
                <a:cs typeface="Tahoma" panose="020B0604030504040204" pitchFamily="34" charset="0"/>
              </a:rPr>
              <a:t>monolínea</a:t>
            </a:r>
            <a:r>
              <a:rPr sz="2200" b="1" spc="-4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endParaRPr lang="en-US" sz="2200" spc="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955675" lvl="2" indent="-342900" algn="just">
              <a:spcBef>
                <a:spcPts val="140"/>
              </a:spcBef>
              <a:buClr>
                <a:srgbClr val="3DCC58"/>
              </a:buClr>
              <a:buSzPct val="112500"/>
              <a:buFont typeface="Wingdings" panose="05000000000000000000" pitchFamily="2" charset="2"/>
              <a:buChar char="ü"/>
              <a:tabLst>
                <a:tab pos="340360" algn="l"/>
              </a:tabLst>
            </a:pPr>
            <a:r>
              <a:rPr sz="2200" b="1" dirty="0" err="1">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5" dirty="0">
                <a:solidFill>
                  <a:srgbClr val="221915"/>
                </a:solidFill>
                <a:latin typeface="Tahoma" panose="020B0604030504040204" pitchFamily="34" charset="0"/>
                <a:ea typeface="Tahoma" panose="020B0604030504040204" pitchFamily="34" charset="0"/>
                <a:cs typeface="Tahoma" panose="020B0604030504040204" pitchFamily="34" charset="0"/>
              </a:rPr>
              <a:t>anillo</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principal</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endParaRPr lang="en-US" sz="2200" spc="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955675" lvl="2" indent="-342900" algn="just">
              <a:spcBef>
                <a:spcPts val="140"/>
              </a:spcBef>
              <a:buClr>
                <a:srgbClr val="3DCC58"/>
              </a:buClr>
              <a:buSzPct val="112500"/>
              <a:buFont typeface="Wingdings" panose="05000000000000000000" pitchFamily="2" charset="2"/>
              <a:buChar char="ü"/>
              <a:tabLst>
                <a:tab pos="340360" algn="l"/>
              </a:tabLst>
            </a:pPr>
            <a:r>
              <a:rPr sz="2200" b="1" spc="5" dirty="0" err="1">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5" dirty="0">
                <a:solidFill>
                  <a:srgbClr val="221915"/>
                </a:solidFill>
                <a:latin typeface="Tahoma" panose="020B0604030504040204" pitchFamily="34" charset="0"/>
                <a:ea typeface="Tahoma" panose="020B0604030504040204" pitchFamily="34" charset="0"/>
                <a:cs typeface="Tahoma" panose="020B0604030504040204" pitchFamily="34" charset="0"/>
              </a:rPr>
              <a:t>duplicado</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A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incluye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dos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interruptores-seccionadores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equipados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cambio</a:t>
            </a:r>
            <a:r>
              <a:rPr lang="es-ES"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automático</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sz="2200" dirty="0">
              <a:latin typeface="Tahoma" panose="020B0604030504040204" pitchFamily="34" charset="0"/>
              <a:ea typeface="Tahoma" panose="020B0604030504040204" pitchFamily="34" charset="0"/>
              <a:cs typeface="Tahoma" panose="020B0604030504040204" pitchFamily="34" charset="0"/>
            </a:endParaRPr>
          </a:p>
          <a:p>
            <a:pPr marL="955675" marR="5080" lvl="2" indent="-342900" algn="just">
              <a:buClr>
                <a:srgbClr val="3DCC58"/>
              </a:buClr>
              <a:buSzPct val="120000"/>
              <a:buFont typeface="Wingdings" panose="05000000000000000000" pitchFamily="2" charset="2"/>
              <a:buChar char="ü"/>
              <a:tabLst>
                <a:tab pos="340360" algn="l"/>
              </a:tabLst>
            </a:pP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30" dirty="0">
                <a:solidFill>
                  <a:srgbClr val="221915"/>
                </a:solidFill>
                <a:latin typeface="Tahoma" panose="020B0604030504040204" pitchFamily="34" charset="0"/>
                <a:ea typeface="Tahoma" panose="020B0604030504040204" pitchFamily="34" charset="0"/>
                <a:cs typeface="Tahoma" panose="020B0604030504040204" pitchFamily="34" charset="0"/>
              </a:rPr>
              <a:t>doble</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5" dirty="0">
                <a:solidFill>
                  <a:srgbClr val="221915"/>
                </a:solidFill>
                <a:latin typeface="Tahoma" panose="020B0604030504040204" pitchFamily="34" charset="0"/>
                <a:ea typeface="Tahoma" panose="020B0604030504040204" pitchFamily="34" charset="0"/>
                <a:cs typeface="Tahoma" panose="020B0604030504040204" pitchFamily="34" charset="0"/>
              </a:rPr>
              <a:t>alimentación</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MT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proporciona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dos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conexiones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independientes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pública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dos</a:t>
            </a:r>
            <a:r>
              <a:rPr lang="es-ES"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barras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conectadas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err="1">
                <a:solidFill>
                  <a:srgbClr val="221915"/>
                </a:solidFill>
                <a:latin typeface="Tahoma" panose="020B0604030504040204" pitchFamily="34" charset="0"/>
                <a:ea typeface="Tahoma" panose="020B0604030504040204" pitchFamily="34" charset="0"/>
                <a:cs typeface="Tahoma" panose="020B0604030504040204" pitchFamily="34" charset="0"/>
              </a:rPr>
              <a:t>amarre</a:t>
            </a:r>
            <a:r>
              <a:rPr lang="es-A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equipadas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cambio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automático.</a:t>
            </a:r>
            <a:endParaRPr sz="2200" dirty="0">
              <a:latin typeface="Tahoma" panose="020B0604030504040204" pitchFamily="34" charset="0"/>
              <a:ea typeface="Tahoma" panose="020B0604030504040204" pitchFamily="34" charset="0"/>
              <a:cs typeface="Tahoma" panose="020B0604030504040204" pitchFamily="34" charset="0"/>
            </a:endParaRPr>
          </a:p>
        </p:txBody>
      </p:sp>
      <p:sp>
        <p:nvSpPr>
          <p:cNvPr id="7" name="object 2">
            <a:extLst>
              <a:ext uri="{FF2B5EF4-FFF2-40B4-BE49-F238E27FC236}">
                <a16:creationId xmlns:a16="http://schemas.microsoft.com/office/drawing/2014/main" xmlns="" id="{D6B528EC-DC0C-4DF8-B98D-4F710212505D}"/>
              </a:ext>
            </a:extLst>
          </p:cNvPr>
          <p:cNvSpPr txBox="1">
            <a:spLocks/>
          </p:cNvSpPr>
          <p:nvPr/>
        </p:nvSpPr>
        <p:spPr>
          <a:xfrm>
            <a:off x="330200" y="266885"/>
            <a:ext cx="9143238" cy="997709"/>
          </a:xfrm>
          <a:prstGeom prst="rect">
            <a:avLst/>
          </a:prstGeom>
        </p:spPr>
        <p:txBody>
          <a:bodyPr vert="horz" wrap="square" lIns="0" tIns="12700" rIns="0" bIns="0" rtlCol="0">
            <a:spAutoFit/>
          </a:bodyPr>
          <a:lstStyle>
            <a:lvl1pPr>
              <a:defRPr sz="2400" b="0" i="0">
                <a:solidFill>
                  <a:srgbClr val="3DCC58"/>
                </a:solidFill>
                <a:latin typeface="Microsoft Sans Serif"/>
                <a:ea typeface="+mj-ea"/>
                <a:cs typeface="Microsoft Sans Serif"/>
              </a:defRPr>
            </a:lvl1pPr>
          </a:lstStyle>
          <a:p>
            <a:pPr marL="12700">
              <a:spcBef>
                <a:spcPts val="100"/>
              </a:spcBef>
            </a:pPr>
            <a:r>
              <a:rPr lang="es-MX" sz="3200" b="1" kern="0" spc="5" dirty="0"/>
              <a:t>Elección</a:t>
            </a:r>
            <a:r>
              <a:rPr lang="es-MX" sz="3200" b="1" kern="0" spc="-30" dirty="0"/>
              <a:t> </a:t>
            </a:r>
            <a:r>
              <a:rPr lang="es-MX" sz="3200" b="1" kern="0" spc="80" dirty="0"/>
              <a:t>de</a:t>
            </a:r>
            <a:r>
              <a:rPr lang="es-MX" sz="3200" b="1" kern="0" spc="-30" dirty="0"/>
              <a:t> </a:t>
            </a:r>
            <a:r>
              <a:rPr lang="es-MX" sz="3200" b="1" kern="0" spc="40" dirty="0"/>
              <a:t>la</a:t>
            </a:r>
            <a:r>
              <a:rPr lang="es-MX" sz="3200" b="1" kern="0" spc="-30" dirty="0"/>
              <a:t> </a:t>
            </a:r>
            <a:r>
              <a:rPr lang="es-MX" sz="3200" b="1" kern="0" spc="105" dirty="0"/>
              <a:t>arquitectura</a:t>
            </a:r>
            <a:br>
              <a:rPr lang="es-MX" sz="3200" b="1" kern="0" spc="105" dirty="0"/>
            </a:br>
            <a:r>
              <a:rPr lang="es-MX" sz="3200" dirty="0">
                <a:solidFill>
                  <a:srgbClr val="3DCC58"/>
                </a:solidFill>
                <a:latin typeface="Microsoft Sans Serif"/>
                <a:cs typeface="Microsoft Sans Serif"/>
              </a:rPr>
              <a:t>Elección</a:t>
            </a:r>
            <a:r>
              <a:rPr lang="es-MX" sz="3200" spc="-15" dirty="0">
                <a:solidFill>
                  <a:srgbClr val="3DCC58"/>
                </a:solidFill>
                <a:latin typeface="Microsoft Sans Serif"/>
                <a:cs typeface="Microsoft Sans Serif"/>
              </a:rPr>
              <a:t> </a:t>
            </a:r>
            <a:r>
              <a:rPr lang="es-MX" sz="3200" spc="30" dirty="0">
                <a:solidFill>
                  <a:srgbClr val="3DCC58"/>
                </a:solidFill>
                <a:latin typeface="Microsoft Sans Serif"/>
                <a:cs typeface="Microsoft Sans Serif"/>
              </a:rPr>
              <a:t>de</a:t>
            </a:r>
            <a:r>
              <a:rPr lang="es-MX" sz="3200" spc="-15" dirty="0">
                <a:solidFill>
                  <a:srgbClr val="3DCC58"/>
                </a:solidFill>
                <a:latin typeface="Microsoft Sans Serif"/>
                <a:cs typeface="Microsoft Sans Serif"/>
              </a:rPr>
              <a:t> </a:t>
            </a:r>
            <a:r>
              <a:rPr lang="es-MX" sz="3200" spc="15" dirty="0">
                <a:solidFill>
                  <a:srgbClr val="3DCC58"/>
                </a:solidFill>
                <a:latin typeface="Microsoft Sans Serif"/>
                <a:cs typeface="Microsoft Sans Serif"/>
              </a:rPr>
              <a:t>los</a:t>
            </a:r>
            <a:r>
              <a:rPr lang="es-MX" sz="3200" spc="-10" dirty="0">
                <a:solidFill>
                  <a:srgbClr val="3DCC58"/>
                </a:solidFill>
                <a:latin typeface="Microsoft Sans Serif"/>
                <a:cs typeface="Microsoft Sans Serif"/>
              </a:rPr>
              <a:t> </a:t>
            </a:r>
            <a:r>
              <a:rPr lang="es-MX" sz="3200" spc="45" dirty="0">
                <a:solidFill>
                  <a:srgbClr val="3DCC58"/>
                </a:solidFill>
                <a:latin typeface="Microsoft Sans Serif"/>
                <a:cs typeface="Microsoft Sans Serif"/>
              </a:rPr>
              <a:t>fundamentos</a:t>
            </a:r>
            <a:r>
              <a:rPr lang="es-MX" sz="3200" spc="-15" dirty="0">
                <a:solidFill>
                  <a:srgbClr val="3DCC58"/>
                </a:solidFill>
                <a:latin typeface="Microsoft Sans Serif"/>
                <a:cs typeface="Microsoft Sans Serif"/>
              </a:rPr>
              <a:t> </a:t>
            </a:r>
            <a:r>
              <a:rPr lang="es-MX" sz="3200" spc="30" dirty="0">
                <a:solidFill>
                  <a:srgbClr val="3DCC58"/>
                </a:solidFill>
                <a:latin typeface="Microsoft Sans Serif"/>
                <a:cs typeface="Microsoft Sans Serif"/>
              </a:rPr>
              <a:t>del</a:t>
            </a:r>
            <a:r>
              <a:rPr lang="es-MX" sz="3200" spc="-10" dirty="0">
                <a:solidFill>
                  <a:srgbClr val="3DCC58"/>
                </a:solidFill>
                <a:latin typeface="Microsoft Sans Serif"/>
                <a:cs typeface="Microsoft Sans Serif"/>
              </a:rPr>
              <a:t> </a:t>
            </a:r>
            <a:r>
              <a:rPr lang="es-MX" sz="3200" spc="20" dirty="0">
                <a:solidFill>
                  <a:srgbClr val="3DCC58"/>
                </a:solidFill>
                <a:latin typeface="Microsoft Sans Serif"/>
                <a:cs typeface="Microsoft Sans Serif"/>
              </a:rPr>
              <a:t>diseño</a:t>
            </a:r>
            <a:endParaRPr lang="es-MX" sz="3200" dirty="0">
              <a:latin typeface="Microsoft Sans Serif"/>
              <a:cs typeface="Microsoft Sans Serif"/>
            </a:endParaRPr>
          </a:p>
        </p:txBody>
      </p:sp>
      <p:pic>
        <p:nvPicPr>
          <p:cNvPr id="4" name="Imagen 3">
            <a:extLst>
              <a:ext uri="{FF2B5EF4-FFF2-40B4-BE49-F238E27FC236}">
                <a16:creationId xmlns:a16="http://schemas.microsoft.com/office/drawing/2014/main" xmlns="" id="{0C2F95A9-BB39-4642-969A-84701D8FAFF2}"/>
              </a:ext>
            </a:extLst>
          </p:cNvPr>
          <p:cNvPicPr>
            <a:picLocks noChangeAspect="1"/>
          </p:cNvPicPr>
          <p:nvPr/>
        </p:nvPicPr>
        <p:blipFill>
          <a:blip r:embed="rId2"/>
          <a:stretch>
            <a:fillRect/>
          </a:stretch>
        </p:blipFill>
        <p:spPr>
          <a:xfrm>
            <a:off x="7950200" y="266885"/>
            <a:ext cx="9601200" cy="9524630"/>
          </a:xfrm>
          <a:prstGeom prst="rect">
            <a:avLst/>
          </a:prstGeom>
        </p:spPr>
      </p:pic>
    </p:spTree>
    <p:extLst>
      <p:ext uri="{BB962C8B-B14F-4D97-AF65-F5344CB8AC3E}">
        <p14:creationId xmlns:p14="http://schemas.microsoft.com/office/powerpoint/2010/main" xmlns="" val="1151245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8" name="object 168"/>
          <p:cNvSpPr txBox="1"/>
          <p:nvPr/>
        </p:nvSpPr>
        <p:spPr>
          <a:xfrm>
            <a:off x="310446" y="193225"/>
            <a:ext cx="17144989" cy="2508379"/>
          </a:xfrm>
          <a:prstGeom prst="rect">
            <a:avLst/>
          </a:prstGeom>
        </p:spPr>
        <p:txBody>
          <a:bodyPr vert="horz" wrap="square" lIns="0" tIns="60960" rIns="0" bIns="0" rtlCol="0">
            <a:spAutoFit/>
          </a:bodyPr>
          <a:lstStyle/>
          <a:p>
            <a:pPr marL="27305" algn="just">
              <a:spcBef>
                <a:spcPts val="480"/>
              </a:spcBef>
            </a:pPr>
            <a:r>
              <a:rPr sz="2400" spc="15" dirty="0">
                <a:solidFill>
                  <a:srgbClr val="3DCC58"/>
                </a:solidFill>
                <a:latin typeface="Tahoma" panose="020B0604030504040204" pitchFamily="34" charset="0"/>
                <a:ea typeface="Tahoma" panose="020B0604030504040204" pitchFamily="34" charset="0"/>
                <a:cs typeface="Tahoma" panose="020B0604030504040204" pitchFamily="34" charset="0"/>
              </a:rPr>
              <a:t>Circuitos</a:t>
            </a:r>
            <a:r>
              <a:rPr sz="2400" spc="-2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3DCC58"/>
                </a:solidFill>
                <a:latin typeface="Tahoma" panose="020B0604030504040204" pitchFamily="34" charset="0"/>
                <a:ea typeface="Tahoma" panose="020B0604030504040204" pitchFamily="34" charset="0"/>
                <a:cs typeface="Tahoma" panose="020B0604030504040204" pitchFamily="34" charset="0"/>
              </a:rPr>
              <a:t>internos</a:t>
            </a:r>
            <a:r>
              <a:rPr sz="2400" spc="-2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spc="-2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3DCC58"/>
                </a:solidFill>
                <a:latin typeface="Tahoma" panose="020B0604030504040204" pitchFamily="34" charset="0"/>
                <a:ea typeface="Tahoma" panose="020B0604030504040204" pitchFamily="34" charset="0"/>
                <a:cs typeface="Tahoma" panose="020B0604030504040204" pitchFamily="34" charset="0"/>
              </a:rPr>
              <a:t>MT</a:t>
            </a:r>
            <a:endParaRPr sz="2400" dirty="0">
              <a:latin typeface="Tahoma" panose="020B0604030504040204" pitchFamily="34" charset="0"/>
              <a:ea typeface="Tahoma" panose="020B0604030504040204" pitchFamily="34" charset="0"/>
              <a:cs typeface="Tahoma" panose="020B0604030504040204" pitchFamily="34" charset="0"/>
            </a:endParaRPr>
          </a:p>
          <a:p>
            <a:pPr marL="29845" marR="5080" indent="-3175" algn="just">
              <a:spcBef>
                <a:spcPts val="10"/>
              </a:spcBef>
            </a:pP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circuitos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internos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MT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están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dedicados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secundarias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MT/BT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dispersas</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toda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instalación</a:t>
            </a:r>
            <a:r>
              <a:rPr lang="en-U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ver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10" dirty="0" err="1">
                <a:solidFill>
                  <a:srgbClr val="221915"/>
                </a:solidFill>
                <a:latin typeface="Tahoma" panose="020B0604030504040204" pitchFamily="34" charset="0"/>
                <a:ea typeface="Tahoma" panose="020B0604030504040204" pitchFamily="34" charset="0"/>
                <a:cs typeface="Tahoma" panose="020B0604030504040204" pitchFamily="34" charset="0"/>
              </a:rPr>
              <a:t>Figuras</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50" dirty="0">
                <a:solidFill>
                  <a:srgbClr val="221915"/>
                </a:solidFill>
                <a:latin typeface="Tahoma" panose="020B0604030504040204" pitchFamily="34" charset="0"/>
                <a:ea typeface="Tahoma" panose="020B0604030504040204" pitchFamily="34" charset="0"/>
                <a:cs typeface="Tahoma" panose="020B0604030504040204" pitchFamily="34" charset="0"/>
              </a:rPr>
              <a:t>9</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b="1"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10</a:t>
            </a:r>
            <a:r>
              <a:rPr lang="es-AR" sz="2400" b="1" spc="-3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normalmente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utilizan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tres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métodos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5">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smtClean="0">
                <a:solidFill>
                  <a:srgbClr val="221915"/>
                </a:solidFill>
                <a:latin typeface="Tahoma" panose="020B0604030504040204" pitchFamily="34" charset="0"/>
                <a:ea typeface="Tahoma" panose="020B0604030504040204" pitchFamily="34" charset="0"/>
                <a:cs typeface="Tahoma" panose="020B0604030504040204" pitchFamily="34" charset="0"/>
              </a:rPr>
              <a:t>hacerlo</a:t>
            </a:r>
            <a:r>
              <a:rPr lang="es-AR"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354965" indent="-342900" algn="just">
              <a:spcBef>
                <a:spcPts val="550"/>
              </a:spcBef>
              <a:buClr>
                <a:srgbClr val="3DCC58"/>
              </a:buClr>
              <a:buSzPct val="150000"/>
              <a:buFont typeface="Arial" panose="020B0604020202020204" pitchFamily="34" charset="0"/>
              <a:buChar char="•"/>
              <a:tabLst>
                <a:tab pos="119380" algn="l"/>
              </a:tabLst>
            </a:pP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Alimentador</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único</a:t>
            </a:r>
            <a:endParaRPr lang="en-US" sz="2400" spc="20"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354965" indent="-342900" algn="just">
              <a:spcBef>
                <a:spcPts val="550"/>
              </a:spcBef>
              <a:buClr>
                <a:srgbClr val="3DCC58"/>
              </a:buClr>
              <a:buSzPct val="150000"/>
              <a:buFont typeface="Arial" panose="020B0604020202020204" pitchFamily="34" charset="0"/>
              <a:buChar char="•"/>
              <a:tabLst>
                <a:tab pos="119380" algn="l"/>
              </a:tabLst>
            </a:pP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Alimentador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doble</a:t>
            </a:r>
            <a:endParaRPr sz="2400" dirty="0">
              <a:latin typeface="Tahoma" panose="020B0604030504040204" pitchFamily="34" charset="0"/>
              <a:ea typeface="Tahoma" panose="020B0604030504040204" pitchFamily="34" charset="0"/>
              <a:cs typeface="Tahoma" panose="020B0604030504040204" pitchFamily="34" charset="0"/>
            </a:endParaRPr>
          </a:p>
          <a:p>
            <a:pPr marL="354965" indent="-342900" algn="just">
              <a:spcBef>
                <a:spcPts val="600"/>
              </a:spcBef>
              <a:buClr>
                <a:srgbClr val="3DCC58"/>
              </a:buClr>
              <a:buSzPct val="150000"/>
              <a:buFont typeface="Arial" panose="020B0604020202020204" pitchFamily="34" charset="0"/>
              <a:buChar char="•"/>
              <a:tabLst>
                <a:tab pos="118110" algn="l"/>
              </a:tabLst>
            </a:pPr>
            <a:r>
              <a:rPr lang="en-U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nillo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abierto</a:t>
            </a:r>
            <a:endParaRPr sz="2400" dirty="0">
              <a:latin typeface="Tahoma" panose="020B0604030504040204" pitchFamily="34" charset="0"/>
              <a:ea typeface="Tahoma" panose="020B0604030504040204" pitchFamily="34" charset="0"/>
              <a:cs typeface="Tahoma" panose="020B0604030504040204" pitchFamily="34" charset="0"/>
            </a:endParaRPr>
          </a:p>
        </p:txBody>
      </p:sp>
      <p:pic>
        <p:nvPicPr>
          <p:cNvPr id="178" name="Imagen 177">
            <a:extLst>
              <a:ext uri="{FF2B5EF4-FFF2-40B4-BE49-F238E27FC236}">
                <a16:creationId xmlns:a16="http://schemas.microsoft.com/office/drawing/2014/main" xmlns="" id="{FA9D2917-D95A-413B-A576-F4525A305212}"/>
              </a:ext>
            </a:extLst>
          </p:cNvPr>
          <p:cNvPicPr>
            <a:picLocks noChangeAspect="1"/>
          </p:cNvPicPr>
          <p:nvPr/>
        </p:nvPicPr>
        <p:blipFill>
          <a:blip r:embed="rId2"/>
          <a:stretch>
            <a:fillRect/>
          </a:stretch>
        </p:blipFill>
        <p:spPr>
          <a:xfrm>
            <a:off x="4749800" y="1781174"/>
            <a:ext cx="8153399" cy="774382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7467600" cy="9641101"/>
          </a:xfrm>
          <a:prstGeom prst="rect">
            <a:avLst/>
          </a:prstGeom>
        </p:spPr>
        <p:txBody>
          <a:bodyPr vert="horz" wrap="square" lIns="0" tIns="63500" rIns="0" bIns="0" rtlCol="0">
            <a:spAutoFit/>
          </a:bodyPr>
          <a:lstStyle/>
          <a:p>
            <a:pPr marL="12700" algn="just">
              <a:spcBef>
                <a:spcPts val="500"/>
              </a:spcBef>
            </a:pPr>
            <a:r>
              <a:rPr sz="2200" spc="25" dirty="0">
                <a:solidFill>
                  <a:srgbClr val="3DCC58"/>
                </a:solidFill>
                <a:latin typeface="Tahoma" panose="020B0604030504040204" pitchFamily="34" charset="0"/>
                <a:ea typeface="Tahoma" panose="020B0604030504040204" pitchFamily="34" charset="0"/>
                <a:cs typeface="Tahoma" panose="020B0604030504040204" pitchFamily="34" charset="0"/>
              </a:rPr>
              <a:t>Determinación</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3DCC58"/>
                </a:solidFill>
                <a:latin typeface="Tahoma" panose="020B0604030504040204" pitchFamily="34" charset="0"/>
                <a:ea typeface="Tahoma" panose="020B0604030504040204" pitchFamily="34" charset="0"/>
                <a:cs typeface="Tahoma" panose="020B0604030504040204" pitchFamily="34" charset="0"/>
              </a:rPr>
              <a:t>del</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45" dirty="0">
                <a:solidFill>
                  <a:srgbClr val="3DCC58"/>
                </a:solidFill>
                <a:latin typeface="Tahoma" panose="020B0604030504040204" pitchFamily="34" charset="0"/>
                <a:ea typeface="Tahoma" panose="020B0604030504040204" pitchFamily="34" charset="0"/>
                <a:cs typeface="Tahoma" panose="020B0604030504040204" pitchFamily="34" charset="0"/>
              </a:rPr>
              <a:t>número</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 y</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3DCC58"/>
                </a:solidFill>
                <a:latin typeface="Tahoma" panose="020B0604030504040204" pitchFamily="34" charset="0"/>
                <a:ea typeface="Tahoma" panose="020B0604030504040204" pitchFamily="34" charset="0"/>
                <a:cs typeface="Tahoma" panose="020B0604030504040204" pitchFamily="34" charset="0"/>
              </a:rPr>
              <a:t>ubicación</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las </a:t>
            </a:r>
            <a:r>
              <a:rPr sz="2200" spc="15" dirty="0">
                <a:solidFill>
                  <a:srgbClr val="3DCC58"/>
                </a:solidFill>
                <a:latin typeface="Tahoma" panose="020B0604030504040204" pitchFamily="34" charset="0"/>
                <a:ea typeface="Tahoma" panose="020B0604030504040204" pitchFamily="34" charset="0"/>
                <a:cs typeface="Tahoma" panose="020B0604030504040204" pitchFamily="34" charset="0"/>
              </a:rPr>
              <a:t>subestaciones</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3DCC58"/>
                </a:solidFill>
                <a:latin typeface="Tahoma" panose="020B0604030504040204" pitchFamily="34" charset="0"/>
                <a:ea typeface="Tahoma" panose="020B0604030504040204" pitchFamily="34" charset="0"/>
                <a:cs typeface="Tahoma" panose="020B0604030504040204" pitchFamily="34" charset="0"/>
              </a:rPr>
              <a:t>transformadoras</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3DCC58"/>
                </a:solidFill>
                <a:latin typeface="Tahoma" panose="020B0604030504040204" pitchFamily="34" charset="0"/>
                <a:ea typeface="Tahoma" panose="020B0604030504040204" pitchFamily="34" charset="0"/>
                <a:cs typeface="Tahoma" panose="020B0604030504040204" pitchFamily="34" charset="0"/>
              </a:rPr>
              <a:t>MT/BT</a:t>
            </a:r>
            <a:endParaRPr sz="2200" dirty="0">
              <a:latin typeface="Tahoma" panose="020B0604030504040204" pitchFamily="34" charset="0"/>
              <a:ea typeface="Tahoma" panose="020B0604030504040204" pitchFamily="34" charset="0"/>
              <a:cs typeface="Tahoma" panose="020B0604030504040204" pitchFamily="34" charset="0"/>
            </a:endParaRPr>
          </a:p>
          <a:p>
            <a:pPr marL="12700" algn="just">
              <a:spcBef>
                <a:spcPts val="400"/>
              </a:spcBef>
            </a:pP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principales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considerar</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al</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determinar</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ubicación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a:solidFill>
                  <a:srgbClr val="221915"/>
                </a:solidFill>
                <a:latin typeface="Tahoma" panose="020B0604030504040204" pitchFamily="34" charset="0"/>
                <a:ea typeface="Tahoma" panose="020B0604030504040204" pitchFamily="34" charset="0"/>
                <a:cs typeface="Tahoma" panose="020B0604030504040204" pitchFamily="34" charset="0"/>
              </a:rPr>
              <a:t>MT/BT</a:t>
            </a:r>
            <a:r>
              <a:rPr sz="220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smtClean="0">
                <a:solidFill>
                  <a:srgbClr val="221915"/>
                </a:solidFill>
                <a:latin typeface="Tahoma" panose="020B0604030504040204" pitchFamily="34" charset="0"/>
                <a:ea typeface="Tahoma" panose="020B0604030504040204" pitchFamily="34" charset="0"/>
                <a:cs typeface="Tahoma" panose="020B0604030504040204" pitchFamily="34" charset="0"/>
              </a:rPr>
              <a:t>son</a:t>
            </a:r>
            <a:r>
              <a:rPr lang="es-AR" sz="22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300"/>
              </a:spcBef>
              <a:buClr>
                <a:srgbClr val="3DCC58"/>
              </a:buClr>
              <a:buSzPct val="105882"/>
              <a:buFont typeface="Arial" panose="020B0604020202020204" pitchFamily="34" charset="0"/>
              <a:buChar char="•"/>
              <a:tabLst>
                <a:tab pos="104139" algn="l"/>
              </a:tabLst>
            </a:pP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280"/>
              </a:spcBef>
              <a:buClr>
                <a:srgbClr val="3DCC58"/>
              </a:buClr>
              <a:buSzPct val="105882"/>
              <a:buFont typeface="Arial" panose="020B0604020202020204" pitchFamily="34" charset="0"/>
              <a:buChar char="•"/>
              <a:tabLst>
                <a:tab pos="104139" algn="l"/>
              </a:tabLst>
            </a:pP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Superficie</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cada</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edificio</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280"/>
              </a:spcBef>
              <a:buClr>
                <a:srgbClr val="3DCC58"/>
              </a:buClr>
              <a:buSzPct val="105882"/>
              <a:buFont typeface="Arial" panose="020B0604020202020204" pitchFamily="34" charset="0"/>
              <a:buChar char="•"/>
              <a:tabLst>
                <a:tab pos="104139" algn="l"/>
              </a:tabLst>
            </a:pP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pisos</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edificio</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375"/>
              </a:spcBef>
              <a:buClr>
                <a:srgbClr val="3DCC58"/>
              </a:buClr>
              <a:buSzPct val="120000"/>
              <a:buFont typeface="Arial" panose="020B0604020202020204" pitchFamily="34" charset="0"/>
              <a:buChar char="•"/>
              <a:tabLst>
                <a:tab pos="104139" algn="l"/>
              </a:tabLst>
            </a:pP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Reparto</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consumidores.</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450"/>
              </a:spcBef>
              <a:buClr>
                <a:srgbClr val="3DCC58"/>
              </a:buClr>
              <a:buSzPct val="128571"/>
              <a:buFont typeface="Arial" panose="020B0604020202020204" pitchFamily="34" charset="0"/>
              <a:buChar char="•"/>
              <a:tabLst>
                <a:tab pos="104139" algn="l"/>
              </a:tabLst>
            </a:pP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Demanda</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err="1">
                <a:solidFill>
                  <a:srgbClr val="221915"/>
                </a:solidFill>
                <a:latin typeface="Tahoma" panose="020B0604030504040204" pitchFamily="34" charset="0"/>
                <a:ea typeface="Tahoma" panose="020B0604030504040204" pitchFamily="34" charset="0"/>
                <a:cs typeface="Tahoma" panose="020B0604030504040204" pitchFamily="34" charset="0"/>
              </a:rPr>
              <a:t>área</a:t>
            </a:r>
            <a:r>
              <a:rPr lang="es-A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err="1">
                <a:solidFill>
                  <a:srgbClr val="221915"/>
                </a:solidFill>
                <a:latin typeface="Tahoma" panose="020B0604030504040204" pitchFamily="34" charset="0"/>
                <a:ea typeface="Tahoma" panose="020B0604030504040204" pitchFamily="34" charset="0"/>
                <a:cs typeface="Tahoma" panose="020B0604030504040204" pitchFamily="34" charset="0"/>
              </a:rPr>
              <a:t>piso</a:t>
            </a:r>
            <a:r>
              <a:rPr lang="es-A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err="1">
                <a:solidFill>
                  <a:srgbClr val="221915"/>
                </a:solidFill>
                <a:latin typeface="Tahoma" panose="020B0604030504040204" pitchFamily="34" charset="0"/>
                <a:ea typeface="Tahoma" panose="020B0604030504040204" pitchFamily="34" charset="0"/>
                <a:cs typeface="Tahoma" panose="020B0604030504040204" pitchFamily="34" charset="0"/>
              </a:rPr>
              <a:t>edificio</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414"/>
              </a:spcBef>
              <a:buClr>
                <a:srgbClr val="3DCC58"/>
              </a:buClr>
              <a:buSzPct val="120000"/>
              <a:buFont typeface="Arial" panose="020B0604020202020204" pitchFamily="34" charset="0"/>
              <a:buChar char="•"/>
              <a:tabLst>
                <a:tab pos="104139" algn="l"/>
              </a:tabLst>
            </a:pP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interrupción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necesidad</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despido</a:t>
            </a:r>
            <a:endParaRPr sz="2200" dirty="0">
              <a:latin typeface="Tahoma" panose="020B0604030504040204" pitchFamily="34" charset="0"/>
              <a:ea typeface="Tahoma" panose="020B0604030504040204" pitchFamily="34" charset="0"/>
              <a:cs typeface="Tahoma" panose="020B0604030504040204" pitchFamily="34" charset="0"/>
            </a:endParaRPr>
          </a:p>
          <a:p>
            <a:pPr algn="just">
              <a:spcBef>
                <a:spcPts val="55"/>
              </a:spcBef>
              <a:buClr>
                <a:srgbClr val="3DCC58"/>
              </a:buClr>
              <a:buFont typeface="Microsoft Sans Serif"/>
              <a:buChar char="•"/>
            </a:pPr>
            <a:endParaRPr sz="2200" dirty="0">
              <a:latin typeface="Tahoma" panose="020B0604030504040204" pitchFamily="34" charset="0"/>
              <a:ea typeface="Tahoma" panose="020B0604030504040204" pitchFamily="34" charset="0"/>
              <a:cs typeface="Tahoma" panose="020B0604030504040204" pitchFamily="34" charset="0"/>
            </a:endParaRPr>
          </a:p>
          <a:p>
            <a:pPr marL="12700" marR="454659" algn="just"/>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establecer</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5" dirty="0">
                <a:solidFill>
                  <a:srgbClr val="221915"/>
                </a:solidFill>
                <a:latin typeface="Tahoma" panose="020B0604030504040204" pitchFamily="34" charset="0"/>
                <a:ea typeface="Tahoma" panose="020B0604030504040204" pitchFamily="34" charset="0"/>
                <a:cs typeface="Tahoma" panose="020B0604030504040204" pitchFamily="34" charset="0"/>
              </a:rPr>
              <a:t>óptimo</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ubicación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MT/BT</a:t>
            </a:r>
            <a:r>
              <a:rPr lang="es-A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deben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considerar</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ES"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err="1">
                <a:solidFill>
                  <a:srgbClr val="221915"/>
                </a:solidFill>
                <a:latin typeface="Tahoma" panose="020B0604030504040204" pitchFamily="34" charset="0"/>
                <a:ea typeface="Tahoma" panose="020B0604030504040204" pitchFamily="34" charset="0"/>
                <a:cs typeface="Tahoma" panose="020B0604030504040204" pitchFamily="34" charset="0"/>
              </a:rPr>
              <a:t>siguientes</a:t>
            </a:r>
            <a:r>
              <a:rPr sz="2200" spc="-1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smtClean="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lang="es-AR" sz="22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200" dirty="0">
              <a:latin typeface="Tahoma" panose="020B0604030504040204" pitchFamily="34" charset="0"/>
              <a:ea typeface="Tahoma" panose="020B0604030504040204" pitchFamily="34" charset="0"/>
              <a:cs typeface="Tahoma" panose="020B0604030504040204" pitchFamily="34" charset="0"/>
            </a:endParaRPr>
          </a:p>
          <a:p>
            <a:pPr marL="812799" lvl="1" indent="-342900" algn="just">
              <a:spcBef>
                <a:spcPts val="350"/>
              </a:spcBef>
              <a:buClr>
                <a:srgbClr val="3DCC58"/>
              </a:buClr>
              <a:buSzPct val="112500"/>
              <a:buFont typeface="Arial" panose="020B0604020202020204" pitchFamily="34" charset="0"/>
              <a:buChar char="•"/>
              <a:tabLst>
                <a:tab pos="104139" algn="l"/>
              </a:tabLst>
            </a:pP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5" dirty="0">
                <a:solidFill>
                  <a:srgbClr val="221915"/>
                </a:solidFill>
                <a:latin typeface="Tahoma" panose="020B0604030504040204" pitchFamily="34" charset="0"/>
                <a:ea typeface="Tahoma" panose="020B0604030504040204" pitchFamily="34" charset="0"/>
                <a:cs typeface="Tahoma" panose="020B0604030504040204" pitchFamily="34" charset="0"/>
              </a:rPr>
              <a:t>pequeños</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5" dirty="0">
                <a:solidFill>
                  <a:srgbClr val="221915"/>
                </a:solidFill>
                <a:latin typeface="Tahoma" panose="020B0604030504040204" pitchFamily="34" charset="0"/>
                <a:ea typeface="Tahoma" panose="020B0604030504040204" pitchFamily="34" charset="0"/>
                <a:cs typeface="Tahoma" panose="020B0604030504040204" pitchFamily="34" charset="0"/>
              </a:rPr>
              <a:t>medianos</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única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subestación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MT/BT.</a:t>
            </a:r>
            <a:endParaRPr sz="2200" dirty="0">
              <a:latin typeface="Tahoma" panose="020B0604030504040204" pitchFamily="34" charset="0"/>
              <a:ea typeface="Tahoma" panose="020B0604030504040204" pitchFamily="34" charset="0"/>
              <a:cs typeface="Tahoma" panose="020B0604030504040204" pitchFamily="34" charset="0"/>
            </a:endParaRPr>
          </a:p>
          <a:p>
            <a:pPr marL="812164" marR="64135" lvl="1" indent="-342900" algn="just">
              <a:spcBef>
                <a:spcPts val="100"/>
              </a:spcBef>
              <a:buClr>
                <a:srgbClr val="3DCC58"/>
              </a:buClr>
              <a:buSzPct val="120000"/>
              <a:buFont typeface="Arial" panose="020B0604020202020204" pitchFamily="34" charset="0"/>
              <a:buChar char="•"/>
              <a:tabLst>
                <a:tab pos="104139" algn="l"/>
              </a:tabLst>
            </a:pPr>
            <a:r>
              <a:rPr sz="2200" b="1" spc="15" dirty="0">
                <a:solidFill>
                  <a:srgbClr val="221915"/>
                </a:solidFill>
                <a:latin typeface="Tahoma" panose="020B0604030504040204" pitchFamily="34" charset="0"/>
                <a:ea typeface="Tahoma" panose="020B0604030504040204" pitchFamily="34" charset="0"/>
                <a:cs typeface="Tahoma" panose="020B0604030504040204" pitchFamily="34" charset="0"/>
              </a:rPr>
              <a:t>Grandes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5"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6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varias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MT/BT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función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necesidades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y</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err="1">
                <a:solidFill>
                  <a:srgbClr val="221915"/>
                </a:solidFill>
                <a:latin typeface="Tahoma" panose="020B0604030504040204" pitchFamily="34" charset="0"/>
                <a:ea typeface="Tahoma" panose="020B0604030504040204" pitchFamily="34" charset="0"/>
                <a:cs typeface="Tahoma" panose="020B0604030504040204" pitchFamily="34" charset="0"/>
              </a:rPr>
              <a:t>reparto</a:t>
            </a:r>
            <a:r>
              <a:rPr lang="es-ES" sz="2200" spc="3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entre</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consumidores.</a:t>
            </a:r>
            <a:endParaRPr sz="2200" dirty="0">
              <a:latin typeface="Tahoma" panose="020B0604030504040204" pitchFamily="34" charset="0"/>
              <a:ea typeface="Tahoma" panose="020B0604030504040204" pitchFamily="34" charset="0"/>
              <a:cs typeface="Tahoma" panose="020B0604030504040204" pitchFamily="34" charset="0"/>
            </a:endParaRPr>
          </a:p>
          <a:p>
            <a:pPr marL="812164" marR="5080" lvl="1" indent="-342900" algn="just">
              <a:buClr>
                <a:srgbClr val="3DCC58"/>
              </a:buClr>
              <a:buSzPct val="120000"/>
              <a:buFont typeface="Arial" panose="020B0604020202020204" pitchFamily="34" charset="0"/>
              <a:buChar char="•"/>
              <a:tabLst>
                <a:tab pos="104139" algn="l"/>
              </a:tabLst>
            </a:pP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varias</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plantas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6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varias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MT/BT</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función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necesidades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potencia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ES"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err="1">
                <a:solidFill>
                  <a:srgbClr val="221915"/>
                </a:solidFill>
                <a:latin typeface="Tahoma" panose="020B0604030504040204" pitchFamily="34" charset="0"/>
                <a:ea typeface="Tahoma" panose="020B0604030504040204" pitchFamily="34" charset="0"/>
                <a:cs typeface="Tahoma" panose="020B0604030504040204" pitchFamily="34" charset="0"/>
              </a:rPr>
              <a:t>reparto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entre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err="1">
                <a:solidFill>
                  <a:srgbClr val="221915"/>
                </a:solidFill>
                <a:latin typeface="Tahoma" panose="020B0604030504040204" pitchFamily="34" charset="0"/>
                <a:ea typeface="Tahoma" panose="020B0604030504040204" pitchFamily="34" charset="0"/>
                <a:cs typeface="Tahoma" panose="020B0604030504040204" pitchFamily="34" charset="0"/>
              </a:rPr>
              <a:t>consumidores</a:t>
            </a:r>
            <a:r>
              <a:rPr lang="es-A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única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subestación</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MT/BT</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15" dirty="0">
                <a:solidFill>
                  <a:srgbClr val="221915"/>
                </a:solidFill>
                <a:latin typeface="Tahoma" panose="020B0604030504040204" pitchFamily="34" charset="0"/>
                <a:ea typeface="Tahoma" panose="020B0604030504040204" pitchFamily="34" charset="0"/>
                <a:cs typeface="Tahoma" panose="020B0604030504040204" pitchFamily="34" charset="0"/>
              </a:rPr>
              <a:t>dedicada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cada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planta.</a:t>
            </a:r>
            <a:endParaRPr sz="2200" dirty="0">
              <a:latin typeface="Tahoma" panose="020B0604030504040204" pitchFamily="34" charset="0"/>
              <a:ea typeface="Tahoma" panose="020B0604030504040204" pitchFamily="34" charset="0"/>
              <a:cs typeface="Tahoma" panose="020B0604030504040204" pitchFamily="34" charset="0"/>
            </a:endParaRPr>
          </a:p>
          <a:p>
            <a:pPr marL="812164" lvl="1" indent="-342900" algn="just">
              <a:spcBef>
                <a:spcPts val="240"/>
              </a:spcBef>
              <a:buClr>
                <a:srgbClr val="3DCC58"/>
              </a:buClr>
              <a:buSzPct val="112500"/>
              <a:buFont typeface="Arial" panose="020B0604020202020204" pitchFamily="34" charset="0"/>
              <a:buChar char="•"/>
              <a:tabLst>
                <a:tab pos="104775" algn="l"/>
              </a:tabLst>
            </a:pPr>
            <a:r>
              <a:rPr sz="2200" b="1" spc="15" dirty="0">
                <a:solidFill>
                  <a:srgbClr val="221915"/>
                </a:solidFill>
                <a:latin typeface="Tahoma" panose="020B0604030504040204" pitchFamily="34" charset="0"/>
                <a:ea typeface="Tahoma" panose="020B0604030504040204" pitchFamily="34" charset="0"/>
                <a:cs typeface="Tahoma" panose="020B0604030504040204" pitchFamily="34" charset="0"/>
              </a:rPr>
              <a:t>Grandes</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solares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varios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b="1" spc="20" dirty="0">
                <a:solidFill>
                  <a:srgbClr val="221915"/>
                </a:solidFill>
                <a:latin typeface="Tahoma" panose="020B0604030504040204" pitchFamily="34" charset="0"/>
                <a:ea typeface="Tahoma" panose="020B0604030504040204" pitchFamily="34" charset="0"/>
                <a:cs typeface="Tahoma" panose="020B0604030504040204" pitchFamily="34" charset="0"/>
              </a:rPr>
              <a:t>edificios</a:t>
            </a:r>
            <a:r>
              <a:rPr sz="2200" b="1"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40" dirty="0">
                <a:solidFill>
                  <a:srgbClr val="221915"/>
                </a:solidFill>
                <a:latin typeface="Tahoma" panose="020B0604030504040204" pitchFamily="34" charset="0"/>
                <a:ea typeface="Tahoma" panose="020B0604030504040204" pitchFamily="34" charset="0"/>
                <a:cs typeface="Tahoma" panose="020B0604030504040204" pitchFamily="34" charset="0"/>
              </a:rPr>
              <a:t>podrá</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dedicar</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subestación</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MT/BT</a:t>
            </a:r>
            <a:r>
              <a:rPr sz="2200" dirty="0">
                <a:solidFill>
                  <a:srgbClr val="221915"/>
                </a:solidFill>
                <a:latin typeface="Tahoma" panose="020B0604030504040204" pitchFamily="34" charset="0"/>
                <a:ea typeface="Tahoma" panose="020B0604030504040204" pitchFamily="34" charset="0"/>
                <a:cs typeface="Tahoma" panose="020B0604030504040204" pitchFamily="34" charset="0"/>
              </a:rPr>
              <a:t> a </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cada</a:t>
            </a:r>
            <a:r>
              <a:rPr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edificio.</a:t>
            </a:r>
            <a:endParaRPr sz="2200" dirty="0">
              <a:latin typeface="Tahoma" panose="020B0604030504040204" pitchFamily="34" charset="0"/>
              <a:ea typeface="Tahoma" panose="020B0604030504040204" pitchFamily="34" charset="0"/>
              <a:cs typeface="Tahoma" panose="020B0604030504040204" pitchFamily="34" charset="0"/>
            </a:endParaRPr>
          </a:p>
        </p:txBody>
      </p:sp>
      <p:pic>
        <p:nvPicPr>
          <p:cNvPr id="7" name="Imagen 6">
            <a:extLst>
              <a:ext uri="{FF2B5EF4-FFF2-40B4-BE49-F238E27FC236}">
                <a16:creationId xmlns:a16="http://schemas.microsoft.com/office/drawing/2014/main" xmlns="" id="{3A4D9C41-50A9-458E-B90D-19378F6A7B61}"/>
              </a:ext>
            </a:extLst>
          </p:cNvPr>
          <p:cNvPicPr>
            <a:picLocks noChangeAspect="1"/>
          </p:cNvPicPr>
          <p:nvPr/>
        </p:nvPicPr>
        <p:blipFill>
          <a:blip r:embed="rId2"/>
          <a:stretch>
            <a:fillRect/>
          </a:stretch>
        </p:blipFill>
        <p:spPr>
          <a:xfrm>
            <a:off x="7986486" y="3067950"/>
            <a:ext cx="9601200" cy="42672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28386" y="6477000"/>
            <a:ext cx="6624827" cy="3171596"/>
          </a:xfrm>
          <a:prstGeom prst="rect">
            <a:avLst/>
          </a:prstGeom>
        </p:spPr>
      </p:pic>
      <p:sp>
        <p:nvSpPr>
          <p:cNvPr id="3" name="object 3"/>
          <p:cNvSpPr txBox="1"/>
          <p:nvPr/>
        </p:nvSpPr>
        <p:spPr>
          <a:xfrm>
            <a:off x="292100" y="170858"/>
            <a:ext cx="17297400" cy="6449330"/>
          </a:xfrm>
          <a:prstGeom prst="rect">
            <a:avLst/>
          </a:prstGeom>
        </p:spPr>
        <p:txBody>
          <a:bodyPr vert="horz" wrap="square" lIns="0" tIns="73660" rIns="0" bIns="0" rtlCol="0">
            <a:spAutoFit/>
          </a:bodyPr>
          <a:lstStyle/>
          <a:p>
            <a:pPr marL="12700" algn="just">
              <a:spcBef>
                <a:spcPts val="580"/>
              </a:spcBef>
            </a:pPr>
            <a:r>
              <a:rPr lang="en-US" sz="2400" spc="15" dirty="0" err="1">
                <a:solidFill>
                  <a:srgbClr val="3DCC58"/>
                </a:solidFill>
                <a:latin typeface="Tahoma" panose="020B0604030504040204" pitchFamily="34" charset="0"/>
                <a:ea typeface="Tahoma" panose="020B0604030504040204" pitchFamily="34" charset="0"/>
                <a:cs typeface="Tahoma" panose="020B0604030504040204" pitchFamily="34" charset="0"/>
              </a:rPr>
              <a:t>Determinacion</a:t>
            </a:r>
            <a:r>
              <a:rPr sz="240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3DCC58"/>
                </a:solidFill>
                <a:latin typeface="Tahoma" panose="020B0604030504040204" pitchFamily="34" charset="0"/>
                <a:ea typeface="Tahoma" panose="020B0604030504040204" pitchFamily="34" charset="0"/>
                <a:cs typeface="Tahoma" panose="020B0604030504040204" pitchFamily="34" charset="0"/>
              </a:rPr>
              <a:t>número</a:t>
            </a:r>
            <a:r>
              <a:rPr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3DCC58"/>
                </a:solidFill>
                <a:latin typeface="Tahoma" panose="020B0604030504040204" pitchFamily="34" charset="0"/>
                <a:ea typeface="Tahoma" panose="020B0604030504040204" pitchFamily="34" charset="0"/>
                <a:cs typeface="Tahoma" panose="020B0604030504040204" pitchFamily="34" charset="0"/>
              </a:rPr>
              <a:t>transformadores</a:t>
            </a:r>
            <a:r>
              <a:rPr sz="2400" spc="5" dirty="0">
                <a:solidFill>
                  <a:srgbClr val="3DCC58"/>
                </a:solidFill>
                <a:latin typeface="Tahoma" panose="020B0604030504040204" pitchFamily="34" charset="0"/>
                <a:ea typeface="Tahoma" panose="020B0604030504040204" pitchFamily="34" charset="0"/>
                <a:cs typeface="Tahoma" panose="020B0604030504040204" pitchFamily="34" charset="0"/>
              </a:rPr>
              <a:t> MT/BT</a:t>
            </a:r>
            <a:endParaRPr lang="en-US" sz="2400" spc="5" dirty="0">
              <a:solidFill>
                <a:srgbClr val="3DCC58"/>
              </a:solidFill>
              <a:latin typeface="Tahoma" panose="020B0604030504040204" pitchFamily="34" charset="0"/>
              <a:ea typeface="Tahoma" panose="020B0604030504040204" pitchFamily="34" charset="0"/>
              <a:cs typeface="Tahoma" panose="020B0604030504040204" pitchFamily="34" charset="0"/>
            </a:endParaRPr>
          </a:p>
          <a:p>
            <a:pPr marL="12700" algn="just">
              <a:spcBef>
                <a:spcPts val="580"/>
              </a:spcBef>
            </a:pPr>
            <a:endParaRPr sz="2400" dirty="0">
              <a:latin typeface="Tahoma" panose="020B0604030504040204" pitchFamily="34" charset="0"/>
              <a:ea typeface="Tahoma" panose="020B0604030504040204" pitchFamily="34" charset="0"/>
              <a:cs typeface="Tahoma" panose="020B0604030504040204" pitchFamily="34" charset="0"/>
            </a:endParaRPr>
          </a:p>
          <a:p>
            <a:pPr marL="12700" marR="636270" algn="just">
              <a:spcBef>
                <a:spcPts val="110"/>
              </a:spcBef>
            </a:pP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cada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MT/BT</a:t>
            </a:r>
            <a:r>
              <a:rPr lang="es-A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identificación</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transformadores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MT/BT</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debe</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considerar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err="1">
                <a:solidFill>
                  <a:srgbClr val="221915"/>
                </a:solidFill>
                <a:latin typeface="Tahoma" panose="020B0604030504040204" pitchFamily="34" charset="0"/>
                <a:ea typeface="Tahoma" panose="020B0604030504040204" pitchFamily="34" charset="0"/>
                <a:cs typeface="Tahoma" panose="020B0604030504040204" pitchFamily="34" charset="0"/>
              </a:rPr>
              <a:t>siguientes</a:t>
            </a:r>
            <a:r>
              <a:rPr sz="2400" spc="-1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smtClean="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lang="es-AR" sz="2400" spc="2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340"/>
              </a:spcBef>
              <a:buClr>
                <a:srgbClr val="3DCC58"/>
              </a:buClr>
              <a:buSzPct val="128571"/>
              <a:buFont typeface="Arial" panose="020B0604020202020204" pitchFamily="34" charset="0"/>
              <a:buChar char="•"/>
              <a:tabLst>
                <a:tab pos="127000" algn="l"/>
              </a:tabLst>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Potencia</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total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suministrada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por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subestación.</a:t>
            </a:r>
            <a:endParaRPr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509"/>
              </a:spcBef>
              <a:buClr>
                <a:srgbClr val="3DCC58"/>
              </a:buClr>
              <a:buSzPct val="138461"/>
              <a:buFont typeface="Arial" panose="020B0604020202020204" pitchFamily="34" charset="0"/>
              <a:buChar char="•"/>
              <a:tabLst>
                <a:tab pos="127000" algn="l"/>
              </a:tabLst>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Estandarización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potencia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nominal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reducir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número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transformadores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repuesto.</a:t>
            </a:r>
            <a:endParaRPr sz="2400" dirty="0">
              <a:latin typeface="Tahoma" panose="020B0604030504040204" pitchFamily="34" charset="0"/>
              <a:ea typeface="Tahoma" panose="020B0604030504040204" pitchFamily="34" charset="0"/>
              <a:cs typeface="Tahoma" panose="020B0604030504040204" pitchFamily="34" charset="0"/>
            </a:endParaRPr>
          </a:p>
          <a:p>
            <a:pPr marL="812800" marR="116839" lvl="1" indent="-342900" algn="just">
              <a:spcBef>
                <a:spcPts val="30"/>
              </a:spcBef>
              <a:buClr>
                <a:srgbClr val="3DCC58"/>
              </a:buClr>
              <a:buSzPct val="112500"/>
              <a:buFont typeface="Arial" panose="020B0604020202020204" pitchFamily="34" charset="0"/>
              <a:buChar char="•"/>
              <a:tabLst>
                <a:tab pos="127000" algn="l"/>
              </a:tabLst>
            </a:pP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Límite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a:solidFill>
                  <a:srgbClr val="221915"/>
                </a:solidFill>
                <a:latin typeface="Tahoma" panose="020B0604030504040204" pitchFamily="34" charset="0"/>
                <a:ea typeface="Tahoma" panose="020B0604030504040204" pitchFamily="34" charset="0"/>
                <a:cs typeface="Tahoma" panose="020B0604030504040204" pitchFamily="34" charset="0"/>
              </a:rPr>
              <a:t>potencia</a:t>
            </a:r>
            <a:r>
              <a:rPr sz="240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smtClean="0">
                <a:solidFill>
                  <a:srgbClr val="221915"/>
                </a:solidFill>
                <a:latin typeface="Tahoma" panose="020B0604030504040204" pitchFamily="34" charset="0"/>
                <a:ea typeface="Tahoma" panose="020B0604030504040204" pitchFamily="34" charset="0"/>
                <a:cs typeface="Tahoma" panose="020B0604030504040204" pitchFamily="34" charset="0"/>
              </a:rPr>
              <a:t>nominal</a:t>
            </a:r>
            <a:r>
              <a:rPr lang="es-AR" sz="2400" spc="30" dirty="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mtClean="0">
                <a:solidFill>
                  <a:srgbClr val="221915"/>
                </a:solidFill>
                <a:latin typeface="Tahoma" panose="020B0604030504040204" pitchFamily="34" charset="0"/>
                <a:ea typeface="Tahoma" panose="020B0604030504040204" pitchFamily="34" charset="0"/>
                <a:cs typeface="Tahoma" panose="020B0604030504040204" pitchFamily="34" charset="0"/>
              </a:rPr>
              <a:t>a</a:t>
            </a:r>
            <a:r>
              <a:rPr sz="2400" spc="5"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5" dirty="0">
                <a:solidFill>
                  <a:srgbClr val="221915"/>
                </a:solidFill>
                <a:latin typeface="Tahoma" panose="020B0604030504040204" pitchFamily="34" charset="0"/>
                <a:ea typeface="Tahoma" panose="020B0604030504040204" pitchFamily="34" charset="0"/>
                <a:cs typeface="Tahoma" panose="020B0604030504040204" pitchFamily="34" charset="0"/>
              </a:rPr>
              <a:t>menudo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recomienda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establecer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límite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1250</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kVA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facilitar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err="1">
                <a:solidFill>
                  <a:srgbClr val="221915"/>
                </a:solidFill>
                <a:latin typeface="Tahoma" panose="020B0604030504040204" pitchFamily="34" charset="0"/>
                <a:ea typeface="Tahoma" panose="020B0604030504040204" pitchFamily="34" charset="0"/>
                <a:cs typeface="Tahoma" panose="020B0604030504040204" pitchFamily="34" charset="0"/>
              </a:rPr>
              <a:t>manipulación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sustitución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transformador.</a:t>
            </a:r>
            <a:endParaRPr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390"/>
              </a:spcBef>
              <a:buClr>
                <a:srgbClr val="3DCC58"/>
              </a:buClr>
              <a:buSzPct val="120000"/>
              <a:buFont typeface="Arial" panose="020B0604020202020204" pitchFamily="34" charset="0"/>
              <a:buChar char="•"/>
              <a:tabLst>
                <a:tab pos="127000" algn="l"/>
              </a:tabLst>
            </a:pP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Escalabilidad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instalación.</a:t>
            </a:r>
            <a:endParaRPr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450"/>
              </a:spcBef>
              <a:buClr>
                <a:srgbClr val="3DCC58"/>
              </a:buClr>
              <a:buSzPct val="128571"/>
              <a:buFont typeface="Arial" panose="020B0604020202020204" pitchFamily="34" charset="0"/>
              <a:buChar char="•"/>
              <a:tabLst>
                <a:tab pos="127000" algn="l"/>
              </a:tabLst>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dividir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alto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eléctricas.</a:t>
            </a:r>
            <a:endParaRPr sz="2400" dirty="0">
              <a:latin typeface="Tahoma" panose="020B0604030504040204" pitchFamily="34" charset="0"/>
              <a:ea typeface="Tahoma" panose="020B0604030504040204" pitchFamily="34" charset="0"/>
              <a:cs typeface="Tahoma" panose="020B0604030504040204" pitchFamily="34" charset="0"/>
            </a:endParaRPr>
          </a:p>
          <a:p>
            <a:pPr marL="812800" marR="5080" lvl="1" indent="-342900" algn="just">
              <a:buClr>
                <a:srgbClr val="3DCC58"/>
              </a:buClr>
              <a:buSzPct val="128571"/>
              <a:buFont typeface="Arial" panose="020B0604020202020204" pitchFamily="34" charset="0"/>
              <a:buChar char="•"/>
              <a:tabLst>
                <a:tab pos="127000" algn="l"/>
              </a:tabLst>
            </a:pP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dedicar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transformador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generan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alto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perturbaciones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como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caídas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err="1">
                <a:solidFill>
                  <a:srgbClr val="221915"/>
                </a:solidFill>
                <a:latin typeface="Tahoma" panose="020B0604030504040204" pitchFamily="34" charset="0"/>
                <a:ea typeface="Tahoma" panose="020B0604030504040204" pitchFamily="34" charset="0"/>
                <a:cs typeface="Tahoma" panose="020B0604030504040204" pitchFamily="34" charset="0"/>
              </a:rPr>
              <a:t>tensión</a:t>
            </a:r>
            <a:r>
              <a:rPr lang="es-A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armónicos</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flicker.</a:t>
            </a:r>
            <a:endParaRPr sz="2400" dirty="0">
              <a:latin typeface="Tahoma" panose="020B0604030504040204" pitchFamily="34" charset="0"/>
              <a:ea typeface="Tahoma" panose="020B0604030504040204" pitchFamily="34" charset="0"/>
              <a:cs typeface="Tahoma" panose="020B0604030504040204" pitchFamily="34" charset="0"/>
            </a:endParaRPr>
          </a:p>
          <a:p>
            <a:pPr marL="812800" marR="156845" lvl="1" indent="-342900" algn="just">
              <a:spcBef>
                <a:spcPts val="120"/>
              </a:spcBef>
              <a:buClr>
                <a:srgbClr val="3DCC58"/>
              </a:buClr>
              <a:buSzPct val="138461"/>
              <a:buFont typeface="Arial" panose="020B0604020202020204" pitchFamily="34" charset="0"/>
              <a:buChar char="•"/>
              <a:tabLst>
                <a:tab pos="127000" algn="l"/>
              </a:tabLst>
            </a:pP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Cualquier</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requisito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previo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redundancia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parcial</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total</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como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necesidad</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dos</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transformadores</a:t>
            </a:r>
            <a:r>
              <a:rPr lang="es-A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err="1">
                <a:solidFill>
                  <a:srgbClr val="221915"/>
                </a:solidFill>
                <a:latin typeface="Tahoma" panose="020B0604030504040204" pitchFamily="34" charset="0"/>
                <a:ea typeface="Tahoma" panose="020B0604030504040204" pitchFamily="34" charset="0"/>
                <a:cs typeface="Tahoma" panose="020B0604030504040204" pitchFamily="34" charset="0"/>
              </a:rPr>
              <a:t>cada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5" dirty="0">
                <a:solidFill>
                  <a:srgbClr val="221915"/>
                </a:solidFill>
                <a:latin typeface="Tahoma" panose="020B0604030504040204" pitchFamily="34" charset="0"/>
                <a:ea typeface="Tahoma" panose="020B0604030504040204" pitchFamily="34" charset="0"/>
                <a:cs typeface="Tahoma" panose="020B0604030504040204" pitchFamily="34" charset="0"/>
              </a:rPr>
              <a:t>uno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err="1">
                <a:solidFill>
                  <a:srgbClr val="221915"/>
                </a:solidFill>
                <a:latin typeface="Tahoma" panose="020B0604030504040204" pitchFamily="34" charset="0"/>
                <a:ea typeface="Tahoma" panose="020B0604030504040204" pitchFamily="34" charset="0"/>
                <a:cs typeface="Tahoma" panose="020B0604030504040204" pitchFamily="34" charset="0"/>
              </a:rPr>
              <a:t>ellos</a:t>
            </a:r>
            <a:r>
              <a:rPr lang="es-ES" sz="24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err="1">
                <a:solidFill>
                  <a:srgbClr val="221915"/>
                </a:solidFill>
                <a:latin typeface="Tahoma" panose="020B0604030504040204" pitchFamily="34" charset="0"/>
                <a:ea typeface="Tahoma" panose="020B0604030504040204" pitchFamily="34" charset="0"/>
                <a:cs typeface="Tahoma" panose="020B0604030504040204" pitchFamily="34" charset="0"/>
              </a:rPr>
              <a:t>dimensionado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carga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completa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equipado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cambio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automático.</a:t>
            </a:r>
            <a:endParaRPr sz="2400" dirty="0">
              <a:latin typeface="Tahoma" panose="020B0604030504040204" pitchFamily="34" charset="0"/>
              <a:ea typeface="Tahoma" panose="020B0604030504040204" pitchFamily="34" charset="0"/>
              <a:cs typeface="Tahoma" panose="020B0604030504040204" pitchFamily="34" charset="0"/>
            </a:endParaRPr>
          </a:p>
          <a:p>
            <a:pPr marL="812800" marR="509905" lvl="1" indent="-342900" algn="just">
              <a:buClr>
                <a:srgbClr val="3DCC58"/>
              </a:buClr>
              <a:buSzPct val="128571"/>
              <a:buFont typeface="Arial" panose="020B0604020202020204" pitchFamily="34" charset="0"/>
              <a:buChar char="•"/>
              <a:tabLst>
                <a:tab pos="127000" algn="l"/>
              </a:tabLst>
            </a:pP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Cargas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que</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requieren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neutro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dedicado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garantizar</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funcionamiento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30" dirty="0">
                <a:solidFill>
                  <a:srgbClr val="221915"/>
                </a:solidFill>
                <a:latin typeface="Tahoma" panose="020B0604030504040204" pitchFamily="34" charset="0"/>
                <a:ea typeface="Tahoma" panose="020B0604030504040204" pitchFamily="34" charset="0"/>
                <a:cs typeface="Tahoma" panose="020B0604030504040204" pitchFamily="34" charset="0"/>
              </a:rPr>
              <a:t>continuo</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dirty="0" err="1">
                <a:solidFill>
                  <a:srgbClr val="221915"/>
                </a:solidFill>
                <a:latin typeface="Tahoma" panose="020B0604030504040204" pitchFamily="34" charset="0"/>
                <a:ea typeface="Tahoma" panose="020B0604030504040204" pitchFamily="34" charset="0"/>
                <a:cs typeface="Tahoma" panose="020B0604030504040204" pitchFamily="34" charset="0"/>
              </a:rPr>
              <a:t>caso</a:t>
            </a:r>
            <a:r>
              <a:rPr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2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ES"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AR" sz="2400" spc="25" dirty="0" smtClean="0">
                <a:solidFill>
                  <a:srgbClr val="221915"/>
                </a:solidFill>
                <a:latin typeface="Tahoma" panose="020B0604030504040204" pitchFamily="34" charset="0"/>
                <a:ea typeface="Tahoma" panose="020B0604030504040204" pitchFamily="34" charset="0"/>
                <a:cs typeface="Tahoma" panose="020B0604030504040204" pitchFamily="34" charset="0"/>
              </a:rPr>
              <a:t>falla</a:t>
            </a:r>
            <a:r>
              <a:rPr sz="2400" spc="-10" smtClean="0">
                <a:solidFill>
                  <a:srgbClr val="221915"/>
                </a:solidFill>
                <a:latin typeface="Tahoma" panose="020B0604030504040204" pitchFamily="34" charset="0"/>
                <a:ea typeface="Tahoma" panose="020B0604030504040204" pitchFamily="34" charset="0"/>
                <a:cs typeface="Tahoma" panose="020B0604030504040204" pitchFamily="34" charset="0"/>
              </a:rPr>
              <a:t> </a:t>
            </a:r>
            <a:r>
              <a:rPr sz="2400" spc="15" dirty="0" err="1">
                <a:solidFill>
                  <a:srgbClr val="221915"/>
                </a:solidFill>
                <a:latin typeface="Tahoma" panose="020B0604030504040204" pitchFamily="34" charset="0"/>
                <a:ea typeface="Tahoma" panose="020B0604030504040204" pitchFamily="34" charset="0"/>
                <a:cs typeface="Tahoma" panose="020B0604030504040204" pitchFamily="34" charset="0"/>
              </a:rPr>
              <a:t>fase</a:t>
            </a:r>
            <a:r>
              <a:rPr sz="2400" spc="15" dirty="0">
                <a:solidFill>
                  <a:srgbClr val="221915"/>
                </a:solidFill>
                <a:latin typeface="Tahoma" panose="020B0604030504040204" pitchFamily="34" charset="0"/>
                <a:ea typeface="Tahoma" panose="020B0604030504040204" pitchFamily="34" charset="0"/>
                <a:cs typeface="Tahoma" panose="020B0604030504040204" pitchFamily="34" charset="0"/>
              </a:rPr>
              <a:t>-tierra.</a:t>
            </a:r>
            <a:endParaRPr lang="en-US" sz="2400" spc="15" dirty="0">
              <a:solidFill>
                <a:srgbClr val="221915"/>
              </a:solidFill>
              <a:latin typeface="Tahoma" panose="020B0604030504040204" pitchFamily="34" charset="0"/>
              <a:ea typeface="Tahoma" panose="020B0604030504040204" pitchFamily="34" charset="0"/>
              <a:cs typeface="Tahoma" panose="020B0604030504040204" pitchFamily="34" charset="0"/>
            </a:endParaRPr>
          </a:p>
          <a:p>
            <a:pPr marL="127000" marR="509905" indent="-114300">
              <a:lnSpc>
                <a:spcPts val="1300"/>
              </a:lnSpc>
              <a:buClr>
                <a:srgbClr val="3DCC58"/>
              </a:buClr>
              <a:buSzPct val="128571"/>
              <a:buChar char="•"/>
              <a:tabLst>
                <a:tab pos="127000" algn="l"/>
              </a:tabLst>
            </a:pPr>
            <a:endParaRPr sz="70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30673" y="5943600"/>
            <a:ext cx="6624827" cy="3171596"/>
          </a:xfrm>
          <a:prstGeom prst="rect">
            <a:avLst/>
          </a:prstGeom>
        </p:spPr>
      </p:pic>
      <p:sp>
        <p:nvSpPr>
          <p:cNvPr id="3" name="object 3"/>
          <p:cNvSpPr txBox="1"/>
          <p:nvPr/>
        </p:nvSpPr>
        <p:spPr>
          <a:xfrm>
            <a:off x="292100" y="170858"/>
            <a:ext cx="17297400" cy="5405454"/>
          </a:xfrm>
          <a:prstGeom prst="rect">
            <a:avLst/>
          </a:prstGeom>
        </p:spPr>
        <p:txBody>
          <a:bodyPr vert="horz" wrap="square" lIns="0" tIns="73660" rIns="0" bIns="0" rtlCol="0">
            <a:spAutoFit/>
          </a:bodyPr>
          <a:lstStyle/>
          <a:p>
            <a:pPr marL="12700" algn="just">
              <a:spcBef>
                <a:spcPts val="560"/>
              </a:spcBef>
            </a:pP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Generador</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respaldo</a:t>
            </a:r>
            <a:r>
              <a:rPr lang="es-MX"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3DCC58"/>
                </a:solidFill>
                <a:latin typeface="Tahoma" panose="020B0604030504040204" pitchFamily="34" charset="0"/>
                <a:ea typeface="Tahoma" panose="020B0604030504040204" pitchFamily="34" charset="0"/>
                <a:cs typeface="Tahoma" panose="020B0604030504040204" pitchFamily="34" charset="0"/>
              </a:rPr>
              <a:t>de</a:t>
            </a:r>
            <a:r>
              <a:rPr lang="es-MX" sz="2400" spc="-1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3DCC58"/>
                </a:solidFill>
                <a:latin typeface="Tahoma" panose="020B0604030504040204" pitchFamily="34" charset="0"/>
                <a:ea typeface="Tahoma" panose="020B0604030504040204" pitchFamily="34" charset="0"/>
                <a:cs typeface="Tahoma" panose="020B0604030504040204" pitchFamily="34" charset="0"/>
              </a:rPr>
              <a:t>BT</a:t>
            </a:r>
            <a:r>
              <a:rPr lang="es-MX"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3DCC58"/>
                </a:solidFill>
                <a:latin typeface="Tahoma" panose="020B0604030504040204" pitchFamily="34" charset="0"/>
                <a:ea typeface="Tahoma" panose="020B0604030504040204" pitchFamily="34" charset="0"/>
                <a:cs typeface="Tahoma" panose="020B0604030504040204" pitchFamily="34" charset="0"/>
              </a:rPr>
              <a:t>o</a:t>
            </a:r>
            <a:r>
              <a:rPr lang="es-MX" sz="2400" spc="-5"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3DCC58"/>
                </a:solidFill>
                <a:latin typeface="Tahoma" panose="020B0604030504040204" pitchFamily="34" charset="0"/>
                <a:ea typeface="Tahoma" panose="020B0604030504040204" pitchFamily="34" charset="0"/>
                <a:cs typeface="Tahoma" panose="020B0604030504040204" pitchFamily="34" charset="0"/>
              </a:rPr>
              <a:t>MT</a:t>
            </a:r>
          </a:p>
          <a:p>
            <a:pPr marL="12700" algn="just">
              <a:spcBef>
                <a:spcPts val="560"/>
              </a:spcBef>
            </a:pP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marR="5080" algn="just"/>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Si</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hay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conexión</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servicios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públicos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si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necesario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garantizar</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totalidad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gran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parte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durante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una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falla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servicio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público, entonces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requieren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generadores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respaldo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MT.</a:t>
            </a:r>
            <a:endParaRPr lang="es-MX" sz="2400" dirty="0">
              <a:latin typeface="Tahoma" panose="020B0604030504040204" pitchFamily="34" charset="0"/>
              <a:ea typeface="Tahoma" panose="020B0604030504040204" pitchFamily="34" charset="0"/>
              <a:cs typeface="Tahoma" panose="020B0604030504040204" pitchFamily="34" charset="0"/>
            </a:endParaRPr>
          </a:p>
          <a:p>
            <a:pPr algn="just">
              <a:spcBef>
                <a:spcPts val="40"/>
              </a:spcBef>
            </a:pP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algn="just"/>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otras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situaciones, los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generadores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respaldo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BT</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suficientes.</a:t>
            </a:r>
            <a:endParaRPr lang="es-MX" sz="2400" dirty="0">
              <a:latin typeface="Tahoma" panose="020B0604030504040204" pitchFamily="34" charset="0"/>
              <a:ea typeface="Tahoma" panose="020B0604030504040204" pitchFamily="34" charset="0"/>
              <a:cs typeface="Tahoma" panose="020B0604030504040204" pitchFamily="34" charset="0"/>
            </a:endParaRPr>
          </a:p>
          <a:p>
            <a:pPr algn="just">
              <a:spcBef>
                <a:spcPts val="45"/>
              </a:spcBef>
            </a:pPr>
            <a:endParaRPr lang="es-MX" sz="2400" dirty="0">
              <a:latin typeface="Tahoma" panose="020B0604030504040204" pitchFamily="34" charset="0"/>
              <a:ea typeface="Tahoma" panose="020B0604030504040204" pitchFamily="34" charset="0"/>
              <a:cs typeface="Tahoma" panose="020B0604030504040204" pitchFamily="34" charset="0"/>
            </a:endParaRPr>
          </a:p>
          <a:p>
            <a:pPr marL="12700" algn="just"/>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principales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criterios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considerar</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implementación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generadores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respaldo</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son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smtClean="0">
                <a:solidFill>
                  <a:srgbClr val="221915"/>
                </a:solidFill>
                <a:latin typeface="Tahoma" panose="020B0604030504040204" pitchFamily="34" charset="0"/>
                <a:ea typeface="Tahoma" panose="020B0604030504040204" pitchFamily="34" charset="0"/>
                <a:cs typeface="Tahoma" panose="020B0604030504040204" pitchFamily="34" charset="0"/>
              </a:rPr>
              <a:t>siguientes: </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630"/>
              </a:spcBef>
              <a:buClr>
                <a:srgbClr val="3DCC58"/>
              </a:buClr>
              <a:buSzPct val="163636"/>
              <a:buFont typeface="Arial" panose="020B0604020202020204" pitchFamily="34" charset="0"/>
              <a:buChar char="•"/>
              <a:tabLst>
                <a:tab pos="127000"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Actividad</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del</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sitio</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540"/>
              </a:spcBef>
              <a:buClr>
                <a:srgbClr val="3DCC58"/>
              </a:buClr>
              <a:buSzPct val="138461"/>
              <a:buFont typeface="Arial" panose="020B0604020202020204" pitchFamily="34" charset="0"/>
              <a:buChar char="•"/>
              <a:tabLst>
                <a:tab pos="127000"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Sensibilidad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las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interrupciones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energía.</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370"/>
              </a:spcBef>
              <a:buClr>
                <a:srgbClr val="3DCC58"/>
              </a:buClr>
              <a:buSzPct val="112500"/>
              <a:buFont typeface="Arial" panose="020B0604020202020204" pitchFamily="34" charset="0"/>
              <a:buChar char="•"/>
              <a:tabLst>
                <a:tab pos="127000" algn="l"/>
              </a:tabLst>
            </a:pP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Nivel</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disponibilidad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5" dirty="0">
                <a:solidFill>
                  <a:srgbClr val="221915"/>
                </a:solidFill>
                <a:latin typeface="Tahoma" panose="020B0604030504040204" pitchFamily="34" charset="0"/>
                <a:ea typeface="Tahoma" panose="020B0604030504040204" pitchFamily="34" charset="0"/>
                <a:cs typeface="Tahoma" panose="020B0604030504040204" pitchFamily="34" charset="0"/>
              </a:rPr>
              <a:t>red</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pública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390"/>
              </a:spcBef>
              <a:buClr>
                <a:srgbClr val="3DCC58"/>
              </a:buClr>
              <a:buSzPct val="120000"/>
              <a:buFont typeface="Arial" panose="020B0604020202020204" pitchFamily="34" charset="0"/>
              <a:buChar char="•"/>
              <a:tabLst>
                <a:tab pos="127000" algn="l"/>
              </a:tabLst>
            </a:pP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Suministros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y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procesos</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alternativos,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incluido</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45"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cogeneración.</a:t>
            </a:r>
            <a:endParaRPr lang="es-MX" sz="2400" dirty="0">
              <a:latin typeface="Tahoma" panose="020B0604030504040204" pitchFamily="34" charset="0"/>
              <a:ea typeface="Tahoma" panose="020B0604030504040204" pitchFamily="34" charset="0"/>
              <a:cs typeface="Tahoma" panose="020B0604030504040204" pitchFamily="34" charset="0"/>
            </a:endParaRPr>
          </a:p>
          <a:p>
            <a:pPr marL="812800" lvl="1" indent="-342900" algn="just">
              <a:spcBef>
                <a:spcPts val="500"/>
              </a:spcBef>
              <a:buClr>
                <a:srgbClr val="3DCC58"/>
              </a:buClr>
              <a:buSzPct val="138461"/>
              <a:buFont typeface="Arial" panose="020B0604020202020204" pitchFamily="34" charset="0"/>
              <a:buChar char="•"/>
              <a:tabLst>
                <a:tab pos="127000" algn="l"/>
              </a:tabLst>
            </a:pP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Requisitos</a:t>
            </a:r>
            <a:r>
              <a:rPr lang="es-MX" sz="24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5" dirty="0">
                <a:solidFill>
                  <a:srgbClr val="221915"/>
                </a:solidFill>
                <a:latin typeface="Tahoma" panose="020B0604030504040204" pitchFamily="34" charset="0"/>
                <a:ea typeface="Tahoma" panose="020B0604030504040204" pitchFamily="34" charset="0"/>
                <a:cs typeface="Tahoma" panose="020B0604030504040204" pitchFamily="34" charset="0"/>
              </a:rPr>
              <a:t>optimizar</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facturación</a:t>
            </a:r>
            <a:r>
              <a:rPr lang="es-MX" sz="24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400" spc="20" dirty="0">
                <a:solidFill>
                  <a:srgbClr val="221915"/>
                </a:solidFill>
                <a:latin typeface="Tahoma" panose="020B0604030504040204" pitchFamily="34" charset="0"/>
                <a:ea typeface="Tahoma" panose="020B0604030504040204" pitchFamily="34" charset="0"/>
                <a:cs typeface="Tahoma" panose="020B0604030504040204" pitchFamily="34" charset="0"/>
              </a:rPr>
              <a:t>energética</a:t>
            </a:r>
            <a:endParaRPr lang="es-MX" sz="2400" dirty="0">
              <a:latin typeface="Tahoma" panose="020B0604030504040204" pitchFamily="34" charset="0"/>
              <a:ea typeface="Tahoma" panose="020B0604030504040204" pitchFamily="34" charset="0"/>
              <a:cs typeface="Tahoma" panose="020B0604030504040204" pitchFamily="34" charset="0"/>
            </a:endParaRPr>
          </a:p>
          <a:p>
            <a:pPr marL="127000" marR="509905" indent="-114300">
              <a:lnSpc>
                <a:spcPts val="1300"/>
              </a:lnSpc>
              <a:buClr>
                <a:srgbClr val="3DCC58"/>
              </a:buClr>
              <a:buSzPct val="128571"/>
              <a:buChar char="•"/>
              <a:tabLst>
                <a:tab pos="127000" algn="l"/>
              </a:tabLst>
            </a:pPr>
            <a:endParaRPr sz="700" dirty="0">
              <a:latin typeface="Microsoft Sans Serif"/>
              <a:cs typeface="Microsoft Sans Serif"/>
            </a:endParaRPr>
          </a:p>
        </p:txBody>
      </p:sp>
    </p:spTree>
    <p:extLst>
      <p:ext uri="{BB962C8B-B14F-4D97-AF65-F5344CB8AC3E}">
        <p14:creationId xmlns:p14="http://schemas.microsoft.com/office/powerpoint/2010/main" xmlns="" val="42566382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 name="object 45"/>
          <p:cNvSpPr txBox="1">
            <a:spLocks noGrp="1"/>
          </p:cNvSpPr>
          <p:nvPr>
            <p:ph type="title"/>
          </p:nvPr>
        </p:nvSpPr>
        <p:spPr>
          <a:xfrm>
            <a:off x="330200" y="381000"/>
            <a:ext cx="17221200" cy="505267"/>
          </a:xfrm>
          <a:prstGeom prst="rect">
            <a:avLst/>
          </a:prstGeom>
        </p:spPr>
        <p:txBody>
          <a:bodyPr vert="horz" wrap="square" lIns="0" tIns="12700" rIns="0" bIns="0" rtlCol="0">
            <a:spAutoFit/>
          </a:bodyPr>
          <a:lstStyle/>
          <a:p>
            <a:pPr marL="12700">
              <a:spcBef>
                <a:spcPts val="100"/>
              </a:spcBef>
            </a:pPr>
            <a:r>
              <a:rPr sz="3200" b="1" spc="5" dirty="0"/>
              <a:t>Elección</a:t>
            </a:r>
            <a:r>
              <a:rPr sz="3200" b="1" spc="-25" dirty="0"/>
              <a:t> </a:t>
            </a:r>
            <a:r>
              <a:rPr sz="3200" b="1" spc="75" dirty="0"/>
              <a:t>de</a:t>
            </a:r>
            <a:r>
              <a:rPr sz="3200" b="1" spc="-20" dirty="0"/>
              <a:t> </a:t>
            </a:r>
            <a:r>
              <a:rPr sz="3200" b="1" spc="55" dirty="0"/>
              <a:t>detalles</a:t>
            </a:r>
            <a:r>
              <a:rPr sz="3200" b="1" spc="-20" dirty="0"/>
              <a:t> </a:t>
            </a:r>
            <a:r>
              <a:rPr sz="3200" b="1" spc="75" dirty="0"/>
              <a:t>de</a:t>
            </a:r>
            <a:r>
              <a:rPr sz="3200" b="1" spc="-20" dirty="0"/>
              <a:t> </a:t>
            </a:r>
            <a:r>
              <a:rPr sz="3200" b="1" spc="55" dirty="0"/>
              <a:t>diseño.</a:t>
            </a:r>
            <a:endParaRPr sz="3200" b="1" dirty="0"/>
          </a:p>
        </p:txBody>
      </p:sp>
      <p:sp>
        <p:nvSpPr>
          <p:cNvPr id="46" name="object 46"/>
          <p:cNvSpPr txBox="1"/>
          <p:nvPr/>
        </p:nvSpPr>
        <p:spPr>
          <a:xfrm>
            <a:off x="330200" y="918924"/>
            <a:ext cx="10058400" cy="9187130"/>
          </a:xfrm>
          <a:prstGeom prst="rect">
            <a:avLst/>
          </a:prstGeom>
        </p:spPr>
        <p:txBody>
          <a:bodyPr vert="horz" wrap="square" lIns="0" tIns="12700" rIns="0" bIns="0" rtlCol="0">
            <a:spAutoFit/>
          </a:bodyPr>
          <a:lstStyle/>
          <a:p>
            <a:pPr marL="12700" algn="just">
              <a:spcBef>
                <a:spcPts val="100"/>
              </a:spcBef>
            </a:pPr>
            <a:r>
              <a:rPr sz="2200" spc="30" dirty="0">
                <a:solidFill>
                  <a:srgbClr val="3DCC58"/>
                </a:solidFill>
                <a:latin typeface="Tahoma" panose="020B0604030504040204" pitchFamily="34" charset="0"/>
                <a:ea typeface="Tahoma" panose="020B0604030504040204" pitchFamily="34" charset="0"/>
                <a:cs typeface="Tahoma" panose="020B0604030504040204" pitchFamily="34" charset="0"/>
              </a:rPr>
              <a:t>Optimización</a:t>
            </a:r>
            <a:r>
              <a:rPr sz="2200" spc="-3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30" dirty="0">
                <a:solidFill>
                  <a:srgbClr val="3DCC58"/>
                </a:solidFill>
                <a:latin typeface="Tahoma" panose="020B0604030504040204" pitchFamily="34" charset="0"/>
                <a:ea typeface="Tahoma" panose="020B0604030504040204" pitchFamily="34" charset="0"/>
                <a:cs typeface="Tahoma" panose="020B0604030504040204" pitchFamily="34" charset="0"/>
              </a:rPr>
              <a:t>del</a:t>
            </a:r>
            <a:r>
              <a:rPr sz="2200" spc="-3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sz="2200" spc="30" dirty="0" err="1">
                <a:solidFill>
                  <a:srgbClr val="3DCC58"/>
                </a:solidFill>
                <a:latin typeface="Tahoma" panose="020B0604030504040204" pitchFamily="34" charset="0"/>
                <a:ea typeface="Tahoma" panose="020B0604030504040204" pitchFamily="34" charset="0"/>
                <a:cs typeface="Tahoma" panose="020B0604030504040204" pitchFamily="34" charset="0"/>
              </a:rPr>
              <a:t>diseño</a:t>
            </a:r>
            <a:endParaRPr lang="en-US" sz="2200" spc="30" dirty="0">
              <a:solidFill>
                <a:srgbClr val="3DCC58"/>
              </a:solidFill>
              <a:latin typeface="Tahoma" panose="020B0604030504040204" pitchFamily="34" charset="0"/>
              <a:ea typeface="Tahoma" panose="020B0604030504040204" pitchFamily="34" charset="0"/>
              <a:cs typeface="Tahoma" panose="020B0604030504040204" pitchFamily="34" charset="0"/>
            </a:endParaRPr>
          </a:p>
          <a:p>
            <a:pPr marL="25400" algn="just">
              <a:spcBef>
                <a:spcPts val="100"/>
              </a:spcBef>
            </a:pP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Múltiples</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factores</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contribuyen</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al</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sistema</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totalmente</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optimizado.</a:t>
            </a:r>
            <a:endParaRPr lang="es-MX" sz="2200" dirty="0">
              <a:latin typeface="Tahoma" panose="020B0604030504040204" pitchFamily="34" charset="0"/>
              <a:ea typeface="Tahoma" panose="020B0604030504040204" pitchFamily="34" charset="0"/>
              <a:cs typeface="Tahoma" panose="020B0604030504040204" pitchFamily="34" charset="0"/>
            </a:endParaRPr>
          </a:p>
          <a:p>
            <a:pPr algn="just">
              <a:spcBef>
                <a:spcPts val="35"/>
              </a:spcBef>
            </a:pPr>
            <a:endParaRPr lang="es-MX" sz="2200" dirty="0">
              <a:latin typeface="Tahoma" panose="020B0604030504040204" pitchFamily="34" charset="0"/>
              <a:ea typeface="Tahoma" panose="020B0604030504040204" pitchFamily="34" charset="0"/>
              <a:cs typeface="Tahoma" panose="020B0604030504040204" pitchFamily="34" charset="0"/>
            </a:endParaRPr>
          </a:p>
          <a:p>
            <a:pPr marL="26034" marR="493395" algn="just"/>
            <a:r>
              <a:rPr lang="es-MX" sz="2200" spc="30" dirty="0">
                <a:solidFill>
                  <a:srgbClr val="3DCC58"/>
                </a:solidFill>
                <a:latin typeface="Tahoma" panose="020B0604030504040204" pitchFamily="34" charset="0"/>
                <a:ea typeface="Tahoma" panose="020B0604030504040204" pitchFamily="34" charset="0"/>
                <a:cs typeface="Tahoma" panose="020B0604030504040204" pitchFamily="34" charset="0"/>
              </a:rPr>
              <a:t>Distribución </a:t>
            </a:r>
            <a:r>
              <a:rPr lang="es-MX" sz="2200" spc="-25" dirty="0" smtClean="0">
                <a:solidFill>
                  <a:srgbClr val="3DCC58"/>
                </a:solidFill>
                <a:latin typeface="Tahoma" panose="020B0604030504040204" pitchFamily="34" charset="0"/>
                <a:ea typeface="Tahoma" panose="020B0604030504040204" pitchFamily="34" charset="0"/>
                <a:cs typeface="Tahoma" panose="020B0604030504040204" pitchFamily="34" charset="0"/>
              </a:rPr>
              <a:t>BT: </a:t>
            </a:r>
            <a:r>
              <a:rPr lang="es-MX" sz="2200" spc="15" dirty="0" smtClean="0">
                <a:solidFill>
                  <a:srgbClr val="3DCC58"/>
                </a:solidFill>
                <a:latin typeface="Tahoma" panose="020B0604030504040204" pitchFamily="34" charset="0"/>
                <a:ea typeface="Tahoma" panose="020B0604030504040204" pitchFamily="34" charset="0"/>
                <a:cs typeface="Tahoma" panose="020B0604030504040204" pitchFamily="34" charset="0"/>
              </a:rPr>
              <a:t>elección </a:t>
            </a:r>
            <a:r>
              <a:rPr lang="es-MX" sz="2200" spc="40" dirty="0">
                <a:solidFill>
                  <a:srgbClr val="3DCC58"/>
                </a:solidFill>
                <a:latin typeface="Tahoma" panose="020B0604030504040204" pitchFamily="34" charset="0"/>
                <a:ea typeface="Tahoma" panose="020B0604030504040204" pitchFamily="34" charset="0"/>
                <a:cs typeface="Tahoma" panose="020B0604030504040204" pitchFamily="34" charset="0"/>
              </a:rPr>
              <a:t>entre </a:t>
            </a:r>
            <a:r>
              <a:rPr lang="es-MX" sz="2200" spc="35" dirty="0">
                <a:solidFill>
                  <a:srgbClr val="3DCC58"/>
                </a:solidFill>
                <a:latin typeface="Tahoma" panose="020B0604030504040204" pitchFamily="34" charset="0"/>
                <a:ea typeface="Tahoma" panose="020B0604030504040204" pitchFamily="34" charset="0"/>
                <a:cs typeface="Tahoma" panose="020B0604030504040204" pitchFamily="34" charset="0"/>
              </a:rPr>
              <a:t>distribución</a:t>
            </a:r>
            <a:r>
              <a:rPr lang="es-MX" sz="2200" spc="-2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3DCC58"/>
                </a:solidFill>
                <a:latin typeface="Tahoma" panose="020B0604030504040204" pitchFamily="34" charset="0"/>
                <a:ea typeface="Tahoma" panose="020B0604030504040204" pitchFamily="34" charset="0"/>
                <a:cs typeface="Tahoma" panose="020B0604030504040204" pitchFamily="34" charset="0"/>
              </a:rPr>
              <a:t>centralizada</a:t>
            </a:r>
            <a:r>
              <a:rPr lang="es-MX" sz="2200" spc="-2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200" spc="40" dirty="0">
                <a:solidFill>
                  <a:srgbClr val="3DCC58"/>
                </a:solidFill>
                <a:latin typeface="Tahoma" panose="020B0604030504040204" pitchFamily="34" charset="0"/>
                <a:ea typeface="Tahoma" panose="020B0604030504040204" pitchFamily="34" charset="0"/>
                <a:cs typeface="Tahoma" panose="020B0604030504040204" pitchFamily="34" charset="0"/>
              </a:rPr>
              <a:t>o</a:t>
            </a:r>
            <a:r>
              <a:rPr lang="es-MX" sz="2200" spc="-20" dirty="0">
                <a:solidFill>
                  <a:srgbClr val="3DCC58"/>
                </a:solidFill>
                <a:latin typeface="Tahoma" panose="020B0604030504040204" pitchFamily="34" charset="0"/>
                <a:ea typeface="Tahoma" panose="020B0604030504040204" pitchFamily="34" charset="0"/>
                <a:cs typeface="Tahoma" panose="020B0604030504040204" pitchFamily="34" charset="0"/>
              </a:rPr>
              <a:t> </a:t>
            </a:r>
            <a:r>
              <a:rPr lang="es-MX" sz="2200" spc="35" dirty="0">
                <a:solidFill>
                  <a:srgbClr val="3DCC58"/>
                </a:solidFill>
                <a:latin typeface="Tahoma" panose="020B0604030504040204" pitchFamily="34" charset="0"/>
                <a:ea typeface="Tahoma" panose="020B0604030504040204" pitchFamily="34" charset="0"/>
                <a:cs typeface="Tahoma" panose="020B0604030504040204" pitchFamily="34" charset="0"/>
              </a:rPr>
              <a:t>distribuida</a:t>
            </a:r>
            <a:endParaRPr lang="es-MX" sz="2200" dirty="0">
              <a:latin typeface="Tahoma" panose="020B0604030504040204" pitchFamily="34" charset="0"/>
              <a:ea typeface="Tahoma" panose="020B0604030504040204" pitchFamily="34" charset="0"/>
              <a:cs typeface="Tahoma" panose="020B0604030504040204" pitchFamily="34" charset="0"/>
            </a:endParaRPr>
          </a:p>
          <a:p>
            <a:pPr marL="27305" algn="just">
              <a:spcBef>
                <a:spcPts val="630"/>
              </a:spcBef>
            </a:pPr>
            <a:r>
              <a:rPr lang="es-MX" sz="2200" b="1" spc="10" dirty="0">
                <a:solidFill>
                  <a:srgbClr val="221915"/>
                </a:solidFill>
                <a:latin typeface="Tahoma" panose="020B0604030504040204" pitchFamily="34" charset="0"/>
                <a:ea typeface="Tahoma" panose="020B0604030504040204" pitchFamily="34" charset="0"/>
                <a:cs typeface="Tahoma" panose="020B0604030504040204" pitchFamily="34" charset="0"/>
              </a:rPr>
              <a:t>Disposición</a:t>
            </a:r>
            <a:endParaRPr lang="es-MX" sz="2200" b="1" dirty="0">
              <a:latin typeface="Tahoma" panose="020B0604030504040204" pitchFamily="34" charset="0"/>
              <a:ea typeface="Tahoma" panose="020B0604030504040204" pitchFamily="34" charset="0"/>
              <a:cs typeface="Tahoma" panose="020B0604030504040204" pitchFamily="34" charset="0"/>
            </a:endParaRPr>
          </a:p>
          <a:p>
            <a:pPr marL="12700" marR="170815" indent="12700" algn="just">
              <a:spcBef>
                <a:spcPts val="50"/>
              </a:spcBef>
            </a:pP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Determinar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posición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equipos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principales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BT</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sitio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5"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edificio.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Esta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elección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aplica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los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resultados de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etapa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uno.</a:t>
            </a:r>
            <a:endParaRPr lang="es-MX" sz="2200" dirty="0">
              <a:latin typeface="Tahoma" panose="020B0604030504040204" pitchFamily="34" charset="0"/>
              <a:ea typeface="Tahoma" panose="020B0604030504040204" pitchFamily="34" charset="0"/>
              <a:cs typeface="Tahoma" panose="020B0604030504040204" pitchFamily="34" charset="0"/>
            </a:endParaRPr>
          </a:p>
          <a:p>
            <a:pPr algn="just">
              <a:spcBef>
                <a:spcPts val="45"/>
              </a:spcBef>
            </a:pPr>
            <a:endParaRPr lang="es-MX" sz="2200" dirty="0">
              <a:latin typeface="Tahoma" panose="020B0604030504040204" pitchFamily="34" charset="0"/>
              <a:ea typeface="Tahoma" panose="020B0604030504040204" pitchFamily="34" charset="0"/>
              <a:cs typeface="Tahoma" panose="020B0604030504040204" pitchFamily="34" charset="0"/>
            </a:endParaRPr>
          </a:p>
          <a:p>
            <a:pPr marL="457200" marR="5080" indent="-457200" algn="just">
              <a:buClr>
                <a:srgbClr val="3DCC58"/>
              </a:buClr>
              <a:buSzPct val="85714"/>
              <a:buFont typeface="+mj-lt"/>
              <a:buAutoNum type="arabicPeriod"/>
              <a:tabLst>
                <a:tab pos="88265" algn="l"/>
              </a:tabLst>
            </a:pP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Guía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selección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-IEC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60364-8-1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§6.3,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recomienda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que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ubicaciones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subestaciones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MT/BT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200" spc="35" dirty="0">
                <a:solidFill>
                  <a:srgbClr val="221915"/>
                </a:solidFill>
                <a:latin typeface="Tahoma" panose="020B0604030504040204" pitchFamily="34" charset="0"/>
                <a:ea typeface="Tahoma" panose="020B0604030504040204" pitchFamily="34" charset="0"/>
                <a:cs typeface="Tahoma" panose="020B0604030504040204" pitchFamily="34" charset="0"/>
              </a:rPr>
              <a:t>determinen</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utilizando</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método</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baricentro.</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ver</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Figura </a:t>
            </a:r>
            <a:r>
              <a:rPr lang="es-MX" sz="2200" spc="5" dirty="0" smtClean="0">
                <a:solidFill>
                  <a:srgbClr val="221915"/>
                </a:solidFill>
                <a:latin typeface="Tahoma" panose="020B0604030504040204" pitchFamily="34" charset="0"/>
                <a:ea typeface="Tahoma" panose="020B0604030504040204" pitchFamily="34" charset="0"/>
                <a:cs typeface="Tahoma" panose="020B0604030504040204" pitchFamily="34" charset="0"/>
              </a:rPr>
              <a:t>12: </a:t>
            </a:r>
            <a:endParaRPr lang="es-MX" sz="2200" dirty="0">
              <a:latin typeface="Tahoma" panose="020B0604030504040204" pitchFamily="34" charset="0"/>
              <a:ea typeface="Tahoma" panose="020B0604030504040204" pitchFamily="34" charset="0"/>
              <a:cs typeface="Tahoma" panose="020B0604030504040204" pitchFamily="34" charset="0"/>
            </a:endParaRPr>
          </a:p>
          <a:p>
            <a:pPr marL="920750" marR="14604" lvl="2" indent="-342900" algn="just">
              <a:buClr>
                <a:srgbClr val="3DCC58"/>
              </a:buClr>
              <a:buSzPct val="128571"/>
              <a:buFont typeface="Arial" panose="020B0604020202020204" pitchFamily="34" charset="0"/>
              <a:buChar char="•"/>
              <a:tabLst>
                <a:tab pos="229235" algn="l"/>
              </a:tabLst>
            </a:pP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Teniendo</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cuenta</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las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condiciones</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smtClean="0">
                <a:solidFill>
                  <a:srgbClr val="221915"/>
                </a:solidFill>
                <a:latin typeface="Tahoma" panose="020B0604030504040204" pitchFamily="34" charset="0"/>
                <a:ea typeface="Tahoma" panose="020B0604030504040204" pitchFamily="34" charset="0"/>
                <a:cs typeface="Tahoma" panose="020B0604030504040204" pitchFamily="34" charset="0"/>
              </a:rPr>
              <a:t>servicio: </a:t>
            </a:r>
            <a:r>
              <a:rPr lang="es-MX" sz="2200" spc="25" dirty="0" smtClean="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locales exclusivos,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si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del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taller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demasiado restrictiva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debido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a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factores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como temperatura,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vibraciones,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polvo,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etc.</a:t>
            </a:r>
            <a:endParaRPr lang="es-MX" sz="2200" dirty="0">
              <a:latin typeface="Tahoma" panose="020B0604030504040204" pitchFamily="34" charset="0"/>
              <a:ea typeface="Tahoma" panose="020B0604030504040204" pitchFamily="34" charset="0"/>
              <a:cs typeface="Tahoma" panose="020B0604030504040204" pitchFamily="34" charset="0"/>
            </a:endParaRPr>
          </a:p>
          <a:p>
            <a:pPr marL="920750" marR="88265" lvl="2" indent="-342900" algn="just">
              <a:spcBef>
                <a:spcPts val="90"/>
              </a:spcBef>
              <a:buClr>
                <a:srgbClr val="3DCC58"/>
              </a:buClr>
              <a:buSzPct val="138461"/>
              <a:buFont typeface="Arial" panose="020B0604020202020204" pitchFamily="34" charset="0"/>
              <a:buChar char="•"/>
              <a:tabLst>
                <a:tab pos="229235" algn="l"/>
              </a:tabLst>
            </a:pP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Colocar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equipos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pesados</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(transformadores, generadores,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etc.)</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cerca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las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paredes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salidas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principales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facilitar</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acceso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y</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mantenimiento.</a:t>
            </a:r>
          </a:p>
          <a:p>
            <a:pPr marL="469900" indent="-457200" algn="just">
              <a:spcBef>
                <a:spcPts val="560"/>
              </a:spcBef>
              <a:buFont typeface="+mj-lt"/>
              <a:buAutoNum type="arabicPeriod"/>
            </a:pP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centralizada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o</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distribuida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para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BT</a:t>
            </a:r>
            <a:endParaRPr lang="es-MX" sz="2200" dirty="0">
              <a:latin typeface="Tahoma" panose="020B0604030504040204" pitchFamily="34" charset="0"/>
              <a:ea typeface="Tahoma" panose="020B0604030504040204" pitchFamily="34" charset="0"/>
              <a:cs typeface="Tahoma" panose="020B0604030504040204" pitchFamily="34" charset="0"/>
            </a:endParaRPr>
          </a:p>
          <a:p>
            <a:pPr marL="921384" marR="148590" lvl="1" indent="-342900" algn="just">
              <a:buFont typeface="Arial" panose="020B0604020202020204" pitchFamily="34" charset="0"/>
              <a:buChar char="•"/>
            </a:pPr>
            <a:r>
              <a:rPr lang="es-MX" sz="2200" spc="35" dirty="0">
                <a:solidFill>
                  <a:srgbClr val="221915"/>
                </a:solidFill>
                <a:latin typeface="Tahoma" panose="020B0604030504040204" pitchFamily="34" charset="0"/>
                <a:ea typeface="Tahoma" panose="020B0604030504040204" pitchFamily="34" charset="0"/>
                <a:cs typeface="Tahoma" panose="020B0604030504040204" pitchFamily="34" charset="0"/>
              </a:rPr>
              <a:t>En</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centralizado,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cada</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carga</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está</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conectada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directamente</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la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fuente</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energía, ver</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b="1" spc="15" dirty="0">
                <a:solidFill>
                  <a:srgbClr val="221915"/>
                </a:solidFill>
                <a:latin typeface="Tahoma" panose="020B0604030504040204" pitchFamily="34" charset="0"/>
                <a:ea typeface="Tahoma" panose="020B0604030504040204" pitchFamily="34" charset="0"/>
                <a:cs typeface="Tahoma" panose="020B0604030504040204" pitchFamily="34" charset="0"/>
              </a:rPr>
              <a:t>Figura</a:t>
            </a:r>
            <a:r>
              <a:rPr lang="es-MX"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b="1" spc="5" dirty="0">
                <a:solidFill>
                  <a:srgbClr val="221915"/>
                </a:solidFill>
                <a:latin typeface="Tahoma" panose="020B0604030504040204" pitchFamily="34" charset="0"/>
                <a:ea typeface="Tahoma" panose="020B0604030504040204" pitchFamily="34" charset="0"/>
                <a:cs typeface="Tahoma" panose="020B0604030504040204" pitchFamily="34" charset="0"/>
              </a:rPr>
              <a:t>13</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a:t>
            </a:r>
            <a:endParaRPr lang="es-MX" sz="2200" dirty="0">
              <a:latin typeface="Tahoma" panose="020B0604030504040204" pitchFamily="34" charset="0"/>
              <a:ea typeface="Tahoma" panose="020B0604030504040204" pitchFamily="34" charset="0"/>
              <a:cs typeface="Tahoma" panose="020B0604030504040204" pitchFamily="34" charset="0"/>
            </a:endParaRPr>
          </a:p>
          <a:p>
            <a:pPr marL="12700" algn="just">
              <a:spcBef>
                <a:spcPts val="100"/>
              </a:spcBef>
            </a:pP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un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diseño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distribuido, ver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Figura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14, las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están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conectadas</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 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las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fuentes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dirty="0">
                <a:solidFill>
                  <a:srgbClr val="221915"/>
                </a:solidFill>
                <a:latin typeface="Tahoma" panose="020B0604030504040204" pitchFamily="34" charset="0"/>
                <a:ea typeface="Tahoma" panose="020B0604030504040204" pitchFamily="34" charset="0"/>
                <a:cs typeface="Tahoma" panose="020B0604030504040204" pitchFamily="34" charset="0"/>
              </a:rPr>
              <a:t>a</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través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un</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electroducto.</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Este </a:t>
            </a:r>
            <a:r>
              <a:rPr lang="es-MX" sz="2200" spc="35" dirty="0">
                <a:solidFill>
                  <a:srgbClr val="221915"/>
                </a:solidFill>
                <a:latin typeface="Tahoma" panose="020B0604030504040204" pitchFamily="34" charset="0"/>
                <a:ea typeface="Tahoma" panose="020B0604030504040204" pitchFamily="34" charset="0"/>
                <a:cs typeface="Tahoma" panose="020B0604030504040204" pitchFamily="34" charset="0"/>
              </a:rPr>
              <a:t>tipo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método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de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distribución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es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muy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adecuado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para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suministrar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muchas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cargas </a:t>
            </a:r>
            <a:r>
              <a:rPr lang="es-MX" sz="2200" spc="40" dirty="0">
                <a:solidFill>
                  <a:srgbClr val="221915"/>
                </a:solidFill>
                <a:latin typeface="Tahoma" panose="020B0604030504040204" pitchFamily="34" charset="0"/>
                <a:ea typeface="Tahoma" panose="020B0604030504040204" pitchFamily="34" charset="0"/>
                <a:cs typeface="Tahoma" panose="020B0604030504040204" pitchFamily="34" charset="0"/>
              </a:rPr>
              <a:t>muy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dispersas,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cuando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se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requiere </a:t>
            </a:r>
            <a:r>
              <a:rPr lang="es-MX" sz="2200" spc="30" dirty="0">
                <a:solidFill>
                  <a:srgbClr val="221915"/>
                </a:solidFill>
                <a:latin typeface="Tahoma" panose="020B0604030504040204" pitchFamily="34" charset="0"/>
                <a:ea typeface="Tahoma" panose="020B0604030504040204" pitchFamily="34" charset="0"/>
                <a:cs typeface="Tahoma" panose="020B0604030504040204" pitchFamily="34" charset="0"/>
              </a:rPr>
              <a:t>una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modificación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simple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o, </a:t>
            </a:r>
            <a:r>
              <a:rPr lang="es-MX" sz="2200" spc="20" dirty="0">
                <a:solidFill>
                  <a:srgbClr val="221915"/>
                </a:solidFill>
                <a:latin typeface="Tahoma" panose="020B0604030504040204" pitchFamily="34" charset="0"/>
                <a:ea typeface="Tahoma" panose="020B0604030504040204" pitchFamily="34" charset="0"/>
                <a:cs typeface="Tahoma" panose="020B0604030504040204" pitchFamily="34" charset="0"/>
              </a:rPr>
              <a:t>en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el </a:t>
            </a:r>
            <a:r>
              <a:rPr lang="es-MX" sz="2200" spc="35" dirty="0">
                <a:solidFill>
                  <a:srgbClr val="221915"/>
                </a:solidFill>
                <a:latin typeface="Tahoma" panose="020B0604030504040204" pitchFamily="34" charset="0"/>
                <a:ea typeface="Tahoma" panose="020B0604030504040204" pitchFamily="34" charset="0"/>
                <a:cs typeface="Tahoma" panose="020B0604030504040204" pitchFamily="34" charset="0"/>
              </a:rPr>
              <a:t>futuro, </a:t>
            </a:r>
            <a:r>
              <a:rPr lang="es-MX" sz="2200" spc="25" dirty="0">
                <a:solidFill>
                  <a:srgbClr val="221915"/>
                </a:solidFill>
                <a:latin typeface="Tahoma" panose="020B0604030504040204" pitchFamily="34" charset="0"/>
                <a:ea typeface="Tahoma" panose="020B0604030504040204" pitchFamily="34" charset="0"/>
                <a:cs typeface="Tahoma" panose="020B0604030504040204" pitchFamily="34" charset="0"/>
              </a:rPr>
              <a:t>cuando </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se</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necesitan</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0" dirty="0">
                <a:solidFill>
                  <a:srgbClr val="221915"/>
                </a:solidFill>
                <a:latin typeface="Tahoma" panose="020B0604030504040204" pitchFamily="34" charset="0"/>
                <a:ea typeface="Tahoma" panose="020B0604030504040204" pitchFamily="34" charset="0"/>
                <a:cs typeface="Tahoma" panose="020B0604030504040204" pitchFamily="34" charset="0"/>
              </a:rPr>
              <a:t>nuevas</a:t>
            </a:r>
            <a:r>
              <a:rPr lang="es-MX" sz="2200" spc="-5" dirty="0">
                <a:solidFill>
                  <a:srgbClr val="221915"/>
                </a:solidFill>
                <a:latin typeface="Tahoma" panose="020B0604030504040204" pitchFamily="34" charset="0"/>
                <a:ea typeface="Tahoma" panose="020B0604030504040204" pitchFamily="34" charset="0"/>
                <a:cs typeface="Tahoma" panose="020B0604030504040204" pitchFamily="34" charset="0"/>
              </a:rPr>
              <a:t> </a:t>
            </a:r>
            <a:r>
              <a:rPr lang="es-MX" sz="2200" spc="15" dirty="0">
                <a:solidFill>
                  <a:srgbClr val="221915"/>
                </a:solidFill>
                <a:latin typeface="Tahoma" panose="020B0604030504040204" pitchFamily="34" charset="0"/>
                <a:ea typeface="Tahoma" panose="020B0604030504040204" pitchFamily="34" charset="0"/>
                <a:cs typeface="Tahoma" panose="020B0604030504040204" pitchFamily="34" charset="0"/>
              </a:rPr>
              <a:t>conexiones.</a:t>
            </a:r>
            <a:endParaRPr lang="es-MX" sz="2200" dirty="0">
              <a:latin typeface="Tahoma" panose="020B0604030504040204" pitchFamily="34" charset="0"/>
              <a:ea typeface="Tahoma" panose="020B0604030504040204" pitchFamily="34" charset="0"/>
              <a:cs typeface="Tahoma" panose="020B0604030504040204" pitchFamily="34" charset="0"/>
            </a:endParaRPr>
          </a:p>
          <a:p>
            <a:pPr marL="12700">
              <a:spcBef>
                <a:spcPts val="100"/>
              </a:spcBef>
            </a:pPr>
            <a:endParaRPr sz="1000" dirty="0">
              <a:latin typeface="Microsoft Sans Serif"/>
              <a:cs typeface="Microsoft Sans Serif"/>
            </a:endParaRPr>
          </a:p>
        </p:txBody>
      </p:sp>
      <p:sp>
        <p:nvSpPr>
          <p:cNvPr id="48" name="object 48"/>
          <p:cNvSpPr txBox="1"/>
          <p:nvPr/>
        </p:nvSpPr>
        <p:spPr>
          <a:xfrm>
            <a:off x="8324684" y="2511431"/>
            <a:ext cx="2550795" cy="179536"/>
          </a:xfrm>
          <a:prstGeom prst="rect">
            <a:avLst/>
          </a:prstGeom>
        </p:spPr>
        <p:txBody>
          <a:bodyPr vert="horz" wrap="square" lIns="0" tIns="71120" rIns="0" bIns="0" rtlCol="0">
            <a:spAutoFit/>
          </a:bodyPr>
          <a:lstStyle/>
          <a:p>
            <a:pPr marL="12700">
              <a:spcBef>
                <a:spcPts val="560"/>
              </a:spcBef>
            </a:pPr>
            <a:endParaRPr sz="700" dirty="0">
              <a:latin typeface="Microsoft Sans Serif"/>
              <a:cs typeface="Microsoft Sans Serif"/>
            </a:endParaRPr>
          </a:p>
        </p:txBody>
      </p:sp>
      <p:pic>
        <p:nvPicPr>
          <p:cNvPr id="56" name="Imagen 55">
            <a:extLst>
              <a:ext uri="{FF2B5EF4-FFF2-40B4-BE49-F238E27FC236}">
                <a16:creationId xmlns:a16="http://schemas.microsoft.com/office/drawing/2014/main" xmlns="" id="{A1CEC953-5D73-4F81-B845-56D306D6E042}"/>
              </a:ext>
            </a:extLst>
          </p:cNvPr>
          <p:cNvPicPr>
            <a:picLocks noChangeAspect="1"/>
          </p:cNvPicPr>
          <p:nvPr/>
        </p:nvPicPr>
        <p:blipFill>
          <a:blip r:embed="rId2"/>
          <a:stretch>
            <a:fillRect/>
          </a:stretch>
        </p:blipFill>
        <p:spPr>
          <a:xfrm>
            <a:off x="10769600" y="152400"/>
            <a:ext cx="3657600" cy="3792340"/>
          </a:xfrm>
          <a:prstGeom prst="rect">
            <a:avLst/>
          </a:prstGeom>
        </p:spPr>
      </p:pic>
      <p:pic>
        <p:nvPicPr>
          <p:cNvPr id="58" name="Imagen 57">
            <a:extLst>
              <a:ext uri="{FF2B5EF4-FFF2-40B4-BE49-F238E27FC236}">
                <a16:creationId xmlns:a16="http://schemas.microsoft.com/office/drawing/2014/main" xmlns="" id="{D3053504-FBF9-4980-AA89-17DD23E14694}"/>
              </a:ext>
            </a:extLst>
          </p:cNvPr>
          <p:cNvPicPr>
            <a:picLocks noChangeAspect="1"/>
          </p:cNvPicPr>
          <p:nvPr/>
        </p:nvPicPr>
        <p:blipFill>
          <a:blip r:embed="rId3"/>
          <a:stretch>
            <a:fillRect/>
          </a:stretch>
        </p:blipFill>
        <p:spPr>
          <a:xfrm>
            <a:off x="11455400" y="3944740"/>
            <a:ext cx="6096000" cy="5942244"/>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 name="object 57"/>
          <p:cNvSpPr txBox="1"/>
          <p:nvPr/>
        </p:nvSpPr>
        <p:spPr>
          <a:xfrm>
            <a:off x="368240" y="385730"/>
            <a:ext cx="7286676" cy="9896940"/>
          </a:xfrm>
          <a:prstGeom prst="rect">
            <a:avLst/>
          </a:prstGeom>
        </p:spPr>
        <p:txBody>
          <a:bodyPr vert="horz" wrap="square" lIns="0" tIns="37465" rIns="0" bIns="0" rtlCol="0">
            <a:spAutoFit/>
          </a:bodyPr>
          <a:lstStyle/>
          <a:p>
            <a:pPr marL="30480" algn="just">
              <a:spcBef>
                <a:spcPts val="295"/>
              </a:spcBef>
            </a:pPr>
            <a:r>
              <a:rPr sz="2400" spc="-5" dirty="0">
                <a:solidFill>
                  <a:srgbClr val="221915"/>
                </a:solidFill>
                <a:latin typeface="Tahoma" pitchFamily="34" charset="0"/>
                <a:ea typeface="Tahoma" pitchFamily="34" charset="0"/>
                <a:cs typeface="Tahoma" pitchFamily="34" charset="0"/>
              </a:rPr>
              <a:t>Los </a:t>
            </a:r>
            <a:r>
              <a:rPr sz="2400" spc="20" dirty="0">
                <a:solidFill>
                  <a:srgbClr val="221915"/>
                </a:solidFill>
                <a:latin typeface="Tahoma" pitchFamily="34" charset="0"/>
                <a:ea typeface="Tahoma" pitchFamily="34" charset="0"/>
                <a:cs typeface="Tahoma" pitchFamily="34" charset="0"/>
              </a:rPr>
              <a:t>factores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favorecen</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un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diseño</a:t>
            </a:r>
            <a:r>
              <a:rPr sz="2400" spc="-5" dirty="0">
                <a:solidFill>
                  <a:srgbClr val="221915"/>
                </a:solidFill>
                <a:latin typeface="Tahoma" pitchFamily="34" charset="0"/>
                <a:ea typeface="Tahoma" pitchFamily="34" charset="0"/>
                <a:cs typeface="Tahoma" pitchFamily="34" charset="0"/>
              </a:rPr>
              <a:t> </a:t>
            </a:r>
            <a:r>
              <a:rPr sz="2400" spc="15">
                <a:solidFill>
                  <a:srgbClr val="221915"/>
                </a:solidFill>
                <a:latin typeface="Tahoma" pitchFamily="34" charset="0"/>
                <a:ea typeface="Tahoma" pitchFamily="34" charset="0"/>
                <a:cs typeface="Tahoma" pitchFamily="34" charset="0"/>
              </a:rPr>
              <a:t>centralizado</a:t>
            </a:r>
            <a:r>
              <a:rPr sz="2400">
                <a:solidFill>
                  <a:srgbClr val="221915"/>
                </a:solidFill>
                <a:latin typeface="Tahoma" pitchFamily="34" charset="0"/>
                <a:ea typeface="Tahoma" pitchFamily="34" charset="0"/>
                <a:cs typeface="Tahoma" pitchFamily="34" charset="0"/>
              </a:rPr>
              <a:t> </a:t>
            </a:r>
            <a:r>
              <a:rPr sz="2400" spc="15" smtClean="0">
                <a:solidFill>
                  <a:srgbClr val="221915"/>
                </a:solidFill>
                <a:latin typeface="Tahoma" pitchFamily="34" charset="0"/>
                <a:ea typeface="Tahoma" pitchFamily="34" charset="0"/>
                <a:cs typeface="Tahoma" pitchFamily="34" charset="0"/>
              </a:rPr>
              <a:t>incluyen</a:t>
            </a:r>
            <a:r>
              <a:rPr lang="es-AR" sz="2400" spc="15"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75945" lvl="1" indent="-106680" algn="just">
              <a:spcBef>
                <a:spcPts val="520"/>
              </a:spcBef>
              <a:buClr>
                <a:srgbClr val="3DCC58"/>
              </a:buClr>
              <a:buSzPct val="138461"/>
              <a:buFont typeface="Arial" pitchFamily="34" charset="0"/>
              <a:buChar char="•"/>
              <a:tabLst>
                <a:tab pos="119380" algn="l"/>
              </a:tabLst>
            </a:pPr>
            <a:r>
              <a:rPr sz="2400" spc="-40" dirty="0">
                <a:solidFill>
                  <a:srgbClr val="221915"/>
                </a:solidFill>
                <a:latin typeface="Tahoma" pitchFamily="34" charset="0"/>
                <a:ea typeface="Tahoma" pitchFamily="34" charset="0"/>
                <a:cs typeface="Tahoma" pitchFamily="34" charset="0"/>
              </a:rPr>
              <a:t>Se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espera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las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instalaciones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requieran</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pocas</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modificaciones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futuras.</a:t>
            </a:r>
            <a:endParaRPr sz="2400" dirty="0">
              <a:latin typeface="Tahoma" pitchFamily="34" charset="0"/>
              <a:ea typeface="Tahoma" pitchFamily="34" charset="0"/>
              <a:cs typeface="Tahoma" pitchFamily="34" charset="0"/>
            </a:endParaRPr>
          </a:p>
          <a:p>
            <a:pPr marL="577850" lvl="1" indent="-108585" algn="just">
              <a:spcBef>
                <a:spcPts val="515"/>
              </a:spcBef>
              <a:buClr>
                <a:srgbClr val="3DCC58"/>
              </a:buClr>
              <a:buSzPct val="138461"/>
              <a:buFont typeface="Arial" pitchFamily="34" charset="0"/>
              <a:buChar char="•"/>
              <a:tabLst>
                <a:tab pos="121285" algn="l"/>
              </a:tabLst>
            </a:pPr>
            <a:r>
              <a:rPr sz="2400" dirty="0">
                <a:solidFill>
                  <a:srgbClr val="221915"/>
                </a:solidFill>
                <a:latin typeface="Tahoma" pitchFamily="34" charset="0"/>
                <a:ea typeface="Tahoma" pitchFamily="34" charset="0"/>
                <a:cs typeface="Tahoma" pitchFamily="34" charset="0"/>
              </a:rPr>
              <a:t>Cargas</a:t>
            </a:r>
            <a:r>
              <a:rPr sz="2400" spc="-10" dirty="0">
                <a:solidFill>
                  <a:srgbClr val="221915"/>
                </a:solidFill>
                <a:latin typeface="Tahoma" pitchFamily="34" charset="0"/>
                <a:ea typeface="Tahoma" pitchFamily="34" charset="0"/>
                <a:cs typeface="Tahoma" pitchFamily="34" charset="0"/>
              </a:rPr>
              <a:t> </a:t>
            </a:r>
            <a:r>
              <a:rPr sz="2400" spc="5" dirty="0" err="1">
                <a:solidFill>
                  <a:srgbClr val="221915"/>
                </a:solidFill>
                <a:latin typeface="Tahoma" pitchFamily="34" charset="0"/>
                <a:ea typeface="Tahoma" pitchFamily="34" charset="0"/>
                <a:cs typeface="Tahoma" pitchFamily="34" charset="0"/>
              </a:rPr>
              <a:t>localizadas</a:t>
            </a:r>
            <a:r>
              <a:rPr lang="es-AR"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como</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cargas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alta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potencia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unitaria.</a:t>
            </a:r>
            <a:endParaRPr sz="2400" dirty="0">
              <a:latin typeface="Tahoma" pitchFamily="34" charset="0"/>
              <a:ea typeface="Tahoma" pitchFamily="34" charset="0"/>
              <a:cs typeface="Tahoma" pitchFamily="34" charset="0"/>
            </a:endParaRPr>
          </a:p>
          <a:p>
            <a:pPr algn="just">
              <a:spcBef>
                <a:spcPts val="25"/>
              </a:spcBef>
              <a:buClr>
                <a:srgbClr val="3DCC58"/>
              </a:buClr>
              <a:buFont typeface="Microsoft Sans Serif"/>
              <a:buChar char="•"/>
            </a:pPr>
            <a:endParaRPr sz="2400" dirty="0">
              <a:latin typeface="Tahoma" pitchFamily="34" charset="0"/>
              <a:ea typeface="Tahoma" pitchFamily="34" charset="0"/>
              <a:cs typeface="Tahoma" pitchFamily="34" charset="0"/>
            </a:endParaRPr>
          </a:p>
          <a:p>
            <a:pPr marL="30480" algn="just"/>
            <a:r>
              <a:rPr sz="2400" spc="-5" dirty="0">
                <a:solidFill>
                  <a:srgbClr val="221915"/>
                </a:solidFill>
                <a:latin typeface="Tahoma" pitchFamily="34" charset="0"/>
                <a:ea typeface="Tahoma" pitchFamily="34" charset="0"/>
                <a:cs typeface="Tahoma" pitchFamily="34" charset="0"/>
              </a:rPr>
              <a:t>Los </a:t>
            </a:r>
            <a:r>
              <a:rPr sz="2400" spc="20" dirty="0">
                <a:solidFill>
                  <a:srgbClr val="221915"/>
                </a:solidFill>
                <a:latin typeface="Tahoma" pitchFamily="34" charset="0"/>
                <a:ea typeface="Tahoma" pitchFamily="34" charset="0"/>
                <a:cs typeface="Tahoma" pitchFamily="34" charset="0"/>
              </a:rPr>
              <a:t>factores</a:t>
            </a:r>
            <a:r>
              <a:rPr sz="2400" dirty="0">
                <a:solidFill>
                  <a:srgbClr val="221915"/>
                </a:solidFill>
                <a:latin typeface="Tahoma" pitchFamily="34" charset="0"/>
                <a:ea typeface="Tahoma" pitchFamily="34" charset="0"/>
                <a:cs typeface="Tahoma" pitchFamily="34" charset="0"/>
              </a:rPr>
              <a:t> 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favor</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del</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diseño</a:t>
            </a:r>
            <a:r>
              <a:rPr sz="2400" spc="-5" dirty="0">
                <a:solidFill>
                  <a:srgbClr val="221915"/>
                </a:solidFill>
                <a:latin typeface="Tahoma" pitchFamily="34" charset="0"/>
                <a:ea typeface="Tahoma" pitchFamily="34" charset="0"/>
                <a:cs typeface="Tahoma" pitchFamily="34" charset="0"/>
              </a:rPr>
              <a:t> </a:t>
            </a:r>
            <a:r>
              <a:rPr sz="2400" spc="35">
                <a:solidFill>
                  <a:srgbClr val="221915"/>
                </a:solidFill>
                <a:latin typeface="Tahoma" pitchFamily="34" charset="0"/>
                <a:ea typeface="Tahoma" pitchFamily="34" charset="0"/>
                <a:cs typeface="Tahoma" pitchFamily="34" charset="0"/>
              </a:rPr>
              <a:t>distribuido</a:t>
            </a:r>
            <a:r>
              <a:rPr sz="2400">
                <a:solidFill>
                  <a:srgbClr val="221915"/>
                </a:solidFill>
                <a:latin typeface="Tahoma" pitchFamily="34" charset="0"/>
                <a:ea typeface="Tahoma" pitchFamily="34" charset="0"/>
                <a:cs typeface="Tahoma" pitchFamily="34" charset="0"/>
              </a:rPr>
              <a:t> </a:t>
            </a:r>
            <a:r>
              <a:rPr sz="2400" spc="15" smtClean="0">
                <a:solidFill>
                  <a:srgbClr val="221915"/>
                </a:solidFill>
                <a:latin typeface="Tahoma" pitchFamily="34" charset="0"/>
                <a:ea typeface="Tahoma" pitchFamily="34" charset="0"/>
                <a:cs typeface="Tahoma" pitchFamily="34" charset="0"/>
              </a:rPr>
              <a:t>incluyen</a:t>
            </a:r>
            <a:r>
              <a:rPr lang="es-AR" sz="2400" spc="15"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75945" lvl="1" indent="-106680" algn="just">
              <a:spcBef>
                <a:spcPts val="500"/>
              </a:spcBef>
              <a:buClr>
                <a:srgbClr val="3DCC58"/>
              </a:buClr>
              <a:buSzPct val="138461"/>
              <a:buFont typeface="Arial" pitchFamily="34" charset="0"/>
              <a:buChar char="•"/>
              <a:tabLst>
                <a:tab pos="119380" algn="l"/>
              </a:tabLst>
            </a:pPr>
            <a:r>
              <a:rPr sz="2400" spc="15" dirty="0">
                <a:solidFill>
                  <a:srgbClr val="221915"/>
                </a:solidFill>
                <a:latin typeface="Tahoma" pitchFamily="34" charset="0"/>
                <a:ea typeface="Tahoma" pitchFamily="34" charset="0"/>
                <a:cs typeface="Tahoma" pitchFamily="34" charset="0"/>
              </a:rPr>
              <a:t>Instalaciones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requieren</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flexibilidad</a:t>
            </a:r>
            <a:r>
              <a:rPr lang="es-AR" sz="2400" spc="2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como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reubicación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estaciones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trabajo.</a:t>
            </a:r>
            <a:endParaRPr sz="2400" dirty="0">
              <a:latin typeface="Tahoma" pitchFamily="34" charset="0"/>
              <a:ea typeface="Tahoma" pitchFamily="34" charset="0"/>
              <a:cs typeface="Tahoma" pitchFamily="34" charset="0"/>
            </a:endParaRPr>
          </a:p>
          <a:p>
            <a:pPr marL="577850" lvl="1" indent="-108585" algn="just">
              <a:spcBef>
                <a:spcPts val="520"/>
              </a:spcBef>
              <a:buClr>
                <a:srgbClr val="3DCC58"/>
              </a:buClr>
              <a:buSzPct val="138461"/>
              <a:buFont typeface="Arial" pitchFamily="34" charset="0"/>
              <a:buChar char="•"/>
              <a:tabLst>
                <a:tab pos="121285" algn="l"/>
              </a:tabLst>
            </a:pPr>
            <a:r>
              <a:rPr sz="2400" spc="20" dirty="0">
                <a:solidFill>
                  <a:srgbClr val="221915"/>
                </a:solidFill>
                <a:latin typeface="Tahoma" pitchFamily="34" charset="0"/>
                <a:ea typeface="Tahoma" pitchFamily="34" charset="0"/>
                <a:cs typeface="Tahoma" pitchFamily="34" charset="0"/>
              </a:rPr>
              <a:t>Distribución</a:t>
            </a:r>
            <a:r>
              <a:rPr sz="2400"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de</a:t>
            </a:r>
            <a:r>
              <a:rPr sz="2400">
                <a:solidFill>
                  <a:srgbClr val="221915"/>
                </a:solidFill>
                <a:latin typeface="Tahoma" pitchFamily="34" charset="0"/>
                <a:ea typeface="Tahoma" pitchFamily="34" charset="0"/>
                <a:cs typeface="Tahoma" pitchFamily="34" charset="0"/>
              </a:rPr>
              <a:t> </a:t>
            </a:r>
            <a:r>
              <a:rPr sz="2400" spc="10" smtClean="0">
                <a:solidFill>
                  <a:srgbClr val="221915"/>
                </a:solidFill>
                <a:latin typeface="Tahoma" pitchFamily="34" charset="0"/>
                <a:ea typeface="Tahoma" pitchFamily="34" charset="0"/>
                <a:cs typeface="Tahoma" pitchFamily="34" charset="0"/>
              </a:rPr>
              <a:t>carga</a:t>
            </a:r>
            <a:r>
              <a:rPr lang="es-AR" sz="2400" spc="10" dirty="0" smtClean="0">
                <a:solidFill>
                  <a:srgbClr val="221915"/>
                </a:solidFill>
                <a:latin typeface="Tahoma" pitchFamily="34" charset="0"/>
                <a:ea typeface="Tahoma" pitchFamily="34" charset="0"/>
                <a:cs typeface="Tahoma" pitchFamily="34" charset="0"/>
              </a:rPr>
              <a:t>: </a:t>
            </a:r>
            <a:r>
              <a:rPr sz="2400" spc="25" smtClean="0">
                <a:solidFill>
                  <a:srgbClr val="221915"/>
                </a:solidFill>
                <a:latin typeface="Tahoma" pitchFamily="34" charset="0"/>
                <a:ea typeface="Tahoma" pitchFamily="34" charset="0"/>
                <a:cs typeface="Tahoma" pitchFamily="34" charset="0"/>
              </a:rPr>
              <a:t>distribución</a:t>
            </a:r>
            <a:r>
              <a:rPr sz="2400" smtClean="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uniforme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cargas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potencia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unitaria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baja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media.</a:t>
            </a:r>
            <a:endParaRPr sz="2400" dirty="0">
              <a:latin typeface="Tahoma" pitchFamily="34" charset="0"/>
              <a:ea typeface="Tahoma" pitchFamily="34" charset="0"/>
              <a:cs typeface="Tahoma" pitchFamily="34" charset="0"/>
            </a:endParaRPr>
          </a:p>
          <a:p>
            <a:pPr marL="27305" marR="5080" indent="-1270" algn="just">
              <a:spcBef>
                <a:spcPts val="5"/>
              </a:spcBef>
            </a:pPr>
            <a:r>
              <a:rPr sz="2400" spc="-10" smtClean="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distribución </a:t>
            </a:r>
            <a:r>
              <a:rPr sz="2400" spc="15" dirty="0">
                <a:solidFill>
                  <a:srgbClr val="221915"/>
                </a:solidFill>
                <a:latin typeface="Tahoma" pitchFamily="34" charset="0"/>
                <a:ea typeface="Tahoma" pitchFamily="34" charset="0"/>
                <a:cs typeface="Tahoma" pitchFamily="34" charset="0"/>
              </a:rPr>
              <a:t>centralizada </a:t>
            </a:r>
            <a:r>
              <a:rPr sz="2400" spc="20" dirty="0">
                <a:solidFill>
                  <a:srgbClr val="221915"/>
                </a:solidFill>
                <a:latin typeface="Tahoma" pitchFamily="34" charset="0"/>
                <a:ea typeface="Tahoma" pitchFamily="34" charset="0"/>
                <a:cs typeface="Tahoma" pitchFamily="34" charset="0"/>
              </a:rPr>
              <a:t>ofrece </a:t>
            </a:r>
            <a:r>
              <a:rPr sz="2400" spc="40" dirty="0">
                <a:solidFill>
                  <a:srgbClr val="221915"/>
                </a:solidFill>
                <a:latin typeface="Tahoma" pitchFamily="34" charset="0"/>
                <a:ea typeface="Tahoma" pitchFamily="34" charset="0"/>
                <a:cs typeface="Tahoma" pitchFamily="34" charset="0"/>
              </a:rPr>
              <a:t>un </a:t>
            </a:r>
            <a:r>
              <a:rPr sz="2400" spc="30" dirty="0">
                <a:solidFill>
                  <a:srgbClr val="221915"/>
                </a:solidFill>
                <a:latin typeface="Tahoma" pitchFamily="34" charset="0"/>
                <a:ea typeface="Tahoma" pitchFamily="34" charset="0"/>
                <a:cs typeface="Tahoma" pitchFamily="34" charset="0"/>
              </a:rPr>
              <a:t>mayor </a:t>
            </a:r>
            <a:r>
              <a:rPr sz="2400" spc="20" dirty="0">
                <a:solidFill>
                  <a:srgbClr val="221915"/>
                </a:solidFill>
                <a:latin typeface="Tahoma" pitchFamily="34" charset="0"/>
                <a:ea typeface="Tahoma" pitchFamily="34" charset="0"/>
                <a:cs typeface="Tahoma" pitchFamily="34" charset="0"/>
              </a:rPr>
              <a:t>aislamiento de </a:t>
            </a:r>
            <a:r>
              <a:rPr sz="2400" spc="10" dirty="0">
                <a:solidFill>
                  <a:srgbClr val="221915"/>
                </a:solidFill>
                <a:latin typeface="Tahoma" pitchFamily="34" charset="0"/>
                <a:ea typeface="Tahoma" pitchFamily="34" charset="0"/>
                <a:cs typeface="Tahoma" pitchFamily="34" charset="0"/>
              </a:rPr>
              <a:t>los </a:t>
            </a:r>
            <a:r>
              <a:rPr sz="2400" spc="15" dirty="0" err="1">
                <a:solidFill>
                  <a:srgbClr val="221915"/>
                </a:solidFill>
                <a:latin typeface="Tahoma" pitchFamily="34" charset="0"/>
                <a:ea typeface="Tahoma" pitchFamily="34" charset="0"/>
                <a:cs typeface="Tahoma" pitchFamily="34" charset="0"/>
              </a:rPr>
              <a:t>circuitos</a:t>
            </a:r>
            <a:r>
              <a:rPr lang="es-AR" sz="2400" spc="1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reduciendo</a:t>
            </a:r>
            <a:r>
              <a:rPr sz="2400" spc="2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 </a:t>
            </a:r>
            <a:r>
              <a:rPr sz="2400" spc="5" dirty="0">
                <a:solidFill>
                  <a:srgbClr val="221915"/>
                </a:solidFill>
                <a:latin typeface="Tahoma" pitchFamily="34" charset="0"/>
                <a:ea typeface="Tahoma" pitchFamily="34" charset="0"/>
                <a:cs typeface="Tahoma" pitchFamily="34" charset="0"/>
              </a:rPr>
              <a:t>consecuencias </a:t>
            </a:r>
            <a:r>
              <a:rPr sz="2400" spc="20" dirty="0">
                <a:solidFill>
                  <a:srgbClr val="221915"/>
                </a:solidFill>
                <a:latin typeface="Tahoma" pitchFamily="34" charset="0"/>
                <a:ea typeface="Tahoma" pitchFamily="34" charset="0"/>
                <a:cs typeface="Tahoma" pitchFamily="34" charset="0"/>
              </a:rPr>
              <a:t>de </a:t>
            </a:r>
            <a:r>
              <a:rPr sz="2400" spc="30" dirty="0">
                <a:solidFill>
                  <a:srgbClr val="221915"/>
                </a:solidFill>
                <a:latin typeface="Tahoma" pitchFamily="34" charset="0"/>
                <a:ea typeface="Tahoma" pitchFamily="34" charset="0"/>
                <a:cs typeface="Tahoma" pitchFamily="34" charset="0"/>
              </a:rPr>
              <a:t>una </a:t>
            </a:r>
            <a:r>
              <a:rPr sz="2400" spc="15" dirty="0" err="1">
                <a:solidFill>
                  <a:srgbClr val="221915"/>
                </a:solidFill>
                <a:latin typeface="Tahoma" pitchFamily="34" charset="0"/>
                <a:ea typeface="Tahoma" pitchFamily="34" charset="0"/>
                <a:cs typeface="Tahoma" pitchFamily="34" charset="0"/>
              </a:rPr>
              <a:t>falla</a:t>
            </a:r>
            <a:r>
              <a:rPr sz="2400" spc="1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desde</a:t>
            </a:r>
            <a:r>
              <a:rPr lang="es-ES" sz="2400" spc="1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 </a:t>
            </a:r>
            <a:r>
              <a:rPr sz="2400" spc="15" dirty="0">
                <a:solidFill>
                  <a:srgbClr val="221915"/>
                </a:solidFill>
                <a:latin typeface="Tahoma" pitchFamily="34" charset="0"/>
                <a:ea typeface="Tahoma" pitchFamily="34" charset="0"/>
                <a:cs typeface="Tahoma" pitchFamily="34" charset="0"/>
              </a:rPr>
              <a:t>perspectiva </a:t>
            </a:r>
            <a:r>
              <a:rPr sz="2400" spc="20" dirty="0">
                <a:solidFill>
                  <a:srgbClr val="221915"/>
                </a:solidFill>
                <a:latin typeface="Tahoma" pitchFamily="34" charset="0"/>
                <a:ea typeface="Tahoma" pitchFamily="34" charset="0"/>
                <a:cs typeface="Tahoma" pitchFamily="34" charset="0"/>
              </a:rPr>
              <a:t>de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disponibilidad </a:t>
            </a:r>
            <a:r>
              <a:rPr sz="2400" spc="20" dirty="0">
                <a:solidFill>
                  <a:srgbClr val="221915"/>
                </a:solidFill>
                <a:latin typeface="Tahoma" pitchFamily="34" charset="0"/>
                <a:ea typeface="Tahoma" pitchFamily="34" charset="0"/>
                <a:cs typeface="Tahoma" pitchFamily="34" charset="0"/>
              </a:rPr>
              <a:t>de energía. Utilizar </a:t>
            </a:r>
            <a:r>
              <a:rPr sz="2400" spc="25" dirty="0">
                <a:solidFill>
                  <a:srgbClr val="221915"/>
                </a:solidFill>
                <a:latin typeface="Tahoma" pitchFamily="34" charset="0"/>
                <a:ea typeface="Tahoma" pitchFamily="34" charset="0"/>
                <a:cs typeface="Tahoma" pitchFamily="34" charset="0"/>
              </a:rPr>
              <a:t>distribución </a:t>
            </a:r>
            <a:r>
              <a:rPr sz="2400" spc="15" dirty="0">
                <a:solidFill>
                  <a:srgbClr val="221915"/>
                </a:solidFill>
                <a:latin typeface="Tahoma" pitchFamily="34" charset="0"/>
                <a:ea typeface="Tahoma" pitchFamily="34" charset="0"/>
                <a:cs typeface="Tahoma" pitchFamily="34" charset="0"/>
              </a:rPr>
              <a:t>descentralizada </a:t>
            </a:r>
            <a:r>
              <a:rPr sz="2400" spc="20" dirty="0">
                <a:solidFill>
                  <a:srgbClr val="221915"/>
                </a:solidFill>
                <a:latin typeface="Tahoma" pitchFamily="34" charset="0"/>
                <a:ea typeface="Tahoma" pitchFamily="34" charset="0"/>
                <a:cs typeface="Tahoma" pitchFamily="34" charset="0"/>
              </a:rPr>
              <a:t>con </a:t>
            </a:r>
            <a:r>
              <a:rPr sz="2400" spc="25" dirty="0">
                <a:solidFill>
                  <a:srgbClr val="221915"/>
                </a:solidFill>
                <a:latin typeface="Tahoma" pitchFamily="34" charset="0"/>
                <a:ea typeface="Tahoma" pitchFamily="34" charset="0"/>
                <a:cs typeface="Tahoma" pitchFamily="34" charset="0"/>
              </a:rPr>
              <a:t>electroducto </a:t>
            </a:r>
            <a:r>
              <a:rPr sz="2400" spc="-5" dirty="0">
                <a:solidFill>
                  <a:srgbClr val="221915"/>
                </a:solidFill>
                <a:latin typeface="Tahoma" pitchFamily="34" charset="0"/>
                <a:ea typeface="Tahoma" pitchFamily="34" charset="0"/>
                <a:cs typeface="Tahoma" pitchFamily="34" charset="0"/>
              </a:rPr>
              <a:t>es </a:t>
            </a:r>
            <a:r>
              <a:rPr sz="2400" spc="30" dirty="0">
                <a:solidFill>
                  <a:srgbClr val="221915"/>
                </a:solidFill>
                <a:latin typeface="Tahoma" pitchFamily="34" charset="0"/>
                <a:ea typeface="Tahoma" pitchFamily="34" charset="0"/>
                <a:cs typeface="Tahoma" pitchFamily="34" charset="0"/>
              </a:rPr>
              <a:t>una </a:t>
            </a:r>
            <a:r>
              <a:rPr sz="2400" spc="40" dirty="0">
                <a:solidFill>
                  <a:srgbClr val="221915"/>
                </a:solidFill>
                <a:latin typeface="Tahoma" pitchFamily="34" charset="0"/>
                <a:ea typeface="Tahoma" pitchFamily="34" charset="0"/>
                <a:cs typeface="Tahoma" pitchFamily="34" charset="0"/>
              </a:rPr>
              <a:t>forma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fusionar</a:t>
            </a:r>
            <a:r>
              <a:rPr sz="2400" spc="2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todos </a:t>
            </a:r>
            <a:r>
              <a:rPr sz="2400" spc="10" dirty="0">
                <a:solidFill>
                  <a:srgbClr val="221915"/>
                </a:solidFill>
                <a:latin typeface="Tahoma" pitchFamily="34" charset="0"/>
                <a:ea typeface="Tahoma" pitchFamily="34" charset="0"/>
                <a:cs typeface="Tahoma" pitchFamily="34" charset="0"/>
              </a:rPr>
              <a:t>los </a:t>
            </a:r>
            <a:r>
              <a:rPr sz="2400" spc="20" dirty="0">
                <a:solidFill>
                  <a:srgbClr val="221915"/>
                </a:solidFill>
                <a:latin typeface="Tahoma" pitchFamily="34" charset="0"/>
                <a:ea typeface="Tahoma" pitchFamily="34" charset="0"/>
                <a:cs typeface="Tahoma" pitchFamily="34" charset="0"/>
              </a:rPr>
              <a:t>circuitos en </a:t>
            </a:r>
            <a:r>
              <a:rPr sz="2400" spc="40" dirty="0">
                <a:solidFill>
                  <a:srgbClr val="221915"/>
                </a:solidFill>
                <a:latin typeface="Tahoma" pitchFamily="34" charset="0"/>
                <a:ea typeface="Tahoma" pitchFamily="34" charset="0"/>
                <a:cs typeface="Tahoma" pitchFamily="34" charset="0"/>
              </a:rPr>
              <a:t>uno </a:t>
            </a:r>
            <a:r>
              <a:rPr sz="2400" spc="10" dirty="0">
                <a:solidFill>
                  <a:srgbClr val="221915"/>
                </a:solidFill>
                <a:latin typeface="Tahoma" pitchFamily="34" charset="0"/>
                <a:ea typeface="Tahoma" pitchFamily="34" charset="0"/>
                <a:cs typeface="Tahoma" pitchFamily="34" charset="0"/>
              </a:rPr>
              <a:t>solo</a:t>
            </a:r>
            <a:r>
              <a:rPr lang="es-AR" sz="2400" spc="10" dirty="0">
                <a:solidFill>
                  <a:srgbClr val="221915"/>
                </a:solidFill>
                <a:latin typeface="Tahoma" pitchFamily="34" charset="0"/>
                <a:ea typeface="Tahoma" pitchFamily="34" charset="0"/>
                <a:cs typeface="Tahoma" pitchFamily="34" charset="0"/>
              </a:rPr>
              <a:t>, </a:t>
            </a:r>
            <a:r>
              <a:rPr sz="2400" spc="35" dirty="0" err="1">
                <a:solidFill>
                  <a:srgbClr val="221915"/>
                </a:solidFill>
                <a:latin typeface="Tahoma" pitchFamily="34" charset="0"/>
                <a:ea typeface="Tahoma" pitchFamily="34" charset="0"/>
                <a:cs typeface="Tahoma" pitchFamily="34" charset="0"/>
              </a:rPr>
              <a:t>permitiendo</a:t>
            </a:r>
            <a:r>
              <a:rPr sz="2400" spc="3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tener </a:t>
            </a:r>
            <a:r>
              <a:rPr sz="2400" spc="20" dirty="0">
                <a:solidFill>
                  <a:srgbClr val="221915"/>
                </a:solidFill>
                <a:latin typeface="Tahoma" pitchFamily="34" charset="0"/>
                <a:ea typeface="Tahoma" pitchFamily="34" charset="0"/>
                <a:cs typeface="Tahoma" pitchFamily="34" charset="0"/>
              </a:rPr>
              <a:t>en cuenta </a:t>
            </a:r>
            <a:r>
              <a:rPr sz="2400" spc="10" dirty="0">
                <a:solidFill>
                  <a:srgbClr val="221915"/>
                </a:solidFill>
                <a:latin typeface="Tahoma" pitchFamily="34" charset="0"/>
                <a:ea typeface="Tahoma" pitchFamily="34" charset="0"/>
                <a:cs typeface="Tahoma" pitchFamily="34" charset="0"/>
              </a:rPr>
              <a:t>el </a:t>
            </a:r>
            <a:r>
              <a:rPr sz="2400" spc="30" dirty="0">
                <a:solidFill>
                  <a:srgbClr val="221915"/>
                </a:solidFill>
                <a:latin typeface="Tahoma" pitchFamily="34" charset="0"/>
                <a:ea typeface="Tahoma" pitchFamily="34" charset="0"/>
                <a:cs typeface="Tahoma" pitchFamily="34" charset="0"/>
              </a:rPr>
              <a:t>factor </a:t>
            </a:r>
            <a:r>
              <a:rPr sz="2400" spc="20" dirty="0">
                <a:solidFill>
                  <a:srgbClr val="221915"/>
                </a:solidFill>
                <a:latin typeface="Tahoma" pitchFamily="34" charset="0"/>
                <a:ea typeface="Tahoma" pitchFamily="34" charset="0"/>
                <a:cs typeface="Tahoma" pitchFamily="34" charset="0"/>
              </a:rPr>
              <a:t>de diversidad </a:t>
            </a:r>
            <a:r>
              <a:rPr sz="2400" spc="-10" dirty="0">
                <a:solidFill>
                  <a:srgbClr val="221915"/>
                </a:solidFill>
                <a:latin typeface="Tahoma" pitchFamily="34" charset="0"/>
                <a:ea typeface="Tahoma" pitchFamily="34" charset="0"/>
                <a:cs typeface="Tahoma" pitchFamily="34" charset="0"/>
              </a:rPr>
              <a:t>(</a:t>
            </a:r>
            <a:r>
              <a:rPr sz="2400" spc="-10" dirty="0" err="1">
                <a:solidFill>
                  <a:srgbClr val="221915"/>
                </a:solidFill>
                <a:latin typeface="Tahoma" pitchFamily="34" charset="0"/>
                <a:ea typeface="Tahoma" pitchFamily="34" charset="0"/>
                <a:cs typeface="Tahoma" pitchFamily="34" charset="0"/>
              </a:rPr>
              <a:t>ks</a:t>
            </a:r>
            <a:r>
              <a:rPr sz="2400" spc="-10" dirty="0">
                <a:solidFill>
                  <a:srgbClr val="221915"/>
                </a:solidFill>
                <a:latin typeface="Tahoma" pitchFamily="34" charset="0"/>
                <a:ea typeface="Tahoma" pitchFamily="34" charset="0"/>
                <a:cs typeface="Tahoma" pitchFamily="34" charset="0"/>
              </a:rPr>
              <a:t>)</a:t>
            </a:r>
            <a:r>
              <a:rPr lang="es-A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lo </a:t>
            </a:r>
            <a:r>
              <a:rPr sz="2400" spc="30" dirty="0">
                <a:solidFill>
                  <a:srgbClr val="221915"/>
                </a:solidFill>
                <a:latin typeface="Tahoma" pitchFamily="34" charset="0"/>
                <a:ea typeface="Tahoma" pitchFamily="34" charset="0"/>
                <a:cs typeface="Tahoma" pitchFamily="34" charset="0"/>
              </a:rPr>
              <a:t>que </a:t>
            </a:r>
            <a:r>
              <a:rPr sz="2400" spc="25" dirty="0" err="1">
                <a:solidFill>
                  <a:srgbClr val="221915"/>
                </a:solidFill>
                <a:latin typeface="Tahoma" pitchFamily="34" charset="0"/>
                <a:ea typeface="Tahoma" pitchFamily="34" charset="0"/>
                <a:cs typeface="Tahoma" pitchFamily="34" charset="0"/>
              </a:rPr>
              <a:t>puede</a:t>
            </a:r>
            <a:r>
              <a:rPr sz="2400" spc="2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ofrecer</a:t>
            </a:r>
            <a:r>
              <a:rPr lang="es-ES" sz="2400" spc="2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ahorros</a:t>
            </a:r>
            <a:r>
              <a:rPr sz="2400" spc="3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spc="10" dirty="0">
                <a:solidFill>
                  <a:srgbClr val="221915"/>
                </a:solidFill>
                <a:latin typeface="Tahoma" pitchFamily="34" charset="0"/>
                <a:ea typeface="Tahoma" pitchFamily="34" charset="0"/>
                <a:cs typeface="Tahoma" pitchFamily="34" charset="0"/>
              </a:rPr>
              <a:t>costos </a:t>
            </a:r>
            <a:r>
              <a:rPr sz="2400" spc="20"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el </a:t>
            </a:r>
            <a:r>
              <a:rPr sz="2400" spc="30" dirty="0">
                <a:solidFill>
                  <a:srgbClr val="221915"/>
                </a:solidFill>
                <a:latin typeface="Tahoma" pitchFamily="34" charset="0"/>
                <a:ea typeface="Tahoma" pitchFamily="34" charset="0"/>
                <a:cs typeface="Tahoma" pitchFamily="34" charset="0"/>
              </a:rPr>
              <a:t>dimensionamiento </a:t>
            </a:r>
            <a:r>
              <a:rPr sz="2400" spc="20" dirty="0">
                <a:solidFill>
                  <a:srgbClr val="221915"/>
                </a:solidFill>
                <a:latin typeface="Tahoma" pitchFamily="34" charset="0"/>
                <a:ea typeface="Tahoma" pitchFamily="34" charset="0"/>
                <a:cs typeface="Tahoma" pitchFamily="34" charset="0"/>
              </a:rPr>
              <a:t>de </a:t>
            </a:r>
            <a:r>
              <a:rPr sz="2400" spc="10" dirty="0">
                <a:solidFill>
                  <a:srgbClr val="221915"/>
                </a:solidFill>
                <a:latin typeface="Tahoma" pitchFamily="34" charset="0"/>
                <a:ea typeface="Tahoma" pitchFamily="34" charset="0"/>
                <a:cs typeface="Tahoma" pitchFamily="34" charset="0"/>
              </a:rPr>
              <a:t>los </a:t>
            </a:r>
            <a:r>
              <a:rPr sz="2400" spc="20" dirty="0">
                <a:solidFill>
                  <a:srgbClr val="221915"/>
                </a:solidFill>
                <a:latin typeface="Tahoma" pitchFamily="34" charset="0"/>
                <a:ea typeface="Tahoma" pitchFamily="34" charset="0"/>
                <a:cs typeface="Tahoma" pitchFamily="34" charset="0"/>
              </a:rPr>
              <a:t>conductores. </a:t>
            </a:r>
            <a:r>
              <a:rPr sz="2400" spc="-10" dirty="0">
                <a:solidFill>
                  <a:srgbClr val="221915"/>
                </a:solidFill>
                <a:latin typeface="Tahoma" pitchFamily="34" charset="0"/>
                <a:ea typeface="Tahoma" pitchFamily="34" charset="0"/>
                <a:cs typeface="Tahoma" pitchFamily="34" charset="0"/>
              </a:rPr>
              <a:t>La </a:t>
            </a:r>
            <a:r>
              <a:rPr sz="2400" spc="10" dirty="0">
                <a:solidFill>
                  <a:srgbClr val="221915"/>
                </a:solidFill>
                <a:latin typeface="Tahoma" pitchFamily="34" charset="0"/>
                <a:ea typeface="Tahoma" pitchFamily="34" charset="0"/>
                <a:cs typeface="Tahoma" pitchFamily="34" charset="0"/>
              </a:rPr>
              <a:t>elección </a:t>
            </a:r>
            <a:r>
              <a:rPr sz="2400" spc="30" dirty="0">
                <a:solidFill>
                  <a:srgbClr val="221915"/>
                </a:solidFill>
                <a:latin typeface="Tahoma" pitchFamily="34" charset="0"/>
                <a:ea typeface="Tahoma" pitchFamily="34" charset="0"/>
                <a:cs typeface="Tahoma" pitchFamily="34" charset="0"/>
              </a:rPr>
              <a:t>entre </a:t>
            </a:r>
            <a:r>
              <a:rPr sz="2400" spc="15" dirty="0">
                <a:solidFill>
                  <a:srgbClr val="221915"/>
                </a:solidFill>
                <a:latin typeface="Tahoma" pitchFamily="34" charset="0"/>
                <a:ea typeface="Tahoma" pitchFamily="34" charset="0"/>
                <a:cs typeface="Tahoma" pitchFamily="34" charset="0"/>
              </a:rPr>
              <a:t>soluciones </a:t>
            </a:r>
            <a:r>
              <a:rPr sz="2400" spc="15" dirty="0" err="1">
                <a:solidFill>
                  <a:srgbClr val="221915"/>
                </a:solidFill>
                <a:latin typeface="Tahoma" pitchFamily="34" charset="0"/>
                <a:ea typeface="Tahoma" pitchFamily="34" charset="0"/>
                <a:cs typeface="Tahoma" pitchFamily="34" charset="0"/>
              </a:rPr>
              <a:t>centralizadas</a:t>
            </a:r>
            <a:r>
              <a:rPr sz="2400" spc="1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lang="es-ES"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descentralizadas</a:t>
            </a:r>
            <a:r>
              <a:rPr lang="es-AR" sz="2400" spc="1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según</a:t>
            </a:r>
            <a:r>
              <a:rPr sz="2400" spc="10" dirty="0">
                <a:solidFill>
                  <a:srgbClr val="221915"/>
                </a:solidFill>
                <a:latin typeface="Tahoma" pitchFamily="34" charset="0"/>
                <a:ea typeface="Tahoma" pitchFamily="34" charset="0"/>
                <a:cs typeface="Tahoma" pitchFamily="34" charset="0"/>
              </a:rPr>
              <a:t> el </a:t>
            </a:r>
            <a:r>
              <a:rPr sz="2400" spc="30" dirty="0">
                <a:solidFill>
                  <a:srgbClr val="221915"/>
                </a:solidFill>
                <a:latin typeface="Tahoma" pitchFamily="34" charset="0"/>
                <a:ea typeface="Tahoma" pitchFamily="34" charset="0"/>
                <a:cs typeface="Tahoma" pitchFamily="34" charset="0"/>
              </a:rPr>
              <a:t>factor</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1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diversidad</a:t>
            </a:r>
            <a:r>
              <a:rPr lang="es-AR" sz="2400" spc="1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equilibra</a:t>
            </a:r>
            <a:r>
              <a:rPr sz="2400" spc="10"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a:t>
            </a:r>
            <a:r>
              <a:rP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prioridades</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competencia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10" dirty="0">
                <a:solidFill>
                  <a:srgbClr val="221915"/>
                </a:solidFill>
                <a:latin typeface="Tahoma" pitchFamily="34" charset="0"/>
                <a:ea typeface="Tahoma" pitchFamily="34" charset="0"/>
                <a:cs typeface="Tahoma" pitchFamily="34" charset="0"/>
              </a:rPr>
              <a:t> costos </a:t>
            </a:r>
            <a:r>
              <a:rPr sz="2400" spc="20" dirty="0">
                <a:solidFill>
                  <a:srgbClr val="221915"/>
                </a:solidFill>
                <a:latin typeface="Tahoma" pitchFamily="34" charset="0"/>
                <a:ea typeface="Tahoma" pitchFamily="34" charset="0"/>
                <a:cs typeface="Tahoma" pitchFamily="34" charset="0"/>
              </a:rPr>
              <a:t>de</a:t>
            </a:r>
            <a:r>
              <a:rPr sz="2400" spc="1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inversión</a:t>
            </a:r>
            <a:r>
              <a:rPr lang="es-AR" sz="2400" spc="2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costos</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instalación</a:t>
            </a:r>
            <a:r>
              <a:rPr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costos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operativos.</a:t>
            </a:r>
            <a:endParaRPr sz="2400" dirty="0">
              <a:latin typeface="Tahoma" pitchFamily="34" charset="0"/>
              <a:ea typeface="Tahoma" pitchFamily="34" charset="0"/>
              <a:cs typeface="Tahoma" pitchFamily="34" charset="0"/>
            </a:endParaRPr>
          </a:p>
        </p:txBody>
      </p:sp>
      <p:sp>
        <p:nvSpPr>
          <p:cNvPr id="60" name="object 60"/>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22</a:t>
            </a:r>
            <a:r>
              <a:rPr sz="750" spc="10" dirty="0">
                <a:solidFill>
                  <a:srgbClr val="616468"/>
                </a:solidFill>
                <a:latin typeface="Microsoft Sans Serif"/>
                <a:cs typeface="Microsoft Sans Serif"/>
              </a:rPr>
              <a:t>se.com</a:t>
            </a:r>
            <a:endParaRPr sz="750">
              <a:latin typeface="Microsoft Sans Serif"/>
              <a:cs typeface="Microsoft Sans Serif"/>
            </a:endParaRPr>
          </a:p>
        </p:txBody>
      </p:sp>
      <p:pic>
        <p:nvPicPr>
          <p:cNvPr id="1026" name="Picture 2"/>
          <p:cNvPicPr>
            <a:picLocks noChangeAspect="1" noChangeArrowheads="1"/>
          </p:cNvPicPr>
          <p:nvPr/>
        </p:nvPicPr>
        <p:blipFill>
          <a:blip r:embed="rId2"/>
          <a:srcRect/>
          <a:stretch>
            <a:fillRect/>
          </a:stretch>
        </p:blipFill>
        <p:spPr bwMode="auto">
          <a:xfrm>
            <a:off x="7940668" y="885796"/>
            <a:ext cx="9572692" cy="85011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11681735" y="1751826"/>
            <a:ext cx="0" cy="50165"/>
          </a:xfrm>
          <a:custGeom>
            <a:avLst/>
            <a:gdLst/>
            <a:ahLst/>
            <a:cxnLst/>
            <a:rect l="l" t="t" r="r" b="b"/>
            <a:pathLst>
              <a:path h="50164">
                <a:moveTo>
                  <a:pt x="0" y="0"/>
                </a:moveTo>
                <a:lnTo>
                  <a:pt x="0" y="50114"/>
                </a:lnTo>
              </a:path>
            </a:pathLst>
          </a:custGeom>
          <a:ln w="10160">
            <a:solidFill>
              <a:srgbClr val="1A171B"/>
            </a:solidFill>
          </a:ln>
        </p:spPr>
        <p:txBody>
          <a:bodyPr wrap="square" lIns="0" tIns="0" rIns="0" bIns="0" rtlCol="0"/>
          <a:lstStyle/>
          <a:p>
            <a:endParaRPr/>
          </a:p>
        </p:txBody>
      </p:sp>
      <p:grpSp>
        <p:nvGrpSpPr>
          <p:cNvPr id="142" name="141 Grupo"/>
          <p:cNvGrpSpPr/>
          <p:nvPr/>
        </p:nvGrpSpPr>
        <p:grpSpPr>
          <a:xfrm>
            <a:off x="13798584" y="528606"/>
            <a:ext cx="3286147" cy="9072626"/>
            <a:chOff x="15366219" y="1885928"/>
            <a:chExt cx="1007009" cy="3132011"/>
          </a:xfrm>
        </p:grpSpPr>
        <p:grpSp>
          <p:nvGrpSpPr>
            <p:cNvPr id="5" name="object 5"/>
            <p:cNvGrpSpPr/>
            <p:nvPr/>
          </p:nvGrpSpPr>
          <p:grpSpPr>
            <a:xfrm>
              <a:off x="15661334" y="2073210"/>
              <a:ext cx="263525" cy="333375"/>
              <a:chOff x="6404077" y="1980425"/>
              <a:chExt cx="263525" cy="333375"/>
            </a:xfrm>
          </p:grpSpPr>
          <p:sp>
            <p:nvSpPr>
              <p:cNvPr id="6" name="object 6"/>
              <p:cNvSpPr/>
              <p:nvPr/>
            </p:nvSpPr>
            <p:spPr>
              <a:xfrm>
                <a:off x="6404076" y="2232748"/>
                <a:ext cx="179705" cy="52705"/>
              </a:xfrm>
              <a:custGeom>
                <a:avLst/>
                <a:gdLst/>
                <a:ahLst/>
                <a:cxnLst/>
                <a:rect l="l" t="t" r="r" b="b"/>
                <a:pathLst>
                  <a:path w="179704" h="52705">
                    <a:moveTo>
                      <a:pt x="48577" y="863"/>
                    </a:moveTo>
                    <a:lnTo>
                      <a:pt x="39497" y="863"/>
                    </a:lnTo>
                    <a:lnTo>
                      <a:pt x="27317" y="36296"/>
                    </a:lnTo>
                    <a:lnTo>
                      <a:pt x="24638" y="44462"/>
                    </a:lnTo>
                    <a:lnTo>
                      <a:pt x="10121" y="863"/>
                    </a:lnTo>
                    <a:lnTo>
                      <a:pt x="0" y="863"/>
                    </a:lnTo>
                    <a:lnTo>
                      <a:pt x="0" y="51777"/>
                    </a:lnTo>
                    <a:lnTo>
                      <a:pt x="6464" y="51777"/>
                    </a:lnTo>
                    <a:lnTo>
                      <a:pt x="6464" y="8458"/>
                    </a:lnTo>
                    <a:lnTo>
                      <a:pt x="21209" y="51777"/>
                    </a:lnTo>
                    <a:lnTo>
                      <a:pt x="27266" y="51777"/>
                    </a:lnTo>
                    <a:lnTo>
                      <a:pt x="42062" y="9144"/>
                    </a:lnTo>
                    <a:lnTo>
                      <a:pt x="42062" y="51777"/>
                    </a:lnTo>
                    <a:lnTo>
                      <a:pt x="48577" y="51777"/>
                    </a:lnTo>
                    <a:lnTo>
                      <a:pt x="48577" y="863"/>
                    </a:lnTo>
                    <a:close/>
                  </a:path>
                  <a:path w="179704" h="52705">
                    <a:moveTo>
                      <a:pt x="91046" y="45783"/>
                    </a:moveTo>
                    <a:lnTo>
                      <a:pt x="65951" y="45783"/>
                    </a:lnTo>
                    <a:lnTo>
                      <a:pt x="65951" y="863"/>
                    </a:lnTo>
                    <a:lnTo>
                      <a:pt x="59207" y="863"/>
                    </a:lnTo>
                    <a:lnTo>
                      <a:pt x="59207" y="51777"/>
                    </a:lnTo>
                    <a:lnTo>
                      <a:pt x="91046" y="51777"/>
                    </a:lnTo>
                    <a:lnTo>
                      <a:pt x="91046" y="45783"/>
                    </a:lnTo>
                    <a:close/>
                  </a:path>
                  <a:path w="179704" h="52705">
                    <a:moveTo>
                      <a:pt x="135216" y="863"/>
                    </a:moveTo>
                    <a:lnTo>
                      <a:pt x="128346" y="863"/>
                    </a:lnTo>
                    <a:lnTo>
                      <a:pt x="114579" y="37833"/>
                    </a:lnTo>
                    <a:lnTo>
                      <a:pt x="112636" y="43383"/>
                    </a:lnTo>
                    <a:lnTo>
                      <a:pt x="111836" y="46189"/>
                    </a:lnTo>
                    <a:lnTo>
                      <a:pt x="110236" y="40805"/>
                    </a:lnTo>
                    <a:lnTo>
                      <a:pt x="95885" y="863"/>
                    </a:lnTo>
                    <a:lnTo>
                      <a:pt x="88569" y="863"/>
                    </a:lnTo>
                    <a:lnTo>
                      <a:pt x="108292" y="51777"/>
                    </a:lnTo>
                    <a:lnTo>
                      <a:pt x="115265" y="51777"/>
                    </a:lnTo>
                    <a:lnTo>
                      <a:pt x="135216" y="863"/>
                    </a:lnTo>
                    <a:close/>
                  </a:path>
                  <a:path w="179704" h="52705">
                    <a:moveTo>
                      <a:pt x="179451" y="34582"/>
                    </a:moveTo>
                    <a:lnTo>
                      <a:pt x="154025" y="20396"/>
                    </a:lnTo>
                    <a:lnTo>
                      <a:pt x="150647" y="19202"/>
                    </a:lnTo>
                    <a:lnTo>
                      <a:pt x="148018" y="16802"/>
                    </a:lnTo>
                    <a:lnTo>
                      <a:pt x="147332" y="15316"/>
                    </a:lnTo>
                    <a:lnTo>
                      <a:pt x="147332" y="11430"/>
                    </a:lnTo>
                    <a:lnTo>
                      <a:pt x="148247" y="9601"/>
                    </a:lnTo>
                    <a:lnTo>
                      <a:pt x="152019" y="6629"/>
                    </a:lnTo>
                    <a:lnTo>
                      <a:pt x="154990" y="5880"/>
                    </a:lnTo>
                    <a:lnTo>
                      <a:pt x="162928" y="5880"/>
                    </a:lnTo>
                    <a:lnTo>
                      <a:pt x="165900" y="6692"/>
                    </a:lnTo>
                    <a:lnTo>
                      <a:pt x="169900" y="9994"/>
                    </a:lnTo>
                    <a:lnTo>
                      <a:pt x="171107" y="12458"/>
                    </a:lnTo>
                    <a:lnTo>
                      <a:pt x="171450" y="15659"/>
                    </a:lnTo>
                    <a:lnTo>
                      <a:pt x="177901" y="15201"/>
                    </a:lnTo>
                    <a:lnTo>
                      <a:pt x="162534" y="0"/>
                    </a:lnTo>
                    <a:lnTo>
                      <a:pt x="155333" y="0"/>
                    </a:lnTo>
                    <a:lnTo>
                      <a:pt x="140868" y="11430"/>
                    </a:lnTo>
                    <a:lnTo>
                      <a:pt x="140868" y="16344"/>
                    </a:lnTo>
                    <a:lnTo>
                      <a:pt x="162585" y="29375"/>
                    </a:lnTo>
                    <a:lnTo>
                      <a:pt x="165620" y="30238"/>
                    </a:lnTo>
                    <a:lnTo>
                      <a:pt x="169100" y="31597"/>
                    </a:lnTo>
                    <a:lnTo>
                      <a:pt x="170649" y="32575"/>
                    </a:lnTo>
                    <a:lnTo>
                      <a:pt x="172478" y="34975"/>
                    </a:lnTo>
                    <a:lnTo>
                      <a:pt x="172935" y="36347"/>
                    </a:lnTo>
                    <a:lnTo>
                      <a:pt x="172935" y="39497"/>
                    </a:lnTo>
                    <a:lnTo>
                      <a:pt x="162877" y="46570"/>
                    </a:lnTo>
                    <a:lnTo>
                      <a:pt x="157391" y="46570"/>
                    </a:lnTo>
                    <a:lnTo>
                      <a:pt x="145224" y="34861"/>
                    </a:lnTo>
                    <a:lnTo>
                      <a:pt x="138874" y="35433"/>
                    </a:lnTo>
                    <a:lnTo>
                      <a:pt x="155968" y="52578"/>
                    </a:lnTo>
                    <a:lnTo>
                      <a:pt x="164249" y="52578"/>
                    </a:lnTo>
                    <a:lnTo>
                      <a:pt x="179451" y="40005"/>
                    </a:lnTo>
                    <a:lnTo>
                      <a:pt x="179451" y="34582"/>
                    </a:lnTo>
                    <a:close/>
                  </a:path>
                </a:pathLst>
              </a:custGeom>
              <a:solidFill>
                <a:srgbClr val="1A171B"/>
              </a:solidFill>
            </p:spPr>
            <p:txBody>
              <a:bodyPr wrap="square" lIns="0" tIns="0" rIns="0" bIns="0" rtlCol="0"/>
              <a:lstStyle/>
              <a:p>
                <a:endParaRPr/>
              </a:p>
            </p:txBody>
          </p:sp>
          <p:sp>
            <p:nvSpPr>
              <p:cNvPr id="7" name="object 7"/>
              <p:cNvSpPr/>
              <p:nvPr/>
            </p:nvSpPr>
            <p:spPr>
              <a:xfrm>
                <a:off x="6626956" y="2104040"/>
                <a:ext cx="35560" cy="204470"/>
              </a:xfrm>
              <a:custGeom>
                <a:avLst/>
                <a:gdLst/>
                <a:ahLst/>
                <a:cxnLst/>
                <a:rect l="l" t="t" r="r" b="b"/>
                <a:pathLst>
                  <a:path w="35559" h="204469">
                    <a:moveTo>
                      <a:pt x="35382" y="0"/>
                    </a:moveTo>
                    <a:lnTo>
                      <a:pt x="0" y="96862"/>
                    </a:lnTo>
                    <a:lnTo>
                      <a:pt x="0" y="204076"/>
                    </a:lnTo>
                  </a:path>
                </a:pathLst>
              </a:custGeom>
              <a:ln w="10160">
                <a:solidFill>
                  <a:srgbClr val="1A171B"/>
                </a:solidFill>
              </a:ln>
            </p:spPr>
            <p:txBody>
              <a:bodyPr wrap="square" lIns="0" tIns="0" rIns="0" bIns="0" rtlCol="0"/>
              <a:lstStyle/>
              <a:p>
                <a:endParaRPr/>
              </a:p>
            </p:txBody>
          </p:sp>
          <p:sp>
            <p:nvSpPr>
              <p:cNvPr id="8" name="object 8"/>
              <p:cNvSpPr/>
              <p:nvPr/>
            </p:nvSpPr>
            <p:spPr>
              <a:xfrm>
                <a:off x="6627135" y="1980425"/>
                <a:ext cx="0" cy="121285"/>
              </a:xfrm>
              <a:custGeom>
                <a:avLst/>
                <a:gdLst/>
                <a:ahLst/>
                <a:cxnLst/>
                <a:rect l="l" t="t" r="r" b="b"/>
                <a:pathLst>
                  <a:path h="121285">
                    <a:moveTo>
                      <a:pt x="0" y="0"/>
                    </a:moveTo>
                    <a:lnTo>
                      <a:pt x="0" y="121208"/>
                    </a:lnTo>
                  </a:path>
                </a:pathLst>
              </a:custGeom>
              <a:ln w="10160">
                <a:solidFill>
                  <a:srgbClr val="1A171B"/>
                </a:solidFill>
              </a:ln>
            </p:spPr>
            <p:txBody>
              <a:bodyPr wrap="square" lIns="0" tIns="0" rIns="0" bIns="0" rtlCol="0"/>
              <a:lstStyle/>
              <a:p>
                <a:endParaRPr/>
              </a:p>
            </p:txBody>
          </p:sp>
        </p:grpSp>
        <p:grpSp>
          <p:nvGrpSpPr>
            <p:cNvPr id="10" name="object 10"/>
            <p:cNvGrpSpPr/>
            <p:nvPr/>
          </p:nvGrpSpPr>
          <p:grpSpPr>
            <a:xfrm>
              <a:off x="15865760" y="2176320"/>
              <a:ext cx="36830" cy="36830"/>
              <a:chOff x="6608504" y="2083536"/>
              <a:chExt cx="36830" cy="36830"/>
            </a:xfrm>
          </p:grpSpPr>
          <p:sp>
            <p:nvSpPr>
              <p:cNvPr id="11" name="object 11"/>
              <p:cNvSpPr/>
              <p:nvPr/>
            </p:nvSpPr>
            <p:spPr>
              <a:xfrm>
                <a:off x="6613590" y="2088616"/>
                <a:ext cx="26670" cy="26670"/>
              </a:xfrm>
              <a:custGeom>
                <a:avLst/>
                <a:gdLst/>
                <a:ahLst/>
                <a:cxnLst/>
                <a:rect l="l" t="t" r="r" b="b"/>
                <a:pathLst>
                  <a:path w="26670" h="26669">
                    <a:moveTo>
                      <a:pt x="0" y="26111"/>
                    </a:moveTo>
                    <a:lnTo>
                      <a:pt x="26581" y="0"/>
                    </a:lnTo>
                  </a:path>
                </a:pathLst>
              </a:custGeom>
              <a:ln w="10160">
                <a:solidFill>
                  <a:srgbClr val="1A171B"/>
                </a:solidFill>
              </a:ln>
            </p:spPr>
            <p:txBody>
              <a:bodyPr wrap="square" lIns="0" tIns="0" rIns="0" bIns="0" rtlCol="0"/>
              <a:lstStyle/>
              <a:p>
                <a:endParaRPr/>
              </a:p>
            </p:txBody>
          </p:sp>
          <p:sp>
            <p:nvSpPr>
              <p:cNvPr id="12" name="object 12"/>
              <p:cNvSpPr/>
              <p:nvPr/>
            </p:nvSpPr>
            <p:spPr>
              <a:xfrm>
                <a:off x="6613584" y="2088616"/>
                <a:ext cx="26670" cy="26670"/>
              </a:xfrm>
              <a:custGeom>
                <a:avLst/>
                <a:gdLst/>
                <a:ahLst/>
                <a:cxnLst/>
                <a:rect l="l" t="t" r="r" b="b"/>
                <a:pathLst>
                  <a:path w="26670" h="26669">
                    <a:moveTo>
                      <a:pt x="26581" y="26111"/>
                    </a:moveTo>
                    <a:lnTo>
                      <a:pt x="0" y="0"/>
                    </a:lnTo>
                  </a:path>
                </a:pathLst>
              </a:custGeom>
              <a:ln w="10160">
                <a:solidFill>
                  <a:srgbClr val="1A171B"/>
                </a:solidFill>
              </a:ln>
            </p:spPr>
            <p:txBody>
              <a:bodyPr wrap="square" lIns="0" tIns="0" rIns="0" bIns="0" rtlCol="0"/>
              <a:lstStyle/>
              <a:p>
                <a:endParaRPr/>
              </a:p>
            </p:txBody>
          </p:sp>
        </p:grpSp>
        <p:grpSp>
          <p:nvGrpSpPr>
            <p:cNvPr id="13" name="object 13"/>
            <p:cNvGrpSpPr/>
            <p:nvPr/>
          </p:nvGrpSpPr>
          <p:grpSpPr>
            <a:xfrm>
              <a:off x="15826626" y="1885928"/>
              <a:ext cx="116205" cy="194310"/>
              <a:chOff x="6569369" y="1793144"/>
              <a:chExt cx="116205" cy="194310"/>
            </a:xfrm>
          </p:grpSpPr>
          <p:sp>
            <p:nvSpPr>
              <p:cNvPr id="14" name="object 14"/>
              <p:cNvSpPr/>
              <p:nvPr/>
            </p:nvSpPr>
            <p:spPr>
              <a:xfrm>
                <a:off x="6574449" y="1876637"/>
                <a:ext cx="106045" cy="106045"/>
              </a:xfrm>
              <a:custGeom>
                <a:avLst/>
                <a:gdLst/>
                <a:ahLst/>
                <a:cxnLst/>
                <a:rect l="l" t="t" r="r" b="b"/>
                <a:pathLst>
                  <a:path w="106045" h="106044">
                    <a:moveTo>
                      <a:pt x="105435" y="52755"/>
                    </a:moveTo>
                    <a:lnTo>
                      <a:pt x="101292" y="73258"/>
                    </a:lnTo>
                    <a:lnTo>
                      <a:pt x="89992" y="90008"/>
                    </a:lnTo>
                    <a:lnTo>
                      <a:pt x="73224" y="101304"/>
                    </a:lnTo>
                    <a:lnTo>
                      <a:pt x="52679" y="105448"/>
                    </a:lnTo>
                    <a:lnTo>
                      <a:pt x="32179" y="101304"/>
                    </a:lnTo>
                    <a:lnTo>
                      <a:pt x="15433" y="90008"/>
                    </a:lnTo>
                    <a:lnTo>
                      <a:pt x="4141" y="73258"/>
                    </a:lnTo>
                    <a:lnTo>
                      <a:pt x="0" y="52755"/>
                    </a:lnTo>
                    <a:lnTo>
                      <a:pt x="4141" y="32216"/>
                    </a:lnTo>
                    <a:lnTo>
                      <a:pt x="15433" y="15447"/>
                    </a:lnTo>
                    <a:lnTo>
                      <a:pt x="32179" y="4144"/>
                    </a:lnTo>
                    <a:lnTo>
                      <a:pt x="52679" y="0"/>
                    </a:lnTo>
                    <a:lnTo>
                      <a:pt x="73245" y="4144"/>
                    </a:lnTo>
                    <a:lnTo>
                      <a:pt x="90011" y="15447"/>
                    </a:lnTo>
                    <a:lnTo>
                      <a:pt x="101299" y="32216"/>
                    </a:lnTo>
                    <a:lnTo>
                      <a:pt x="105435" y="52755"/>
                    </a:lnTo>
                    <a:close/>
                  </a:path>
                </a:pathLst>
              </a:custGeom>
              <a:ln w="10160">
                <a:solidFill>
                  <a:srgbClr val="1A171B"/>
                </a:solidFill>
              </a:ln>
            </p:spPr>
            <p:txBody>
              <a:bodyPr wrap="square" lIns="0" tIns="0" rIns="0" bIns="0" rtlCol="0"/>
              <a:lstStyle/>
              <a:p>
                <a:endParaRPr/>
              </a:p>
            </p:txBody>
          </p:sp>
          <p:sp>
            <p:nvSpPr>
              <p:cNvPr id="15" name="object 15"/>
              <p:cNvSpPr/>
              <p:nvPr/>
            </p:nvSpPr>
            <p:spPr>
              <a:xfrm>
                <a:off x="6574449" y="1798224"/>
                <a:ext cx="106045" cy="106045"/>
              </a:xfrm>
              <a:custGeom>
                <a:avLst/>
                <a:gdLst/>
                <a:ahLst/>
                <a:cxnLst/>
                <a:rect l="l" t="t" r="r" b="b"/>
                <a:pathLst>
                  <a:path w="106045" h="106044">
                    <a:moveTo>
                      <a:pt x="105435" y="52755"/>
                    </a:moveTo>
                    <a:lnTo>
                      <a:pt x="101292" y="73263"/>
                    </a:lnTo>
                    <a:lnTo>
                      <a:pt x="89992" y="90012"/>
                    </a:lnTo>
                    <a:lnTo>
                      <a:pt x="73224" y="101306"/>
                    </a:lnTo>
                    <a:lnTo>
                      <a:pt x="52679" y="105448"/>
                    </a:lnTo>
                    <a:lnTo>
                      <a:pt x="32179" y="101306"/>
                    </a:lnTo>
                    <a:lnTo>
                      <a:pt x="15433" y="90012"/>
                    </a:lnTo>
                    <a:lnTo>
                      <a:pt x="4141" y="73263"/>
                    </a:lnTo>
                    <a:lnTo>
                      <a:pt x="0" y="52755"/>
                    </a:lnTo>
                    <a:lnTo>
                      <a:pt x="4141" y="32216"/>
                    </a:lnTo>
                    <a:lnTo>
                      <a:pt x="15433" y="15447"/>
                    </a:lnTo>
                    <a:lnTo>
                      <a:pt x="32179" y="4144"/>
                    </a:lnTo>
                    <a:lnTo>
                      <a:pt x="52679" y="0"/>
                    </a:lnTo>
                    <a:lnTo>
                      <a:pt x="73245" y="4171"/>
                    </a:lnTo>
                    <a:lnTo>
                      <a:pt x="90011" y="15471"/>
                    </a:lnTo>
                    <a:lnTo>
                      <a:pt x="101299" y="32225"/>
                    </a:lnTo>
                    <a:lnTo>
                      <a:pt x="105435" y="52755"/>
                    </a:lnTo>
                    <a:close/>
                  </a:path>
                </a:pathLst>
              </a:custGeom>
              <a:ln w="10160">
                <a:solidFill>
                  <a:srgbClr val="1A171B"/>
                </a:solidFill>
              </a:ln>
            </p:spPr>
            <p:txBody>
              <a:bodyPr wrap="square" lIns="0" tIns="0" rIns="0" bIns="0" rtlCol="0"/>
              <a:lstStyle/>
              <a:p>
                <a:endParaRPr/>
              </a:p>
            </p:txBody>
          </p:sp>
        </p:grpSp>
        <p:grpSp>
          <p:nvGrpSpPr>
            <p:cNvPr id="16" name="object 16"/>
            <p:cNvGrpSpPr/>
            <p:nvPr/>
          </p:nvGrpSpPr>
          <p:grpSpPr>
            <a:xfrm>
              <a:off x="15865361" y="2406510"/>
              <a:ext cx="59055" cy="301625"/>
              <a:chOff x="6608104" y="2313725"/>
              <a:chExt cx="59055" cy="301625"/>
            </a:xfrm>
          </p:grpSpPr>
          <p:sp>
            <p:nvSpPr>
              <p:cNvPr id="17" name="object 17"/>
              <p:cNvSpPr/>
              <p:nvPr/>
            </p:nvSpPr>
            <p:spPr>
              <a:xfrm>
                <a:off x="6626560" y="2416478"/>
                <a:ext cx="35560" cy="173355"/>
              </a:xfrm>
              <a:custGeom>
                <a:avLst/>
                <a:gdLst/>
                <a:ahLst/>
                <a:cxnLst/>
                <a:rect l="l" t="t" r="r" b="b"/>
                <a:pathLst>
                  <a:path w="35559" h="173355">
                    <a:moveTo>
                      <a:pt x="35382" y="0"/>
                    </a:moveTo>
                    <a:lnTo>
                      <a:pt x="0" y="96875"/>
                    </a:lnTo>
                    <a:lnTo>
                      <a:pt x="0" y="172872"/>
                    </a:lnTo>
                  </a:path>
                </a:pathLst>
              </a:custGeom>
              <a:ln w="10160">
                <a:solidFill>
                  <a:srgbClr val="1A171B"/>
                </a:solidFill>
              </a:ln>
            </p:spPr>
            <p:txBody>
              <a:bodyPr wrap="square" lIns="0" tIns="0" rIns="0" bIns="0" rtlCol="0"/>
              <a:lstStyle/>
              <a:p>
                <a:endParaRPr/>
              </a:p>
            </p:txBody>
          </p:sp>
          <p:sp>
            <p:nvSpPr>
              <p:cNvPr id="18" name="object 18"/>
              <p:cNvSpPr/>
              <p:nvPr/>
            </p:nvSpPr>
            <p:spPr>
              <a:xfrm>
                <a:off x="6627021" y="2313725"/>
                <a:ext cx="0" cy="100965"/>
              </a:xfrm>
              <a:custGeom>
                <a:avLst/>
                <a:gdLst/>
                <a:ahLst/>
                <a:cxnLst/>
                <a:rect l="l" t="t" r="r" b="b"/>
                <a:pathLst>
                  <a:path h="100964">
                    <a:moveTo>
                      <a:pt x="0" y="0"/>
                    </a:moveTo>
                    <a:lnTo>
                      <a:pt x="0" y="100926"/>
                    </a:lnTo>
                  </a:path>
                </a:pathLst>
              </a:custGeom>
              <a:ln w="10160">
                <a:solidFill>
                  <a:srgbClr val="1A171B"/>
                </a:solidFill>
              </a:ln>
            </p:spPr>
            <p:txBody>
              <a:bodyPr wrap="square" lIns="0" tIns="0" rIns="0" bIns="0" rtlCol="0"/>
              <a:lstStyle/>
              <a:p>
                <a:endParaRPr/>
              </a:p>
            </p:txBody>
          </p:sp>
          <p:sp>
            <p:nvSpPr>
              <p:cNvPr id="19" name="object 19"/>
              <p:cNvSpPr/>
              <p:nvPr/>
            </p:nvSpPr>
            <p:spPr>
              <a:xfrm>
                <a:off x="6613476" y="2401568"/>
                <a:ext cx="26670" cy="26670"/>
              </a:xfrm>
              <a:custGeom>
                <a:avLst/>
                <a:gdLst/>
                <a:ahLst/>
                <a:cxnLst/>
                <a:rect l="l" t="t" r="r" b="b"/>
                <a:pathLst>
                  <a:path w="26670" h="26669">
                    <a:moveTo>
                      <a:pt x="0" y="26111"/>
                    </a:moveTo>
                    <a:lnTo>
                      <a:pt x="26631" y="0"/>
                    </a:lnTo>
                  </a:path>
                </a:pathLst>
              </a:custGeom>
              <a:ln w="10160">
                <a:solidFill>
                  <a:srgbClr val="1A171B"/>
                </a:solidFill>
              </a:ln>
            </p:spPr>
            <p:txBody>
              <a:bodyPr wrap="square" lIns="0" tIns="0" rIns="0" bIns="0" rtlCol="0"/>
              <a:lstStyle/>
              <a:p>
                <a:endParaRPr/>
              </a:p>
            </p:txBody>
          </p:sp>
          <p:sp>
            <p:nvSpPr>
              <p:cNvPr id="20" name="object 20"/>
              <p:cNvSpPr/>
              <p:nvPr/>
            </p:nvSpPr>
            <p:spPr>
              <a:xfrm>
                <a:off x="6613477" y="2401568"/>
                <a:ext cx="26670" cy="26670"/>
              </a:xfrm>
              <a:custGeom>
                <a:avLst/>
                <a:gdLst/>
                <a:ahLst/>
                <a:cxnLst/>
                <a:rect l="l" t="t" r="r" b="b"/>
                <a:pathLst>
                  <a:path w="26670" h="26669">
                    <a:moveTo>
                      <a:pt x="26631" y="26111"/>
                    </a:moveTo>
                    <a:lnTo>
                      <a:pt x="0" y="0"/>
                    </a:lnTo>
                  </a:path>
                </a:pathLst>
              </a:custGeom>
              <a:ln w="10160">
                <a:solidFill>
                  <a:srgbClr val="1A171B"/>
                </a:solidFill>
              </a:ln>
            </p:spPr>
            <p:txBody>
              <a:bodyPr wrap="square" lIns="0" tIns="0" rIns="0" bIns="0" rtlCol="0"/>
              <a:lstStyle/>
              <a:p>
                <a:endParaRPr/>
              </a:p>
            </p:txBody>
          </p:sp>
          <p:sp>
            <p:nvSpPr>
              <p:cNvPr id="21" name="object 21"/>
              <p:cNvSpPr/>
              <p:nvPr/>
            </p:nvSpPr>
            <p:spPr>
              <a:xfrm>
                <a:off x="6608104" y="2581130"/>
                <a:ext cx="38100" cy="34290"/>
              </a:xfrm>
              <a:custGeom>
                <a:avLst/>
                <a:gdLst/>
                <a:ahLst/>
                <a:cxnLst/>
                <a:rect l="l" t="t" r="r" b="b"/>
                <a:pathLst>
                  <a:path w="38100" h="34289">
                    <a:moveTo>
                      <a:pt x="37490" y="0"/>
                    </a:moveTo>
                    <a:lnTo>
                      <a:pt x="0" y="0"/>
                    </a:lnTo>
                    <a:lnTo>
                      <a:pt x="18745" y="34061"/>
                    </a:lnTo>
                    <a:lnTo>
                      <a:pt x="37490" y="0"/>
                    </a:lnTo>
                    <a:close/>
                  </a:path>
                </a:pathLst>
              </a:custGeom>
              <a:solidFill>
                <a:srgbClr val="1A171B"/>
              </a:solidFill>
            </p:spPr>
            <p:txBody>
              <a:bodyPr wrap="square" lIns="0" tIns="0" rIns="0" bIns="0" rtlCol="0"/>
              <a:lstStyle/>
              <a:p>
                <a:endParaRPr/>
              </a:p>
            </p:txBody>
          </p:sp>
        </p:grpSp>
        <p:grpSp>
          <p:nvGrpSpPr>
            <p:cNvPr id="22" name="object 22"/>
            <p:cNvGrpSpPr/>
            <p:nvPr/>
          </p:nvGrpSpPr>
          <p:grpSpPr>
            <a:xfrm>
              <a:off x="16102239" y="2489273"/>
              <a:ext cx="59055" cy="219075"/>
              <a:chOff x="6844982" y="2396488"/>
              <a:chExt cx="59055" cy="219075"/>
            </a:xfrm>
          </p:grpSpPr>
          <p:sp>
            <p:nvSpPr>
              <p:cNvPr id="23" name="object 23"/>
              <p:cNvSpPr/>
              <p:nvPr/>
            </p:nvSpPr>
            <p:spPr>
              <a:xfrm>
                <a:off x="6863390" y="2416478"/>
                <a:ext cx="35560" cy="173355"/>
              </a:xfrm>
              <a:custGeom>
                <a:avLst/>
                <a:gdLst/>
                <a:ahLst/>
                <a:cxnLst/>
                <a:rect l="l" t="t" r="r" b="b"/>
                <a:pathLst>
                  <a:path w="35559" h="173355">
                    <a:moveTo>
                      <a:pt x="35432" y="0"/>
                    </a:moveTo>
                    <a:lnTo>
                      <a:pt x="0" y="96875"/>
                    </a:lnTo>
                    <a:lnTo>
                      <a:pt x="0" y="172872"/>
                    </a:lnTo>
                  </a:path>
                </a:pathLst>
              </a:custGeom>
              <a:ln w="10160">
                <a:solidFill>
                  <a:srgbClr val="1A171B"/>
                </a:solidFill>
              </a:ln>
            </p:spPr>
            <p:txBody>
              <a:bodyPr wrap="square" lIns="0" tIns="0" rIns="0" bIns="0" rtlCol="0"/>
              <a:lstStyle/>
              <a:p>
                <a:endParaRPr/>
              </a:p>
            </p:txBody>
          </p:sp>
          <p:sp>
            <p:nvSpPr>
              <p:cNvPr id="24" name="object 24"/>
              <p:cNvSpPr/>
              <p:nvPr/>
            </p:nvSpPr>
            <p:spPr>
              <a:xfrm>
                <a:off x="6850364" y="2401568"/>
                <a:ext cx="26670" cy="26670"/>
              </a:xfrm>
              <a:custGeom>
                <a:avLst/>
                <a:gdLst/>
                <a:ahLst/>
                <a:cxnLst/>
                <a:rect l="l" t="t" r="r" b="b"/>
                <a:pathLst>
                  <a:path w="26670" h="26669">
                    <a:moveTo>
                      <a:pt x="0" y="26111"/>
                    </a:moveTo>
                    <a:lnTo>
                      <a:pt x="26568" y="0"/>
                    </a:lnTo>
                  </a:path>
                </a:pathLst>
              </a:custGeom>
              <a:ln w="10160">
                <a:solidFill>
                  <a:srgbClr val="1A171B"/>
                </a:solidFill>
              </a:ln>
            </p:spPr>
            <p:txBody>
              <a:bodyPr wrap="square" lIns="0" tIns="0" rIns="0" bIns="0" rtlCol="0"/>
              <a:lstStyle/>
              <a:p>
                <a:endParaRPr/>
              </a:p>
            </p:txBody>
          </p:sp>
          <p:sp>
            <p:nvSpPr>
              <p:cNvPr id="25" name="object 25"/>
              <p:cNvSpPr/>
              <p:nvPr/>
            </p:nvSpPr>
            <p:spPr>
              <a:xfrm>
                <a:off x="6850366" y="2401568"/>
                <a:ext cx="26670" cy="26670"/>
              </a:xfrm>
              <a:custGeom>
                <a:avLst/>
                <a:gdLst/>
                <a:ahLst/>
                <a:cxnLst/>
                <a:rect l="l" t="t" r="r" b="b"/>
                <a:pathLst>
                  <a:path w="26670" h="26669">
                    <a:moveTo>
                      <a:pt x="26568" y="26111"/>
                    </a:moveTo>
                    <a:lnTo>
                      <a:pt x="0" y="0"/>
                    </a:lnTo>
                  </a:path>
                </a:pathLst>
              </a:custGeom>
              <a:ln w="10160">
                <a:solidFill>
                  <a:srgbClr val="1A171B"/>
                </a:solidFill>
              </a:ln>
            </p:spPr>
            <p:txBody>
              <a:bodyPr wrap="square" lIns="0" tIns="0" rIns="0" bIns="0" rtlCol="0"/>
              <a:lstStyle/>
              <a:p>
                <a:endParaRPr/>
              </a:p>
            </p:txBody>
          </p:sp>
          <p:sp>
            <p:nvSpPr>
              <p:cNvPr id="26" name="object 26"/>
              <p:cNvSpPr/>
              <p:nvPr/>
            </p:nvSpPr>
            <p:spPr>
              <a:xfrm>
                <a:off x="6844982" y="2581130"/>
                <a:ext cx="37465" cy="34290"/>
              </a:xfrm>
              <a:custGeom>
                <a:avLst/>
                <a:gdLst/>
                <a:ahLst/>
                <a:cxnLst/>
                <a:rect l="l" t="t" r="r" b="b"/>
                <a:pathLst>
                  <a:path w="37465" h="34289">
                    <a:moveTo>
                      <a:pt x="37439" y="0"/>
                    </a:moveTo>
                    <a:lnTo>
                      <a:pt x="0" y="0"/>
                    </a:lnTo>
                    <a:lnTo>
                      <a:pt x="18757" y="34061"/>
                    </a:lnTo>
                    <a:lnTo>
                      <a:pt x="37439" y="0"/>
                    </a:lnTo>
                    <a:close/>
                  </a:path>
                </a:pathLst>
              </a:custGeom>
              <a:solidFill>
                <a:srgbClr val="1A171B"/>
              </a:solidFill>
            </p:spPr>
            <p:txBody>
              <a:bodyPr wrap="square" lIns="0" tIns="0" rIns="0" bIns="0" rtlCol="0"/>
              <a:lstStyle/>
              <a:p>
                <a:endParaRPr/>
              </a:p>
            </p:txBody>
          </p:sp>
        </p:grpSp>
        <p:grpSp>
          <p:nvGrpSpPr>
            <p:cNvPr id="27" name="object 27"/>
            <p:cNvGrpSpPr/>
            <p:nvPr/>
          </p:nvGrpSpPr>
          <p:grpSpPr>
            <a:xfrm>
              <a:off x="15628524" y="2401431"/>
              <a:ext cx="497840" cy="306705"/>
              <a:chOff x="6371268" y="2308646"/>
              <a:chExt cx="497840" cy="306705"/>
            </a:xfrm>
          </p:grpSpPr>
          <p:sp>
            <p:nvSpPr>
              <p:cNvPr id="28" name="object 28"/>
              <p:cNvSpPr/>
              <p:nvPr/>
            </p:nvSpPr>
            <p:spPr>
              <a:xfrm>
                <a:off x="6389672" y="2416478"/>
                <a:ext cx="35560" cy="173355"/>
              </a:xfrm>
              <a:custGeom>
                <a:avLst/>
                <a:gdLst/>
                <a:ahLst/>
                <a:cxnLst/>
                <a:rect l="l" t="t" r="r" b="b"/>
                <a:pathLst>
                  <a:path w="35560" h="173355">
                    <a:moveTo>
                      <a:pt x="35382" y="0"/>
                    </a:moveTo>
                    <a:lnTo>
                      <a:pt x="0" y="96875"/>
                    </a:lnTo>
                    <a:lnTo>
                      <a:pt x="0" y="172872"/>
                    </a:lnTo>
                  </a:path>
                </a:pathLst>
              </a:custGeom>
              <a:ln w="10160">
                <a:solidFill>
                  <a:srgbClr val="1A171B"/>
                </a:solidFill>
              </a:ln>
            </p:spPr>
            <p:txBody>
              <a:bodyPr wrap="square" lIns="0" tIns="0" rIns="0" bIns="0" rtlCol="0"/>
              <a:lstStyle/>
              <a:p>
                <a:endParaRPr/>
              </a:p>
            </p:txBody>
          </p:sp>
          <p:sp>
            <p:nvSpPr>
              <p:cNvPr id="29" name="object 29"/>
              <p:cNvSpPr/>
              <p:nvPr/>
            </p:nvSpPr>
            <p:spPr>
              <a:xfrm>
                <a:off x="6390191" y="2313726"/>
                <a:ext cx="473709" cy="100965"/>
              </a:xfrm>
              <a:custGeom>
                <a:avLst/>
                <a:gdLst/>
                <a:ahLst/>
                <a:cxnLst/>
                <a:rect l="l" t="t" r="r" b="b"/>
                <a:pathLst>
                  <a:path w="473709" h="100964">
                    <a:moveTo>
                      <a:pt x="0" y="100926"/>
                    </a:moveTo>
                    <a:lnTo>
                      <a:pt x="0" y="0"/>
                    </a:lnTo>
                    <a:lnTo>
                      <a:pt x="473709" y="0"/>
                    </a:lnTo>
                    <a:lnTo>
                      <a:pt x="473709" y="100926"/>
                    </a:lnTo>
                  </a:path>
                </a:pathLst>
              </a:custGeom>
              <a:ln w="10160">
                <a:solidFill>
                  <a:srgbClr val="1A171B"/>
                </a:solidFill>
              </a:ln>
            </p:spPr>
            <p:txBody>
              <a:bodyPr wrap="square" lIns="0" tIns="0" rIns="0" bIns="0" rtlCol="0"/>
              <a:lstStyle/>
              <a:p>
                <a:endParaRPr/>
              </a:p>
            </p:txBody>
          </p:sp>
          <p:sp>
            <p:nvSpPr>
              <p:cNvPr id="30" name="object 30"/>
              <p:cNvSpPr/>
              <p:nvPr/>
            </p:nvSpPr>
            <p:spPr>
              <a:xfrm>
                <a:off x="6376647" y="2401568"/>
                <a:ext cx="26670" cy="26670"/>
              </a:xfrm>
              <a:custGeom>
                <a:avLst/>
                <a:gdLst/>
                <a:ahLst/>
                <a:cxnLst/>
                <a:rect l="l" t="t" r="r" b="b"/>
                <a:pathLst>
                  <a:path w="26670" h="26669">
                    <a:moveTo>
                      <a:pt x="0" y="26111"/>
                    </a:moveTo>
                    <a:lnTo>
                      <a:pt x="26568" y="0"/>
                    </a:lnTo>
                  </a:path>
                </a:pathLst>
              </a:custGeom>
              <a:ln w="10160">
                <a:solidFill>
                  <a:srgbClr val="1A171B"/>
                </a:solidFill>
              </a:ln>
            </p:spPr>
            <p:txBody>
              <a:bodyPr wrap="square" lIns="0" tIns="0" rIns="0" bIns="0" rtlCol="0"/>
              <a:lstStyle/>
              <a:p>
                <a:endParaRPr/>
              </a:p>
            </p:txBody>
          </p:sp>
          <p:sp>
            <p:nvSpPr>
              <p:cNvPr id="31" name="object 31"/>
              <p:cNvSpPr/>
              <p:nvPr/>
            </p:nvSpPr>
            <p:spPr>
              <a:xfrm>
                <a:off x="6376652" y="2401568"/>
                <a:ext cx="26670" cy="26670"/>
              </a:xfrm>
              <a:custGeom>
                <a:avLst/>
                <a:gdLst/>
                <a:ahLst/>
                <a:cxnLst/>
                <a:rect l="l" t="t" r="r" b="b"/>
                <a:pathLst>
                  <a:path w="26670" h="26669">
                    <a:moveTo>
                      <a:pt x="26568" y="26111"/>
                    </a:moveTo>
                    <a:lnTo>
                      <a:pt x="0" y="0"/>
                    </a:lnTo>
                  </a:path>
                </a:pathLst>
              </a:custGeom>
              <a:ln w="10160">
                <a:solidFill>
                  <a:srgbClr val="1A171B"/>
                </a:solidFill>
              </a:ln>
            </p:spPr>
            <p:txBody>
              <a:bodyPr wrap="square" lIns="0" tIns="0" rIns="0" bIns="0" rtlCol="0"/>
              <a:lstStyle/>
              <a:p>
                <a:endParaRPr/>
              </a:p>
            </p:txBody>
          </p:sp>
          <p:sp>
            <p:nvSpPr>
              <p:cNvPr id="32" name="object 32"/>
              <p:cNvSpPr/>
              <p:nvPr/>
            </p:nvSpPr>
            <p:spPr>
              <a:xfrm>
                <a:off x="6371268" y="2581130"/>
                <a:ext cx="37465" cy="34290"/>
              </a:xfrm>
              <a:custGeom>
                <a:avLst/>
                <a:gdLst/>
                <a:ahLst/>
                <a:cxnLst/>
                <a:rect l="l" t="t" r="r" b="b"/>
                <a:pathLst>
                  <a:path w="37464" h="34289">
                    <a:moveTo>
                      <a:pt x="37439" y="0"/>
                    </a:moveTo>
                    <a:lnTo>
                      <a:pt x="0" y="0"/>
                    </a:lnTo>
                    <a:lnTo>
                      <a:pt x="18694" y="34061"/>
                    </a:lnTo>
                    <a:lnTo>
                      <a:pt x="37439" y="0"/>
                    </a:lnTo>
                    <a:close/>
                  </a:path>
                </a:pathLst>
              </a:custGeom>
              <a:solidFill>
                <a:srgbClr val="1A171B"/>
              </a:solidFill>
            </p:spPr>
            <p:txBody>
              <a:bodyPr wrap="square" lIns="0" tIns="0" rIns="0" bIns="0" rtlCol="0"/>
              <a:lstStyle/>
              <a:p>
                <a:endParaRPr/>
              </a:p>
            </p:txBody>
          </p:sp>
        </p:grpSp>
        <p:grpSp>
          <p:nvGrpSpPr>
            <p:cNvPr id="33" name="object 33"/>
            <p:cNvGrpSpPr/>
            <p:nvPr/>
          </p:nvGrpSpPr>
          <p:grpSpPr>
            <a:xfrm>
              <a:off x="16038611" y="3053266"/>
              <a:ext cx="116205" cy="520065"/>
              <a:chOff x="6781354" y="2960481"/>
              <a:chExt cx="116205" cy="520065"/>
            </a:xfrm>
          </p:grpSpPr>
          <p:sp>
            <p:nvSpPr>
              <p:cNvPr id="34" name="object 34"/>
              <p:cNvSpPr/>
              <p:nvPr/>
            </p:nvSpPr>
            <p:spPr>
              <a:xfrm>
                <a:off x="6838885" y="3271378"/>
                <a:ext cx="35560" cy="204470"/>
              </a:xfrm>
              <a:custGeom>
                <a:avLst/>
                <a:gdLst/>
                <a:ahLst/>
                <a:cxnLst/>
                <a:rect l="l" t="t" r="r" b="b"/>
                <a:pathLst>
                  <a:path w="35559" h="204470">
                    <a:moveTo>
                      <a:pt x="35382" y="0"/>
                    </a:moveTo>
                    <a:lnTo>
                      <a:pt x="0" y="96875"/>
                    </a:lnTo>
                    <a:lnTo>
                      <a:pt x="0" y="204025"/>
                    </a:lnTo>
                  </a:path>
                </a:pathLst>
              </a:custGeom>
              <a:ln w="10160">
                <a:solidFill>
                  <a:srgbClr val="1A171B"/>
                </a:solidFill>
              </a:ln>
            </p:spPr>
            <p:txBody>
              <a:bodyPr wrap="square" lIns="0" tIns="0" rIns="0" bIns="0" rtlCol="0"/>
              <a:lstStyle/>
              <a:p>
                <a:endParaRPr/>
              </a:p>
            </p:txBody>
          </p:sp>
          <p:sp>
            <p:nvSpPr>
              <p:cNvPr id="35" name="object 35"/>
              <p:cNvSpPr/>
              <p:nvPr/>
            </p:nvSpPr>
            <p:spPr>
              <a:xfrm>
                <a:off x="6839063" y="3147706"/>
                <a:ext cx="0" cy="121285"/>
              </a:xfrm>
              <a:custGeom>
                <a:avLst/>
                <a:gdLst/>
                <a:ahLst/>
                <a:cxnLst/>
                <a:rect l="l" t="t" r="r" b="b"/>
                <a:pathLst>
                  <a:path h="121285">
                    <a:moveTo>
                      <a:pt x="0" y="0"/>
                    </a:moveTo>
                    <a:lnTo>
                      <a:pt x="0" y="121272"/>
                    </a:lnTo>
                  </a:path>
                </a:pathLst>
              </a:custGeom>
              <a:ln w="10160">
                <a:solidFill>
                  <a:srgbClr val="1A171B"/>
                </a:solidFill>
              </a:ln>
            </p:spPr>
            <p:txBody>
              <a:bodyPr wrap="square" lIns="0" tIns="0" rIns="0" bIns="0" rtlCol="0"/>
              <a:lstStyle/>
              <a:p>
                <a:endParaRPr/>
              </a:p>
            </p:txBody>
          </p:sp>
          <p:sp>
            <p:nvSpPr>
              <p:cNvPr id="36" name="object 36"/>
              <p:cNvSpPr/>
              <p:nvPr/>
            </p:nvSpPr>
            <p:spPr>
              <a:xfrm>
                <a:off x="6825517" y="3255956"/>
                <a:ext cx="26670" cy="26670"/>
              </a:xfrm>
              <a:custGeom>
                <a:avLst/>
                <a:gdLst/>
                <a:ahLst/>
                <a:cxnLst/>
                <a:rect l="l" t="t" r="r" b="b"/>
                <a:pathLst>
                  <a:path w="26670" h="26670">
                    <a:moveTo>
                      <a:pt x="0" y="26111"/>
                    </a:moveTo>
                    <a:lnTo>
                      <a:pt x="26581" y="0"/>
                    </a:lnTo>
                  </a:path>
                </a:pathLst>
              </a:custGeom>
              <a:ln w="10160">
                <a:solidFill>
                  <a:srgbClr val="1A171B"/>
                </a:solidFill>
              </a:ln>
            </p:spPr>
            <p:txBody>
              <a:bodyPr wrap="square" lIns="0" tIns="0" rIns="0" bIns="0" rtlCol="0"/>
              <a:lstStyle/>
              <a:p>
                <a:endParaRPr/>
              </a:p>
            </p:txBody>
          </p:sp>
          <p:sp>
            <p:nvSpPr>
              <p:cNvPr id="37" name="object 37"/>
              <p:cNvSpPr/>
              <p:nvPr/>
            </p:nvSpPr>
            <p:spPr>
              <a:xfrm>
                <a:off x="6825513" y="3255956"/>
                <a:ext cx="26670" cy="26670"/>
              </a:xfrm>
              <a:custGeom>
                <a:avLst/>
                <a:gdLst/>
                <a:ahLst/>
                <a:cxnLst/>
                <a:rect l="l" t="t" r="r" b="b"/>
                <a:pathLst>
                  <a:path w="26670" h="26670">
                    <a:moveTo>
                      <a:pt x="26581" y="26111"/>
                    </a:moveTo>
                    <a:lnTo>
                      <a:pt x="0" y="0"/>
                    </a:lnTo>
                  </a:path>
                </a:pathLst>
              </a:custGeom>
              <a:ln w="10160">
                <a:solidFill>
                  <a:srgbClr val="1A171B"/>
                </a:solidFill>
              </a:ln>
            </p:spPr>
            <p:txBody>
              <a:bodyPr wrap="square" lIns="0" tIns="0" rIns="0" bIns="0" rtlCol="0"/>
              <a:lstStyle/>
              <a:p>
                <a:endParaRPr/>
              </a:p>
            </p:txBody>
          </p:sp>
          <p:sp>
            <p:nvSpPr>
              <p:cNvPr id="38" name="object 38"/>
              <p:cNvSpPr/>
              <p:nvPr/>
            </p:nvSpPr>
            <p:spPr>
              <a:xfrm>
                <a:off x="6786434" y="3043914"/>
                <a:ext cx="106045" cy="106045"/>
              </a:xfrm>
              <a:custGeom>
                <a:avLst/>
                <a:gdLst/>
                <a:ahLst/>
                <a:cxnLst/>
                <a:rect l="l" t="t" r="r" b="b"/>
                <a:pathLst>
                  <a:path w="106045" h="106044">
                    <a:moveTo>
                      <a:pt x="105435" y="52755"/>
                    </a:moveTo>
                    <a:lnTo>
                      <a:pt x="101291" y="73258"/>
                    </a:lnTo>
                    <a:lnTo>
                      <a:pt x="89987" y="90008"/>
                    </a:lnTo>
                    <a:lnTo>
                      <a:pt x="73218" y="101304"/>
                    </a:lnTo>
                    <a:lnTo>
                      <a:pt x="52679" y="105448"/>
                    </a:lnTo>
                    <a:lnTo>
                      <a:pt x="32179" y="101304"/>
                    </a:lnTo>
                    <a:lnTo>
                      <a:pt x="15433" y="90008"/>
                    </a:lnTo>
                    <a:lnTo>
                      <a:pt x="4141" y="73258"/>
                    </a:lnTo>
                    <a:lnTo>
                      <a:pt x="0" y="52755"/>
                    </a:lnTo>
                    <a:lnTo>
                      <a:pt x="4141" y="32216"/>
                    </a:lnTo>
                    <a:lnTo>
                      <a:pt x="15433" y="15447"/>
                    </a:lnTo>
                    <a:lnTo>
                      <a:pt x="32179" y="4144"/>
                    </a:lnTo>
                    <a:lnTo>
                      <a:pt x="52679" y="0"/>
                    </a:lnTo>
                    <a:lnTo>
                      <a:pt x="73218" y="4178"/>
                    </a:lnTo>
                    <a:lnTo>
                      <a:pt x="89987" y="15490"/>
                    </a:lnTo>
                    <a:lnTo>
                      <a:pt x="101291" y="32246"/>
                    </a:lnTo>
                    <a:lnTo>
                      <a:pt x="105435" y="52755"/>
                    </a:lnTo>
                    <a:close/>
                  </a:path>
                </a:pathLst>
              </a:custGeom>
              <a:ln w="10160">
                <a:solidFill>
                  <a:srgbClr val="1A171B"/>
                </a:solidFill>
              </a:ln>
            </p:spPr>
            <p:txBody>
              <a:bodyPr wrap="square" lIns="0" tIns="0" rIns="0" bIns="0" rtlCol="0"/>
              <a:lstStyle/>
              <a:p>
                <a:endParaRPr/>
              </a:p>
            </p:txBody>
          </p:sp>
          <p:sp>
            <p:nvSpPr>
              <p:cNvPr id="39" name="object 39"/>
              <p:cNvSpPr/>
              <p:nvPr/>
            </p:nvSpPr>
            <p:spPr>
              <a:xfrm>
                <a:off x="6786434" y="2965561"/>
                <a:ext cx="106045" cy="106045"/>
              </a:xfrm>
              <a:custGeom>
                <a:avLst/>
                <a:gdLst/>
                <a:ahLst/>
                <a:cxnLst/>
                <a:rect l="l" t="t" r="r" b="b"/>
                <a:pathLst>
                  <a:path w="106045" h="106044">
                    <a:moveTo>
                      <a:pt x="105435" y="52755"/>
                    </a:moveTo>
                    <a:lnTo>
                      <a:pt x="101291" y="73258"/>
                    </a:lnTo>
                    <a:lnTo>
                      <a:pt x="89987" y="90008"/>
                    </a:lnTo>
                    <a:lnTo>
                      <a:pt x="73218" y="101304"/>
                    </a:lnTo>
                    <a:lnTo>
                      <a:pt x="52679" y="105448"/>
                    </a:lnTo>
                    <a:lnTo>
                      <a:pt x="32179" y="101304"/>
                    </a:lnTo>
                    <a:lnTo>
                      <a:pt x="15433" y="90008"/>
                    </a:lnTo>
                    <a:lnTo>
                      <a:pt x="4141" y="73258"/>
                    </a:lnTo>
                    <a:lnTo>
                      <a:pt x="0" y="52755"/>
                    </a:lnTo>
                    <a:lnTo>
                      <a:pt x="4141" y="32216"/>
                    </a:lnTo>
                    <a:lnTo>
                      <a:pt x="15433" y="15447"/>
                    </a:lnTo>
                    <a:lnTo>
                      <a:pt x="32179" y="4144"/>
                    </a:lnTo>
                    <a:lnTo>
                      <a:pt x="52679" y="0"/>
                    </a:lnTo>
                    <a:lnTo>
                      <a:pt x="73218" y="4144"/>
                    </a:lnTo>
                    <a:lnTo>
                      <a:pt x="89987" y="15447"/>
                    </a:lnTo>
                    <a:lnTo>
                      <a:pt x="101291" y="32216"/>
                    </a:lnTo>
                    <a:lnTo>
                      <a:pt x="105435" y="52755"/>
                    </a:lnTo>
                    <a:close/>
                  </a:path>
                </a:pathLst>
              </a:custGeom>
              <a:ln w="10160">
                <a:solidFill>
                  <a:srgbClr val="1A171B"/>
                </a:solidFill>
              </a:ln>
            </p:spPr>
            <p:txBody>
              <a:bodyPr wrap="square" lIns="0" tIns="0" rIns="0" bIns="0" rtlCol="0"/>
              <a:lstStyle/>
              <a:p>
                <a:endParaRPr/>
              </a:p>
            </p:txBody>
          </p:sp>
        </p:grpSp>
        <p:grpSp>
          <p:nvGrpSpPr>
            <p:cNvPr id="40" name="object 40"/>
            <p:cNvGrpSpPr/>
            <p:nvPr/>
          </p:nvGrpSpPr>
          <p:grpSpPr>
            <a:xfrm>
              <a:off x="16077343" y="3573791"/>
              <a:ext cx="59055" cy="301625"/>
              <a:chOff x="6820086" y="3481006"/>
              <a:chExt cx="59055" cy="301625"/>
            </a:xfrm>
          </p:grpSpPr>
          <p:sp>
            <p:nvSpPr>
              <p:cNvPr id="41" name="object 41"/>
              <p:cNvSpPr/>
              <p:nvPr/>
            </p:nvSpPr>
            <p:spPr>
              <a:xfrm>
                <a:off x="6838496" y="3583815"/>
                <a:ext cx="35560" cy="173355"/>
              </a:xfrm>
              <a:custGeom>
                <a:avLst/>
                <a:gdLst/>
                <a:ahLst/>
                <a:cxnLst/>
                <a:rect l="l" t="t" r="r" b="b"/>
                <a:pathLst>
                  <a:path w="35559" h="173354">
                    <a:moveTo>
                      <a:pt x="35369" y="0"/>
                    </a:moveTo>
                    <a:lnTo>
                      <a:pt x="0" y="96875"/>
                    </a:lnTo>
                    <a:lnTo>
                      <a:pt x="0" y="172821"/>
                    </a:lnTo>
                  </a:path>
                </a:pathLst>
              </a:custGeom>
              <a:ln w="10160">
                <a:solidFill>
                  <a:srgbClr val="1A171B"/>
                </a:solidFill>
              </a:ln>
            </p:spPr>
            <p:txBody>
              <a:bodyPr wrap="square" lIns="0" tIns="0" rIns="0" bIns="0" rtlCol="0"/>
              <a:lstStyle/>
              <a:p>
                <a:endParaRPr/>
              </a:p>
            </p:txBody>
          </p:sp>
          <p:sp>
            <p:nvSpPr>
              <p:cNvPr id="42" name="object 42"/>
              <p:cNvSpPr/>
              <p:nvPr/>
            </p:nvSpPr>
            <p:spPr>
              <a:xfrm>
                <a:off x="6838945" y="3481006"/>
                <a:ext cx="0" cy="100965"/>
              </a:xfrm>
              <a:custGeom>
                <a:avLst/>
                <a:gdLst/>
                <a:ahLst/>
                <a:cxnLst/>
                <a:rect l="l" t="t" r="r" b="b"/>
                <a:pathLst>
                  <a:path h="100964">
                    <a:moveTo>
                      <a:pt x="0" y="0"/>
                    </a:moveTo>
                    <a:lnTo>
                      <a:pt x="0" y="100926"/>
                    </a:lnTo>
                  </a:path>
                </a:pathLst>
              </a:custGeom>
              <a:ln w="10160">
                <a:solidFill>
                  <a:srgbClr val="1A171B"/>
                </a:solidFill>
              </a:ln>
            </p:spPr>
            <p:txBody>
              <a:bodyPr wrap="square" lIns="0" tIns="0" rIns="0" bIns="0" rtlCol="0"/>
              <a:lstStyle/>
              <a:p>
                <a:endParaRPr/>
              </a:p>
            </p:txBody>
          </p:sp>
          <p:sp>
            <p:nvSpPr>
              <p:cNvPr id="43" name="object 43"/>
              <p:cNvSpPr/>
              <p:nvPr/>
            </p:nvSpPr>
            <p:spPr>
              <a:xfrm>
                <a:off x="6825405" y="3568910"/>
                <a:ext cx="26670" cy="26670"/>
              </a:xfrm>
              <a:custGeom>
                <a:avLst/>
                <a:gdLst/>
                <a:ahLst/>
                <a:cxnLst/>
                <a:rect l="l" t="t" r="r" b="b"/>
                <a:pathLst>
                  <a:path w="26670" h="26670">
                    <a:moveTo>
                      <a:pt x="0" y="26111"/>
                    </a:moveTo>
                    <a:lnTo>
                      <a:pt x="26631" y="0"/>
                    </a:lnTo>
                  </a:path>
                </a:pathLst>
              </a:custGeom>
              <a:ln w="10160">
                <a:solidFill>
                  <a:srgbClr val="1A171B"/>
                </a:solidFill>
              </a:ln>
            </p:spPr>
            <p:txBody>
              <a:bodyPr wrap="square" lIns="0" tIns="0" rIns="0" bIns="0" rtlCol="0"/>
              <a:lstStyle/>
              <a:p>
                <a:endParaRPr/>
              </a:p>
            </p:txBody>
          </p:sp>
          <p:sp>
            <p:nvSpPr>
              <p:cNvPr id="44" name="object 44"/>
              <p:cNvSpPr/>
              <p:nvPr/>
            </p:nvSpPr>
            <p:spPr>
              <a:xfrm>
                <a:off x="6825400" y="3568910"/>
                <a:ext cx="26670" cy="26670"/>
              </a:xfrm>
              <a:custGeom>
                <a:avLst/>
                <a:gdLst/>
                <a:ahLst/>
                <a:cxnLst/>
                <a:rect l="l" t="t" r="r" b="b"/>
                <a:pathLst>
                  <a:path w="26670" h="26670">
                    <a:moveTo>
                      <a:pt x="26631" y="26111"/>
                    </a:moveTo>
                    <a:lnTo>
                      <a:pt x="0" y="0"/>
                    </a:lnTo>
                  </a:path>
                </a:pathLst>
              </a:custGeom>
              <a:ln w="10160">
                <a:solidFill>
                  <a:srgbClr val="1A171B"/>
                </a:solidFill>
              </a:ln>
            </p:spPr>
            <p:txBody>
              <a:bodyPr wrap="square" lIns="0" tIns="0" rIns="0" bIns="0" rtlCol="0"/>
              <a:lstStyle/>
              <a:p>
                <a:endParaRPr/>
              </a:p>
            </p:txBody>
          </p:sp>
          <p:sp>
            <p:nvSpPr>
              <p:cNvPr id="45" name="object 45"/>
              <p:cNvSpPr/>
              <p:nvPr/>
            </p:nvSpPr>
            <p:spPr>
              <a:xfrm>
                <a:off x="6820086" y="3748468"/>
                <a:ext cx="37465" cy="34290"/>
              </a:xfrm>
              <a:custGeom>
                <a:avLst/>
                <a:gdLst/>
                <a:ahLst/>
                <a:cxnLst/>
                <a:rect l="l" t="t" r="r" b="b"/>
                <a:pathLst>
                  <a:path w="37465" h="34289">
                    <a:moveTo>
                      <a:pt x="37426" y="0"/>
                    </a:moveTo>
                    <a:lnTo>
                      <a:pt x="0" y="0"/>
                    </a:lnTo>
                    <a:lnTo>
                      <a:pt x="18681" y="33997"/>
                    </a:lnTo>
                    <a:lnTo>
                      <a:pt x="37426" y="0"/>
                    </a:lnTo>
                    <a:close/>
                  </a:path>
                </a:pathLst>
              </a:custGeom>
              <a:solidFill>
                <a:srgbClr val="1A171B"/>
              </a:solidFill>
            </p:spPr>
            <p:txBody>
              <a:bodyPr wrap="square" lIns="0" tIns="0" rIns="0" bIns="0" rtlCol="0"/>
              <a:lstStyle/>
              <a:p>
                <a:endParaRPr/>
              </a:p>
            </p:txBody>
          </p:sp>
        </p:grpSp>
        <p:grpSp>
          <p:nvGrpSpPr>
            <p:cNvPr id="46" name="object 46"/>
            <p:cNvGrpSpPr/>
            <p:nvPr/>
          </p:nvGrpSpPr>
          <p:grpSpPr>
            <a:xfrm>
              <a:off x="16314173" y="3656615"/>
              <a:ext cx="59055" cy="219075"/>
              <a:chOff x="7056916" y="3563830"/>
              <a:chExt cx="59055" cy="219075"/>
            </a:xfrm>
          </p:grpSpPr>
          <p:sp>
            <p:nvSpPr>
              <p:cNvPr id="47" name="object 47"/>
              <p:cNvSpPr/>
              <p:nvPr/>
            </p:nvSpPr>
            <p:spPr>
              <a:xfrm>
                <a:off x="7075321" y="3583815"/>
                <a:ext cx="35560" cy="173355"/>
              </a:xfrm>
              <a:custGeom>
                <a:avLst/>
                <a:gdLst/>
                <a:ahLst/>
                <a:cxnLst/>
                <a:rect l="l" t="t" r="r" b="b"/>
                <a:pathLst>
                  <a:path w="35559" h="173354">
                    <a:moveTo>
                      <a:pt x="35432" y="0"/>
                    </a:moveTo>
                    <a:lnTo>
                      <a:pt x="0" y="96875"/>
                    </a:lnTo>
                    <a:lnTo>
                      <a:pt x="0" y="172821"/>
                    </a:lnTo>
                  </a:path>
                </a:pathLst>
              </a:custGeom>
              <a:ln w="10160">
                <a:solidFill>
                  <a:srgbClr val="1A171B"/>
                </a:solidFill>
              </a:ln>
            </p:spPr>
            <p:txBody>
              <a:bodyPr wrap="square" lIns="0" tIns="0" rIns="0" bIns="0" rtlCol="0"/>
              <a:lstStyle/>
              <a:p>
                <a:endParaRPr/>
              </a:p>
            </p:txBody>
          </p:sp>
          <p:sp>
            <p:nvSpPr>
              <p:cNvPr id="48" name="object 48"/>
              <p:cNvSpPr/>
              <p:nvPr/>
            </p:nvSpPr>
            <p:spPr>
              <a:xfrm>
                <a:off x="7062287" y="3568910"/>
                <a:ext cx="26670" cy="26670"/>
              </a:xfrm>
              <a:custGeom>
                <a:avLst/>
                <a:gdLst/>
                <a:ahLst/>
                <a:cxnLst/>
                <a:rect l="l" t="t" r="r" b="b"/>
                <a:pathLst>
                  <a:path w="26670" h="26670">
                    <a:moveTo>
                      <a:pt x="0" y="26111"/>
                    </a:moveTo>
                    <a:lnTo>
                      <a:pt x="26568" y="0"/>
                    </a:lnTo>
                  </a:path>
                </a:pathLst>
              </a:custGeom>
              <a:ln w="10160">
                <a:solidFill>
                  <a:srgbClr val="1A171B"/>
                </a:solidFill>
              </a:ln>
            </p:spPr>
            <p:txBody>
              <a:bodyPr wrap="square" lIns="0" tIns="0" rIns="0" bIns="0" rtlCol="0"/>
              <a:lstStyle/>
              <a:p>
                <a:endParaRPr/>
              </a:p>
            </p:txBody>
          </p:sp>
          <p:sp>
            <p:nvSpPr>
              <p:cNvPr id="49" name="object 49"/>
              <p:cNvSpPr/>
              <p:nvPr/>
            </p:nvSpPr>
            <p:spPr>
              <a:xfrm>
                <a:off x="7062296" y="3568910"/>
                <a:ext cx="26670" cy="26670"/>
              </a:xfrm>
              <a:custGeom>
                <a:avLst/>
                <a:gdLst/>
                <a:ahLst/>
                <a:cxnLst/>
                <a:rect l="l" t="t" r="r" b="b"/>
                <a:pathLst>
                  <a:path w="26670" h="26670">
                    <a:moveTo>
                      <a:pt x="26568" y="26111"/>
                    </a:moveTo>
                    <a:lnTo>
                      <a:pt x="0" y="0"/>
                    </a:lnTo>
                  </a:path>
                </a:pathLst>
              </a:custGeom>
              <a:ln w="10160">
                <a:solidFill>
                  <a:srgbClr val="1A171B"/>
                </a:solidFill>
              </a:ln>
            </p:spPr>
            <p:txBody>
              <a:bodyPr wrap="square" lIns="0" tIns="0" rIns="0" bIns="0" rtlCol="0"/>
              <a:lstStyle/>
              <a:p>
                <a:endParaRPr/>
              </a:p>
            </p:txBody>
          </p:sp>
          <p:sp>
            <p:nvSpPr>
              <p:cNvPr id="50" name="object 50"/>
              <p:cNvSpPr/>
              <p:nvPr/>
            </p:nvSpPr>
            <p:spPr>
              <a:xfrm>
                <a:off x="7056916" y="3748468"/>
                <a:ext cx="38100" cy="34290"/>
              </a:xfrm>
              <a:custGeom>
                <a:avLst/>
                <a:gdLst/>
                <a:ahLst/>
                <a:cxnLst/>
                <a:rect l="l" t="t" r="r" b="b"/>
                <a:pathLst>
                  <a:path w="38100" h="34289">
                    <a:moveTo>
                      <a:pt x="37490" y="0"/>
                    </a:moveTo>
                    <a:lnTo>
                      <a:pt x="0" y="0"/>
                    </a:lnTo>
                    <a:lnTo>
                      <a:pt x="18745" y="33997"/>
                    </a:lnTo>
                    <a:lnTo>
                      <a:pt x="37490" y="0"/>
                    </a:lnTo>
                    <a:close/>
                  </a:path>
                </a:pathLst>
              </a:custGeom>
              <a:solidFill>
                <a:srgbClr val="1A171B"/>
              </a:solidFill>
            </p:spPr>
            <p:txBody>
              <a:bodyPr wrap="square" lIns="0" tIns="0" rIns="0" bIns="0" rtlCol="0"/>
              <a:lstStyle/>
              <a:p>
                <a:endParaRPr/>
              </a:p>
            </p:txBody>
          </p:sp>
        </p:grpSp>
        <p:grpSp>
          <p:nvGrpSpPr>
            <p:cNvPr id="51" name="object 51"/>
            <p:cNvGrpSpPr/>
            <p:nvPr/>
          </p:nvGrpSpPr>
          <p:grpSpPr>
            <a:xfrm>
              <a:off x="15840741" y="3573791"/>
              <a:ext cx="36830" cy="119380"/>
              <a:chOff x="6583485" y="3481007"/>
              <a:chExt cx="36830" cy="119380"/>
            </a:xfrm>
          </p:grpSpPr>
          <p:sp>
            <p:nvSpPr>
              <p:cNvPr id="52" name="object 52"/>
              <p:cNvSpPr/>
              <p:nvPr/>
            </p:nvSpPr>
            <p:spPr>
              <a:xfrm>
                <a:off x="6602117" y="3481007"/>
                <a:ext cx="0" cy="100965"/>
              </a:xfrm>
              <a:custGeom>
                <a:avLst/>
                <a:gdLst/>
                <a:ahLst/>
                <a:cxnLst/>
                <a:rect l="l" t="t" r="r" b="b"/>
                <a:pathLst>
                  <a:path h="100964">
                    <a:moveTo>
                      <a:pt x="0" y="100926"/>
                    </a:moveTo>
                    <a:lnTo>
                      <a:pt x="0" y="0"/>
                    </a:lnTo>
                  </a:path>
                </a:pathLst>
              </a:custGeom>
              <a:ln w="10160">
                <a:solidFill>
                  <a:srgbClr val="1A171B"/>
                </a:solidFill>
              </a:ln>
            </p:spPr>
            <p:txBody>
              <a:bodyPr wrap="square" lIns="0" tIns="0" rIns="0" bIns="0" rtlCol="0"/>
              <a:lstStyle/>
              <a:p>
                <a:endParaRPr/>
              </a:p>
            </p:txBody>
          </p:sp>
          <p:sp>
            <p:nvSpPr>
              <p:cNvPr id="53" name="object 53"/>
              <p:cNvSpPr/>
              <p:nvPr/>
            </p:nvSpPr>
            <p:spPr>
              <a:xfrm>
                <a:off x="6588565" y="3568910"/>
                <a:ext cx="26670" cy="26670"/>
              </a:xfrm>
              <a:custGeom>
                <a:avLst/>
                <a:gdLst/>
                <a:ahLst/>
                <a:cxnLst/>
                <a:rect l="l" t="t" r="r" b="b"/>
                <a:pathLst>
                  <a:path w="26670" h="26670">
                    <a:moveTo>
                      <a:pt x="26581" y="26111"/>
                    </a:moveTo>
                    <a:lnTo>
                      <a:pt x="0" y="0"/>
                    </a:lnTo>
                  </a:path>
                </a:pathLst>
              </a:custGeom>
              <a:ln w="10160">
                <a:solidFill>
                  <a:srgbClr val="1A171B"/>
                </a:solidFill>
              </a:ln>
            </p:spPr>
            <p:txBody>
              <a:bodyPr wrap="square" lIns="0" tIns="0" rIns="0" bIns="0" rtlCol="0"/>
              <a:lstStyle/>
              <a:p>
                <a:endParaRPr/>
              </a:p>
            </p:txBody>
          </p:sp>
        </p:grpSp>
        <p:sp>
          <p:nvSpPr>
            <p:cNvPr id="54" name="object 54"/>
            <p:cNvSpPr/>
            <p:nvPr/>
          </p:nvSpPr>
          <p:spPr>
            <a:xfrm>
              <a:off x="15840456" y="3841252"/>
              <a:ext cx="37465" cy="34290"/>
            </a:xfrm>
            <a:custGeom>
              <a:avLst/>
              <a:gdLst/>
              <a:ahLst/>
              <a:cxnLst/>
              <a:rect l="l" t="t" r="r" b="b"/>
              <a:pathLst>
                <a:path w="37465" h="34289">
                  <a:moveTo>
                    <a:pt x="37439" y="0"/>
                  </a:moveTo>
                  <a:lnTo>
                    <a:pt x="0" y="0"/>
                  </a:lnTo>
                  <a:lnTo>
                    <a:pt x="18745" y="33997"/>
                  </a:lnTo>
                  <a:lnTo>
                    <a:pt x="37439" y="0"/>
                  </a:lnTo>
                  <a:close/>
                </a:path>
              </a:pathLst>
            </a:custGeom>
            <a:solidFill>
              <a:srgbClr val="1A171B"/>
            </a:solidFill>
          </p:spPr>
          <p:txBody>
            <a:bodyPr wrap="square" lIns="0" tIns="0" rIns="0" bIns="0" rtlCol="0"/>
            <a:lstStyle/>
            <a:p>
              <a:endParaRPr/>
            </a:p>
          </p:txBody>
        </p:sp>
        <p:grpSp>
          <p:nvGrpSpPr>
            <p:cNvPr id="55" name="object 55"/>
            <p:cNvGrpSpPr/>
            <p:nvPr/>
          </p:nvGrpSpPr>
          <p:grpSpPr>
            <a:xfrm>
              <a:off x="15399030" y="3240491"/>
              <a:ext cx="263525" cy="333375"/>
              <a:chOff x="6141773" y="3147706"/>
              <a:chExt cx="263525" cy="333375"/>
            </a:xfrm>
          </p:grpSpPr>
          <p:sp>
            <p:nvSpPr>
              <p:cNvPr id="56" name="object 56"/>
              <p:cNvSpPr/>
              <p:nvPr/>
            </p:nvSpPr>
            <p:spPr>
              <a:xfrm>
                <a:off x="6141770" y="3400094"/>
                <a:ext cx="179705" cy="52705"/>
              </a:xfrm>
              <a:custGeom>
                <a:avLst/>
                <a:gdLst/>
                <a:ahLst/>
                <a:cxnLst/>
                <a:rect l="l" t="t" r="r" b="b"/>
                <a:pathLst>
                  <a:path w="179704" h="52704">
                    <a:moveTo>
                      <a:pt x="48577" y="838"/>
                    </a:moveTo>
                    <a:lnTo>
                      <a:pt x="39497" y="838"/>
                    </a:lnTo>
                    <a:lnTo>
                      <a:pt x="27317" y="36271"/>
                    </a:lnTo>
                    <a:lnTo>
                      <a:pt x="24638" y="44450"/>
                    </a:lnTo>
                    <a:lnTo>
                      <a:pt x="10121" y="838"/>
                    </a:lnTo>
                    <a:lnTo>
                      <a:pt x="0" y="838"/>
                    </a:lnTo>
                    <a:lnTo>
                      <a:pt x="0" y="51765"/>
                    </a:lnTo>
                    <a:lnTo>
                      <a:pt x="6464" y="51765"/>
                    </a:lnTo>
                    <a:lnTo>
                      <a:pt x="6464" y="8445"/>
                    </a:lnTo>
                    <a:lnTo>
                      <a:pt x="21209" y="51765"/>
                    </a:lnTo>
                    <a:lnTo>
                      <a:pt x="27266" y="51765"/>
                    </a:lnTo>
                    <a:lnTo>
                      <a:pt x="42062" y="9131"/>
                    </a:lnTo>
                    <a:lnTo>
                      <a:pt x="42062" y="51765"/>
                    </a:lnTo>
                    <a:lnTo>
                      <a:pt x="48577" y="51765"/>
                    </a:lnTo>
                    <a:lnTo>
                      <a:pt x="48577" y="838"/>
                    </a:lnTo>
                    <a:close/>
                  </a:path>
                  <a:path w="179704" h="52704">
                    <a:moveTo>
                      <a:pt x="91046" y="45758"/>
                    </a:moveTo>
                    <a:lnTo>
                      <a:pt x="65951" y="45758"/>
                    </a:lnTo>
                    <a:lnTo>
                      <a:pt x="65951" y="838"/>
                    </a:lnTo>
                    <a:lnTo>
                      <a:pt x="59207" y="838"/>
                    </a:lnTo>
                    <a:lnTo>
                      <a:pt x="59207" y="51765"/>
                    </a:lnTo>
                    <a:lnTo>
                      <a:pt x="91046" y="51765"/>
                    </a:lnTo>
                    <a:lnTo>
                      <a:pt x="91046" y="45758"/>
                    </a:lnTo>
                    <a:close/>
                  </a:path>
                  <a:path w="179704" h="52704">
                    <a:moveTo>
                      <a:pt x="135216" y="838"/>
                    </a:moveTo>
                    <a:lnTo>
                      <a:pt x="128358" y="838"/>
                    </a:lnTo>
                    <a:lnTo>
                      <a:pt x="114579" y="37820"/>
                    </a:lnTo>
                    <a:lnTo>
                      <a:pt x="112636" y="43370"/>
                    </a:lnTo>
                    <a:lnTo>
                      <a:pt x="111836" y="46164"/>
                    </a:lnTo>
                    <a:lnTo>
                      <a:pt x="110236" y="40792"/>
                    </a:lnTo>
                    <a:lnTo>
                      <a:pt x="95897" y="838"/>
                    </a:lnTo>
                    <a:lnTo>
                      <a:pt x="88582" y="838"/>
                    </a:lnTo>
                    <a:lnTo>
                      <a:pt x="108292" y="51765"/>
                    </a:lnTo>
                    <a:lnTo>
                      <a:pt x="115265" y="51765"/>
                    </a:lnTo>
                    <a:lnTo>
                      <a:pt x="135216" y="838"/>
                    </a:lnTo>
                    <a:close/>
                  </a:path>
                  <a:path w="179704" h="52704">
                    <a:moveTo>
                      <a:pt x="179451" y="34569"/>
                    </a:moveTo>
                    <a:lnTo>
                      <a:pt x="154025" y="20396"/>
                    </a:lnTo>
                    <a:lnTo>
                      <a:pt x="150647" y="19202"/>
                    </a:lnTo>
                    <a:lnTo>
                      <a:pt x="148018" y="16802"/>
                    </a:lnTo>
                    <a:lnTo>
                      <a:pt x="147332" y="15316"/>
                    </a:lnTo>
                    <a:lnTo>
                      <a:pt x="147332" y="11430"/>
                    </a:lnTo>
                    <a:lnTo>
                      <a:pt x="148247" y="9601"/>
                    </a:lnTo>
                    <a:lnTo>
                      <a:pt x="152019" y="6629"/>
                    </a:lnTo>
                    <a:lnTo>
                      <a:pt x="154990" y="5880"/>
                    </a:lnTo>
                    <a:lnTo>
                      <a:pt x="162941" y="5880"/>
                    </a:lnTo>
                    <a:lnTo>
                      <a:pt x="165912" y="6680"/>
                    </a:lnTo>
                    <a:lnTo>
                      <a:pt x="169900" y="9994"/>
                    </a:lnTo>
                    <a:lnTo>
                      <a:pt x="171107" y="12458"/>
                    </a:lnTo>
                    <a:lnTo>
                      <a:pt x="171450" y="15659"/>
                    </a:lnTo>
                    <a:lnTo>
                      <a:pt x="177901" y="15201"/>
                    </a:lnTo>
                    <a:lnTo>
                      <a:pt x="162534" y="0"/>
                    </a:lnTo>
                    <a:lnTo>
                      <a:pt x="155333" y="0"/>
                    </a:lnTo>
                    <a:lnTo>
                      <a:pt x="140881" y="11430"/>
                    </a:lnTo>
                    <a:lnTo>
                      <a:pt x="140881" y="16344"/>
                    </a:lnTo>
                    <a:lnTo>
                      <a:pt x="162585" y="29375"/>
                    </a:lnTo>
                    <a:lnTo>
                      <a:pt x="165620" y="30226"/>
                    </a:lnTo>
                    <a:lnTo>
                      <a:pt x="169100" y="31597"/>
                    </a:lnTo>
                    <a:lnTo>
                      <a:pt x="170649" y="32575"/>
                    </a:lnTo>
                    <a:lnTo>
                      <a:pt x="172478" y="34975"/>
                    </a:lnTo>
                    <a:lnTo>
                      <a:pt x="172935" y="36347"/>
                    </a:lnTo>
                    <a:lnTo>
                      <a:pt x="172935" y="39484"/>
                    </a:lnTo>
                    <a:lnTo>
                      <a:pt x="162877" y="46570"/>
                    </a:lnTo>
                    <a:lnTo>
                      <a:pt x="157391" y="46570"/>
                    </a:lnTo>
                    <a:lnTo>
                      <a:pt x="145211" y="34861"/>
                    </a:lnTo>
                    <a:lnTo>
                      <a:pt x="138874" y="35433"/>
                    </a:lnTo>
                    <a:lnTo>
                      <a:pt x="155956" y="52578"/>
                    </a:lnTo>
                    <a:lnTo>
                      <a:pt x="164249" y="52578"/>
                    </a:lnTo>
                    <a:lnTo>
                      <a:pt x="179451" y="40005"/>
                    </a:lnTo>
                    <a:lnTo>
                      <a:pt x="179451" y="34569"/>
                    </a:lnTo>
                    <a:close/>
                  </a:path>
                </a:pathLst>
              </a:custGeom>
              <a:solidFill>
                <a:srgbClr val="1A171B"/>
              </a:solidFill>
            </p:spPr>
            <p:txBody>
              <a:bodyPr wrap="square" lIns="0" tIns="0" rIns="0" bIns="0" rtlCol="0"/>
              <a:lstStyle/>
              <a:p>
                <a:endParaRPr/>
              </a:p>
            </p:txBody>
          </p:sp>
          <p:sp>
            <p:nvSpPr>
              <p:cNvPr id="57" name="object 57"/>
              <p:cNvSpPr/>
              <p:nvPr/>
            </p:nvSpPr>
            <p:spPr>
              <a:xfrm>
                <a:off x="6364664" y="3271379"/>
                <a:ext cx="35560" cy="204470"/>
              </a:xfrm>
              <a:custGeom>
                <a:avLst/>
                <a:gdLst/>
                <a:ahLst/>
                <a:cxnLst/>
                <a:rect l="l" t="t" r="r" b="b"/>
                <a:pathLst>
                  <a:path w="35560" h="204470">
                    <a:moveTo>
                      <a:pt x="35369" y="0"/>
                    </a:moveTo>
                    <a:lnTo>
                      <a:pt x="0" y="96875"/>
                    </a:lnTo>
                    <a:lnTo>
                      <a:pt x="0" y="204025"/>
                    </a:lnTo>
                  </a:path>
                </a:pathLst>
              </a:custGeom>
              <a:ln w="10160">
                <a:solidFill>
                  <a:srgbClr val="1A171B"/>
                </a:solidFill>
              </a:ln>
            </p:spPr>
            <p:txBody>
              <a:bodyPr wrap="square" lIns="0" tIns="0" rIns="0" bIns="0" rtlCol="0"/>
              <a:lstStyle/>
              <a:p>
                <a:endParaRPr/>
              </a:p>
            </p:txBody>
          </p:sp>
          <p:sp>
            <p:nvSpPr>
              <p:cNvPr id="58" name="object 58"/>
              <p:cNvSpPr/>
              <p:nvPr/>
            </p:nvSpPr>
            <p:spPr>
              <a:xfrm>
                <a:off x="6364830" y="3147706"/>
                <a:ext cx="0" cy="121285"/>
              </a:xfrm>
              <a:custGeom>
                <a:avLst/>
                <a:gdLst/>
                <a:ahLst/>
                <a:cxnLst/>
                <a:rect l="l" t="t" r="r" b="b"/>
                <a:pathLst>
                  <a:path h="121285">
                    <a:moveTo>
                      <a:pt x="0" y="0"/>
                    </a:moveTo>
                    <a:lnTo>
                      <a:pt x="0" y="121272"/>
                    </a:lnTo>
                  </a:path>
                </a:pathLst>
              </a:custGeom>
              <a:ln w="10160">
                <a:solidFill>
                  <a:srgbClr val="1A171B"/>
                </a:solidFill>
              </a:ln>
            </p:spPr>
            <p:txBody>
              <a:bodyPr wrap="square" lIns="0" tIns="0" rIns="0" bIns="0" rtlCol="0"/>
              <a:lstStyle/>
              <a:p>
                <a:endParaRPr/>
              </a:p>
            </p:txBody>
          </p:sp>
        </p:grpSp>
        <p:grpSp>
          <p:nvGrpSpPr>
            <p:cNvPr id="59" name="object 59"/>
            <p:cNvGrpSpPr/>
            <p:nvPr/>
          </p:nvGrpSpPr>
          <p:grpSpPr>
            <a:xfrm>
              <a:off x="15617007" y="2965711"/>
              <a:ext cx="484505" cy="101600"/>
              <a:chOff x="6359750" y="2872927"/>
              <a:chExt cx="484505" cy="101600"/>
            </a:xfrm>
          </p:grpSpPr>
          <p:sp>
            <p:nvSpPr>
              <p:cNvPr id="60" name="object 60"/>
              <p:cNvSpPr/>
              <p:nvPr/>
            </p:nvSpPr>
            <p:spPr>
              <a:xfrm>
                <a:off x="6364830" y="2919100"/>
                <a:ext cx="474345" cy="50165"/>
              </a:xfrm>
              <a:custGeom>
                <a:avLst/>
                <a:gdLst/>
                <a:ahLst/>
                <a:cxnLst/>
                <a:rect l="l" t="t" r="r" b="b"/>
                <a:pathLst>
                  <a:path w="474345" h="50164">
                    <a:moveTo>
                      <a:pt x="0" y="50126"/>
                    </a:moveTo>
                    <a:lnTo>
                      <a:pt x="0" y="0"/>
                    </a:lnTo>
                    <a:lnTo>
                      <a:pt x="474230" y="0"/>
                    </a:lnTo>
                    <a:lnTo>
                      <a:pt x="474230" y="50126"/>
                    </a:lnTo>
                  </a:path>
                </a:pathLst>
              </a:custGeom>
              <a:ln w="10160">
                <a:solidFill>
                  <a:srgbClr val="1A171B"/>
                </a:solidFill>
              </a:ln>
            </p:spPr>
            <p:txBody>
              <a:bodyPr wrap="square" lIns="0" tIns="0" rIns="0" bIns="0" rtlCol="0"/>
              <a:lstStyle/>
              <a:p>
                <a:endParaRPr/>
              </a:p>
            </p:txBody>
          </p:sp>
          <p:sp>
            <p:nvSpPr>
              <p:cNvPr id="61" name="object 61"/>
              <p:cNvSpPr/>
              <p:nvPr/>
            </p:nvSpPr>
            <p:spPr>
              <a:xfrm>
                <a:off x="6601945" y="2872927"/>
                <a:ext cx="0" cy="50165"/>
              </a:xfrm>
              <a:custGeom>
                <a:avLst/>
                <a:gdLst/>
                <a:ahLst/>
                <a:cxnLst/>
                <a:rect l="l" t="t" r="r" b="b"/>
                <a:pathLst>
                  <a:path h="50164">
                    <a:moveTo>
                      <a:pt x="0" y="0"/>
                    </a:moveTo>
                    <a:lnTo>
                      <a:pt x="0" y="50126"/>
                    </a:lnTo>
                  </a:path>
                </a:pathLst>
              </a:custGeom>
              <a:ln w="10160">
                <a:solidFill>
                  <a:srgbClr val="1A171B"/>
                </a:solidFill>
              </a:ln>
            </p:spPr>
            <p:txBody>
              <a:bodyPr wrap="square" lIns="0" tIns="0" rIns="0" bIns="0" rtlCol="0"/>
              <a:lstStyle/>
              <a:p>
                <a:endParaRPr/>
              </a:p>
            </p:txBody>
          </p:sp>
        </p:grpSp>
        <p:grpSp>
          <p:nvGrpSpPr>
            <p:cNvPr id="62" name="object 62"/>
            <p:cNvGrpSpPr/>
            <p:nvPr/>
          </p:nvGrpSpPr>
          <p:grpSpPr>
            <a:xfrm>
              <a:off x="15603462" y="3343660"/>
              <a:ext cx="36830" cy="36830"/>
              <a:chOff x="6346206" y="3250876"/>
              <a:chExt cx="36830" cy="36830"/>
            </a:xfrm>
          </p:grpSpPr>
          <p:sp>
            <p:nvSpPr>
              <p:cNvPr id="63" name="object 63"/>
              <p:cNvSpPr/>
              <p:nvPr/>
            </p:nvSpPr>
            <p:spPr>
              <a:xfrm>
                <a:off x="6351286" y="3255956"/>
                <a:ext cx="26670" cy="26670"/>
              </a:xfrm>
              <a:custGeom>
                <a:avLst/>
                <a:gdLst/>
                <a:ahLst/>
                <a:cxnLst/>
                <a:rect l="l" t="t" r="r" b="b"/>
                <a:pathLst>
                  <a:path w="26670" h="26670">
                    <a:moveTo>
                      <a:pt x="0" y="26111"/>
                    </a:moveTo>
                    <a:lnTo>
                      <a:pt x="26568" y="0"/>
                    </a:lnTo>
                  </a:path>
                </a:pathLst>
              </a:custGeom>
              <a:ln w="10160">
                <a:solidFill>
                  <a:srgbClr val="1A171B"/>
                </a:solidFill>
              </a:ln>
            </p:spPr>
            <p:txBody>
              <a:bodyPr wrap="square" lIns="0" tIns="0" rIns="0" bIns="0" rtlCol="0"/>
              <a:lstStyle/>
              <a:p>
                <a:endParaRPr/>
              </a:p>
            </p:txBody>
          </p:sp>
          <p:sp>
            <p:nvSpPr>
              <p:cNvPr id="64" name="object 64"/>
              <p:cNvSpPr/>
              <p:nvPr/>
            </p:nvSpPr>
            <p:spPr>
              <a:xfrm>
                <a:off x="6351292" y="3255956"/>
                <a:ext cx="26670" cy="26670"/>
              </a:xfrm>
              <a:custGeom>
                <a:avLst/>
                <a:gdLst/>
                <a:ahLst/>
                <a:cxnLst/>
                <a:rect l="l" t="t" r="r" b="b"/>
                <a:pathLst>
                  <a:path w="26670" h="26670">
                    <a:moveTo>
                      <a:pt x="26568" y="26111"/>
                    </a:moveTo>
                    <a:lnTo>
                      <a:pt x="0" y="0"/>
                    </a:lnTo>
                  </a:path>
                </a:pathLst>
              </a:custGeom>
              <a:ln w="10160">
                <a:solidFill>
                  <a:srgbClr val="1A171B"/>
                </a:solidFill>
              </a:ln>
            </p:spPr>
            <p:txBody>
              <a:bodyPr wrap="square" lIns="0" tIns="0" rIns="0" bIns="0" rtlCol="0"/>
              <a:lstStyle/>
              <a:p>
                <a:endParaRPr/>
              </a:p>
            </p:txBody>
          </p:sp>
        </p:grpSp>
        <p:pic>
          <p:nvPicPr>
            <p:cNvPr id="65" name="object 65"/>
            <p:cNvPicPr/>
            <p:nvPr/>
          </p:nvPicPr>
          <p:blipFill>
            <a:blip r:embed="rId2" cstate="print"/>
            <a:stretch>
              <a:fillRect/>
            </a:stretch>
          </p:blipFill>
          <p:spPr>
            <a:xfrm>
              <a:off x="15564309" y="3053265"/>
              <a:ext cx="115608" cy="193960"/>
            </a:xfrm>
            <a:prstGeom prst="rect">
              <a:avLst/>
            </a:prstGeom>
          </p:spPr>
        </p:pic>
        <p:grpSp>
          <p:nvGrpSpPr>
            <p:cNvPr id="66" name="object 66"/>
            <p:cNvGrpSpPr/>
            <p:nvPr/>
          </p:nvGrpSpPr>
          <p:grpSpPr>
            <a:xfrm>
              <a:off x="15603057" y="3573791"/>
              <a:ext cx="59055" cy="301625"/>
              <a:chOff x="6345800" y="3481006"/>
              <a:chExt cx="59055" cy="301625"/>
            </a:xfrm>
          </p:grpSpPr>
          <p:sp>
            <p:nvSpPr>
              <p:cNvPr id="67" name="object 67"/>
              <p:cNvSpPr/>
              <p:nvPr/>
            </p:nvSpPr>
            <p:spPr>
              <a:xfrm>
                <a:off x="6364264" y="3583815"/>
                <a:ext cx="35560" cy="173355"/>
              </a:xfrm>
              <a:custGeom>
                <a:avLst/>
                <a:gdLst/>
                <a:ahLst/>
                <a:cxnLst/>
                <a:rect l="l" t="t" r="r" b="b"/>
                <a:pathLst>
                  <a:path w="35560" h="173354">
                    <a:moveTo>
                      <a:pt x="35369" y="0"/>
                    </a:moveTo>
                    <a:lnTo>
                      <a:pt x="0" y="96875"/>
                    </a:lnTo>
                    <a:lnTo>
                      <a:pt x="0" y="172821"/>
                    </a:lnTo>
                  </a:path>
                </a:pathLst>
              </a:custGeom>
              <a:ln w="10160">
                <a:solidFill>
                  <a:srgbClr val="1A171B"/>
                </a:solidFill>
              </a:ln>
            </p:spPr>
            <p:txBody>
              <a:bodyPr wrap="square" lIns="0" tIns="0" rIns="0" bIns="0" rtlCol="0"/>
              <a:lstStyle/>
              <a:p>
                <a:endParaRPr/>
              </a:p>
            </p:txBody>
          </p:sp>
          <p:sp>
            <p:nvSpPr>
              <p:cNvPr id="68" name="object 68"/>
              <p:cNvSpPr/>
              <p:nvPr/>
            </p:nvSpPr>
            <p:spPr>
              <a:xfrm>
                <a:off x="6364716" y="3481006"/>
                <a:ext cx="0" cy="100965"/>
              </a:xfrm>
              <a:custGeom>
                <a:avLst/>
                <a:gdLst/>
                <a:ahLst/>
                <a:cxnLst/>
                <a:rect l="l" t="t" r="r" b="b"/>
                <a:pathLst>
                  <a:path h="100964">
                    <a:moveTo>
                      <a:pt x="0" y="0"/>
                    </a:moveTo>
                    <a:lnTo>
                      <a:pt x="0" y="100926"/>
                    </a:lnTo>
                  </a:path>
                </a:pathLst>
              </a:custGeom>
              <a:ln w="10160">
                <a:solidFill>
                  <a:srgbClr val="1A171B"/>
                </a:solidFill>
              </a:ln>
            </p:spPr>
            <p:txBody>
              <a:bodyPr wrap="square" lIns="0" tIns="0" rIns="0" bIns="0" rtlCol="0"/>
              <a:lstStyle/>
              <a:p>
                <a:endParaRPr/>
              </a:p>
            </p:txBody>
          </p:sp>
          <p:sp>
            <p:nvSpPr>
              <p:cNvPr id="69" name="object 69"/>
              <p:cNvSpPr/>
              <p:nvPr/>
            </p:nvSpPr>
            <p:spPr>
              <a:xfrm>
                <a:off x="6351172" y="3568910"/>
                <a:ext cx="26670" cy="26670"/>
              </a:xfrm>
              <a:custGeom>
                <a:avLst/>
                <a:gdLst/>
                <a:ahLst/>
                <a:cxnLst/>
                <a:rect l="l" t="t" r="r" b="b"/>
                <a:pathLst>
                  <a:path w="26670" h="26670">
                    <a:moveTo>
                      <a:pt x="0" y="26111"/>
                    </a:moveTo>
                    <a:lnTo>
                      <a:pt x="26631" y="0"/>
                    </a:lnTo>
                  </a:path>
                </a:pathLst>
              </a:custGeom>
              <a:ln w="10160">
                <a:solidFill>
                  <a:srgbClr val="1A171B"/>
                </a:solidFill>
              </a:ln>
            </p:spPr>
            <p:txBody>
              <a:bodyPr wrap="square" lIns="0" tIns="0" rIns="0" bIns="0" rtlCol="0"/>
              <a:lstStyle/>
              <a:p>
                <a:endParaRPr/>
              </a:p>
            </p:txBody>
          </p:sp>
          <p:sp>
            <p:nvSpPr>
              <p:cNvPr id="70" name="object 70"/>
              <p:cNvSpPr/>
              <p:nvPr/>
            </p:nvSpPr>
            <p:spPr>
              <a:xfrm>
                <a:off x="6351172" y="3568910"/>
                <a:ext cx="26670" cy="26670"/>
              </a:xfrm>
              <a:custGeom>
                <a:avLst/>
                <a:gdLst/>
                <a:ahLst/>
                <a:cxnLst/>
                <a:rect l="l" t="t" r="r" b="b"/>
                <a:pathLst>
                  <a:path w="26670" h="26670">
                    <a:moveTo>
                      <a:pt x="26631" y="26111"/>
                    </a:moveTo>
                    <a:lnTo>
                      <a:pt x="0" y="0"/>
                    </a:lnTo>
                  </a:path>
                </a:pathLst>
              </a:custGeom>
              <a:ln w="10160">
                <a:solidFill>
                  <a:srgbClr val="1A171B"/>
                </a:solidFill>
              </a:ln>
            </p:spPr>
            <p:txBody>
              <a:bodyPr wrap="square" lIns="0" tIns="0" rIns="0" bIns="0" rtlCol="0"/>
              <a:lstStyle/>
              <a:p>
                <a:endParaRPr/>
              </a:p>
            </p:txBody>
          </p:sp>
          <p:sp>
            <p:nvSpPr>
              <p:cNvPr id="71" name="object 71"/>
              <p:cNvSpPr/>
              <p:nvPr/>
            </p:nvSpPr>
            <p:spPr>
              <a:xfrm>
                <a:off x="6345800" y="3748468"/>
                <a:ext cx="38100" cy="34290"/>
              </a:xfrm>
              <a:custGeom>
                <a:avLst/>
                <a:gdLst/>
                <a:ahLst/>
                <a:cxnLst/>
                <a:rect l="l" t="t" r="r" b="b"/>
                <a:pathLst>
                  <a:path w="38100" h="34289">
                    <a:moveTo>
                      <a:pt x="37490" y="0"/>
                    </a:moveTo>
                    <a:lnTo>
                      <a:pt x="0" y="0"/>
                    </a:lnTo>
                    <a:lnTo>
                      <a:pt x="18745" y="33997"/>
                    </a:lnTo>
                    <a:lnTo>
                      <a:pt x="37490" y="0"/>
                    </a:lnTo>
                    <a:close/>
                  </a:path>
                </a:pathLst>
              </a:custGeom>
              <a:solidFill>
                <a:srgbClr val="1A171B"/>
              </a:solidFill>
            </p:spPr>
            <p:txBody>
              <a:bodyPr wrap="square" lIns="0" tIns="0" rIns="0" bIns="0" rtlCol="0"/>
              <a:lstStyle/>
              <a:p>
                <a:endParaRPr/>
              </a:p>
            </p:txBody>
          </p:sp>
        </p:grpSp>
        <p:grpSp>
          <p:nvGrpSpPr>
            <p:cNvPr id="72" name="object 72"/>
            <p:cNvGrpSpPr/>
            <p:nvPr/>
          </p:nvGrpSpPr>
          <p:grpSpPr>
            <a:xfrm>
              <a:off x="15840237" y="3656614"/>
              <a:ext cx="59055" cy="198120"/>
              <a:chOff x="6582980" y="3563830"/>
              <a:chExt cx="59055" cy="198120"/>
            </a:xfrm>
          </p:grpSpPr>
          <p:sp>
            <p:nvSpPr>
              <p:cNvPr id="73" name="object 73"/>
              <p:cNvSpPr/>
              <p:nvPr/>
            </p:nvSpPr>
            <p:spPr>
              <a:xfrm>
                <a:off x="6601086" y="3583815"/>
                <a:ext cx="35560" cy="173355"/>
              </a:xfrm>
              <a:custGeom>
                <a:avLst/>
                <a:gdLst/>
                <a:ahLst/>
                <a:cxnLst/>
                <a:rect l="l" t="t" r="r" b="b"/>
                <a:pathLst>
                  <a:path w="35559" h="173354">
                    <a:moveTo>
                      <a:pt x="35432" y="0"/>
                    </a:moveTo>
                    <a:lnTo>
                      <a:pt x="0" y="96875"/>
                    </a:lnTo>
                    <a:lnTo>
                      <a:pt x="0" y="172821"/>
                    </a:lnTo>
                  </a:path>
                </a:pathLst>
              </a:custGeom>
              <a:ln w="10160">
                <a:solidFill>
                  <a:srgbClr val="1A171B"/>
                </a:solidFill>
              </a:ln>
            </p:spPr>
            <p:txBody>
              <a:bodyPr wrap="square" lIns="0" tIns="0" rIns="0" bIns="0" rtlCol="0"/>
              <a:lstStyle/>
              <a:p>
                <a:endParaRPr/>
              </a:p>
            </p:txBody>
          </p:sp>
          <p:sp>
            <p:nvSpPr>
              <p:cNvPr id="74" name="object 74"/>
              <p:cNvSpPr/>
              <p:nvPr/>
            </p:nvSpPr>
            <p:spPr>
              <a:xfrm>
                <a:off x="6588060" y="3568910"/>
                <a:ext cx="26670" cy="26670"/>
              </a:xfrm>
              <a:custGeom>
                <a:avLst/>
                <a:gdLst/>
                <a:ahLst/>
                <a:cxnLst/>
                <a:rect l="l" t="t" r="r" b="b"/>
                <a:pathLst>
                  <a:path w="26670" h="26670">
                    <a:moveTo>
                      <a:pt x="0" y="26111"/>
                    </a:moveTo>
                    <a:lnTo>
                      <a:pt x="26581" y="0"/>
                    </a:lnTo>
                  </a:path>
                </a:pathLst>
              </a:custGeom>
              <a:ln w="10160">
                <a:solidFill>
                  <a:srgbClr val="1A171B"/>
                </a:solidFill>
              </a:ln>
            </p:spPr>
            <p:txBody>
              <a:bodyPr wrap="square" lIns="0" tIns="0" rIns="0" bIns="0" rtlCol="0"/>
              <a:lstStyle/>
              <a:p>
                <a:endParaRPr/>
              </a:p>
            </p:txBody>
          </p:sp>
        </p:grpSp>
        <p:grpSp>
          <p:nvGrpSpPr>
            <p:cNvPr id="75" name="object 75"/>
            <p:cNvGrpSpPr/>
            <p:nvPr/>
          </p:nvGrpSpPr>
          <p:grpSpPr>
            <a:xfrm>
              <a:off x="15366219" y="3568712"/>
              <a:ext cx="972185" cy="306705"/>
              <a:chOff x="6108962" y="3475927"/>
              <a:chExt cx="972185" cy="306705"/>
            </a:xfrm>
          </p:grpSpPr>
          <p:sp>
            <p:nvSpPr>
              <p:cNvPr id="76" name="object 76"/>
              <p:cNvSpPr/>
              <p:nvPr/>
            </p:nvSpPr>
            <p:spPr>
              <a:xfrm>
                <a:off x="6127367" y="3583815"/>
                <a:ext cx="35560" cy="173355"/>
              </a:xfrm>
              <a:custGeom>
                <a:avLst/>
                <a:gdLst/>
                <a:ahLst/>
                <a:cxnLst/>
                <a:rect l="l" t="t" r="r" b="b"/>
                <a:pathLst>
                  <a:path w="35560" h="173354">
                    <a:moveTo>
                      <a:pt x="35382" y="0"/>
                    </a:moveTo>
                    <a:lnTo>
                      <a:pt x="0" y="96875"/>
                    </a:lnTo>
                    <a:lnTo>
                      <a:pt x="0" y="172821"/>
                    </a:lnTo>
                  </a:path>
                </a:pathLst>
              </a:custGeom>
              <a:ln w="10160">
                <a:solidFill>
                  <a:srgbClr val="1A171B"/>
                </a:solidFill>
              </a:ln>
            </p:spPr>
            <p:txBody>
              <a:bodyPr wrap="square" lIns="0" tIns="0" rIns="0" bIns="0" rtlCol="0"/>
              <a:lstStyle/>
              <a:p>
                <a:endParaRPr/>
              </a:p>
            </p:txBody>
          </p:sp>
          <p:sp>
            <p:nvSpPr>
              <p:cNvPr id="77" name="object 77"/>
              <p:cNvSpPr/>
              <p:nvPr/>
            </p:nvSpPr>
            <p:spPr>
              <a:xfrm>
                <a:off x="6127887" y="3481007"/>
                <a:ext cx="948055" cy="100965"/>
              </a:xfrm>
              <a:custGeom>
                <a:avLst/>
                <a:gdLst/>
                <a:ahLst/>
                <a:cxnLst/>
                <a:rect l="l" t="t" r="r" b="b"/>
                <a:pathLst>
                  <a:path w="948054" h="100964">
                    <a:moveTo>
                      <a:pt x="0" y="100926"/>
                    </a:moveTo>
                    <a:lnTo>
                      <a:pt x="0" y="0"/>
                    </a:lnTo>
                    <a:lnTo>
                      <a:pt x="97269" y="0"/>
                    </a:lnTo>
                    <a:lnTo>
                      <a:pt x="474230" y="0"/>
                    </a:lnTo>
                    <a:lnTo>
                      <a:pt x="947953" y="0"/>
                    </a:lnTo>
                    <a:lnTo>
                      <a:pt x="947953" y="100926"/>
                    </a:lnTo>
                  </a:path>
                </a:pathLst>
              </a:custGeom>
              <a:ln w="10160">
                <a:solidFill>
                  <a:srgbClr val="1A171B"/>
                </a:solidFill>
              </a:ln>
            </p:spPr>
            <p:txBody>
              <a:bodyPr wrap="square" lIns="0" tIns="0" rIns="0" bIns="0" rtlCol="0"/>
              <a:lstStyle/>
              <a:p>
                <a:endParaRPr/>
              </a:p>
            </p:txBody>
          </p:sp>
          <p:sp>
            <p:nvSpPr>
              <p:cNvPr id="78" name="object 78"/>
              <p:cNvSpPr/>
              <p:nvPr/>
            </p:nvSpPr>
            <p:spPr>
              <a:xfrm>
                <a:off x="6114342" y="3568910"/>
                <a:ext cx="26670" cy="26670"/>
              </a:xfrm>
              <a:custGeom>
                <a:avLst/>
                <a:gdLst/>
                <a:ahLst/>
                <a:cxnLst/>
                <a:rect l="l" t="t" r="r" b="b"/>
                <a:pathLst>
                  <a:path w="26670" h="26670">
                    <a:moveTo>
                      <a:pt x="0" y="26111"/>
                    </a:moveTo>
                    <a:lnTo>
                      <a:pt x="26568" y="0"/>
                    </a:lnTo>
                  </a:path>
                </a:pathLst>
              </a:custGeom>
              <a:ln w="10160">
                <a:solidFill>
                  <a:srgbClr val="1A171B"/>
                </a:solidFill>
              </a:ln>
            </p:spPr>
            <p:txBody>
              <a:bodyPr wrap="square" lIns="0" tIns="0" rIns="0" bIns="0" rtlCol="0"/>
              <a:lstStyle/>
              <a:p>
                <a:endParaRPr/>
              </a:p>
            </p:txBody>
          </p:sp>
          <p:sp>
            <p:nvSpPr>
              <p:cNvPr id="79" name="object 79"/>
              <p:cNvSpPr/>
              <p:nvPr/>
            </p:nvSpPr>
            <p:spPr>
              <a:xfrm>
                <a:off x="6114347" y="3568910"/>
                <a:ext cx="26670" cy="26670"/>
              </a:xfrm>
              <a:custGeom>
                <a:avLst/>
                <a:gdLst/>
                <a:ahLst/>
                <a:cxnLst/>
                <a:rect l="l" t="t" r="r" b="b"/>
                <a:pathLst>
                  <a:path w="26670" h="26670">
                    <a:moveTo>
                      <a:pt x="26568" y="26111"/>
                    </a:moveTo>
                    <a:lnTo>
                      <a:pt x="0" y="0"/>
                    </a:lnTo>
                  </a:path>
                </a:pathLst>
              </a:custGeom>
              <a:ln w="10160">
                <a:solidFill>
                  <a:srgbClr val="1A171B"/>
                </a:solidFill>
              </a:ln>
            </p:spPr>
            <p:txBody>
              <a:bodyPr wrap="square" lIns="0" tIns="0" rIns="0" bIns="0" rtlCol="0"/>
              <a:lstStyle/>
              <a:p>
                <a:endParaRPr/>
              </a:p>
            </p:txBody>
          </p:sp>
          <p:sp>
            <p:nvSpPr>
              <p:cNvPr id="80" name="object 80"/>
              <p:cNvSpPr/>
              <p:nvPr/>
            </p:nvSpPr>
            <p:spPr>
              <a:xfrm>
                <a:off x="6108962" y="3748468"/>
                <a:ext cx="37465" cy="34290"/>
              </a:xfrm>
              <a:custGeom>
                <a:avLst/>
                <a:gdLst/>
                <a:ahLst/>
                <a:cxnLst/>
                <a:rect l="l" t="t" r="r" b="b"/>
                <a:pathLst>
                  <a:path w="37464" h="34289">
                    <a:moveTo>
                      <a:pt x="37439" y="0"/>
                    </a:moveTo>
                    <a:lnTo>
                      <a:pt x="0" y="0"/>
                    </a:lnTo>
                    <a:lnTo>
                      <a:pt x="18694" y="33997"/>
                    </a:lnTo>
                    <a:lnTo>
                      <a:pt x="37439" y="0"/>
                    </a:lnTo>
                    <a:close/>
                  </a:path>
                </a:pathLst>
              </a:custGeom>
              <a:solidFill>
                <a:srgbClr val="1A171B"/>
              </a:solidFill>
            </p:spPr>
            <p:txBody>
              <a:bodyPr wrap="square" lIns="0" tIns="0" rIns="0" bIns="0" rtlCol="0"/>
              <a:lstStyle/>
              <a:p>
                <a:endParaRPr/>
              </a:p>
            </p:txBody>
          </p:sp>
        </p:grpSp>
        <p:sp>
          <p:nvSpPr>
            <p:cNvPr id="81" name="object 81"/>
            <p:cNvSpPr/>
            <p:nvPr/>
          </p:nvSpPr>
          <p:spPr>
            <a:xfrm>
              <a:off x="15670655" y="3374921"/>
              <a:ext cx="94615" cy="52705"/>
            </a:xfrm>
            <a:custGeom>
              <a:avLst/>
              <a:gdLst/>
              <a:ahLst/>
              <a:cxnLst/>
              <a:rect l="l" t="t" r="r" b="b"/>
              <a:pathLst>
                <a:path w="94615" h="52704">
                  <a:moveTo>
                    <a:pt x="40119" y="914"/>
                  </a:moveTo>
                  <a:lnTo>
                    <a:pt x="33667" y="914"/>
                  </a:lnTo>
                  <a:lnTo>
                    <a:pt x="33667" y="40855"/>
                  </a:lnTo>
                  <a:lnTo>
                    <a:pt x="6908" y="914"/>
                  </a:lnTo>
                  <a:lnTo>
                    <a:pt x="0" y="914"/>
                  </a:lnTo>
                  <a:lnTo>
                    <a:pt x="0" y="51828"/>
                  </a:lnTo>
                  <a:lnTo>
                    <a:pt x="6464" y="51828"/>
                  </a:lnTo>
                  <a:lnTo>
                    <a:pt x="6464" y="11823"/>
                  </a:lnTo>
                  <a:lnTo>
                    <a:pt x="33210" y="51828"/>
                  </a:lnTo>
                  <a:lnTo>
                    <a:pt x="40119" y="51828"/>
                  </a:lnTo>
                  <a:lnTo>
                    <a:pt x="40119" y="914"/>
                  </a:lnTo>
                  <a:close/>
                </a:path>
                <a:path w="94615" h="52704">
                  <a:moveTo>
                    <a:pt x="94475" y="35712"/>
                  </a:moveTo>
                  <a:lnTo>
                    <a:pt x="87731" y="33997"/>
                  </a:lnTo>
                  <a:lnTo>
                    <a:pt x="86817" y="38290"/>
                  </a:lnTo>
                  <a:lnTo>
                    <a:pt x="85039" y="41490"/>
                  </a:lnTo>
                  <a:lnTo>
                    <a:pt x="79844" y="45707"/>
                  </a:lnTo>
                  <a:lnTo>
                    <a:pt x="76644" y="46799"/>
                  </a:lnTo>
                  <a:lnTo>
                    <a:pt x="69786" y="46799"/>
                  </a:lnTo>
                  <a:lnTo>
                    <a:pt x="56464" y="30162"/>
                  </a:lnTo>
                  <a:lnTo>
                    <a:pt x="56464" y="22453"/>
                  </a:lnTo>
                  <a:lnTo>
                    <a:pt x="69557" y="5715"/>
                  </a:lnTo>
                  <a:lnTo>
                    <a:pt x="76822" y="5715"/>
                  </a:lnTo>
                  <a:lnTo>
                    <a:pt x="79667" y="6515"/>
                  </a:lnTo>
                  <a:lnTo>
                    <a:pt x="84124" y="9944"/>
                  </a:lnTo>
                  <a:lnTo>
                    <a:pt x="85852" y="12623"/>
                  </a:lnTo>
                  <a:lnTo>
                    <a:pt x="87045" y="16332"/>
                  </a:lnTo>
                  <a:lnTo>
                    <a:pt x="93675" y="14795"/>
                  </a:lnTo>
                  <a:lnTo>
                    <a:pt x="92303" y="10109"/>
                  </a:lnTo>
                  <a:lnTo>
                    <a:pt x="89903" y="6451"/>
                  </a:lnTo>
                  <a:lnTo>
                    <a:pt x="82931" y="1308"/>
                  </a:lnTo>
                  <a:lnTo>
                    <a:pt x="78638" y="0"/>
                  </a:lnTo>
                  <a:lnTo>
                    <a:pt x="69049" y="0"/>
                  </a:lnTo>
                  <a:lnTo>
                    <a:pt x="49555" y="20624"/>
                  </a:lnTo>
                  <a:lnTo>
                    <a:pt x="49555" y="30797"/>
                  </a:lnTo>
                  <a:lnTo>
                    <a:pt x="67957" y="52679"/>
                  </a:lnTo>
                  <a:lnTo>
                    <a:pt x="78701" y="52679"/>
                  </a:lnTo>
                  <a:lnTo>
                    <a:pt x="83223" y="51257"/>
                  </a:lnTo>
                  <a:lnTo>
                    <a:pt x="90525" y="45478"/>
                  </a:lnTo>
                  <a:lnTo>
                    <a:pt x="93040" y="41262"/>
                  </a:lnTo>
                  <a:lnTo>
                    <a:pt x="94475" y="35712"/>
                  </a:lnTo>
                  <a:close/>
                </a:path>
              </a:pathLst>
            </a:custGeom>
            <a:solidFill>
              <a:srgbClr val="1A171B"/>
            </a:solidFill>
          </p:spPr>
          <p:txBody>
            <a:bodyPr wrap="square" lIns="0" tIns="0" rIns="0" bIns="0" rtlCol="0"/>
            <a:lstStyle/>
            <a:p>
              <a:endParaRPr/>
            </a:p>
          </p:txBody>
        </p:sp>
        <p:sp>
          <p:nvSpPr>
            <p:cNvPr id="82" name="object 82"/>
            <p:cNvSpPr/>
            <p:nvPr/>
          </p:nvSpPr>
          <p:spPr>
            <a:xfrm>
              <a:off x="16153230" y="3368102"/>
              <a:ext cx="94615" cy="52705"/>
            </a:xfrm>
            <a:custGeom>
              <a:avLst/>
              <a:gdLst/>
              <a:ahLst/>
              <a:cxnLst/>
              <a:rect l="l" t="t" r="r" b="b"/>
              <a:pathLst>
                <a:path w="94615" h="52704">
                  <a:moveTo>
                    <a:pt x="40119" y="927"/>
                  </a:moveTo>
                  <a:lnTo>
                    <a:pt x="33667" y="927"/>
                  </a:lnTo>
                  <a:lnTo>
                    <a:pt x="33667" y="40868"/>
                  </a:lnTo>
                  <a:lnTo>
                    <a:pt x="6908" y="927"/>
                  </a:lnTo>
                  <a:lnTo>
                    <a:pt x="0" y="927"/>
                  </a:lnTo>
                  <a:lnTo>
                    <a:pt x="0" y="51841"/>
                  </a:lnTo>
                  <a:lnTo>
                    <a:pt x="6451" y="51841"/>
                  </a:lnTo>
                  <a:lnTo>
                    <a:pt x="6451" y="11836"/>
                  </a:lnTo>
                  <a:lnTo>
                    <a:pt x="33210" y="51841"/>
                  </a:lnTo>
                  <a:lnTo>
                    <a:pt x="40119" y="51841"/>
                  </a:lnTo>
                  <a:lnTo>
                    <a:pt x="40119" y="927"/>
                  </a:lnTo>
                  <a:close/>
                </a:path>
                <a:path w="94615" h="52704">
                  <a:moveTo>
                    <a:pt x="94538" y="35725"/>
                  </a:moveTo>
                  <a:lnTo>
                    <a:pt x="87795" y="34010"/>
                  </a:lnTo>
                  <a:lnTo>
                    <a:pt x="86880" y="38290"/>
                  </a:lnTo>
                  <a:lnTo>
                    <a:pt x="85102" y="41554"/>
                  </a:lnTo>
                  <a:lnTo>
                    <a:pt x="79908" y="45720"/>
                  </a:lnTo>
                  <a:lnTo>
                    <a:pt x="76708" y="46812"/>
                  </a:lnTo>
                  <a:lnTo>
                    <a:pt x="69850" y="46812"/>
                  </a:lnTo>
                  <a:lnTo>
                    <a:pt x="56527" y="30175"/>
                  </a:lnTo>
                  <a:lnTo>
                    <a:pt x="56527" y="22466"/>
                  </a:lnTo>
                  <a:lnTo>
                    <a:pt x="69621" y="5715"/>
                  </a:lnTo>
                  <a:lnTo>
                    <a:pt x="76885" y="5715"/>
                  </a:lnTo>
                  <a:lnTo>
                    <a:pt x="79743" y="6515"/>
                  </a:lnTo>
                  <a:lnTo>
                    <a:pt x="84188" y="9944"/>
                  </a:lnTo>
                  <a:lnTo>
                    <a:pt x="85915" y="12636"/>
                  </a:lnTo>
                  <a:lnTo>
                    <a:pt x="87109" y="16344"/>
                  </a:lnTo>
                  <a:lnTo>
                    <a:pt x="93738" y="14808"/>
                  </a:lnTo>
                  <a:lnTo>
                    <a:pt x="92367" y="10121"/>
                  </a:lnTo>
                  <a:lnTo>
                    <a:pt x="89966" y="6464"/>
                  </a:lnTo>
                  <a:lnTo>
                    <a:pt x="82994" y="1320"/>
                  </a:lnTo>
                  <a:lnTo>
                    <a:pt x="78701" y="0"/>
                  </a:lnTo>
                  <a:lnTo>
                    <a:pt x="69100" y="0"/>
                  </a:lnTo>
                  <a:lnTo>
                    <a:pt x="49618" y="20637"/>
                  </a:lnTo>
                  <a:lnTo>
                    <a:pt x="49618" y="30810"/>
                  </a:lnTo>
                  <a:lnTo>
                    <a:pt x="68021" y="52692"/>
                  </a:lnTo>
                  <a:lnTo>
                    <a:pt x="78765" y="52692"/>
                  </a:lnTo>
                  <a:lnTo>
                    <a:pt x="83286" y="51269"/>
                  </a:lnTo>
                  <a:lnTo>
                    <a:pt x="90589" y="45491"/>
                  </a:lnTo>
                  <a:lnTo>
                    <a:pt x="93116" y="41262"/>
                  </a:lnTo>
                  <a:lnTo>
                    <a:pt x="94538" y="35725"/>
                  </a:lnTo>
                  <a:close/>
                </a:path>
              </a:pathLst>
            </a:custGeom>
            <a:solidFill>
              <a:srgbClr val="1A171B"/>
            </a:solidFill>
          </p:spPr>
          <p:txBody>
            <a:bodyPr wrap="square" lIns="0" tIns="0" rIns="0" bIns="0" rtlCol="0"/>
            <a:lstStyle/>
            <a:p>
              <a:endParaRPr/>
            </a:p>
          </p:txBody>
        </p:sp>
        <p:grpSp>
          <p:nvGrpSpPr>
            <p:cNvPr id="83" name="object 83"/>
            <p:cNvGrpSpPr/>
            <p:nvPr/>
          </p:nvGrpSpPr>
          <p:grpSpPr>
            <a:xfrm>
              <a:off x="16038611" y="4195514"/>
              <a:ext cx="116205" cy="520065"/>
              <a:chOff x="6781354" y="4102729"/>
              <a:chExt cx="116205" cy="520065"/>
            </a:xfrm>
          </p:grpSpPr>
          <p:sp>
            <p:nvSpPr>
              <p:cNvPr id="84" name="object 84"/>
              <p:cNvSpPr/>
              <p:nvPr/>
            </p:nvSpPr>
            <p:spPr>
              <a:xfrm>
                <a:off x="6838885" y="4413628"/>
                <a:ext cx="35560" cy="204470"/>
              </a:xfrm>
              <a:custGeom>
                <a:avLst/>
                <a:gdLst/>
                <a:ahLst/>
                <a:cxnLst/>
                <a:rect l="l" t="t" r="r" b="b"/>
                <a:pathLst>
                  <a:path w="35559" h="204470">
                    <a:moveTo>
                      <a:pt x="35382" y="0"/>
                    </a:moveTo>
                    <a:lnTo>
                      <a:pt x="0" y="96875"/>
                    </a:lnTo>
                    <a:lnTo>
                      <a:pt x="0" y="204025"/>
                    </a:lnTo>
                  </a:path>
                </a:pathLst>
              </a:custGeom>
              <a:ln w="10160">
                <a:solidFill>
                  <a:srgbClr val="1A171B"/>
                </a:solidFill>
              </a:ln>
            </p:spPr>
            <p:txBody>
              <a:bodyPr wrap="square" lIns="0" tIns="0" rIns="0" bIns="0" rtlCol="0"/>
              <a:lstStyle/>
              <a:p>
                <a:endParaRPr/>
              </a:p>
            </p:txBody>
          </p:sp>
          <p:sp>
            <p:nvSpPr>
              <p:cNvPr id="85" name="object 85"/>
              <p:cNvSpPr/>
              <p:nvPr/>
            </p:nvSpPr>
            <p:spPr>
              <a:xfrm>
                <a:off x="6839063" y="4289954"/>
                <a:ext cx="0" cy="121285"/>
              </a:xfrm>
              <a:custGeom>
                <a:avLst/>
                <a:gdLst/>
                <a:ahLst/>
                <a:cxnLst/>
                <a:rect l="l" t="t" r="r" b="b"/>
                <a:pathLst>
                  <a:path h="121285">
                    <a:moveTo>
                      <a:pt x="0" y="0"/>
                    </a:moveTo>
                    <a:lnTo>
                      <a:pt x="0" y="121272"/>
                    </a:lnTo>
                  </a:path>
                </a:pathLst>
              </a:custGeom>
              <a:ln w="10160">
                <a:solidFill>
                  <a:srgbClr val="1A171B"/>
                </a:solidFill>
              </a:ln>
            </p:spPr>
            <p:txBody>
              <a:bodyPr wrap="square" lIns="0" tIns="0" rIns="0" bIns="0" rtlCol="0"/>
              <a:lstStyle/>
              <a:p>
                <a:endParaRPr/>
              </a:p>
            </p:txBody>
          </p:sp>
          <p:sp>
            <p:nvSpPr>
              <p:cNvPr id="86" name="object 86"/>
              <p:cNvSpPr/>
              <p:nvPr/>
            </p:nvSpPr>
            <p:spPr>
              <a:xfrm>
                <a:off x="6825517" y="4398191"/>
                <a:ext cx="26670" cy="26670"/>
              </a:xfrm>
              <a:custGeom>
                <a:avLst/>
                <a:gdLst/>
                <a:ahLst/>
                <a:cxnLst/>
                <a:rect l="l" t="t" r="r" b="b"/>
                <a:pathLst>
                  <a:path w="26670" h="26670">
                    <a:moveTo>
                      <a:pt x="0" y="26123"/>
                    </a:moveTo>
                    <a:lnTo>
                      <a:pt x="26581" y="0"/>
                    </a:lnTo>
                  </a:path>
                </a:pathLst>
              </a:custGeom>
              <a:ln w="10160">
                <a:solidFill>
                  <a:srgbClr val="1A171B"/>
                </a:solidFill>
              </a:ln>
            </p:spPr>
            <p:txBody>
              <a:bodyPr wrap="square" lIns="0" tIns="0" rIns="0" bIns="0" rtlCol="0"/>
              <a:lstStyle/>
              <a:p>
                <a:endParaRPr/>
              </a:p>
            </p:txBody>
          </p:sp>
          <p:sp>
            <p:nvSpPr>
              <p:cNvPr id="87" name="object 87"/>
              <p:cNvSpPr/>
              <p:nvPr/>
            </p:nvSpPr>
            <p:spPr>
              <a:xfrm>
                <a:off x="6825513" y="4398191"/>
                <a:ext cx="26670" cy="26670"/>
              </a:xfrm>
              <a:custGeom>
                <a:avLst/>
                <a:gdLst/>
                <a:ahLst/>
                <a:cxnLst/>
                <a:rect l="l" t="t" r="r" b="b"/>
                <a:pathLst>
                  <a:path w="26670" h="26670">
                    <a:moveTo>
                      <a:pt x="26581" y="26123"/>
                    </a:moveTo>
                    <a:lnTo>
                      <a:pt x="0" y="0"/>
                    </a:lnTo>
                  </a:path>
                </a:pathLst>
              </a:custGeom>
              <a:ln w="10160">
                <a:solidFill>
                  <a:srgbClr val="1A171B"/>
                </a:solidFill>
              </a:ln>
            </p:spPr>
            <p:txBody>
              <a:bodyPr wrap="square" lIns="0" tIns="0" rIns="0" bIns="0" rtlCol="0"/>
              <a:lstStyle/>
              <a:p>
                <a:endParaRPr/>
              </a:p>
            </p:txBody>
          </p:sp>
          <p:sp>
            <p:nvSpPr>
              <p:cNvPr id="88" name="object 88"/>
              <p:cNvSpPr/>
              <p:nvPr/>
            </p:nvSpPr>
            <p:spPr>
              <a:xfrm>
                <a:off x="6786434" y="4186162"/>
                <a:ext cx="106045" cy="106045"/>
              </a:xfrm>
              <a:custGeom>
                <a:avLst/>
                <a:gdLst/>
                <a:ahLst/>
                <a:cxnLst/>
                <a:rect l="l" t="t" r="r" b="b"/>
                <a:pathLst>
                  <a:path w="106045" h="106045">
                    <a:moveTo>
                      <a:pt x="105435" y="52755"/>
                    </a:moveTo>
                    <a:lnTo>
                      <a:pt x="101291" y="73258"/>
                    </a:lnTo>
                    <a:lnTo>
                      <a:pt x="89987" y="90008"/>
                    </a:lnTo>
                    <a:lnTo>
                      <a:pt x="73218" y="101304"/>
                    </a:lnTo>
                    <a:lnTo>
                      <a:pt x="52679" y="105448"/>
                    </a:lnTo>
                    <a:lnTo>
                      <a:pt x="32179" y="101304"/>
                    </a:lnTo>
                    <a:lnTo>
                      <a:pt x="15433" y="90008"/>
                    </a:lnTo>
                    <a:lnTo>
                      <a:pt x="4141" y="73258"/>
                    </a:lnTo>
                    <a:lnTo>
                      <a:pt x="0" y="52755"/>
                    </a:lnTo>
                    <a:lnTo>
                      <a:pt x="4141" y="32216"/>
                    </a:lnTo>
                    <a:lnTo>
                      <a:pt x="15433" y="15447"/>
                    </a:lnTo>
                    <a:lnTo>
                      <a:pt x="32179" y="4144"/>
                    </a:lnTo>
                    <a:lnTo>
                      <a:pt x="52679" y="0"/>
                    </a:lnTo>
                    <a:lnTo>
                      <a:pt x="73218" y="4178"/>
                    </a:lnTo>
                    <a:lnTo>
                      <a:pt x="89987" y="15490"/>
                    </a:lnTo>
                    <a:lnTo>
                      <a:pt x="101291" y="32246"/>
                    </a:lnTo>
                    <a:lnTo>
                      <a:pt x="105435" y="52755"/>
                    </a:lnTo>
                    <a:close/>
                  </a:path>
                </a:pathLst>
              </a:custGeom>
              <a:ln w="10160">
                <a:solidFill>
                  <a:srgbClr val="1A171B"/>
                </a:solidFill>
              </a:ln>
            </p:spPr>
            <p:txBody>
              <a:bodyPr wrap="square" lIns="0" tIns="0" rIns="0" bIns="0" rtlCol="0"/>
              <a:lstStyle/>
              <a:p>
                <a:endParaRPr/>
              </a:p>
            </p:txBody>
          </p:sp>
          <p:sp>
            <p:nvSpPr>
              <p:cNvPr id="89" name="object 89"/>
              <p:cNvSpPr/>
              <p:nvPr/>
            </p:nvSpPr>
            <p:spPr>
              <a:xfrm>
                <a:off x="6786434" y="4107809"/>
                <a:ext cx="106045" cy="106045"/>
              </a:xfrm>
              <a:custGeom>
                <a:avLst/>
                <a:gdLst/>
                <a:ahLst/>
                <a:cxnLst/>
                <a:rect l="l" t="t" r="r" b="b"/>
                <a:pathLst>
                  <a:path w="106045" h="106045">
                    <a:moveTo>
                      <a:pt x="105435" y="52755"/>
                    </a:moveTo>
                    <a:lnTo>
                      <a:pt x="101291" y="73258"/>
                    </a:lnTo>
                    <a:lnTo>
                      <a:pt x="89987" y="90008"/>
                    </a:lnTo>
                    <a:lnTo>
                      <a:pt x="73218" y="101304"/>
                    </a:lnTo>
                    <a:lnTo>
                      <a:pt x="52679" y="105448"/>
                    </a:lnTo>
                    <a:lnTo>
                      <a:pt x="32179" y="101304"/>
                    </a:lnTo>
                    <a:lnTo>
                      <a:pt x="15433" y="90008"/>
                    </a:lnTo>
                    <a:lnTo>
                      <a:pt x="4141" y="73258"/>
                    </a:lnTo>
                    <a:lnTo>
                      <a:pt x="0" y="52755"/>
                    </a:lnTo>
                    <a:lnTo>
                      <a:pt x="4141" y="32216"/>
                    </a:lnTo>
                    <a:lnTo>
                      <a:pt x="15433" y="15447"/>
                    </a:lnTo>
                    <a:lnTo>
                      <a:pt x="32179" y="4144"/>
                    </a:lnTo>
                    <a:lnTo>
                      <a:pt x="52679" y="0"/>
                    </a:lnTo>
                    <a:lnTo>
                      <a:pt x="73218" y="4144"/>
                    </a:lnTo>
                    <a:lnTo>
                      <a:pt x="89987" y="15447"/>
                    </a:lnTo>
                    <a:lnTo>
                      <a:pt x="101291" y="32216"/>
                    </a:lnTo>
                    <a:lnTo>
                      <a:pt x="105435" y="52755"/>
                    </a:lnTo>
                    <a:close/>
                  </a:path>
                </a:pathLst>
              </a:custGeom>
              <a:ln w="10160">
                <a:solidFill>
                  <a:srgbClr val="1A171B"/>
                </a:solidFill>
              </a:ln>
            </p:spPr>
            <p:txBody>
              <a:bodyPr wrap="square" lIns="0" tIns="0" rIns="0" bIns="0" rtlCol="0"/>
              <a:lstStyle/>
              <a:p>
                <a:endParaRPr/>
              </a:p>
            </p:txBody>
          </p:sp>
        </p:grpSp>
        <p:grpSp>
          <p:nvGrpSpPr>
            <p:cNvPr id="90" name="object 90"/>
            <p:cNvGrpSpPr/>
            <p:nvPr/>
          </p:nvGrpSpPr>
          <p:grpSpPr>
            <a:xfrm>
              <a:off x="16077343" y="4716039"/>
              <a:ext cx="59055" cy="301625"/>
              <a:chOff x="6820086" y="4623254"/>
              <a:chExt cx="59055" cy="301625"/>
            </a:xfrm>
          </p:grpSpPr>
          <p:sp>
            <p:nvSpPr>
              <p:cNvPr id="91" name="object 91"/>
              <p:cNvSpPr/>
              <p:nvPr/>
            </p:nvSpPr>
            <p:spPr>
              <a:xfrm>
                <a:off x="6838496" y="4726063"/>
                <a:ext cx="35560" cy="173355"/>
              </a:xfrm>
              <a:custGeom>
                <a:avLst/>
                <a:gdLst/>
                <a:ahLst/>
                <a:cxnLst/>
                <a:rect l="l" t="t" r="r" b="b"/>
                <a:pathLst>
                  <a:path w="35559" h="173354">
                    <a:moveTo>
                      <a:pt x="35369" y="0"/>
                    </a:moveTo>
                    <a:lnTo>
                      <a:pt x="0" y="96875"/>
                    </a:lnTo>
                    <a:lnTo>
                      <a:pt x="0" y="172821"/>
                    </a:lnTo>
                  </a:path>
                </a:pathLst>
              </a:custGeom>
              <a:ln w="10160">
                <a:solidFill>
                  <a:srgbClr val="1A171B"/>
                </a:solidFill>
              </a:ln>
            </p:spPr>
            <p:txBody>
              <a:bodyPr wrap="square" lIns="0" tIns="0" rIns="0" bIns="0" rtlCol="0"/>
              <a:lstStyle/>
              <a:p>
                <a:endParaRPr/>
              </a:p>
            </p:txBody>
          </p:sp>
          <p:sp>
            <p:nvSpPr>
              <p:cNvPr id="92" name="object 92"/>
              <p:cNvSpPr/>
              <p:nvPr/>
            </p:nvSpPr>
            <p:spPr>
              <a:xfrm>
                <a:off x="6838945" y="4623254"/>
                <a:ext cx="0" cy="100965"/>
              </a:xfrm>
              <a:custGeom>
                <a:avLst/>
                <a:gdLst/>
                <a:ahLst/>
                <a:cxnLst/>
                <a:rect l="l" t="t" r="r" b="b"/>
                <a:pathLst>
                  <a:path h="100964">
                    <a:moveTo>
                      <a:pt x="0" y="0"/>
                    </a:moveTo>
                    <a:lnTo>
                      <a:pt x="0" y="100926"/>
                    </a:lnTo>
                  </a:path>
                </a:pathLst>
              </a:custGeom>
              <a:ln w="10160">
                <a:solidFill>
                  <a:srgbClr val="1A171B"/>
                </a:solidFill>
              </a:ln>
            </p:spPr>
            <p:txBody>
              <a:bodyPr wrap="square" lIns="0" tIns="0" rIns="0" bIns="0" rtlCol="0"/>
              <a:lstStyle/>
              <a:p>
                <a:endParaRPr/>
              </a:p>
            </p:txBody>
          </p:sp>
          <p:sp>
            <p:nvSpPr>
              <p:cNvPr id="93" name="object 93"/>
              <p:cNvSpPr/>
              <p:nvPr/>
            </p:nvSpPr>
            <p:spPr>
              <a:xfrm>
                <a:off x="6825405" y="4711158"/>
                <a:ext cx="26670" cy="26670"/>
              </a:xfrm>
              <a:custGeom>
                <a:avLst/>
                <a:gdLst/>
                <a:ahLst/>
                <a:cxnLst/>
                <a:rect l="l" t="t" r="r" b="b"/>
                <a:pathLst>
                  <a:path w="26670" h="26670">
                    <a:moveTo>
                      <a:pt x="0" y="26111"/>
                    </a:moveTo>
                    <a:lnTo>
                      <a:pt x="26631" y="0"/>
                    </a:lnTo>
                  </a:path>
                </a:pathLst>
              </a:custGeom>
              <a:ln w="10160">
                <a:solidFill>
                  <a:srgbClr val="1A171B"/>
                </a:solidFill>
              </a:ln>
            </p:spPr>
            <p:txBody>
              <a:bodyPr wrap="square" lIns="0" tIns="0" rIns="0" bIns="0" rtlCol="0"/>
              <a:lstStyle/>
              <a:p>
                <a:endParaRPr/>
              </a:p>
            </p:txBody>
          </p:sp>
          <p:sp>
            <p:nvSpPr>
              <p:cNvPr id="94" name="object 94"/>
              <p:cNvSpPr/>
              <p:nvPr/>
            </p:nvSpPr>
            <p:spPr>
              <a:xfrm>
                <a:off x="6825400" y="4711158"/>
                <a:ext cx="26670" cy="26670"/>
              </a:xfrm>
              <a:custGeom>
                <a:avLst/>
                <a:gdLst/>
                <a:ahLst/>
                <a:cxnLst/>
                <a:rect l="l" t="t" r="r" b="b"/>
                <a:pathLst>
                  <a:path w="26670" h="26670">
                    <a:moveTo>
                      <a:pt x="26631" y="26111"/>
                    </a:moveTo>
                    <a:lnTo>
                      <a:pt x="0" y="0"/>
                    </a:lnTo>
                  </a:path>
                </a:pathLst>
              </a:custGeom>
              <a:ln w="10160">
                <a:solidFill>
                  <a:srgbClr val="1A171B"/>
                </a:solidFill>
              </a:ln>
            </p:spPr>
            <p:txBody>
              <a:bodyPr wrap="square" lIns="0" tIns="0" rIns="0" bIns="0" rtlCol="0"/>
              <a:lstStyle/>
              <a:p>
                <a:endParaRPr/>
              </a:p>
            </p:txBody>
          </p:sp>
          <p:sp>
            <p:nvSpPr>
              <p:cNvPr id="95" name="object 95"/>
              <p:cNvSpPr/>
              <p:nvPr/>
            </p:nvSpPr>
            <p:spPr>
              <a:xfrm>
                <a:off x="6820086" y="4890714"/>
                <a:ext cx="37465" cy="34290"/>
              </a:xfrm>
              <a:custGeom>
                <a:avLst/>
                <a:gdLst/>
                <a:ahLst/>
                <a:cxnLst/>
                <a:rect l="l" t="t" r="r" b="b"/>
                <a:pathLst>
                  <a:path w="37465" h="34289">
                    <a:moveTo>
                      <a:pt x="37426" y="0"/>
                    </a:moveTo>
                    <a:lnTo>
                      <a:pt x="0" y="0"/>
                    </a:lnTo>
                    <a:lnTo>
                      <a:pt x="18681" y="33997"/>
                    </a:lnTo>
                    <a:lnTo>
                      <a:pt x="37426" y="0"/>
                    </a:lnTo>
                    <a:close/>
                  </a:path>
                </a:pathLst>
              </a:custGeom>
              <a:solidFill>
                <a:srgbClr val="1A171B"/>
              </a:solidFill>
            </p:spPr>
            <p:txBody>
              <a:bodyPr wrap="square" lIns="0" tIns="0" rIns="0" bIns="0" rtlCol="0"/>
              <a:lstStyle/>
              <a:p>
                <a:endParaRPr/>
              </a:p>
            </p:txBody>
          </p:sp>
        </p:grpSp>
        <p:grpSp>
          <p:nvGrpSpPr>
            <p:cNvPr id="96" name="object 96"/>
            <p:cNvGrpSpPr/>
            <p:nvPr/>
          </p:nvGrpSpPr>
          <p:grpSpPr>
            <a:xfrm>
              <a:off x="16314173" y="4798864"/>
              <a:ext cx="59055" cy="219075"/>
              <a:chOff x="7056916" y="4706079"/>
              <a:chExt cx="59055" cy="219075"/>
            </a:xfrm>
          </p:grpSpPr>
          <p:sp>
            <p:nvSpPr>
              <p:cNvPr id="97" name="object 97"/>
              <p:cNvSpPr/>
              <p:nvPr/>
            </p:nvSpPr>
            <p:spPr>
              <a:xfrm>
                <a:off x="7075321" y="4726063"/>
                <a:ext cx="35560" cy="173355"/>
              </a:xfrm>
              <a:custGeom>
                <a:avLst/>
                <a:gdLst/>
                <a:ahLst/>
                <a:cxnLst/>
                <a:rect l="l" t="t" r="r" b="b"/>
                <a:pathLst>
                  <a:path w="35559" h="173354">
                    <a:moveTo>
                      <a:pt x="35432" y="0"/>
                    </a:moveTo>
                    <a:lnTo>
                      <a:pt x="0" y="96875"/>
                    </a:lnTo>
                    <a:lnTo>
                      <a:pt x="0" y="172821"/>
                    </a:lnTo>
                  </a:path>
                </a:pathLst>
              </a:custGeom>
              <a:ln w="10160">
                <a:solidFill>
                  <a:srgbClr val="1A171B"/>
                </a:solidFill>
              </a:ln>
            </p:spPr>
            <p:txBody>
              <a:bodyPr wrap="square" lIns="0" tIns="0" rIns="0" bIns="0" rtlCol="0"/>
              <a:lstStyle/>
              <a:p>
                <a:endParaRPr/>
              </a:p>
            </p:txBody>
          </p:sp>
          <p:sp>
            <p:nvSpPr>
              <p:cNvPr id="98" name="object 98"/>
              <p:cNvSpPr/>
              <p:nvPr/>
            </p:nvSpPr>
            <p:spPr>
              <a:xfrm>
                <a:off x="7062287" y="4711159"/>
                <a:ext cx="26670" cy="26670"/>
              </a:xfrm>
              <a:custGeom>
                <a:avLst/>
                <a:gdLst/>
                <a:ahLst/>
                <a:cxnLst/>
                <a:rect l="l" t="t" r="r" b="b"/>
                <a:pathLst>
                  <a:path w="26670" h="26670">
                    <a:moveTo>
                      <a:pt x="0" y="26111"/>
                    </a:moveTo>
                    <a:lnTo>
                      <a:pt x="26568" y="0"/>
                    </a:lnTo>
                  </a:path>
                </a:pathLst>
              </a:custGeom>
              <a:ln w="10160">
                <a:solidFill>
                  <a:srgbClr val="1A171B"/>
                </a:solidFill>
              </a:ln>
            </p:spPr>
            <p:txBody>
              <a:bodyPr wrap="square" lIns="0" tIns="0" rIns="0" bIns="0" rtlCol="0"/>
              <a:lstStyle/>
              <a:p>
                <a:endParaRPr/>
              </a:p>
            </p:txBody>
          </p:sp>
          <p:sp>
            <p:nvSpPr>
              <p:cNvPr id="99" name="object 99"/>
              <p:cNvSpPr/>
              <p:nvPr/>
            </p:nvSpPr>
            <p:spPr>
              <a:xfrm>
                <a:off x="7062296" y="4711159"/>
                <a:ext cx="26670" cy="26670"/>
              </a:xfrm>
              <a:custGeom>
                <a:avLst/>
                <a:gdLst/>
                <a:ahLst/>
                <a:cxnLst/>
                <a:rect l="l" t="t" r="r" b="b"/>
                <a:pathLst>
                  <a:path w="26670" h="26670">
                    <a:moveTo>
                      <a:pt x="26568" y="26111"/>
                    </a:moveTo>
                    <a:lnTo>
                      <a:pt x="0" y="0"/>
                    </a:lnTo>
                  </a:path>
                </a:pathLst>
              </a:custGeom>
              <a:ln w="10160">
                <a:solidFill>
                  <a:srgbClr val="1A171B"/>
                </a:solidFill>
              </a:ln>
            </p:spPr>
            <p:txBody>
              <a:bodyPr wrap="square" lIns="0" tIns="0" rIns="0" bIns="0" rtlCol="0"/>
              <a:lstStyle/>
              <a:p>
                <a:endParaRPr/>
              </a:p>
            </p:txBody>
          </p:sp>
          <p:sp>
            <p:nvSpPr>
              <p:cNvPr id="100" name="object 100"/>
              <p:cNvSpPr/>
              <p:nvPr/>
            </p:nvSpPr>
            <p:spPr>
              <a:xfrm>
                <a:off x="7056916" y="4890714"/>
                <a:ext cx="38100" cy="34290"/>
              </a:xfrm>
              <a:custGeom>
                <a:avLst/>
                <a:gdLst/>
                <a:ahLst/>
                <a:cxnLst/>
                <a:rect l="l" t="t" r="r" b="b"/>
                <a:pathLst>
                  <a:path w="38100" h="34289">
                    <a:moveTo>
                      <a:pt x="37490" y="0"/>
                    </a:moveTo>
                    <a:lnTo>
                      <a:pt x="0" y="0"/>
                    </a:lnTo>
                    <a:lnTo>
                      <a:pt x="18745" y="33997"/>
                    </a:lnTo>
                    <a:lnTo>
                      <a:pt x="37490" y="0"/>
                    </a:lnTo>
                    <a:close/>
                  </a:path>
                </a:pathLst>
              </a:custGeom>
              <a:solidFill>
                <a:srgbClr val="1A171B"/>
              </a:solidFill>
            </p:spPr>
            <p:txBody>
              <a:bodyPr wrap="square" lIns="0" tIns="0" rIns="0" bIns="0" rtlCol="0"/>
              <a:lstStyle/>
              <a:p>
                <a:endParaRPr/>
              </a:p>
            </p:txBody>
          </p:sp>
        </p:grpSp>
        <p:sp>
          <p:nvSpPr>
            <p:cNvPr id="101" name="object 101"/>
            <p:cNvSpPr/>
            <p:nvPr/>
          </p:nvSpPr>
          <p:spPr>
            <a:xfrm>
              <a:off x="15845822" y="4702842"/>
              <a:ext cx="26670" cy="26670"/>
            </a:xfrm>
            <a:custGeom>
              <a:avLst/>
              <a:gdLst/>
              <a:ahLst/>
              <a:cxnLst/>
              <a:rect l="l" t="t" r="r" b="b"/>
              <a:pathLst>
                <a:path w="26670" h="26670">
                  <a:moveTo>
                    <a:pt x="26581" y="26111"/>
                  </a:moveTo>
                  <a:lnTo>
                    <a:pt x="0" y="0"/>
                  </a:lnTo>
                </a:path>
              </a:pathLst>
            </a:custGeom>
            <a:ln w="10160">
              <a:solidFill>
                <a:srgbClr val="1A171B"/>
              </a:solidFill>
            </a:ln>
          </p:spPr>
          <p:txBody>
            <a:bodyPr wrap="square" lIns="0" tIns="0" rIns="0" bIns="0" rtlCol="0"/>
            <a:lstStyle/>
            <a:p>
              <a:endParaRPr/>
            </a:p>
          </p:txBody>
        </p:sp>
        <p:grpSp>
          <p:nvGrpSpPr>
            <p:cNvPr id="102" name="object 102"/>
            <p:cNvGrpSpPr/>
            <p:nvPr/>
          </p:nvGrpSpPr>
          <p:grpSpPr>
            <a:xfrm>
              <a:off x="15616840" y="4382739"/>
              <a:ext cx="45720" cy="333375"/>
              <a:chOff x="6359584" y="4289954"/>
              <a:chExt cx="45720" cy="333375"/>
            </a:xfrm>
          </p:grpSpPr>
          <p:sp>
            <p:nvSpPr>
              <p:cNvPr id="103" name="object 103"/>
              <p:cNvSpPr/>
              <p:nvPr/>
            </p:nvSpPr>
            <p:spPr>
              <a:xfrm>
                <a:off x="6364664" y="4413628"/>
                <a:ext cx="35560" cy="204470"/>
              </a:xfrm>
              <a:custGeom>
                <a:avLst/>
                <a:gdLst/>
                <a:ahLst/>
                <a:cxnLst/>
                <a:rect l="l" t="t" r="r" b="b"/>
                <a:pathLst>
                  <a:path w="35560" h="204470">
                    <a:moveTo>
                      <a:pt x="35369" y="0"/>
                    </a:moveTo>
                    <a:lnTo>
                      <a:pt x="0" y="96875"/>
                    </a:lnTo>
                    <a:lnTo>
                      <a:pt x="0" y="204025"/>
                    </a:lnTo>
                  </a:path>
                </a:pathLst>
              </a:custGeom>
              <a:ln w="10160">
                <a:solidFill>
                  <a:srgbClr val="1A171B"/>
                </a:solidFill>
              </a:ln>
            </p:spPr>
            <p:txBody>
              <a:bodyPr wrap="square" lIns="0" tIns="0" rIns="0" bIns="0" rtlCol="0"/>
              <a:lstStyle/>
              <a:p>
                <a:endParaRPr/>
              </a:p>
            </p:txBody>
          </p:sp>
          <p:sp>
            <p:nvSpPr>
              <p:cNvPr id="104" name="object 104"/>
              <p:cNvSpPr/>
              <p:nvPr/>
            </p:nvSpPr>
            <p:spPr>
              <a:xfrm>
                <a:off x="6364831" y="4289954"/>
                <a:ext cx="0" cy="121285"/>
              </a:xfrm>
              <a:custGeom>
                <a:avLst/>
                <a:gdLst/>
                <a:ahLst/>
                <a:cxnLst/>
                <a:rect l="l" t="t" r="r" b="b"/>
                <a:pathLst>
                  <a:path h="121285">
                    <a:moveTo>
                      <a:pt x="0" y="0"/>
                    </a:moveTo>
                    <a:lnTo>
                      <a:pt x="0" y="121272"/>
                    </a:lnTo>
                  </a:path>
                </a:pathLst>
              </a:custGeom>
              <a:ln w="10160">
                <a:solidFill>
                  <a:srgbClr val="1A171B"/>
                </a:solidFill>
              </a:ln>
            </p:spPr>
            <p:txBody>
              <a:bodyPr wrap="square" lIns="0" tIns="0" rIns="0" bIns="0" rtlCol="0"/>
              <a:lstStyle/>
              <a:p>
                <a:endParaRPr/>
              </a:p>
            </p:txBody>
          </p:sp>
        </p:grpSp>
        <p:grpSp>
          <p:nvGrpSpPr>
            <p:cNvPr id="105" name="object 105"/>
            <p:cNvGrpSpPr/>
            <p:nvPr/>
          </p:nvGrpSpPr>
          <p:grpSpPr>
            <a:xfrm>
              <a:off x="15617007" y="4107961"/>
              <a:ext cx="484505" cy="101600"/>
              <a:chOff x="6359750" y="4015177"/>
              <a:chExt cx="484505" cy="101600"/>
            </a:xfrm>
          </p:grpSpPr>
          <p:sp>
            <p:nvSpPr>
              <p:cNvPr id="106" name="object 106"/>
              <p:cNvSpPr/>
              <p:nvPr/>
            </p:nvSpPr>
            <p:spPr>
              <a:xfrm>
                <a:off x="6364830" y="4061348"/>
                <a:ext cx="474345" cy="50165"/>
              </a:xfrm>
              <a:custGeom>
                <a:avLst/>
                <a:gdLst/>
                <a:ahLst/>
                <a:cxnLst/>
                <a:rect l="l" t="t" r="r" b="b"/>
                <a:pathLst>
                  <a:path w="474345" h="50164">
                    <a:moveTo>
                      <a:pt x="0" y="50126"/>
                    </a:moveTo>
                    <a:lnTo>
                      <a:pt x="0" y="0"/>
                    </a:lnTo>
                    <a:lnTo>
                      <a:pt x="474230" y="0"/>
                    </a:lnTo>
                    <a:lnTo>
                      <a:pt x="474230" y="50126"/>
                    </a:lnTo>
                  </a:path>
                </a:pathLst>
              </a:custGeom>
              <a:ln w="10160">
                <a:solidFill>
                  <a:srgbClr val="1A171B"/>
                </a:solidFill>
              </a:ln>
            </p:spPr>
            <p:txBody>
              <a:bodyPr wrap="square" lIns="0" tIns="0" rIns="0" bIns="0" rtlCol="0"/>
              <a:lstStyle/>
              <a:p>
                <a:endParaRPr/>
              </a:p>
            </p:txBody>
          </p:sp>
          <p:sp>
            <p:nvSpPr>
              <p:cNvPr id="107" name="object 107"/>
              <p:cNvSpPr/>
              <p:nvPr/>
            </p:nvSpPr>
            <p:spPr>
              <a:xfrm>
                <a:off x="6601945" y="4015177"/>
                <a:ext cx="0" cy="50165"/>
              </a:xfrm>
              <a:custGeom>
                <a:avLst/>
                <a:gdLst/>
                <a:ahLst/>
                <a:cxnLst/>
                <a:rect l="l" t="t" r="r" b="b"/>
                <a:pathLst>
                  <a:path h="50164">
                    <a:moveTo>
                      <a:pt x="0" y="0"/>
                    </a:moveTo>
                    <a:lnTo>
                      <a:pt x="0" y="50126"/>
                    </a:lnTo>
                  </a:path>
                </a:pathLst>
              </a:custGeom>
              <a:ln w="10160">
                <a:solidFill>
                  <a:srgbClr val="1A171B"/>
                </a:solidFill>
              </a:ln>
            </p:spPr>
            <p:txBody>
              <a:bodyPr wrap="square" lIns="0" tIns="0" rIns="0" bIns="0" rtlCol="0"/>
              <a:lstStyle/>
              <a:p>
                <a:endParaRPr/>
              </a:p>
            </p:txBody>
          </p:sp>
        </p:grpSp>
        <p:grpSp>
          <p:nvGrpSpPr>
            <p:cNvPr id="108" name="object 108"/>
            <p:cNvGrpSpPr/>
            <p:nvPr/>
          </p:nvGrpSpPr>
          <p:grpSpPr>
            <a:xfrm>
              <a:off x="15603462" y="4485895"/>
              <a:ext cx="36830" cy="36830"/>
              <a:chOff x="6346206" y="4393111"/>
              <a:chExt cx="36830" cy="36830"/>
            </a:xfrm>
          </p:grpSpPr>
          <p:sp>
            <p:nvSpPr>
              <p:cNvPr id="109" name="object 109"/>
              <p:cNvSpPr/>
              <p:nvPr/>
            </p:nvSpPr>
            <p:spPr>
              <a:xfrm>
                <a:off x="6351286" y="4398191"/>
                <a:ext cx="26670" cy="26670"/>
              </a:xfrm>
              <a:custGeom>
                <a:avLst/>
                <a:gdLst/>
                <a:ahLst/>
                <a:cxnLst/>
                <a:rect l="l" t="t" r="r" b="b"/>
                <a:pathLst>
                  <a:path w="26670" h="26670">
                    <a:moveTo>
                      <a:pt x="0" y="26123"/>
                    </a:moveTo>
                    <a:lnTo>
                      <a:pt x="26568" y="0"/>
                    </a:lnTo>
                  </a:path>
                </a:pathLst>
              </a:custGeom>
              <a:ln w="10160">
                <a:solidFill>
                  <a:srgbClr val="1A171B"/>
                </a:solidFill>
              </a:ln>
            </p:spPr>
            <p:txBody>
              <a:bodyPr wrap="square" lIns="0" tIns="0" rIns="0" bIns="0" rtlCol="0"/>
              <a:lstStyle/>
              <a:p>
                <a:endParaRPr/>
              </a:p>
            </p:txBody>
          </p:sp>
          <p:sp>
            <p:nvSpPr>
              <p:cNvPr id="110" name="object 110"/>
              <p:cNvSpPr/>
              <p:nvPr/>
            </p:nvSpPr>
            <p:spPr>
              <a:xfrm>
                <a:off x="6351292" y="4398191"/>
                <a:ext cx="26670" cy="26670"/>
              </a:xfrm>
              <a:custGeom>
                <a:avLst/>
                <a:gdLst/>
                <a:ahLst/>
                <a:cxnLst/>
                <a:rect l="l" t="t" r="r" b="b"/>
                <a:pathLst>
                  <a:path w="26670" h="26670">
                    <a:moveTo>
                      <a:pt x="26568" y="26123"/>
                    </a:moveTo>
                    <a:lnTo>
                      <a:pt x="0" y="0"/>
                    </a:lnTo>
                  </a:path>
                </a:pathLst>
              </a:custGeom>
              <a:ln w="10160">
                <a:solidFill>
                  <a:srgbClr val="1A171B"/>
                </a:solidFill>
              </a:ln>
            </p:spPr>
            <p:txBody>
              <a:bodyPr wrap="square" lIns="0" tIns="0" rIns="0" bIns="0" rtlCol="0"/>
              <a:lstStyle/>
              <a:p>
                <a:endParaRPr/>
              </a:p>
            </p:txBody>
          </p:sp>
        </p:grpSp>
        <p:pic>
          <p:nvPicPr>
            <p:cNvPr id="111" name="object 111"/>
            <p:cNvPicPr/>
            <p:nvPr/>
          </p:nvPicPr>
          <p:blipFill>
            <a:blip r:embed="rId3" cstate="print"/>
            <a:stretch>
              <a:fillRect/>
            </a:stretch>
          </p:blipFill>
          <p:spPr>
            <a:xfrm>
              <a:off x="15564309" y="4195513"/>
              <a:ext cx="115608" cy="193960"/>
            </a:xfrm>
            <a:prstGeom prst="rect">
              <a:avLst/>
            </a:prstGeom>
          </p:spPr>
        </p:pic>
        <p:grpSp>
          <p:nvGrpSpPr>
            <p:cNvPr id="112" name="object 112"/>
            <p:cNvGrpSpPr/>
            <p:nvPr/>
          </p:nvGrpSpPr>
          <p:grpSpPr>
            <a:xfrm>
              <a:off x="15603055" y="4716039"/>
              <a:ext cx="59055" cy="301625"/>
              <a:chOff x="6345798" y="4623254"/>
              <a:chExt cx="59055" cy="301625"/>
            </a:xfrm>
          </p:grpSpPr>
          <p:sp>
            <p:nvSpPr>
              <p:cNvPr id="113" name="object 113"/>
              <p:cNvSpPr/>
              <p:nvPr/>
            </p:nvSpPr>
            <p:spPr>
              <a:xfrm>
                <a:off x="6364264" y="4726063"/>
                <a:ext cx="35560" cy="173355"/>
              </a:xfrm>
              <a:custGeom>
                <a:avLst/>
                <a:gdLst/>
                <a:ahLst/>
                <a:cxnLst/>
                <a:rect l="l" t="t" r="r" b="b"/>
                <a:pathLst>
                  <a:path w="35560" h="173354">
                    <a:moveTo>
                      <a:pt x="35369" y="0"/>
                    </a:moveTo>
                    <a:lnTo>
                      <a:pt x="0" y="96875"/>
                    </a:lnTo>
                    <a:lnTo>
                      <a:pt x="0" y="172821"/>
                    </a:lnTo>
                  </a:path>
                </a:pathLst>
              </a:custGeom>
              <a:ln w="10160">
                <a:solidFill>
                  <a:srgbClr val="1A171B"/>
                </a:solidFill>
              </a:ln>
            </p:spPr>
            <p:txBody>
              <a:bodyPr wrap="square" lIns="0" tIns="0" rIns="0" bIns="0" rtlCol="0"/>
              <a:lstStyle/>
              <a:p>
                <a:endParaRPr/>
              </a:p>
            </p:txBody>
          </p:sp>
          <p:sp>
            <p:nvSpPr>
              <p:cNvPr id="114" name="object 114"/>
              <p:cNvSpPr/>
              <p:nvPr/>
            </p:nvSpPr>
            <p:spPr>
              <a:xfrm>
                <a:off x="6364716" y="4623254"/>
                <a:ext cx="0" cy="100965"/>
              </a:xfrm>
              <a:custGeom>
                <a:avLst/>
                <a:gdLst/>
                <a:ahLst/>
                <a:cxnLst/>
                <a:rect l="l" t="t" r="r" b="b"/>
                <a:pathLst>
                  <a:path h="100964">
                    <a:moveTo>
                      <a:pt x="0" y="0"/>
                    </a:moveTo>
                    <a:lnTo>
                      <a:pt x="0" y="100926"/>
                    </a:lnTo>
                  </a:path>
                </a:pathLst>
              </a:custGeom>
              <a:ln w="10160">
                <a:solidFill>
                  <a:srgbClr val="1A171B"/>
                </a:solidFill>
              </a:ln>
            </p:spPr>
            <p:txBody>
              <a:bodyPr wrap="square" lIns="0" tIns="0" rIns="0" bIns="0" rtlCol="0"/>
              <a:lstStyle/>
              <a:p>
                <a:endParaRPr/>
              </a:p>
            </p:txBody>
          </p:sp>
          <p:sp>
            <p:nvSpPr>
              <p:cNvPr id="115" name="object 115"/>
              <p:cNvSpPr/>
              <p:nvPr/>
            </p:nvSpPr>
            <p:spPr>
              <a:xfrm>
                <a:off x="6351172" y="4711158"/>
                <a:ext cx="26670" cy="26670"/>
              </a:xfrm>
              <a:custGeom>
                <a:avLst/>
                <a:gdLst/>
                <a:ahLst/>
                <a:cxnLst/>
                <a:rect l="l" t="t" r="r" b="b"/>
                <a:pathLst>
                  <a:path w="26670" h="26670">
                    <a:moveTo>
                      <a:pt x="0" y="26111"/>
                    </a:moveTo>
                    <a:lnTo>
                      <a:pt x="26631" y="0"/>
                    </a:lnTo>
                  </a:path>
                </a:pathLst>
              </a:custGeom>
              <a:ln w="10160">
                <a:solidFill>
                  <a:srgbClr val="1A171B"/>
                </a:solidFill>
              </a:ln>
            </p:spPr>
            <p:txBody>
              <a:bodyPr wrap="square" lIns="0" tIns="0" rIns="0" bIns="0" rtlCol="0"/>
              <a:lstStyle/>
              <a:p>
                <a:endParaRPr/>
              </a:p>
            </p:txBody>
          </p:sp>
          <p:sp>
            <p:nvSpPr>
              <p:cNvPr id="116" name="object 116"/>
              <p:cNvSpPr/>
              <p:nvPr/>
            </p:nvSpPr>
            <p:spPr>
              <a:xfrm>
                <a:off x="6351172" y="4711158"/>
                <a:ext cx="26670" cy="26670"/>
              </a:xfrm>
              <a:custGeom>
                <a:avLst/>
                <a:gdLst/>
                <a:ahLst/>
                <a:cxnLst/>
                <a:rect l="l" t="t" r="r" b="b"/>
                <a:pathLst>
                  <a:path w="26670" h="26670">
                    <a:moveTo>
                      <a:pt x="26631" y="26111"/>
                    </a:moveTo>
                    <a:lnTo>
                      <a:pt x="0" y="0"/>
                    </a:lnTo>
                  </a:path>
                </a:pathLst>
              </a:custGeom>
              <a:ln w="10160">
                <a:solidFill>
                  <a:srgbClr val="1A171B"/>
                </a:solidFill>
              </a:ln>
            </p:spPr>
            <p:txBody>
              <a:bodyPr wrap="square" lIns="0" tIns="0" rIns="0" bIns="0" rtlCol="0"/>
              <a:lstStyle/>
              <a:p>
                <a:endParaRPr/>
              </a:p>
            </p:txBody>
          </p:sp>
          <p:sp>
            <p:nvSpPr>
              <p:cNvPr id="117" name="object 117"/>
              <p:cNvSpPr/>
              <p:nvPr/>
            </p:nvSpPr>
            <p:spPr>
              <a:xfrm>
                <a:off x="6345798" y="4890714"/>
                <a:ext cx="38100" cy="34290"/>
              </a:xfrm>
              <a:custGeom>
                <a:avLst/>
                <a:gdLst/>
                <a:ahLst/>
                <a:cxnLst/>
                <a:rect l="l" t="t" r="r" b="b"/>
                <a:pathLst>
                  <a:path w="38100" h="34289">
                    <a:moveTo>
                      <a:pt x="37490" y="0"/>
                    </a:moveTo>
                    <a:lnTo>
                      <a:pt x="0" y="0"/>
                    </a:lnTo>
                    <a:lnTo>
                      <a:pt x="18745" y="33997"/>
                    </a:lnTo>
                    <a:lnTo>
                      <a:pt x="37490" y="0"/>
                    </a:lnTo>
                    <a:close/>
                  </a:path>
                </a:pathLst>
              </a:custGeom>
              <a:solidFill>
                <a:srgbClr val="1A171B"/>
              </a:solidFill>
            </p:spPr>
            <p:txBody>
              <a:bodyPr wrap="square" lIns="0" tIns="0" rIns="0" bIns="0" rtlCol="0"/>
              <a:lstStyle/>
              <a:p>
                <a:endParaRPr/>
              </a:p>
            </p:txBody>
          </p:sp>
        </p:grpSp>
        <p:grpSp>
          <p:nvGrpSpPr>
            <p:cNvPr id="118" name="object 118"/>
            <p:cNvGrpSpPr/>
            <p:nvPr/>
          </p:nvGrpSpPr>
          <p:grpSpPr>
            <a:xfrm>
              <a:off x="15840237" y="4674608"/>
              <a:ext cx="135255" cy="59690"/>
              <a:chOff x="6582980" y="4581824"/>
              <a:chExt cx="135255" cy="59690"/>
            </a:xfrm>
          </p:grpSpPr>
          <p:sp>
            <p:nvSpPr>
              <p:cNvPr id="119" name="object 119"/>
              <p:cNvSpPr/>
              <p:nvPr/>
            </p:nvSpPr>
            <p:spPr>
              <a:xfrm>
                <a:off x="6616004" y="4586904"/>
                <a:ext cx="97155" cy="36195"/>
              </a:xfrm>
              <a:custGeom>
                <a:avLst/>
                <a:gdLst/>
                <a:ahLst/>
                <a:cxnLst/>
                <a:rect l="l" t="t" r="r" b="b"/>
                <a:pathLst>
                  <a:path w="97154" h="36195">
                    <a:moveTo>
                      <a:pt x="0" y="0"/>
                    </a:moveTo>
                    <a:lnTo>
                      <a:pt x="96875" y="36118"/>
                    </a:lnTo>
                  </a:path>
                </a:pathLst>
              </a:custGeom>
              <a:ln w="10160">
                <a:solidFill>
                  <a:srgbClr val="1A171B"/>
                </a:solidFill>
              </a:ln>
            </p:spPr>
            <p:txBody>
              <a:bodyPr wrap="square" lIns="0" tIns="0" rIns="0" bIns="0" rtlCol="0"/>
              <a:lstStyle/>
              <a:p>
                <a:endParaRPr/>
              </a:p>
            </p:txBody>
          </p:sp>
          <p:sp>
            <p:nvSpPr>
              <p:cNvPr id="120" name="object 120"/>
              <p:cNvSpPr/>
              <p:nvPr/>
            </p:nvSpPr>
            <p:spPr>
              <a:xfrm>
                <a:off x="6588060" y="4610057"/>
                <a:ext cx="26670" cy="26670"/>
              </a:xfrm>
              <a:custGeom>
                <a:avLst/>
                <a:gdLst/>
                <a:ahLst/>
                <a:cxnLst/>
                <a:rect l="l" t="t" r="r" b="b"/>
                <a:pathLst>
                  <a:path w="26670" h="26670">
                    <a:moveTo>
                      <a:pt x="0" y="26111"/>
                    </a:moveTo>
                    <a:lnTo>
                      <a:pt x="26581" y="0"/>
                    </a:lnTo>
                  </a:path>
                </a:pathLst>
              </a:custGeom>
              <a:ln w="10160">
                <a:solidFill>
                  <a:srgbClr val="1A171B"/>
                </a:solidFill>
              </a:ln>
            </p:spPr>
            <p:txBody>
              <a:bodyPr wrap="square" lIns="0" tIns="0" rIns="0" bIns="0" rtlCol="0"/>
              <a:lstStyle/>
              <a:p>
                <a:endParaRPr/>
              </a:p>
            </p:txBody>
          </p:sp>
        </p:grpSp>
        <p:sp>
          <p:nvSpPr>
            <p:cNvPr id="121" name="object 121"/>
            <p:cNvSpPr/>
            <p:nvPr/>
          </p:nvSpPr>
          <p:spPr>
            <a:xfrm>
              <a:off x="15384623" y="4818848"/>
              <a:ext cx="35560" cy="173355"/>
            </a:xfrm>
            <a:custGeom>
              <a:avLst/>
              <a:gdLst/>
              <a:ahLst/>
              <a:cxnLst/>
              <a:rect l="l" t="t" r="r" b="b"/>
              <a:pathLst>
                <a:path w="35560" h="173354">
                  <a:moveTo>
                    <a:pt x="35382" y="0"/>
                  </a:moveTo>
                  <a:lnTo>
                    <a:pt x="0" y="96875"/>
                  </a:lnTo>
                  <a:lnTo>
                    <a:pt x="0" y="172821"/>
                  </a:lnTo>
                </a:path>
              </a:pathLst>
            </a:custGeom>
            <a:ln w="10160">
              <a:solidFill>
                <a:srgbClr val="1A171B"/>
              </a:solidFill>
            </a:ln>
          </p:spPr>
          <p:txBody>
            <a:bodyPr wrap="square" lIns="0" tIns="0" rIns="0" bIns="0" rtlCol="0"/>
            <a:lstStyle/>
            <a:p>
              <a:endParaRPr/>
            </a:p>
          </p:txBody>
        </p:sp>
        <p:sp>
          <p:nvSpPr>
            <p:cNvPr id="122" name="object 122"/>
            <p:cNvSpPr/>
            <p:nvPr/>
          </p:nvSpPr>
          <p:spPr>
            <a:xfrm>
              <a:off x="15966933" y="4715809"/>
              <a:ext cx="366395" cy="101600"/>
            </a:xfrm>
            <a:custGeom>
              <a:avLst/>
              <a:gdLst/>
              <a:ahLst/>
              <a:cxnLst/>
              <a:rect l="l" t="t" r="r" b="b"/>
              <a:pathLst>
                <a:path w="366395" h="101600">
                  <a:moveTo>
                    <a:pt x="0" y="0"/>
                  </a:moveTo>
                  <a:lnTo>
                    <a:pt x="366153" y="0"/>
                  </a:lnTo>
                  <a:lnTo>
                    <a:pt x="366153" y="101155"/>
                  </a:lnTo>
                </a:path>
              </a:pathLst>
            </a:custGeom>
            <a:ln w="10160">
              <a:solidFill>
                <a:srgbClr val="1A171B"/>
              </a:solidFill>
            </a:ln>
          </p:spPr>
          <p:txBody>
            <a:bodyPr wrap="square" lIns="0" tIns="0" rIns="0" bIns="0" rtlCol="0"/>
            <a:lstStyle/>
            <a:p>
              <a:endParaRPr/>
            </a:p>
          </p:txBody>
        </p:sp>
        <p:grpSp>
          <p:nvGrpSpPr>
            <p:cNvPr id="123" name="object 123"/>
            <p:cNvGrpSpPr/>
            <p:nvPr/>
          </p:nvGrpSpPr>
          <p:grpSpPr>
            <a:xfrm>
              <a:off x="15366519" y="4710959"/>
              <a:ext cx="498475" cy="124460"/>
              <a:chOff x="6109262" y="4618175"/>
              <a:chExt cx="498475" cy="124460"/>
            </a:xfrm>
          </p:grpSpPr>
          <p:sp>
            <p:nvSpPr>
              <p:cNvPr id="124" name="object 124"/>
              <p:cNvSpPr/>
              <p:nvPr/>
            </p:nvSpPr>
            <p:spPr>
              <a:xfrm>
                <a:off x="6127887" y="4623255"/>
                <a:ext cx="474345" cy="100965"/>
              </a:xfrm>
              <a:custGeom>
                <a:avLst/>
                <a:gdLst/>
                <a:ahLst/>
                <a:cxnLst/>
                <a:rect l="l" t="t" r="r" b="b"/>
                <a:pathLst>
                  <a:path w="474345" h="100964">
                    <a:moveTo>
                      <a:pt x="0" y="100926"/>
                    </a:moveTo>
                    <a:lnTo>
                      <a:pt x="0" y="0"/>
                    </a:lnTo>
                    <a:lnTo>
                      <a:pt x="97269" y="0"/>
                    </a:lnTo>
                    <a:lnTo>
                      <a:pt x="474230" y="0"/>
                    </a:lnTo>
                  </a:path>
                </a:pathLst>
              </a:custGeom>
              <a:ln w="10160">
                <a:solidFill>
                  <a:srgbClr val="1A171B"/>
                </a:solidFill>
              </a:ln>
            </p:spPr>
            <p:txBody>
              <a:bodyPr wrap="square" lIns="0" tIns="0" rIns="0" bIns="0" rtlCol="0"/>
              <a:lstStyle/>
              <a:p>
                <a:endParaRPr/>
              </a:p>
            </p:txBody>
          </p:sp>
          <p:sp>
            <p:nvSpPr>
              <p:cNvPr id="125" name="object 125"/>
              <p:cNvSpPr/>
              <p:nvPr/>
            </p:nvSpPr>
            <p:spPr>
              <a:xfrm>
                <a:off x="6114342" y="4711158"/>
                <a:ext cx="26670" cy="26670"/>
              </a:xfrm>
              <a:custGeom>
                <a:avLst/>
                <a:gdLst/>
                <a:ahLst/>
                <a:cxnLst/>
                <a:rect l="l" t="t" r="r" b="b"/>
                <a:pathLst>
                  <a:path w="26670" h="26670">
                    <a:moveTo>
                      <a:pt x="0" y="26111"/>
                    </a:moveTo>
                    <a:lnTo>
                      <a:pt x="26568" y="0"/>
                    </a:lnTo>
                  </a:path>
                </a:pathLst>
              </a:custGeom>
              <a:ln w="10160">
                <a:solidFill>
                  <a:srgbClr val="1A171B"/>
                </a:solidFill>
              </a:ln>
            </p:spPr>
            <p:txBody>
              <a:bodyPr wrap="square" lIns="0" tIns="0" rIns="0" bIns="0" rtlCol="0"/>
              <a:lstStyle/>
              <a:p>
                <a:endParaRPr/>
              </a:p>
            </p:txBody>
          </p:sp>
          <p:sp>
            <p:nvSpPr>
              <p:cNvPr id="126" name="object 126"/>
              <p:cNvSpPr/>
              <p:nvPr/>
            </p:nvSpPr>
            <p:spPr>
              <a:xfrm>
                <a:off x="6114347" y="4711158"/>
                <a:ext cx="26670" cy="26670"/>
              </a:xfrm>
              <a:custGeom>
                <a:avLst/>
                <a:gdLst/>
                <a:ahLst/>
                <a:cxnLst/>
                <a:rect l="l" t="t" r="r" b="b"/>
                <a:pathLst>
                  <a:path w="26670" h="26670">
                    <a:moveTo>
                      <a:pt x="26568" y="26111"/>
                    </a:moveTo>
                    <a:lnTo>
                      <a:pt x="0" y="0"/>
                    </a:lnTo>
                  </a:path>
                </a:pathLst>
              </a:custGeom>
              <a:ln w="10160">
                <a:solidFill>
                  <a:srgbClr val="1A171B"/>
                </a:solidFill>
              </a:ln>
            </p:spPr>
            <p:txBody>
              <a:bodyPr wrap="square" lIns="0" tIns="0" rIns="0" bIns="0" rtlCol="0"/>
              <a:lstStyle/>
              <a:p>
                <a:endParaRPr/>
              </a:p>
            </p:txBody>
          </p:sp>
        </p:grpSp>
        <p:sp>
          <p:nvSpPr>
            <p:cNvPr id="127" name="object 127"/>
            <p:cNvSpPr/>
            <p:nvPr/>
          </p:nvSpPr>
          <p:spPr>
            <a:xfrm>
              <a:off x="15366226" y="4983498"/>
              <a:ext cx="37465" cy="34290"/>
            </a:xfrm>
            <a:custGeom>
              <a:avLst/>
              <a:gdLst/>
              <a:ahLst/>
              <a:cxnLst/>
              <a:rect l="l" t="t" r="r" b="b"/>
              <a:pathLst>
                <a:path w="37464" h="34289">
                  <a:moveTo>
                    <a:pt x="37426" y="0"/>
                  </a:moveTo>
                  <a:lnTo>
                    <a:pt x="0" y="0"/>
                  </a:lnTo>
                  <a:lnTo>
                    <a:pt x="18681" y="33997"/>
                  </a:lnTo>
                  <a:lnTo>
                    <a:pt x="37426" y="0"/>
                  </a:lnTo>
                  <a:close/>
                </a:path>
              </a:pathLst>
            </a:custGeom>
            <a:solidFill>
              <a:srgbClr val="1A171B"/>
            </a:solidFill>
          </p:spPr>
          <p:txBody>
            <a:bodyPr wrap="square" lIns="0" tIns="0" rIns="0" bIns="0" rtlCol="0"/>
            <a:lstStyle/>
            <a:p>
              <a:endParaRPr/>
            </a:p>
          </p:txBody>
        </p:sp>
        <p:sp>
          <p:nvSpPr>
            <p:cNvPr id="128" name="object 128"/>
            <p:cNvSpPr/>
            <p:nvPr/>
          </p:nvSpPr>
          <p:spPr>
            <a:xfrm>
              <a:off x="15399028" y="4635117"/>
              <a:ext cx="179705" cy="52705"/>
            </a:xfrm>
            <a:custGeom>
              <a:avLst/>
              <a:gdLst/>
              <a:ahLst/>
              <a:cxnLst/>
              <a:rect l="l" t="t" r="r" b="b"/>
              <a:pathLst>
                <a:path w="179704" h="52704">
                  <a:moveTo>
                    <a:pt x="48577" y="863"/>
                  </a:moveTo>
                  <a:lnTo>
                    <a:pt x="39497" y="863"/>
                  </a:lnTo>
                  <a:lnTo>
                    <a:pt x="27317" y="36283"/>
                  </a:lnTo>
                  <a:lnTo>
                    <a:pt x="24638" y="44462"/>
                  </a:lnTo>
                  <a:lnTo>
                    <a:pt x="10121" y="863"/>
                  </a:lnTo>
                  <a:lnTo>
                    <a:pt x="0" y="863"/>
                  </a:lnTo>
                  <a:lnTo>
                    <a:pt x="0" y="51777"/>
                  </a:lnTo>
                  <a:lnTo>
                    <a:pt x="6464" y="51777"/>
                  </a:lnTo>
                  <a:lnTo>
                    <a:pt x="6464" y="8458"/>
                  </a:lnTo>
                  <a:lnTo>
                    <a:pt x="21209" y="51777"/>
                  </a:lnTo>
                  <a:lnTo>
                    <a:pt x="27266" y="51777"/>
                  </a:lnTo>
                  <a:lnTo>
                    <a:pt x="42062" y="9144"/>
                  </a:lnTo>
                  <a:lnTo>
                    <a:pt x="42062" y="51777"/>
                  </a:lnTo>
                  <a:lnTo>
                    <a:pt x="48577" y="51777"/>
                  </a:lnTo>
                  <a:lnTo>
                    <a:pt x="48577" y="863"/>
                  </a:lnTo>
                  <a:close/>
                </a:path>
                <a:path w="179704" h="52704">
                  <a:moveTo>
                    <a:pt x="91046" y="45770"/>
                  </a:moveTo>
                  <a:lnTo>
                    <a:pt x="65951" y="45770"/>
                  </a:lnTo>
                  <a:lnTo>
                    <a:pt x="65951" y="863"/>
                  </a:lnTo>
                  <a:lnTo>
                    <a:pt x="59207" y="863"/>
                  </a:lnTo>
                  <a:lnTo>
                    <a:pt x="59207" y="51777"/>
                  </a:lnTo>
                  <a:lnTo>
                    <a:pt x="91046" y="51777"/>
                  </a:lnTo>
                  <a:lnTo>
                    <a:pt x="91046" y="45770"/>
                  </a:lnTo>
                  <a:close/>
                </a:path>
                <a:path w="179704" h="52704">
                  <a:moveTo>
                    <a:pt x="135216" y="863"/>
                  </a:moveTo>
                  <a:lnTo>
                    <a:pt x="128358" y="863"/>
                  </a:lnTo>
                  <a:lnTo>
                    <a:pt x="114579" y="37833"/>
                  </a:lnTo>
                  <a:lnTo>
                    <a:pt x="112636" y="43383"/>
                  </a:lnTo>
                  <a:lnTo>
                    <a:pt x="111836" y="46177"/>
                  </a:lnTo>
                  <a:lnTo>
                    <a:pt x="110236" y="40805"/>
                  </a:lnTo>
                  <a:lnTo>
                    <a:pt x="95897" y="863"/>
                  </a:lnTo>
                  <a:lnTo>
                    <a:pt x="88582" y="863"/>
                  </a:lnTo>
                  <a:lnTo>
                    <a:pt x="108292" y="51777"/>
                  </a:lnTo>
                  <a:lnTo>
                    <a:pt x="115265" y="51777"/>
                  </a:lnTo>
                  <a:lnTo>
                    <a:pt x="135216" y="863"/>
                  </a:lnTo>
                  <a:close/>
                </a:path>
                <a:path w="179704" h="52704">
                  <a:moveTo>
                    <a:pt x="179451" y="34582"/>
                  </a:moveTo>
                  <a:lnTo>
                    <a:pt x="154025" y="20396"/>
                  </a:lnTo>
                  <a:lnTo>
                    <a:pt x="150647" y="19202"/>
                  </a:lnTo>
                  <a:lnTo>
                    <a:pt x="148018" y="16802"/>
                  </a:lnTo>
                  <a:lnTo>
                    <a:pt x="147332" y="15316"/>
                  </a:lnTo>
                  <a:lnTo>
                    <a:pt x="147332" y="11430"/>
                  </a:lnTo>
                  <a:lnTo>
                    <a:pt x="148247" y="9601"/>
                  </a:lnTo>
                  <a:lnTo>
                    <a:pt x="152019" y="6629"/>
                  </a:lnTo>
                  <a:lnTo>
                    <a:pt x="154990" y="5892"/>
                  </a:lnTo>
                  <a:lnTo>
                    <a:pt x="162941" y="5892"/>
                  </a:lnTo>
                  <a:lnTo>
                    <a:pt x="165912" y="6692"/>
                  </a:lnTo>
                  <a:lnTo>
                    <a:pt x="169900" y="10007"/>
                  </a:lnTo>
                  <a:lnTo>
                    <a:pt x="171107" y="12458"/>
                  </a:lnTo>
                  <a:lnTo>
                    <a:pt x="171450" y="15659"/>
                  </a:lnTo>
                  <a:lnTo>
                    <a:pt x="177901" y="15201"/>
                  </a:lnTo>
                  <a:lnTo>
                    <a:pt x="162534" y="0"/>
                  </a:lnTo>
                  <a:lnTo>
                    <a:pt x="155333" y="0"/>
                  </a:lnTo>
                  <a:lnTo>
                    <a:pt x="140881" y="11430"/>
                  </a:lnTo>
                  <a:lnTo>
                    <a:pt x="140881" y="16344"/>
                  </a:lnTo>
                  <a:lnTo>
                    <a:pt x="162585" y="29375"/>
                  </a:lnTo>
                  <a:lnTo>
                    <a:pt x="165620" y="30238"/>
                  </a:lnTo>
                  <a:lnTo>
                    <a:pt x="169100" y="31610"/>
                  </a:lnTo>
                  <a:lnTo>
                    <a:pt x="170649" y="32575"/>
                  </a:lnTo>
                  <a:lnTo>
                    <a:pt x="172478" y="34975"/>
                  </a:lnTo>
                  <a:lnTo>
                    <a:pt x="172935" y="36347"/>
                  </a:lnTo>
                  <a:lnTo>
                    <a:pt x="172935" y="39497"/>
                  </a:lnTo>
                  <a:lnTo>
                    <a:pt x="162877" y="46570"/>
                  </a:lnTo>
                  <a:lnTo>
                    <a:pt x="157391" y="46570"/>
                  </a:lnTo>
                  <a:lnTo>
                    <a:pt x="145211" y="34861"/>
                  </a:lnTo>
                  <a:lnTo>
                    <a:pt x="138874" y="35433"/>
                  </a:lnTo>
                  <a:lnTo>
                    <a:pt x="155956" y="52578"/>
                  </a:lnTo>
                  <a:lnTo>
                    <a:pt x="164249" y="52578"/>
                  </a:lnTo>
                  <a:lnTo>
                    <a:pt x="179451" y="40005"/>
                  </a:lnTo>
                  <a:lnTo>
                    <a:pt x="179451" y="34582"/>
                  </a:lnTo>
                  <a:close/>
                </a:path>
              </a:pathLst>
            </a:custGeom>
            <a:solidFill>
              <a:srgbClr val="1A171B"/>
            </a:solidFill>
          </p:spPr>
          <p:txBody>
            <a:bodyPr wrap="square" lIns="0" tIns="0" rIns="0" bIns="0" rtlCol="0"/>
            <a:lstStyle/>
            <a:p>
              <a:endParaRPr/>
            </a:p>
          </p:txBody>
        </p:sp>
        <p:sp>
          <p:nvSpPr>
            <p:cNvPr id="129" name="object 129"/>
            <p:cNvSpPr/>
            <p:nvPr/>
          </p:nvSpPr>
          <p:spPr>
            <a:xfrm>
              <a:off x="15670655" y="4517172"/>
              <a:ext cx="94615" cy="52705"/>
            </a:xfrm>
            <a:custGeom>
              <a:avLst/>
              <a:gdLst/>
              <a:ahLst/>
              <a:cxnLst/>
              <a:rect l="l" t="t" r="r" b="b"/>
              <a:pathLst>
                <a:path w="94615" h="52704">
                  <a:moveTo>
                    <a:pt x="40119" y="914"/>
                  </a:moveTo>
                  <a:lnTo>
                    <a:pt x="33667" y="914"/>
                  </a:lnTo>
                  <a:lnTo>
                    <a:pt x="33667" y="40855"/>
                  </a:lnTo>
                  <a:lnTo>
                    <a:pt x="6908" y="914"/>
                  </a:lnTo>
                  <a:lnTo>
                    <a:pt x="0" y="914"/>
                  </a:lnTo>
                  <a:lnTo>
                    <a:pt x="0" y="51828"/>
                  </a:lnTo>
                  <a:lnTo>
                    <a:pt x="6464" y="51828"/>
                  </a:lnTo>
                  <a:lnTo>
                    <a:pt x="6464" y="11823"/>
                  </a:lnTo>
                  <a:lnTo>
                    <a:pt x="33210" y="51828"/>
                  </a:lnTo>
                  <a:lnTo>
                    <a:pt x="40119" y="51828"/>
                  </a:lnTo>
                  <a:lnTo>
                    <a:pt x="40119" y="914"/>
                  </a:lnTo>
                  <a:close/>
                </a:path>
                <a:path w="94615" h="52704">
                  <a:moveTo>
                    <a:pt x="94475" y="35712"/>
                  </a:moveTo>
                  <a:lnTo>
                    <a:pt x="87731" y="33997"/>
                  </a:lnTo>
                  <a:lnTo>
                    <a:pt x="86817" y="38290"/>
                  </a:lnTo>
                  <a:lnTo>
                    <a:pt x="85039" y="41490"/>
                  </a:lnTo>
                  <a:lnTo>
                    <a:pt x="79844" y="45720"/>
                  </a:lnTo>
                  <a:lnTo>
                    <a:pt x="76644" y="46799"/>
                  </a:lnTo>
                  <a:lnTo>
                    <a:pt x="69786" y="46799"/>
                  </a:lnTo>
                  <a:lnTo>
                    <a:pt x="56464" y="30175"/>
                  </a:lnTo>
                  <a:lnTo>
                    <a:pt x="56464" y="22453"/>
                  </a:lnTo>
                  <a:lnTo>
                    <a:pt x="69557" y="5715"/>
                  </a:lnTo>
                  <a:lnTo>
                    <a:pt x="76822" y="5715"/>
                  </a:lnTo>
                  <a:lnTo>
                    <a:pt x="79667" y="6515"/>
                  </a:lnTo>
                  <a:lnTo>
                    <a:pt x="84124" y="9931"/>
                  </a:lnTo>
                  <a:lnTo>
                    <a:pt x="85852" y="12623"/>
                  </a:lnTo>
                  <a:lnTo>
                    <a:pt x="87045" y="16332"/>
                  </a:lnTo>
                  <a:lnTo>
                    <a:pt x="93675" y="14795"/>
                  </a:lnTo>
                  <a:lnTo>
                    <a:pt x="92303" y="10109"/>
                  </a:lnTo>
                  <a:lnTo>
                    <a:pt x="89903" y="6451"/>
                  </a:lnTo>
                  <a:lnTo>
                    <a:pt x="82931" y="1308"/>
                  </a:lnTo>
                  <a:lnTo>
                    <a:pt x="78638" y="0"/>
                  </a:lnTo>
                  <a:lnTo>
                    <a:pt x="69049" y="0"/>
                  </a:lnTo>
                  <a:lnTo>
                    <a:pt x="49555" y="20624"/>
                  </a:lnTo>
                  <a:lnTo>
                    <a:pt x="49555" y="30797"/>
                  </a:lnTo>
                  <a:lnTo>
                    <a:pt x="67957" y="52679"/>
                  </a:lnTo>
                  <a:lnTo>
                    <a:pt x="78701" y="52679"/>
                  </a:lnTo>
                  <a:lnTo>
                    <a:pt x="83223" y="51257"/>
                  </a:lnTo>
                  <a:lnTo>
                    <a:pt x="90525" y="45491"/>
                  </a:lnTo>
                  <a:lnTo>
                    <a:pt x="93040" y="41262"/>
                  </a:lnTo>
                  <a:lnTo>
                    <a:pt x="94475" y="35712"/>
                  </a:lnTo>
                  <a:close/>
                </a:path>
              </a:pathLst>
            </a:custGeom>
            <a:solidFill>
              <a:srgbClr val="1A171B"/>
            </a:solidFill>
          </p:spPr>
          <p:txBody>
            <a:bodyPr wrap="square" lIns="0" tIns="0" rIns="0" bIns="0" rtlCol="0"/>
            <a:lstStyle/>
            <a:p>
              <a:endParaRPr/>
            </a:p>
          </p:txBody>
        </p:sp>
        <p:sp>
          <p:nvSpPr>
            <p:cNvPr id="130" name="object 130"/>
            <p:cNvSpPr/>
            <p:nvPr/>
          </p:nvSpPr>
          <p:spPr>
            <a:xfrm>
              <a:off x="16153230" y="4510365"/>
              <a:ext cx="94615" cy="52705"/>
            </a:xfrm>
            <a:custGeom>
              <a:avLst/>
              <a:gdLst/>
              <a:ahLst/>
              <a:cxnLst/>
              <a:rect l="l" t="t" r="r" b="b"/>
              <a:pathLst>
                <a:path w="94615" h="52704">
                  <a:moveTo>
                    <a:pt x="40119" y="914"/>
                  </a:moveTo>
                  <a:lnTo>
                    <a:pt x="33667" y="914"/>
                  </a:lnTo>
                  <a:lnTo>
                    <a:pt x="33667" y="40855"/>
                  </a:lnTo>
                  <a:lnTo>
                    <a:pt x="6908" y="914"/>
                  </a:lnTo>
                  <a:lnTo>
                    <a:pt x="0" y="914"/>
                  </a:lnTo>
                  <a:lnTo>
                    <a:pt x="0" y="51828"/>
                  </a:lnTo>
                  <a:lnTo>
                    <a:pt x="6451" y="51828"/>
                  </a:lnTo>
                  <a:lnTo>
                    <a:pt x="6451" y="11823"/>
                  </a:lnTo>
                  <a:lnTo>
                    <a:pt x="33210" y="51828"/>
                  </a:lnTo>
                  <a:lnTo>
                    <a:pt x="40119" y="51828"/>
                  </a:lnTo>
                  <a:lnTo>
                    <a:pt x="40119" y="914"/>
                  </a:lnTo>
                  <a:close/>
                </a:path>
                <a:path w="94615" h="52704">
                  <a:moveTo>
                    <a:pt x="94538" y="35712"/>
                  </a:moveTo>
                  <a:lnTo>
                    <a:pt x="87795" y="33997"/>
                  </a:lnTo>
                  <a:lnTo>
                    <a:pt x="86880" y="38277"/>
                  </a:lnTo>
                  <a:lnTo>
                    <a:pt x="85102" y="41541"/>
                  </a:lnTo>
                  <a:lnTo>
                    <a:pt x="82537" y="43535"/>
                  </a:lnTo>
                  <a:lnTo>
                    <a:pt x="79908" y="45720"/>
                  </a:lnTo>
                  <a:lnTo>
                    <a:pt x="76708" y="46799"/>
                  </a:lnTo>
                  <a:lnTo>
                    <a:pt x="69850" y="46799"/>
                  </a:lnTo>
                  <a:lnTo>
                    <a:pt x="66992" y="45999"/>
                  </a:lnTo>
                  <a:lnTo>
                    <a:pt x="61620" y="42799"/>
                  </a:lnTo>
                  <a:lnTo>
                    <a:pt x="59677" y="40347"/>
                  </a:lnTo>
                  <a:lnTo>
                    <a:pt x="57162" y="33947"/>
                  </a:lnTo>
                  <a:lnTo>
                    <a:pt x="56527" y="30175"/>
                  </a:lnTo>
                  <a:lnTo>
                    <a:pt x="56527" y="22453"/>
                  </a:lnTo>
                  <a:lnTo>
                    <a:pt x="69621" y="5702"/>
                  </a:lnTo>
                  <a:lnTo>
                    <a:pt x="76885" y="5702"/>
                  </a:lnTo>
                  <a:lnTo>
                    <a:pt x="79743" y="6515"/>
                  </a:lnTo>
                  <a:lnTo>
                    <a:pt x="84188" y="9931"/>
                  </a:lnTo>
                  <a:lnTo>
                    <a:pt x="85915" y="12623"/>
                  </a:lnTo>
                  <a:lnTo>
                    <a:pt x="87109" y="16332"/>
                  </a:lnTo>
                  <a:lnTo>
                    <a:pt x="93738" y="14795"/>
                  </a:lnTo>
                  <a:lnTo>
                    <a:pt x="92367" y="10109"/>
                  </a:lnTo>
                  <a:lnTo>
                    <a:pt x="89966" y="6451"/>
                  </a:lnTo>
                  <a:lnTo>
                    <a:pt x="82994" y="1308"/>
                  </a:lnTo>
                  <a:lnTo>
                    <a:pt x="78701" y="0"/>
                  </a:lnTo>
                  <a:lnTo>
                    <a:pt x="69100" y="0"/>
                  </a:lnTo>
                  <a:lnTo>
                    <a:pt x="49618" y="20624"/>
                  </a:lnTo>
                  <a:lnTo>
                    <a:pt x="49618" y="30797"/>
                  </a:lnTo>
                  <a:lnTo>
                    <a:pt x="68021" y="52679"/>
                  </a:lnTo>
                  <a:lnTo>
                    <a:pt x="78765" y="52679"/>
                  </a:lnTo>
                  <a:lnTo>
                    <a:pt x="83286" y="51257"/>
                  </a:lnTo>
                  <a:lnTo>
                    <a:pt x="90589" y="45491"/>
                  </a:lnTo>
                  <a:lnTo>
                    <a:pt x="93116" y="41262"/>
                  </a:lnTo>
                  <a:lnTo>
                    <a:pt x="94538" y="35712"/>
                  </a:lnTo>
                  <a:close/>
                </a:path>
              </a:pathLst>
            </a:custGeom>
            <a:solidFill>
              <a:srgbClr val="1A171B"/>
            </a:solidFill>
          </p:spPr>
          <p:txBody>
            <a:bodyPr wrap="square" lIns="0" tIns="0" rIns="0" bIns="0" rtlCol="0"/>
            <a:lstStyle/>
            <a:p>
              <a:endParaRPr/>
            </a:p>
          </p:txBody>
        </p:sp>
        <p:sp>
          <p:nvSpPr>
            <p:cNvPr id="131" name="object 131"/>
            <p:cNvSpPr/>
            <p:nvPr/>
          </p:nvSpPr>
          <p:spPr>
            <a:xfrm>
              <a:off x="15837711" y="4765597"/>
              <a:ext cx="98425" cy="52705"/>
            </a:xfrm>
            <a:custGeom>
              <a:avLst/>
              <a:gdLst/>
              <a:ahLst/>
              <a:cxnLst/>
              <a:rect l="l" t="t" r="r" b="b"/>
              <a:pathLst>
                <a:path w="98425" h="52704">
                  <a:moveTo>
                    <a:pt x="40119" y="863"/>
                  </a:moveTo>
                  <a:lnTo>
                    <a:pt x="33655" y="863"/>
                  </a:lnTo>
                  <a:lnTo>
                    <a:pt x="33655" y="40805"/>
                  </a:lnTo>
                  <a:lnTo>
                    <a:pt x="6908" y="863"/>
                  </a:lnTo>
                  <a:lnTo>
                    <a:pt x="0" y="863"/>
                  </a:lnTo>
                  <a:lnTo>
                    <a:pt x="0" y="51777"/>
                  </a:lnTo>
                  <a:lnTo>
                    <a:pt x="6451" y="51777"/>
                  </a:lnTo>
                  <a:lnTo>
                    <a:pt x="6451" y="11772"/>
                  </a:lnTo>
                  <a:lnTo>
                    <a:pt x="33210" y="51777"/>
                  </a:lnTo>
                  <a:lnTo>
                    <a:pt x="40119" y="51777"/>
                  </a:lnTo>
                  <a:lnTo>
                    <a:pt x="40119" y="863"/>
                  </a:lnTo>
                  <a:close/>
                </a:path>
                <a:path w="98425" h="52704">
                  <a:moveTo>
                    <a:pt x="98005" y="21310"/>
                  </a:moveTo>
                  <a:lnTo>
                    <a:pt x="97028" y="16738"/>
                  </a:lnTo>
                  <a:lnTo>
                    <a:pt x="93040" y="8750"/>
                  </a:lnTo>
                  <a:lnTo>
                    <a:pt x="91059" y="6565"/>
                  </a:lnTo>
                  <a:lnTo>
                    <a:pt x="91059" y="33197"/>
                  </a:lnTo>
                  <a:lnTo>
                    <a:pt x="89496" y="37998"/>
                  </a:lnTo>
                  <a:lnTo>
                    <a:pt x="86233" y="41541"/>
                  </a:lnTo>
                  <a:lnTo>
                    <a:pt x="82969" y="45148"/>
                  </a:lnTo>
                  <a:lnTo>
                    <a:pt x="78803" y="46926"/>
                  </a:lnTo>
                  <a:lnTo>
                    <a:pt x="68745" y="46926"/>
                  </a:lnTo>
                  <a:lnTo>
                    <a:pt x="64630" y="45148"/>
                  </a:lnTo>
                  <a:lnTo>
                    <a:pt x="58000" y="38061"/>
                  </a:lnTo>
                  <a:lnTo>
                    <a:pt x="56349" y="33197"/>
                  </a:lnTo>
                  <a:lnTo>
                    <a:pt x="56349" y="19431"/>
                  </a:lnTo>
                  <a:lnTo>
                    <a:pt x="58064" y="13944"/>
                  </a:lnTo>
                  <a:lnTo>
                    <a:pt x="64922" y="7429"/>
                  </a:lnTo>
                  <a:lnTo>
                    <a:pt x="69037" y="5778"/>
                  </a:lnTo>
                  <a:lnTo>
                    <a:pt x="77152" y="5778"/>
                  </a:lnTo>
                  <a:lnTo>
                    <a:pt x="80175" y="6629"/>
                  </a:lnTo>
                  <a:lnTo>
                    <a:pt x="82867" y="8343"/>
                  </a:lnTo>
                  <a:lnTo>
                    <a:pt x="85610" y="10058"/>
                  </a:lnTo>
                  <a:lnTo>
                    <a:pt x="87604" y="12458"/>
                  </a:lnTo>
                  <a:lnTo>
                    <a:pt x="90462" y="18630"/>
                  </a:lnTo>
                  <a:lnTo>
                    <a:pt x="90970" y="21310"/>
                  </a:lnTo>
                  <a:lnTo>
                    <a:pt x="91059" y="33197"/>
                  </a:lnTo>
                  <a:lnTo>
                    <a:pt x="91059" y="6565"/>
                  </a:lnTo>
                  <a:lnTo>
                    <a:pt x="90347" y="5778"/>
                  </a:lnTo>
                  <a:lnTo>
                    <a:pt x="90182" y="5600"/>
                  </a:lnTo>
                  <a:lnTo>
                    <a:pt x="82638" y="1143"/>
                  </a:lnTo>
                  <a:lnTo>
                    <a:pt x="78409" y="0"/>
                  </a:lnTo>
                  <a:lnTo>
                    <a:pt x="66573" y="0"/>
                  </a:lnTo>
                  <a:lnTo>
                    <a:pt x="60693" y="2400"/>
                  </a:lnTo>
                  <a:lnTo>
                    <a:pt x="51663" y="11887"/>
                  </a:lnTo>
                  <a:lnTo>
                    <a:pt x="49377" y="18516"/>
                  </a:lnTo>
                  <a:lnTo>
                    <a:pt x="49390" y="31546"/>
                  </a:lnTo>
                  <a:lnTo>
                    <a:pt x="50342" y="35725"/>
                  </a:lnTo>
                  <a:lnTo>
                    <a:pt x="54165" y="43662"/>
                  </a:lnTo>
                  <a:lnTo>
                    <a:pt x="57035" y="46863"/>
                  </a:lnTo>
                  <a:lnTo>
                    <a:pt x="60807" y="49149"/>
                  </a:lnTo>
                  <a:lnTo>
                    <a:pt x="64579" y="51498"/>
                  </a:lnTo>
                  <a:lnTo>
                    <a:pt x="68859" y="52641"/>
                  </a:lnTo>
                  <a:lnTo>
                    <a:pt x="78066" y="52641"/>
                  </a:lnTo>
                  <a:lnTo>
                    <a:pt x="98005" y="31546"/>
                  </a:lnTo>
                  <a:lnTo>
                    <a:pt x="98005" y="21310"/>
                  </a:lnTo>
                  <a:close/>
                </a:path>
              </a:pathLst>
            </a:custGeom>
            <a:solidFill>
              <a:srgbClr val="1A171B"/>
            </a:solidFill>
          </p:spPr>
          <p:txBody>
            <a:bodyPr wrap="square" lIns="0" tIns="0" rIns="0" bIns="0" rtlCol="0"/>
            <a:lstStyle/>
            <a:p>
              <a:endParaRPr/>
            </a:p>
          </p:txBody>
        </p:sp>
      </p:grpSp>
      <p:sp>
        <p:nvSpPr>
          <p:cNvPr id="134" name="object 134"/>
          <p:cNvSpPr txBox="1"/>
          <p:nvPr/>
        </p:nvSpPr>
        <p:spPr>
          <a:xfrm>
            <a:off x="368240" y="314292"/>
            <a:ext cx="17145120" cy="938719"/>
          </a:xfrm>
          <a:prstGeom prst="rect">
            <a:avLst/>
          </a:prstGeom>
        </p:spPr>
        <p:txBody>
          <a:bodyPr vert="horz" wrap="square" lIns="0" tIns="12700" rIns="0" bIns="0" rtlCol="0">
            <a:spAutoFit/>
          </a:bodyPr>
          <a:lstStyle/>
          <a:p>
            <a:pPr marL="12700" algn="just">
              <a:spcBef>
                <a:spcPts val="100"/>
              </a:spcBef>
            </a:pPr>
            <a:r>
              <a:rPr sz="3200" b="1" spc="25" dirty="0">
                <a:solidFill>
                  <a:srgbClr val="3DCC58"/>
                </a:solidFill>
                <a:latin typeface="Microsoft Sans Serif" pitchFamily="34" charset="0"/>
                <a:cs typeface="Microsoft Sans Serif" pitchFamily="34" charset="0"/>
              </a:rPr>
              <a:t>Configuración</a:t>
            </a:r>
            <a:r>
              <a:rPr sz="3200" b="1" spc="-10" dirty="0">
                <a:solidFill>
                  <a:srgbClr val="3DCC58"/>
                </a:solidFill>
                <a:latin typeface="Microsoft Sans Serif" pitchFamily="34" charset="0"/>
                <a:cs typeface="Microsoft Sans Serif" pitchFamily="34" charset="0"/>
              </a:rPr>
              <a:t> </a:t>
            </a:r>
            <a:r>
              <a:rPr sz="3200" b="1" spc="25" dirty="0">
                <a:solidFill>
                  <a:srgbClr val="3DCC58"/>
                </a:solidFill>
                <a:latin typeface="Microsoft Sans Serif" pitchFamily="34" charset="0"/>
                <a:cs typeface="Microsoft Sans Serif" pitchFamily="34" charset="0"/>
              </a:rPr>
              <a:t>de</a:t>
            </a:r>
            <a:r>
              <a:rPr sz="3200" b="1" spc="-10" dirty="0">
                <a:solidFill>
                  <a:srgbClr val="3DCC58"/>
                </a:solidFill>
                <a:latin typeface="Microsoft Sans Serif" pitchFamily="34" charset="0"/>
                <a:cs typeface="Microsoft Sans Serif" pitchFamily="34" charset="0"/>
              </a:rPr>
              <a:t> </a:t>
            </a:r>
            <a:r>
              <a:rPr sz="3200" b="1" spc="20" dirty="0">
                <a:solidFill>
                  <a:srgbClr val="3DCC58"/>
                </a:solidFill>
                <a:latin typeface="Microsoft Sans Serif" pitchFamily="34" charset="0"/>
                <a:cs typeface="Microsoft Sans Serif" pitchFamily="34" charset="0"/>
              </a:rPr>
              <a:t>circuitos</a:t>
            </a:r>
            <a:r>
              <a:rPr sz="3200" b="1" spc="-10" dirty="0">
                <a:solidFill>
                  <a:srgbClr val="3DCC58"/>
                </a:solidFill>
                <a:latin typeface="Microsoft Sans Serif" pitchFamily="34" charset="0"/>
                <a:cs typeface="Microsoft Sans Serif" pitchFamily="34" charset="0"/>
              </a:rPr>
              <a:t> </a:t>
            </a:r>
            <a:r>
              <a:rPr sz="3200" b="1" spc="-25" dirty="0">
                <a:solidFill>
                  <a:srgbClr val="3DCC58"/>
                </a:solidFill>
                <a:latin typeface="Microsoft Sans Serif" pitchFamily="34" charset="0"/>
                <a:cs typeface="Microsoft Sans Serif" pitchFamily="34" charset="0"/>
              </a:rPr>
              <a:t>BT.</a:t>
            </a:r>
            <a:endParaRPr sz="3200" b="1">
              <a:latin typeface="Microsoft Sans Serif" pitchFamily="34" charset="0"/>
              <a:cs typeface="Microsoft Sans Serif" pitchFamily="34" charset="0"/>
            </a:endParaRPr>
          </a:p>
          <a:p>
            <a:pPr marL="12700" algn="just">
              <a:spcBef>
                <a:spcPts val="489"/>
              </a:spcBef>
            </a:pPr>
            <a:r>
              <a:rPr sz="2400" spc="-5" dirty="0">
                <a:solidFill>
                  <a:srgbClr val="221915"/>
                </a:solidFill>
                <a:latin typeface="Microsoft Sans Serif" pitchFamily="34" charset="0"/>
                <a:cs typeface="Microsoft Sans Serif" pitchFamily="34" charset="0"/>
              </a:rPr>
              <a:t>Los</a:t>
            </a:r>
            <a:r>
              <a:rPr sz="2400" dirty="0">
                <a:solidFill>
                  <a:srgbClr val="221915"/>
                </a:solidFill>
                <a:latin typeface="Microsoft Sans Serif" pitchFamily="34" charset="0"/>
                <a:cs typeface="Microsoft Sans Serif" pitchFamily="34" charset="0"/>
              </a:rPr>
              <a:t> </a:t>
            </a:r>
            <a:r>
              <a:rPr sz="2400" spc="15" dirty="0">
                <a:solidFill>
                  <a:srgbClr val="221915"/>
                </a:solidFill>
                <a:latin typeface="Microsoft Sans Serif" pitchFamily="34" charset="0"/>
                <a:cs typeface="Microsoft Sans Serif" pitchFamily="34" charset="0"/>
              </a:rPr>
              <a:t>circuitos</a:t>
            </a:r>
            <a:r>
              <a:rPr sz="2400" spc="5" dirty="0">
                <a:solidFill>
                  <a:srgbClr val="221915"/>
                </a:solidFill>
                <a:latin typeface="Microsoft Sans Serif" pitchFamily="34" charset="0"/>
                <a:cs typeface="Microsoft Sans Serif" pitchFamily="34" charset="0"/>
              </a:rPr>
              <a:t> </a:t>
            </a:r>
            <a:r>
              <a:rPr sz="2400" spc="20" dirty="0">
                <a:solidFill>
                  <a:srgbClr val="221915"/>
                </a:solidFill>
                <a:latin typeface="Microsoft Sans Serif" pitchFamily="34" charset="0"/>
                <a:cs typeface="Microsoft Sans Serif" pitchFamily="34" charset="0"/>
              </a:rPr>
              <a:t>de</a:t>
            </a:r>
            <a:r>
              <a:rPr sz="2400" dirty="0">
                <a:solidFill>
                  <a:srgbClr val="221915"/>
                </a:solidFill>
                <a:latin typeface="Microsoft Sans Serif" pitchFamily="34" charset="0"/>
                <a:cs typeface="Microsoft Sans Serif" pitchFamily="34" charset="0"/>
              </a:rPr>
              <a:t> </a:t>
            </a:r>
            <a:r>
              <a:rPr sz="2400" spc="-25" dirty="0">
                <a:solidFill>
                  <a:srgbClr val="221915"/>
                </a:solidFill>
                <a:latin typeface="Microsoft Sans Serif" pitchFamily="34" charset="0"/>
                <a:cs typeface="Microsoft Sans Serif" pitchFamily="34" charset="0"/>
              </a:rPr>
              <a:t>BT</a:t>
            </a:r>
            <a:r>
              <a:rPr sz="2400" spc="5" dirty="0">
                <a:solidFill>
                  <a:srgbClr val="221915"/>
                </a:solidFill>
                <a:latin typeface="Microsoft Sans Serif" pitchFamily="34" charset="0"/>
                <a:cs typeface="Microsoft Sans Serif" pitchFamily="34" charset="0"/>
              </a:rPr>
              <a:t> </a:t>
            </a:r>
            <a:r>
              <a:rPr sz="2400" spc="-5" dirty="0">
                <a:solidFill>
                  <a:srgbClr val="221915"/>
                </a:solidFill>
                <a:latin typeface="Microsoft Sans Serif" pitchFamily="34" charset="0"/>
                <a:cs typeface="Microsoft Sans Serif" pitchFamily="34" charset="0"/>
              </a:rPr>
              <a:t>se</a:t>
            </a:r>
            <a:r>
              <a:rPr sz="2400" spc="5" dirty="0">
                <a:solidFill>
                  <a:srgbClr val="221915"/>
                </a:solidFill>
                <a:latin typeface="Microsoft Sans Serif" pitchFamily="34" charset="0"/>
                <a:cs typeface="Microsoft Sans Serif" pitchFamily="34" charset="0"/>
              </a:rPr>
              <a:t> </a:t>
            </a:r>
            <a:r>
              <a:rPr sz="2400" spc="25" dirty="0">
                <a:solidFill>
                  <a:srgbClr val="221915"/>
                </a:solidFill>
                <a:latin typeface="Microsoft Sans Serif" pitchFamily="34" charset="0"/>
                <a:cs typeface="Microsoft Sans Serif" pitchFamily="34" charset="0"/>
              </a:rPr>
              <a:t>pueden</a:t>
            </a:r>
            <a:r>
              <a:rPr sz="2400" dirty="0">
                <a:solidFill>
                  <a:srgbClr val="221915"/>
                </a:solidFill>
                <a:latin typeface="Microsoft Sans Serif" pitchFamily="34" charset="0"/>
                <a:cs typeface="Microsoft Sans Serif" pitchFamily="34" charset="0"/>
              </a:rPr>
              <a:t> </a:t>
            </a:r>
            <a:r>
              <a:rPr sz="2400" spc="20" dirty="0">
                <a:solidFill>
                  <a:srgbClr val="221915"/>
                </a:solidFill>
                <a:latin typeface="Microsoft Sans Serif" pitchFamily="34" charset="0"/>
                <a:cs typeface="Microsoft Sans Serif" pitchFamily="34" charset="0"/>
              </a:rPr>
              <a:t>diseñar</a:t>
            </a:r>
            <a:r>
              <a:rPr sz="2400" spc="5" dirty="0">
                <a:solidFill>
                  <a:srgbClr val="221915"/>
                </a:solidFill>
                <a:latin typeface="Microsoft Sans Serif" pitchFamily="34" charset="0"/>
                <a:cs typeface="Microsoft Sans Serif" pitchFamily="34" charset="0"/>
              </a:rPr>
              <a:t> </a:t>
            </a:r>
            <a:r>
              <a:rPr sz="2400" spc="20" dirty="0">
                <a:solidFill>
                  <a:srgbClr val="221915"/>
                </a:solidFill>
                <a:latin typeface="Microsoft Sans Serif" pitchFamily="34" charset="0"/>
                <a:cs typeface="Microsoft Sans Serif" pitchFamily="34" charset="0"/>
              </a:rPr>
              <a:t>utilizando</a:t>
            </a:r>
            <a:r>
              <a:rPr sz="2400" spc="5" dirty="0">
                <a:solidFill>
                  <a:srgbClr val="221915"/>
                </a:solidFill>
                <a:latin typeface="Microsoft Sans Serif" pitchFamily="34" charset="0"/>
                <a:cs typeface="Microsoft Sans Serif" pitchFamily="34" charset="0"/>
              </a:rPr>
              <a:t> </a:t>
            </a:r>
            <a:r>
              <a:rPr sz="2400" spc="10" dirty="0">
                <a:solidFill>
                  <a:srgbClr val="221915"/>
                </a:solidFill>
                <a:latin typeface="Microsoft Sans Serif" pitchFamily="34" charset="0"/>
                <a:cs typeface="Microsoft Sans Serif" pitchFamily="34" charset="0"/>
              </a:rPr>
              <a:t>varias</a:t>
            </a:r>
            <a:r>
              <a:rPr sz="2400" dirty="0">
                <a:solidFill>
                  <a:srgbClr val="221915"/>
                </a:solidFill>
                <a:latin typeface="Microsoft Sans Serif" pitchFamily="34" charset="0"/>
                <a:cs typeface="Microsoft Sans Serif" pitchFamily="34" charset="0"/>
              </a:rPr>
              <a:t> </a:t>
            </a:r>
            <a:r>
              <a:rPr sz="2400" spc="20">
                <a:solidFill>
                  <a:srgbClr val="221915"/>
                </a:solidFill>
                <a:latin typeface="Microsoft Sans Serif" pitchFamily="34" charset="0"/>
                <a:cs typeface="Microsoft Sans Serif" pitchFamily="34" charset="0"/>
              </a:rPr>
              <a:t>configuraciones</a:t>
            </a:r>
            <a:r>
              <a:rPr sz="2400" spc="5">
                <a:solidFill>
                  <a:srgbClr val="221915"/>
                </a:solidFill>
                <a:latin typeface="Microsoft Sans Serif" pitchFamily="34" charset="0"/>
                <a:cs typeface="Microsoft Sans Serif" pitchFamily="34" charset="0"/>
              </a:rPr>
              <a:t> </a:t>
            </a:r>
            <a:r>
              <a:rPr sz="2400" spc="20" smtClean="0">
                <a:solidFill>
                  <a:srgbClr val="221915"/>
                </a:solidFill>
                <a:latin typeface="Microsoft Sans Serif" pitchFamily="34" charset="0"/>
                <a:cs typeface="Microsoft Sans Serif" pitchFamily="34" charset="0"/>
              </a:rPr>
              <a:t>diferentes</a:t>
            </a:r>
            <a:r>
              <a:rPr lang="es-AR" sz="2400" spc="20" dirty="0" smtClean="0">
                <a:solidFill>
                  <a:srgbClr val="221915"/>
                </a:solidFill>
                <a:latin typeface="Microsoft Sans Serif" pitchFamily="34" charset="0"/>
                <a:cs typeface="Microsoft Sans Serif" pitchFamily="34" charset="0"/>
              </a:rPr>
              <a:t>: </a:t>
            </a:r>
            <a:endParaRPr sz="2400">
              <a:latin typeface="Microsoft Sans Serif" pitchFamily="34" charset="0"/>
              <a:cs typeface="Microsoft Sans Serif" pitchFamily="34" charset="0"/>
            </a:endParaRPr>
          </a:p>
        </p:txBody>
      </p:sp>
      <p:sp>
        <p:nvSpPr>
          <p:cNvPr id="135" name="object 135"/>
          <p:cNvSpPr txBox="1"/>
          <p:nvPr/>
        </p:nvSpPr>
        <p:spPr>
          <a:xfrm>
            <a:off x="439678" y="1528738"/>
            <a:ext cx="11715832" cy="1483098"/>
          </a:xfrm>
          <a:prstGeom prst="rect">
            <a:avLst/>
          </a:prstGeom>
        </p:spPr>
        <p:txBody>
          <a:bodyPr vert="horz" wrap="square" lIns="0" tIns="5715" rIns="0" bIns="0" rtlCol="0">
            <a:spAutoFit/>
          </a:bodyPr>
          <a:lstStyle/>
          <a:p>
            <a:pPr marL="107950" algn="just"/>
            <a:r>
              <a:rPr sz="2400" b="1" spc="20" smtClean="0">
                <a:solidFill>
                  <a:srgbClr val="221915"/>
                </a:solidFill>
                <a:latin typeface="Tahoma" pitchFamily="34" charset="0"/>
                <a:ea typeface="Tahoma" pitchFamily="34" charset="0"/>
                <a:cs typeface="Tahoma" pitchFamily="34" charset="0"/>
              </a:rPr>
              <a:t>Configuración</a:t>
            </a:r>
            <a:r>
              <a:rPr sz="2400" b="1" spc="-20" smtClean="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de</a:t>
            </a:r>
            <a:r>
              <a:rPr sz="2400" b="1" spc="-15" dirty="0">
                <a:solidFill>
                  <a:srgbClr val="221915"/>
                </a:solidFill>
                <a:latin typeface="Tahoma" pitchFamily="34" charset="0"/>
                <a:ea typeface="Tahoma" pitchFamily="34" charset="0"/>
                <a:cs typeface="Tahoma" pitchFamily="34" charset="0"/>
              </a:rPr>
              <a:t> </a:t>
            </a:r>
            <a:r>
              <a:rPr sz="2400" b="1" spc="30">
                <a:solidFill>
                  <a:srgbClr val="221915"/>
                </a:solidFill>
                <a:latin typeface="Tahoma" pitchFamily="34" charset="0"/>
                <a:ea typeface="Tahoma" pitchFamily="34" charset="0"/>
                <a:cs typeface="Tahoma" pitchFamily="34" charset="0"/>
              </a:rPr>
              <a:t>alimentador</a:t>
            </a:r>
            <a:r>
              <a:rPr sz="2400" b="1" spc="-15">
                <a:solidFill>
                  <a:srgbClr val="221915"/>
                </a:solidFill>
                <a:latin typeface="Tahoma" pitchFamily="34" charset="0"/>
                <a:ea typeface="Tahoma" pitchFamily="34" charset="0"/>
                <a:cs typeface="Tahoma" pitchFamily="34" charset="0"/>
              </a:rPr>
              <a:t> </a:t>
            </a:r>
            <a:r>
              <a:rPr sz="2400" b="1" spc="20" smtClean="0">
                <a:solidFill>
                  <a:srgbClr val="221915"/>
                </a:solidFill>
                <a:latin typeface="Tahoma" pitchFamily="34" charset="0"/>
                <a:ea typeface="Tahoma" pitchFamily="34" charset="0"/>
                <a:cs typeface="Tahoma" pitchFamily="34" charset="0"/>
              </a:rPr>
              <a:t>único</a:t>
            </a:r>
            <a:endParaRPr lang="es-ES" sz="2400" b="1" spc="20" dirty="0" smtClean="0">
              <a:solidFill>
                <a:srgbClr val="221915"/>
              </a:solidFill>
              <a:latin typeface="Tahoma" pitchFamily="34" charset="0"/>
              <a:ea typeface="Tahoma" pitchFamily="34" charset="0"/>
              <a:cs typeface="Tahoma" pitchFamily="34" charset="0"/>
            </a:endParaRPr>
          </a:p>
          <a:p>
            <a:pPr marL="107950" algn="just"/>
            <a:r>
              <a:rPr sz="2400" spc="-10" smtClean="0">
                <a:solidFill>
                  <a:srgbClr val="221915"/>
                </a:solidFill>
                <a:latin typeface="Tahoma" pitchFamily="34" charset="0"/>
                <a:ea typeface="Tahoma" pitchFamily="34" charset="0"/>
                <a:cs typeface="Tahoma" pitchFamily="34" charset="0"/>
              </a:rPr>
              <a:t>Este</a:t>
            </a:r>
            <a:r>
              <a:rPr sz="2400" smtClean="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es</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tipo</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circuito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más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simple</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común.</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Una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carga</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está</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conectada</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 </a:t>
            </a:r>
            <a:r>
              <a:rPr sz="2400" spc="30" dirty="0">
                <a:solidFill>
                  <a:srgbClr val="221915"/>
                </a:solidFill>
                <a:latin typeface="Tahoma" pitchFamily="34" charset="0"/>
                <a:ea typeface="Tahoma" pitchFamily="34" charset="0"/>
                <a:cs typeface="Tahoma" pitchFamily="34" charset="0"/>
              </a:rPr>
              <a:t>una</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única</a:t>
            </a:r>
            <a:r>
              <a:rPr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fuente</a:t>
            </a:r>
            <a:r>
              <a:rPr lang="es-AR" sz="2400" spc="25" dirty="0">
                <a:solidFill>
                  <a:srgbClr val="221915"/>
                </a:solidFill>
                <a:latin typeface="Tahoma" pitchFamily="34" charset="0"/>
                <a:ea typeface="Tahoma" pitchFamily="34" charset="0"/>
                <a:cs typeface="Tahoma" pitchFamily="34" charset="0"/>
              </a:rPr>
              <a:t>, </a:t>
            </a:r>
            <a:r>
              <a:rPr sz="2400" spc="35" dirty="0" err="1">
                <a:solidFill>
                  <a:srgbClr val="221915"/>
                </a:solidFill>
                <a:latin typeface="Tahoma" pitchFamily="34" charset="0"/>
                <a:ea typeface="Tahoma" pitchFamily="34" charset="0"/>
                <a:cs typeface="Tahoma" pitchFamily="34" charset="0"/>
              </a:rPr>
              <a:t>proporcionando</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lang="es-ES" sz="2400" spc="4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nivel</a:t>
            </a:r>
            <a:r>
              <a:rPr sz="2400" spc="-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mínimo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disponibilidad</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no</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hay</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redundancia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caso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corte</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energía.</a:t>
            </a:r>
            <a:endParaRPr sz="2400" dirty="0">
              <a:latin typeface="Tahoma" pitchFamily="34" charset="0"/>
              <a:ea typeface="Tahoma" pitchFamily="34" charset="0"/>
              <a:cs typeface="Tahoma" pitchFamily="34" charset="0"/>
            </a:endParaRPr>
          </a:p>
        </p:txBody>
      </p:sp>
      <p:sp>
        <p:nvSpPr>
          <p:cNvPr id="136" name="object 136"/>
          <p:cNvSpPr txBox="1"/>
          <p:nvPr/>
        </p:nvSpPr>
        <p:spPr>
          <a:xfrm>
            <a:off x="439678" y="4029068"/>
            <a:ext cx="11715832" cy="1231105"/>
          </a:xfrm>
          <a:prstGeom prst="rect">
            <a:avLst/>
          </a:prstGeom>
        </p:spPr>
        <p:txBody>
          <a:bodyPr vert="horz" wrap="square" lIns="0" tIns="58419" rIns="0" bIns="0" rtlCol="0">
            <a:spAutoFit/>
          </a:bodyPr>
          <a:lstStyle/>
          <a:p>
            <a:pPr marL="12700" algn="just">
              <a:spcBef>
                <a:spcPts val="459"/>
              </a:spcBef>
            </a:pPr>
            <a:r>
              <a:rPr sz="2400" b="1" spc="20" dirty="0">
                <a:solidFill>
                  <a:srgbClr val="221915"/>
                </a:solidFill>
                <a:latin typeface="Tahoma" pitchFamily="34" charset="0"/>
                <a:ea typeface="Tahoma" pitchFamily="34" charset="0"/>
                <a:cs typeface="Tahoma" pitchFamily="34" charset="0"/>
              </a:rPr>
              <a:t>Configuración</a:t>
            </a:r>
            <a:r>
              <a:rPr sz="2400" b="1"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de</a:t>
            </a:r>
            <a:r>
              <a:rPr sz="2400" b="1"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transformadores</a:t>
            </a:r>
            <a:r>
              <a:rPr sz="2400" b="1" spc="5" dirty="0">
                <a:solidFill>
                  <a:srgbClr val="221915"/>
                </a:solidFill>
                <a:latin typeface="Tahoma" pitchFamily="34" charset="0"/>
                <a:ea typeface="Tahoma" pitchFamily="34" charset="0"/>
                <a:cs typeface="Tahoma" pitchFamily="34" charset="0"/>
              </a:rPr>
              <a:t> </a:t>
            </a:r>
            <a:r>
              <a:rPr sz="2400" b="1" spc="20">
                <a:solidFill>
                  <a:srgbClr val="221915"/>
                </a:solidFill>
                <a:latin typeface="Tahoma" pitchFamily="34" charset="0"/>
                <a:ea typeface="Tahoma" pitchFamily="34" charset="0"/>
                <a:cs typeface="Tahoma" pitchFamily="34" charset="0"/>
              </a:rPr>
              <a:t>en</a:t>
            </a:r>
            <a:r>
              <a:rPr sz="2400" b="1">
                <a:solidFill>
                  <a:srgbClr val="221915"/>
                </a:solidFill>
                <a:latin typeface="Tahoma" pitchFamily="34" charset="0"/>
                <a:ea typeface="Tahoma" pitchFamily="34" charset="0"/>
                <a:cs typeface="Tahoma" pitchFamily="34" charset="0"/>
              </a:rPr>
              <a:t> </a:t>
            </a:r>
            <a:r>
              <a:rPr sz="2400" b="1" spc="15" smtClean="0">
                <a:solidFill>
                  <a:srgbClr val="221915"/>
                </a:solidFill>
                <a:latin typeface="Tahoma" pitchFamily="34" charset="0"/>
                <a:ea typeface="Tahoma" pitchFamily="34" charset="0"/>
                <a:cs typeface="Tahoma" pitchFamily="34" charset="0"/>
              </a:rPr>
              <a:t>paralelo.</a:t>
            </a:r>
            <a:endParaRPr lang="es-ES" sz="2400" b="1" spc="15" dirty="0" smtClean="0">
              <a:solidFill>
                <a:srgbClr val="221915"/>
              </a:solidFill>
              <a:latin typeface="Tahoma" pitchFamily="34" charset="0"/>
              <a:ea typeface="Tahoma" pitchFamily="34" charset="0"/>
              <a:cs typeface="Tahoma" pitchFamily="34" charset="0"/>
            </a:endParaRPr>
          </a:p>
          <a:p>
            <a:pPr marL="12700" algn="just">
              <a:spcBef>
                <a:spcPts val="459"/>
              </a:spcBef>
            </a:pPr>
            <a:r>
              <a:rPr sz="2400" spc="-15" smtClean="0">
                <a:solidFill>
                  <a:srgbClr val="221915"/>
                </a:solidFill>
                <a:latin typeface="Tahoma" pitchFamily="34" charset="0"/>
                <a:ea typeface="Tahoma" pitchFamily="34" charset="0"/>
                <a:cs typeface="Tahoma" pitchFamily="34" charset="0"/>
              </a:rPr>
              <a:t>La</a:t>
            </a:r>
            <a:r>
              <a:rPr sz="2400"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energía</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es</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proporcionada</a:t>
            </a:r>
            <a:r>
              <a:rPr sz="2400" spc="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por</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más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transformador</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 </a:t>
            </a:r>
            <a:r>
              <a:rPr sz="2400" spc="30" dirty="0">
                <a:solidFill>
                  <a:srgbClr val="221915"/>
                </a:solidFill>
                <a:latin typeface="Tahoma" pitchFamily="34" charset="0"/>
                <a:ea typeface="Tahoma" pitchFamily="34" charset="0"/>
                <a:cs typeface="Tahoma" pitchFamily="34" charset="0"/>
              </a:rPr>
              <a:t>generalmente</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está</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conectada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paralelo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al</a:t>
            </a:r>
            <a:r>
              <a:rPr sz="2400" spc="5" dirty="0">
                <a:solidFill>
                  <a:srgbClr val="221915"/>
                </a:solidFill>
                <a:latin typeface="Tahoma" pitchFamily="34" charset="0"/>
                <a:ea typeface="Tahoma" pitchFamily="34" charset="0"/>
                <a:cs typeface="Tahoma" pitchFamily="34" charset="0"/>
              </a:rPr>
              <a:t> </a:t>
            </a:r>
            <a:r>
              <a:rPr sz="2400" spc="35" dirty="0" err="1">
                <a:solidFill>
                  <a:srgbClr val="221915"/>
                </a:solidFill>
                <a:latin typeface="Tahoma" pitchFamily="34" charset="0"/>
                <a:ea typeface="Tahoma" pitchFamily="34" charset="0"/>
                <a:cs typeface="Tahoma" pitchFamily="34" charset="0"/>
              </a:rPr>
              <a:t>mismo</a:t>
            </a:r>
            <a:r>
              <a:rPr lang="es-ES" sz="2400" spc="3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cuadro</a:t>
            </a:r>
            <a:r>
              <a:rP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principal</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BT.</a:t>
            </a:r>
            <a:endParaRPr sz="2400" dirty="0">
              <a:latin typeface="Tahoma" pitchFamily="34" charset="0"/>
              <a:ea typeface="Tahoma" pitchFamily="34" charset="0"/>
              <a:cs typeface="Tahoma" pitchFamily="34" charset="0"/>
            </a:endParaRPr>
          </a:p>
        </p:txBody>
      </p:sp>
      <p:sp>
        <p:nvSpPr>
          <p:cNvPr id="137" name="object 137"/>
          <p:cNvSpPr txBox="1"/>
          <p:nvPr/>
        </p:nvSpPr>
        <p:spPr>
          <a:xfrm>
            <a:off x="511116" y="7101677"/>
            <a:ext cx="11715832" cy="2285241"/>
          </a:xfrm>
          <a:prstGeom prst="rect">
            <a:avLst/>
          </a:prstGeom>
        </p:spPr>
        <p:txBody>
          <a:bodyPr vert="horz" wrap="square" lIns="0" tIns="5080" rIns="0" bIns="0" rtlCol="0">
            <a:spAutoFit/>
          </a:bodyPr>
          <a:lstStyle/>
          <a:p>
            <a:pPr marL="107950" algn="just">
              <a:spcBef>
                <a:spcPts val="5"/>
              </a:spcBef>
            </a:pPr>
            <a:r>
              <a:rPr sz="2400" b="1" spc="10" smtClean="0">
                <a:solidFill>
                  <a:srgbClr val="221915"/>
                </a:solidFill>
                <a:latin typeface="Tahoma" pitchFamily="34" charset="0"/>
                <a:ea typeface="Tahoma" pitchFamily="34" charset="0"/>
                <a:cs typeface="Tahoma" pitchFamily="34" charset="0"/>
              </a:rPr>
              <a:t>Variante</a:t>
            </a:r>
            <a:r>
              <a:rPr lang="es-AR" sz="2400" b="1" spc="10" dirty="0" smtClean="0">
                <a:solidFill>
                  <a:srgbClr val="221915"/>
                </a:solidFill>
                <a:latin typeface="Tahoma" pitchFamily="34" charset="0"/>
                <a:ea typeface="Tahoma" pitchFamily="34" charset="0"/>
                <a:cs typeface="Tahoma" pitchFamily="34" charset="0"/>
              </a:rPr>
              <a:t>: </a:t>
            </a:r>
            <a:r>
              <a:rPr sz="2400" b="1" spc="20" smtClean="0">
                <a:solidFill>
                  <a:srgbClr val="221915"/>
                </a:solidFill>
                <a:latin typeface="Tahoma" pitchFamily="34" charset="0"/>
                <a:ea typeface="Tahoma" pitchFamily="34" charset="0"/>
                <a:cs typeface="Tahoma" pitchFamily="34" charset="0"/>
              </a:rPr>
              <a:t>Transformadores</a:t>
            </a:r>
            <a:r>
              <a:rPr sz="2400" b="1" spc="10" smtClean="0">
                <a:solidFill>
                  <a:srgbClr val="221915"/>
                </a:solidFill>
                <a:latin typeface="Tahoma" pitchFamily="34" charset="0"/>
                <a:ea typeface="Tahoma" pitchFamily="34" charset="0"/>
                <a:cs typeface="Tahoma" pitchFamily="34" charset="0"/>
              </a:rPr>
              <a:t> </a:t>
            </a:r>
            <a:r>
              <a:rPr sz="2400" b="1" spc="15" dirty="0">
                <a:solidFill>
                  <a:srgbClr val="221915"/>
                </a:solidFill>
                <a:latin typeface="Tahoma" pitchFamily="34" charset="0"/>
                <a:ea typeface="Tahoma" pitchFamily="34" charset="0"/>
                <a:cs typeface="Tahoma" pitchFamily="34" charset="0"/>
              </a:rPr>
              <a:t>acoplados</a:t>
            </a:r>
            <a:r>
              <a:rPr sz="2400" b="1" spc="10" dirty="0">
                <a:solidFill>
                  <a:srgbClr val="221915"/>
                </a:solidFill>
                <a:latin typeface="Tahoma" pitchFamily="34" charset="0"/>
                <a:ea typeface="Tahoma" pitchFamily="34" charset="0"/>
                <a:cs typeface="Tahoma" pitchFamily="34" charset="0"/>
              </a:rPr>
              <a:t> </a:t>
            </a:r>
            <a:r>
              <a:rPr sz="2400" b="1" spc="30">
                <a:solidFill>
                  <a:srgbClr val="221915"/>
                </a:solidFill>
                <a:latin typeface="Tahoma" pitchFamily="34" charset="0"/>
                <a:ea typeface="Tahoma" pitchFamily="34" charset="0"/>
                <a:cs typeface="Tahoma" pitchFamily="34" charset="0"/>
              </a:rPr>
              <a:t>normalmente</a:t>
            </a:r>
            <a:r>
              <a:rPr sz="2400" b="1" spc="10">
                <a:solidFill>
                  <a:srgbClr val="221915"/>
                </a:solidFill>
                <a:latin typeface="Tahoma" pitchFamily="34" charset="0"/>
                <a:ea typeface="Tahoma" pitchFamily="34" charset="0"/>
                <a:cs typeface="Tahoma" pitchFamily="34" charset="0"/>
              </a:rPr>
              <a:t> </a:t>
            </a:r>
            <a:r>
              <a:rPr sz="2400" b="1" spc="20" smtClean="0">
                <a:solidFill>
                  <a:srgbClr val="221915"/>
                </a:solidFill>
                <a:latin typeface="Tahoma" pitchFamily="34" charset="0"/>
                <a:ea typeface="Tahoma" pitchFamily="34" charset="0"/>
                <a:cs typeface="Tahoma" pitchFamily="34" charset="0"/>
              </a:rPr>
              <a:t>abiertos</a:t>
            </a:r>
            <a:endParaRPr lang="es-ES" sz="2400" b="1" spc="20" dirty="0" smtClean="0">
              <a:solidFill>
                <a:srgbClr val="221915"/>
              </a:solidFill>
              <a:latin typeface="Tahoma" pitchFamily="34" charset="0"/>
              <a:ea typeface="Tahoma" pitchFamily="34" charset="0"/>
              <a:cs typeface="Tahoma" pitchFamily="34" charset="0"/>
            </a:endParaRPr>
          </a:p>
          <a:p>
            <a:pPr marL="107950" algn="just">
              <a:spcBef>
                <a:spcPts val="5"/>
              </a:spcBef>
            </a:pPr>
            <a:r>
              <a:rPr sz="2400" smtClean="0">
                <a:solidFill>
                  <a:srgbClr val="221915"/>
                </a:solidFill>
                <a:latin typeface="Tahoma" pitchFamily="34" charset="0"/>
                <a:ea typeface="Tahoma" pitchFamily="34" charset="0"/>
                <a:cs typeface="Tahoma" pitchFamily="34" charset="0"/>
              </a:rPr>
              <a:t>Para </a:t>
            </a:r>
            <a:r>
              <a:rPr sz="2400" spc="35" dirty="0">
                <a:solidFill>
                  <a:srgbClr val="221915"/>
                </a:solidFill>
                <a:latin typeface="Tahoma" pitchFamily="34" charset="0"/>
                <a:ea typeface="Tahoma" pitchFamily="34" charset="0"/>
                <a:cs typeface="Tahoma" pitchFamily="34" charset="0"/>
              </a:rPr>
              <a:t>aumentar</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disponibilidad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energía</a:t>
            </a:r>
            <a:r>
              <a:rPr lang="es-AR" sz="2400" spc="2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posible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dividir</a:t>
            </a:r>
            <a:r>
              <a:rPr sz="2400" dirty="0">
                <a:solidFill>
                  <a:srgbClr val="221915"/>
                </a:solidFill>
                <a:latin typeface="Tahoma" pitchFamily="34" charset="0"/>
                <a:ea typeface="Tahoma" pitchFamily="34" charset="0"/>
                <a:cs typeface="Tahoma" pitchFamily="34" charset="0"/>
              </a:rPr>
              <a:t> </a:t>
            </a:r>
            <a:r>
              <a:rPr sz="2400" spc="10">
                <a:solidFill>
                  <a:srgbClr val="221915"/>
                </a:solidFill>
                <a:latin typeface="Tahoma" pitchFamily="34" charset="0"/>
                <a:ea typeface="Tahoma" pitchFamily="34" charset="0"/>
                <a:cs typeface="Tahoma" pitchFamily="34" charset="0"/>
              </a:rPr>
              <a:t>el</a:t>
            </a:r>
            <a:r>
              <a:rPr sz="2400">
                <a:solidFill>
                  <a:srgbClr val="221915"/>
                </a:solidFill>
                <a:latin typeface="Tahoma" pitchFamily="34" charset="0"/>
                <a:ea typeface="Tahoma" pitchFamily="34" charset="0"/>
                <a:cs typeface="Tahoma" pitchFamily="34" charset="0"/>
              </a:rPr>
              <a:t> </a:t>
            </a:r>
            <a:r>
              <a:rPr sz="2400" spc="25" smtClean="0">
                <a:solidFill>
                  <a:srgbClr val="221915"/>
                </a:solidFill>
                <a:latin typeface="Tahoma" pitchFamily="34" charset="0"/>
                <a:ea typeface="Tahoma" pitchFamily="34" charset="0"/>
                <a:cs typeface="Tahoma" pitchFamily="34" charset="0"/>
              </a:rPr>
              <a:t>cuadro</a:t>
            </a:r>
            <a:r>
              <a:rPr lang="es-ES" sz="2400" spc="25" dirty="0" smtClean="0">
                <a:solidFill>
                  <a:srgbClr val="221915"/>
                </a:solidFill>
                <a:latin typeface="Tahoma" pitchFamily="34" charset="0"/>
                <a:ea typeface="Tahoma" pitchFamily="34" charset="0"/>
                <a:cs typeface="Tahoma" pitchFamily="34" charset="0"/>
              </a:rPr>
              <a:t> </a:t>
            </a:r>
            <a:r>
              <a:rPr sz="2400" spc="25" smtClean="0">
                <a:solidFill>
                  <a:srgbClr val="221915"/>
                </a:solidFill>
                <a:latin typeface="Tahoma" pitchFamily="34" charset="0"/>
                <a:ea typeface="Tahoma" pitchFamily="34" charset="0"/>
                <a:cs typeface="Tahoma" pitchFamily="34" charset="0"/>
              </a:rPr>
              <a:t>principal</a:t>
            </a:r>
            <a:r>
              <a:rPr sz="2400" spc="5" smtClean="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BT</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partes.</a:t>
            </a:r>
            <a:r>
              <a:rPr sz="240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Esta</a:t>
            </a:r>
            <a:r>
              <a:rPr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configuración</a:t>
            </a:r>
            <a:r>
              <a:rPr lang="es-ES" sz="2400" spc="2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puede</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requerir</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un</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interruptor</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transferencia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automática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entre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acoplador</a:t>
            </a:r>
            <a:r>
              <a:rPr sz="2400" spc="5" dirty="0">
                <a:solidFill>
                  <a:srgbClr val="221915"/>
                </a:solidFill>
                <a:latin typeface="Tahoma" pitchFamily="34" charset="0"/>
                <a:ea typeface="Tahoma" pitchFamily="34" charset="0"/>
                <a:cs typeface="Tahoma" pitchFamily="34" charset="0"/>
              </a:rPr>
              <a:t> y</a:t>
            </a:r>
            <a:r>
              <a:rPr sz="2400" dirty="0">
                <a:solidFill>
                  <a:srgbClr val="221915"/>
                </a:solidFill>
                <a:latin typeface="Tahoma" pitchFamily="34" charset="0"/>
                <a:ea typeface="Tahoma" pitchFamily="34" charset="0"/>
                <a:cs typeface="Tahoma" pitchFamily="34" charset="0"/>
              </a:rPr>
              <a:t> las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entradas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del</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transformador.</a:t>
            </a:r>
            <a:endParaRPr sz="2400" dirty="0">
              <a:latin typeface="Tahoma" pitchFamily="34" charset="0"/>
              <a:ea typeface="Tahoma" pitchFamily="34" charset="0"/>
              <a:cs typeface="Tahoma" pitchFamily="34" charset="0"/>
            </a:endParaRPr>
          </a:p>
          <a:p>
            <a:pPr marL="107950" algn="just">
              <a:spcBef>
                <a:spcPts val="459"/>
              </a:spcBef>
            </a:pPr>
            <a:r>
              <a:rPr sz="2400" spc="15" dirty="0">
                <a:solidFill>
                  <a:srgbClr val="221915"/>
                </a:solidFill>
                <a:latin typeface="Tahoma" pitchFamily="34" charset="0"/>
                <a:ea typeface="Tahoma" pitchFamily="34" charset="0"/>
                <a:cs typeface="Tahoma" pitchFamily="34" charset="0"/>
              </a:rPr>
              <a:t>Cualquiera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 </a:t>
            </a:r>
            <a:r>
              <a:rPr sz="2400" spc="20" dirty="0">
                <a:solidFill>
                  <a:srgbClr val="221915"/>
                </a:solidFill>
                <a:latin typeface="Tahoma" pitchFamily="34" charset="0"/>
                <a:ea typeface="Tahoma" pitchFamily="34" charset="0"/>
                <a:cs typeface="Tahoma" pitchFamily="34" charset="0"/>
              </a:rPr>
              <a:t>configuraciones</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utiliza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mayor</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frecuencia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cuando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demanda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energía</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es</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superior</a:t>
            </a:r>
            <a:r>
              <a:rPr sz="2400" dirty="0">
                <a:solidFill>
                  <a:srgbClr val="221915"/>
                </a:solidFill>
                <a:latin typeface="Tahoma" pitchFamily="34" charset="0"/>
                <a:ea typeface="Tahoma" pitchFamily="34" charset="0"/>
                <a:cs typeface="Tahoma" pitchFamily="34" charset="0"/>
              </a:rPr>
              <a:t> 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1</a:t>
            </a:r>
            <a:r>
              <a:rPr sz="2400" dirty="0">
                <a:solidFill>
                  <a:srgbClr val="221915"/>
                </a:solidFill>
                <a:latin typeface="Tahoma" pitchFamily="34" charset="0"/>
                <a:ea typeface="Tahoma" pitchFamily="34" charset="0"/>
                <a:cs typeface="Tahoma" pitchFamily="34" charset="0"/>
              </a:rPr>
              <a:t> </a:t>
            </a:r>
            <a:r>
              <a:rPr lang="es-ES" sz="2400" spc="-10" dirty="0">
                <a:solidFill>
                  <a:srgbClr val="221915"/>
                </a:solidFill>
                <a:latin typeface="Tahoma" pitchFamily="34" charset="0"/>
                <a:ea typeface="Tahoma" pitchFamily="34" charset="0"/>
                <a:cs typeface="Tahoma" pitchFamily="34" charset="0"/>
              </a:rPr>
              <a:t>MT</a:t>
            </a:r>
            <a:r>
              <a:rPr sz="2400" spc="-10" dirty="0">
                <a:solidFill>
                  <a:srgbClr val="221915"/>
                </a:solidFill>
                <a:latin typeface="Tahoma" pitchFamily="34" charset="0"/>
                <a:ea typeface="Tahoma" pitchFamily="34" charset="0"/>
                <a:cs typeface="Tahoma" pitchFamily="34" charset="0"/>
              </a:rPr>
              <a:t>A.</a:t>
            </a:r>
            <a:endParaRP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11681735" y="1751826"/>
            <a:ext cx="0" cy="50165"/>
          </a:xfrm>
          <a:custGeom>
            <a:avLst/>
            <a:gdLst/>
            <a:ahLst/>
            <a:cxnLst/>
            <a:rect l="l" t="t" r="r" b="b"/>
            <a:pathLst>
              <a:path h="50164">
                <a:moveTo>
                  <a:pt x="0" y="0"/>
                </a:moveTo>
                <a:lnTo>
                  <a:pt x="0" y="50114"/>
                </a:lnTo>
              </a:path>
            </a:pathLst>
          </a:custGeom>
          <a:ln w="10160">
            <a:solidFill>
              <a:srgbClr val="1A171B"/>
            </a:solidFill>
          </a:ln>
        </p:spPr>
        <p:txBody>
          <a:bodyPr wrap="square" lIns="0" tIns="0" rIns="0" bIns="0" rtlCol="0"/>
          <a:lstStyle/>
          <a:p>
            <a:endParaRPr/>
          </a:p>
        </p:txBody>
      </p:sp>
      <p:grpSp>
        <p:nvGrpSpPr>
          <p:cNvPr id="140" name="139 Grupo"/>
          <p:cNvGrpSpPr/>
          <p:nvPr/>
        </p:nvGrpSpPr>
        <p:grpSpPr>
          <a:xfrm>
            <a:off x="13227080" y="1671614"/>
            <a:ext cx="3357586" cy="7929618"/>
            <a:chOff x="12584138" y="6015331"/>
            <a:chExt cx="1166012" cy="3352161"/>
          </a:xfrm>
        </p:grpSpPr>
        <p:pic>
          <p:nvPicPr>
            <p:cNvPr id="132" name="object 132"/>
            <p:cNvPicPr/>
            <p:nvPr/>
          </p:nvPicPr>
          <p:blipFill>
            <a:blip r:embed="rId2" cstate="print"/>
            <a:stretch>
              <a:fillRect/>
            </a:stretch>
          </p:blipFill>
          <p:spPr>
            <a:xfrm>
              <a:off x="12723013" y="6015331"/>
              <a:ext cx="1006871" cy="1166197"/>
            </a:xfrm>
            <a:prstGeom prst="rect">
              <a:avLst/>
            </a:prstGeom>
          </p:spPr>
        </p:pic>
        <p:pic>
          <p:nvPicPr>
            <p:cNvPr id="133" name="object 133"/>
            <p:cNvPicPr/>
            <p:nvPr/>
          </p:nvPicPr>
          <p:blipFill>
            <a:blip r:embed="rId3" cstate="print"/>
            <a:stretch>
              <a:fillRect/>
            </a:stretch>
          </p:blipFill>
          <p:spPr>
            <a:xfrm>
              <a:off x="12584138" y="7386654"/>
              <a:ext cx="1166012" cy="1980838"/>
            </a:xfrm>
            <a:prstGeom prst="rect">
              <a:avLst/>
            </a:prstGeom>
          </p:spPr>
        </p:pic>
      </p:grpSp>
      <p:sp>
        <p:nvSpPr>
          <p:cNvPr id="134" name="object 134"/>
          <p:cNvSpPr txBox="1"/>
          <p:nvPr/>
        </p:nvSpPr>
        <p:spPr>
          <a:xfrm>
            <a:off x="368240" y="314292"/>
            <a:ext cx="17145120" cy="938719"/>
          </a:xfrm>
          <a:prstGeom prst="rect">
            <a:avLst/>
          </a:prstGeom>
        </p:spPr>
        <p:txBody>
          <a:bodyPr vert="horz" wrap="square" lIns="0" tIns="12700" rIns="0" bIns="0" rtlCol="0">
            <a:spAutoFit/>
          </a:bodyPr>
          <a:lstStyle/>
          <a:p>
            <a:pPr marL="12700" algn="just">
              <a:spcBef>
                <a:spcPts val="100"/>
              </a:spcBef>
            </a:pPr>
            <a:r>
              <a:rPr sz="3200" b="1" spc="25" dirty="0">
                <a:solidFill>
                  <a:srgbClr val="3DCC58"/>
                </a:solidFill>
                <a:latin typeface="Microsoft Sans Serif" pitchFamily="34" charset="0"/>
                <a:cs typeface="Microsoft Sans Serif" pitchFamily="34" charset="0"/>
              </a:rPr>
              <a:t>Configuración</a:t>
            </a:r>
            <a:r>
              <a:rPr sz="3200" b="1" spc="-10" dirty="0">
                <a:solidFill>
                  <a:srgbClr val="3DCC58"/>
                </a:solidFill>
                <a:latin typeface="Microsoft Sans Serif" pitchFamily="34" charset="0"/>
                <a:cs typeface="Microsoft Sans Serif" pitchFamily="34" charset="0"/>
              </a:rPr>
              <a:t> </a:t>
            </a:r>
            <a:r>
              <a:rPr sz="3200" b="1" spc="25" dirty="0">
                <a:solidFill>
                  <a:srgbClr val="3DCC58"/>
                </a:solidFill>
                <a:latin typeface="Microsoft Sans Serif" pitchFamily="34" charset="0"/>
                <a:cs typeface="Microsoft Sans Serif" pitchFamily="34" charset="0"/>
              </a:rPr>
              <a:t>de</a:t>
            </a:r>
            <a:r>
              <a:rPr sz="3200" b="1" spc="-10" dirty="0">
                <a:solidFill>
                  <a:srgbClr val="3DCC58"/>
                </a:solidFill>
                <a:latin typeface="Microsoft Sans Serif" pitchFamily="34" charset="0"/>
                <a:cs typeface="Microsoft Sans Serif" pitchFamily="34" charset="0"/>
              </a:rPr>
              <a:t> </a:t>
            </a:r>
            <a:r>
              <a:rPr sz="3200" b="1" spc="20" dirty="0">
                <a:solidFill>
                  <a:srgbClr val="3DCC58"/>
                </a:solidFill>
                <a:latin typeface="Microsoft Sans Serif" pitchFamily="34" charset="0"/>
                <a:cs typeface="Microsoft Sans Serif" pitchFamily="34" charset="0"/>
              </a:rPr>
              <a:t>circuitos</a:t>
            </a:r>
            <a:r>
              <a:rPr sz="3200" b="1" spc="-10" dirty="0">
                <a:solidFill>
                  <a:srgbClr val="3DCC58"/>
                </a:solidFill>
                <a:latin typeface="Microsoft Sans Serif" pitchFamily="34" charset="0"/>
                <a:cs typeface="Microsoft Sans Serif" pitchFamily="34" charset="0"/>
              </a:rPr>
              <a:t> </a:t>
            </a:r>
            <a:r>
              <a:rPr sz="3200" b="1" spc="-25" dirty="0">
                <a:solidFill>
                  <a:srgbClr val="3DCC58"/>
                </a:solidFill>
                <a:latin typeface="Microsoft Sans Serif" pitchFamily="34" charset="0"/>
                <a:cs typeface="Microsoft Sans Serif" pitchFamily="34" charset="0"/>
              </a:rPr>
              <a:t>BT.</a:t>
            </a:r>
            <a:endParaRPr sz="3200" b="1">
              <a:latin typeface="Microsoft Sans Serif" pitchFamily="34" charset="0"/>
              <a:cs typeface="Microsoft Sans Serif" pitchFamily="34" charset="0"/>
            </a:endParaRPr>
          </a:p>
          <a:p>
            <a:pPr marL="12700" algn="just">
              <a:spcBef>
                <a:spcPts val="489"/>
              </a:spcBef>
            </a:pPr>
            <a:r>
              <a:rPr sz="2400" spc="-5" dirty="0">
                <a:solidFill>
                  <a:srgbClr val="221915"/>
                </a:solidFill>
                <a:latin typeface="Microsoft Sans Serif" pitchFamily="34" charset="0"/>
                <a:cs typeface="Microsoft Sans Serif" pitchFamily="34" charset="0"/>
              </a:rPr>
              <a:t>Los</a:t>
            </a:r>
            <a:r>
              <a:rPr sz="2400" dirty="0">
                <a:solidFill>
                  <a:srgbClr val="221915"/>
                </a:solidFill>
                <a:latin typeface="Microsoft Sans Serif" pitchFamily="34" charset="0"/>
                <a:cs typeface="Microsoft Sans Serif" pitchFamily="34" charset="0"/>
              </a:rPr>
              <a:t> </a:t>
            </a:r>
            <a:r>
              <a:rPr sz="2400" spc="15" dirty="0">
                <a:solidFill>
                  <a:srgbClr val="221915"/>
                </a:solidFill>
                <a:latin typeface="Microsoft Sans Serif" pitchFamily="34" charset="0"/>
                <a:cs typeface="Microsoft Sans Serif" pitchFamily="34" charset="0"/>
              </a:rPr>
              <a:t>circuitos</a:t>
            </a:r>
            <a:r>
              <a:rPr sz="2400" spc="5" dirty="0">
                <a:solidFill>
                  <a:srgbClr val="221915"/>
                </a:solidFill>
                <a:latin typeface="Microsoft Sans Serif" pitchFamily="34" charset="0"/>
                <a:cs typeface="Microsoft Sans Serif" pitchFamily="34" charset="0"/>
              </a:rPr>
              <a:t> </a:t>
            </a:r>
            <a:r>
              <a:rPr sz="2400" spc="20" dirty="0">
                <a:solidFill>
                  <a:srgbClr val="221915"/>
                </a:solidFill>
                <a:latin typeface="Microsoft Sans Serif" pitchFamily="34" charset="0"/>
                <a:cs typeface="Microsoft Sans Serif" pitchFamily="34" charset="0"/>
              </a:rPr>
              <a:t>de</a:t>
            </a:r>
            <a:r>
              <a:rPr sz="2400" dirty="0">
                <a:solidFill>
                  <a:srgbClr val="221915"/>
                </a:solidFill>
                <a:latin typeface="Microsoft Sans Serif" pitchFamily="34" charset="0"/>
                <a:cs typeface="Microsoft Sans Serif" pitchFamily="34" charset="0"/>
              </a:rPr>
              <a:t> </a:t>
            </a:r>
            <a:r>
              <a:rPr sz="2400" spc="-25" dirty="0">
                <a:solidFill>
                  <a:srgbClr val="221915"/>
                </a:solidFill>
                <a:latin typeface="Microsoft Sans Serif" pitchFamily="34" charset="0"/>
                <a:cs typeface="Microsoft Sans Serif" pitchFamily="34" charset="0"/>
              </a:rPr>
              <a:t>BT</a:t>
            </a:r>
            <a:r>
              <a:rPr sz="2400" spc="5" dirty="0">
                <a:solidFill>
                  <a:srgbClr val="221915"/>
                </a:solidFill>
                <a:latin typeface="Microsoft Sans Serif" pitchFamily="34" charset="0"/>
                <a:cs typeface="Microsoft Sans Serif" pitchFamily="34" charset="0"/>
              </a:rPr>
              <a:t> </a:t>
            </a:r>
            <a:r>
              <a:rPr sz="2400" spc="-5" dirty="0">
                <a:solidFill>
                  <a:srgbClr val="221915"/>
                </a:solidFill>
                <a:latin typeface="Microsoft Sans Serif" pitchFamily="34" charset="0"/>
                <a:cs typeface="Microsoft Sans Serif" pitchFamily="34" charset="0"/>
              </a:rPr>
              <a:t>se</a:t>
            </a:r>
            <a:r>
              <a:rPr sz="2400" spc="5" dirty="0">
                <a:solidFill>
                  <a:srgbClr val="221915"/>
                </a:solidFill>
                <a:latin typeface="Microsoft Sans Serif" pitchFamily="34" charset="0"/>
                <a:cs typeface="Microsoft Sans Serif" pitchFamily="34" charset="0"/>
              </a:rPr>
              <a:t> </a:t>
            </a:r>
            <a:r>
              <a:rPr sz="2400" spc="25" dirty="0">
                <a:solidFill>
                  <a:srgbClr val="221915"/>
                </a:solidFill>
                <a:latin typeface="Microsoft Sans Serif" pitchFamily="34" charset="0"/>
                <a:cs typeface="Microsoft Sans Serif" pitchFamily="34" charset="0"/>
              </a:rPr>
              <a:t>pueden</a:t>
            </a:r>
            <a:r>
              <a:rPr sz="2400" dirty="0">
                <a:solidFill>
                  <a:srgbClr val="221915"/>
                </a:solidFill>
                <a:latin typeface="Microsoft Sans Serif" pitchFamily="34" charset="0"/>
                <a:cs typeface="Microsoft Sans Serif" pitchFamily="34" charset="0"/>
              </a:rPr>
              <a:t> </a:t>
            </a:r>
            <a:r>
              <a:rPr sz="2400" spc="20" dirty="0">
                <a:solidFill>
                  <a:srgbClr val="221915"/>
                </a:solidFill>
                <a:latin typeface="Microsoft Sans Serif" pitchFamily="34" charset="0"/>
                <a:cs typeface="Microsoft Sans Serif" pitchFamily="34" charset="0"/>
              </a:rPr>
              <a:t>diseñar</a:t>
            </a:r>
            <a:r>
              <a:rPr sz="2400" spc="5" dirty="0">
                <a:solidFill>
                  <a:srgbClr val="221915"/>
                </a:solidFill>
                <a:latin typeface="Microsoft Sans Serif" pitchFamily="34" charset="0"/>
                <a:cs typeface="Microsoft Sans Serif" pitchFamily="34" charset="0"/>
              </a:rPr>
              <a:t> </a:t>
            </a:r>
            <a:r>
              <a:rPr sz="2400" spc="20" dirty="0">
                <a:solidFill>
                  <a:srgbClr val="221915"/>
                </a:solidFill>
                <a:latin typeface="Microsoft Sans Serif" pitchFamily="34" charset="0"/>
                <a:cs typeface="Microsoft Sans Serif" pitchFamily="34" charset="0"/>
              </a:rPr>
              <a:t>utilizando</a:t>
            </a:r>
            <a:r>
              <a:rPr sz="2400" spc="5" dirty="0">
                <a:solidFill>
                  <a:srgbClr val="221915"/>
                </a:solidFill>
                <a:latin typeface="Microsoft Sans Serif" pitchFamily="34" charset="0"/>
                <a:cs typeface="Microsoft Sans Serif" pitchFamily="34" charset="0"/>
              </a:rPr>
              <a:t> </a:t>
            </a:r>
            <a:r>
              <a:rPr sz="2400" spc="10" dirty="0">
                <a:solidFill>
                  <a:srgbClr val="221915"/>
                </a:solidFill>
                <a:latin typeface="Microsoft Sans Serif" pitchFamily="34" charset="0"/>
                <a:cs typeface="Microsoft Sans Serif" pitchFamily="34" charset="0"/>
              </a:rPr>
              <a:t>varias</a:t>
            </a:r>
            <a:r>
              <a:rPr sz="2400" dirty="0">
                <a:solidFill>
                  <a:srgbClr val="221915"/>
                </a:solidFill>
                <a:latin typeface="Microsoft Sans Serif" pitchFamily="34" charset="0"/>
                <a:cs typeface="Microsoft Sans Serif" pitchFamily="34" charset="0"/>
              </a:rPr>
              <a:t> </a:t>
            </a:r>
            <a:r>
              <a:rPr sz="2400" spc="20">
                <a:solidFill>
                  <a:srgbClr val="221915"/>
                </a:solidFill>
                <a:latin typeface="Microsoft Sans Serif" pitchFamily="34" charset="0"/>
                <a:cs typeface="Microsoft Sans Serif" pitchFamily="34" charset="0"/>
              </a:rPr>
              <a:t>configuraciones</a:t>
            </a:r>
            <a:r>
              <a:rPr sz="2400" spc="5">
                <a:solidFill>
                  <a:srgbClr val="221915"/>
                </a:solidFill>
                <a:latin typeface="Microsoft Sans Serif" pitchFamily="34" charset="0"/>
                <a:cs typeface="Microsoft Sans Serif" pitchFamily="34" charset="0"/>
              </a:rPr>
              <a:t> </a:t>
            </a:r>
            <a:r>
              <a:rPr sz="2400" spc="20" smtClean="0">
                <a:solidFill>
                  <a:srgbClr val="221915"/>
                </a:solidFill>
                <a:latin typeface="Microsoft Sans Serif" pitchFamily="34" charset="0"/>
                <a:cs typeface="Microsoft Sans Serif" pitchFamily="34" charset="0"/>
              </a:rPr>
              <a:t>diferentes</a:t>
            </a:r>
            <a:r>
              <a:rPr lang="es-AR" sz="2400" spc="20" dirty="0" smtClean="0">
                <a:solidFill>
                  <a:srgbClr val="221915"/>
                </a:solidFill>
                <a:latin typeface="Microsoft Sans Serif" pitchFamily="34" charset="0"/>
                <a:cs typeface="Microsoft Sans Serif" pitchFamily="34" charset="0"/>
              </a:rPr>
              <a:t>: </a:t>
            </a:r>
            <a:endParaRPr sz="2400">
              <a:latin typeface="Microsoft Sans Serif" pitchFamily="34" charset="0"/>
              <a:cs typeface="Microsoft Sans Serif" pitchFamily="34" charset="0"/>
            </a:endParaRPr>
          </a:p>
        </p:txBody>
      </p:sp>
      <p:sp>
        <p:nvSpPr>
          <p:cNvPr id="138" name="object 138"/>
          <p:cNvSpPr txBox="1"/>
          <p:nvPr/>
        </p:nvSpPr>
        <p:spPr>
          <a:xfrm>
            <a:off x="439678" y="1600176"/>
            <a:ext cx="12073022" cy="3031599"/>
          </a:xfrm>
          <a:prstGeom prst="rect">
            <a:avLst/>
          </a:prstGeom>
        </p:spPr>
        <p:txBody>
          <a:bodyPr vert="horz" wrap="square" lIns="0" tIns="63500" rIns="0" bIns="0" rtlCol="0">
            <a:spAutoFit/>
          </a:bodyPr>
          <a:lstStyle/>
          <a:p>
            <a:pPr marL="12700" algn="just">
              <a:spcBef>
                <a:spcPts val="500"/>
              </a:spcBef>
            </a:pPr>
            <a:r>
              <a:rPr sz="2400" b="1" spc="25" dirty="0">
                <a:solidFill>
                  <a:srgbClr val="221915"/>
                </a:solidFill>
                <a:latin typeface="Tahoma" pitchFamily="34" charset="0"/>
                <a:ea typeface="Tahoma" pitchFamily="34" charset="0"/>
                <a:cs typeface="Tahoma" pitchFamily="34" charset="0"/>
              </a:rPr>
              <a:t>Un</a:t>
            </a:r>
            <a:r>
              <a:rPr sz="2400" b="1"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cuadro</a:t>
            </a:r>
            <a:r>
              <a:rPr sz="2400" b="1" spc="5"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principal</a:t>
            </a:r>
            <a:r>
              <a:rPr sz="2400" b="1"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de</a:t>
            </a:r>
            <a:r>
              <a:rPr sz="2400" b="1" spc="5" dirty="0">
                <a:solidFill>
                  <a:srgbClr val="221915"/>
                </a:solidFill>
                <a:latin typeface="Tahoma" pitchFamily="34" charset="0"/>
                <a:ea typeface="Tahoma" pitchFamily="34" charset="0"/>
                <a:cs typeface="Tahoma" pitchFamily="34" charset="0"/>
              </a:rPr>
              <a:t> </a:t>
            </a:r>
            <a:r>
              <a:rPr sz="2400" b="1" spc="-30" dirty="0">
                <a:solidFill>
                  <a:srgbClr val="221915"/>
                </a:solidFill>
                <a:latin typeface="Tahoma" pitchFamily="34" charset="0"/>
                <a:ea typeface="Tahoma" pitchFamily="34" charset="0"/>
                <a:cs typeface="Tahoma" pitchFamily="34" charset="0"/>
              </a:rPr>
              <a:t>BT</a:t>
            </a:r>
            <a:r>
              <a:rPr sz="2400" b="1" spc="5"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interconectado</a:t>
            </a:r>
            <a:r>
              <a:rPr sz="2400" b="1"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con</a:t>
            </a:r>
            <a:r>
              <a:rPr sz="2400" b="1" spc="5" dirty="0">
                <a:solidFill>
                  <a:srgbClr val="221915"/>
                </a:solidFill>
                <a:latin typeface="Tahoma" pitchFamily="34" charset="0"/>
                <a:ea typeface="Tahoma" pitchFamily="34" charset="0"/>
                <a:cs typeface="Tahoma" pitchFamily="34" charset="0"/>
              </a:rPr>
              <a:t> </a:t>
            </a:r>
            <a:r>
              <a:rPr sz="2400" b="1" spc="45" dirty="0">
                <a:solidFill>
                  <a:srgbClr val="221915"/>
                </a:solidFill>
                <a:latin typeface="Tahoma" pitchFamily="34" charset="0"/>
                <a:ea typeface="Tahoma" pitchFamily="34" charset="0"/>
                <a:cs typeface="Tahoma" pitchFamily="34" charset="0"/>
              </a:rPr>
              <a:t>un</a:t>
            </a:r>
            <a:r>
              <a:rPr sz="2400" b="1" spc="5"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electroducto</a:t>
            </a:r>
            <a:endParaRPr sz="2400" b="1" dirty="0">
              <a:latin typeface="Tahoma" pitchFamily="34" charset="0"/>
              <a:ea typeface="Tahoma" pitchFamily="34" charset="0"/>
              <a:cs typeface="Tahoma" pitchFamily="34" charset="0"/>
            </a:endParaRPr>
          </a:p>
          <a:p>
            <a:pPr marL="12700" marR="5080" algn="just"/>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esta</a:t>
            </a:r>
            <a:r>
              <a:rPr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configuración</a:t>
            </a:r>
            <a:r>
              <a:rPr lang="es-AR" sz="2400" spc="2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 </a:t>
            </a:r>
            <a:r>
              <a:rPr sz="2400" spc="30" dirty="0">
                <a:solidFill>
                  <a:srgbClr val="221915"/>
                </a:solidFill>
                <a:latin typeface="Tahoma" pitchFamily="34" charset="0"/>
                <a:ea typeface="Tahoma" pitchFamily="34" charset="0"/>
                <a:cs typeface="Tahoma" pitchFamily="34" charset="0"/>
              </a:rPr>
              <a:t>transformadores</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están</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físicamente</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distantes</a:t>
            </a:r>
            <a:r>
              <a:rPr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1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operan</a:t>
            </a:r>
            <a:r>
              <a:rP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en</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paralelo.</a:t>
            </a:r>
            <a:r>
              <a:rPr sz="2400" spc="10" dirty="0">
                <a:solidFill>
                  <a:srgbClr val="221915"/>
                </a:solidFill>
                <a:latin typeface="Tahoma" pitchFamily="34" charset="0"/>
                <a:ea typeface="Tahoma" pitchFamily="34" charset="0"/>
                <a:cs typeface="Tahoma" pitchFamily="34" charset="0"/>
              </a:rPr>
              <a:t> </a:t>
            </a:r>
            <a:r>
              <a:rPr sz="2400" dirty="0" err="1">
                <a:solidFill>
                  <a:srgbClr val="221915"/>
                </a:solidFill>
                <a:latin typeface="Tahoma" pitchFamily="34" charset="0"/>
                <a:ea typeface="Tahoma" pitchFamily="34" charset="0"/>
                <a:cs typeface="Tahoma" pitchFamily="34" charset="0"/>
              </a:rPr>
              <a:t>Están</a:t>
            </a:r>
            <a:r>
              <a:rPr sz="2400" spc="1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conectados</a:t>
            </a:r>
            <a:r>
              <a:rPr lang="es-ES" sz="2400" spc="15" dirty="0">
                <a:solidFill>
                  <a:srgbClr val="221915"/>
                </a:solidFill>
                <a:latin typeface="Tahoma" pitchFamily="34" charset="0"/>
                <a:ea typeface="Tahoma" pitchFamily="34" charset="0"/>
                <a:cs typeface="Tahoma" pitchFamily="34" charset="0"/>
              </a:rPr>
              <a:t> </a:t>
            </a:r>
            <a:r>
              <a:rPr sz="2400" spc="45" dirty="0" err="1">
                <a:solidFill>
                  <a:srgbClr val="221915"/>
                </a:solidFill>
                <a:latin typeface="Tahoma" pitchFamily="34" charset="0"/>
                <a:ea typeface="Tahoma" pitchFamily="34" charset="0"/>
                <a:cs typeface="Tahoma" pitchFamily="34" charset="0"/>
              </a:rPr>
              <a:t>por</a:t>
            </a:r>
            <a:r>
              <a:rPr sz="2400" spc="45" dirty="0">
                <a:solidFill>
                  <a:srgbClr val="221915"/>
                </a:solidFill>
                <a:latin typeface="Tahoma" pitchFamily="34" charset="0"/>
                <a:ea typeface="Tahoma" pitchFamily="34" charset="0"/>
                <a:cs typeface="Tahoma" pitchFamily="34" charset="0"/>
              </a:rPr>
              <a:t> un </a:t>
            </a:r>
            <a:r>
              <a:rPr sz="2400" spc="25" dirty="0">
                <a:solidFill>
                  <a:srgbClr val="221915"/>
                </a:solidFill>
                <a:latin typeface="Tahoma" pitchFamily="34" charset="0"/>
                <a:ea typeface="Tahoma" pitchFamily="34" charset="0"/>
                <a:cs typeface="Tahoma" pitchFamily="34" charset="0"/>
              </a:rPr>
              <a:t>electroducto </a:t>
            </a:r>
            <a:r>
              <a:rPr sz="2400" spc="5" dirty="0">
                <a:solidFill>
                  <a:srgbClr val="221915"/>
                </a:solidFill>
                <a:latin typeface="Tahoma" pitchFamily="34" charset="0"/>
                <a:ea typeface="Tahoma" pitchFamily="34" charset="0"/>
                <a:cs typeface="Tahoma" pitchFamily="34" charset="0"/>
              </a:rPr>
              <a:t>y </a:t>
            </a:r>
            <a:r>
              <a:rPr sz="2400" spc="10" dirty="0">
                <a:solidFill>
                  <a:srgbClr val="221915"/>
                </a:solidFill>
                <a:latin typeface="Tahoma" pitchFamily="34" charset="0"/>
                <a:ea typeface="Tahoma" pitchFamily="34" charset="0"/>
                <a:cs typeface="Tahoma" pitchFamily="34" charset="0"/>
              </a:rPr>
              <a:t>la </a:t>
            </a:r>
            <a:r>
              <a:rPr sz="2400" spc="15" dirty="0">
                <a:solidFill>
                  <a:srgbClr val="221915"/>
                </a:solidFill>
                <a:latin typeface="Tahoma" pitchFamily="34" charset="0"/>
                <a:ea typeface="Tahoma" pitchFamily="34" charset="0"/>
                <a:cs typeface="Tahoma" pitchFamily="34" charset="0"/>
              </a:rPr>
              <a:t>carga </a:t>
            </a:r>
            <a:r>
              <a:rPr sz="2400" spc="25" dirty="0">
                <a:solidFill>
                  <a:srgbClr val="221915"/>
                </a:solidFill>
                <a:latin typeface="Tahoma" pitchFamily="34" charset="0"/>
                <a:ea typeface="Tahoma" pitchFamily="34" charset="0"/>
                <a:cs typeface="Tahoma" pitchFamily="34" charset="0"/>
              </a:rPr>
              <a:t>puede </a:t>
            </a:r>
            <a:r>
              <a:rPr sz="2400" spc="15" dirty="0">
                <a:solidFill>
                  <a:srgbClr val="221915"/>
                </a:solidFill>
                <a:latin typeface="Tahoma" pitchFamily="34" charset="0"/>
                <a:ea typeface="Tahoma" pitchFamily="34" charset="0"/>
                <a:cs typeface="Tahoma" pitchFamily="34" charset="0"/>
              </a:rPr>
              <a:t>ser </a:t>
            </a:r>
            <a:r>
              <a:rPr sz="2400" spc="25" dirty="0">
                <a:solidFill>
                  <a:srgbClr val="221915"/>
                </a:solidFill>
                <a:latin typeface="Tahoma" pitchFamily="34" charset="0"/>
                <a:ea typeface="Tahoma" pitchFamily="34" charset="0"/>
                <a:cs typeface="Tahoma" pitchFamily="34" charset="0"/>
              </a:rPr>
              <a:t>alimentada en </a:t>
            </a:r>
            <a:r>
              <a:rPr sz="2400" dirty="0">
                <a:solidFill>
                  <a:srgbClr val="221915"/>
                </a:solidFill>
                <a:latin typeface="Tahoma" pitchFamily="34" charset="0"/>
                <a:ea typeface="Tahoma" pitchFamily="34" charset="0"/>
                <a:cs typeface="Tahoma" pitchFamily="34" charset="0"/>
              </a:rPr>
              <a:t>caso </a:t>
            </a:r>
            <a:r>
              <a:rPr sz="2400" spc="25" dirty="0">
                <a:solidFill>
                  <a:srgbClr val="221915"/>
                </a:solidFill>
                <a:latin typeface="Tahoma" pitchFamily="34" charset="0"/>
                <a:ea typeface="Tahoma" pitchFamily="34" charset="0"/>
                <a:cs typeface="Tahoma" pitchFamily="34" charset="0"/>
              </a:rPr>
              <a:t>de </a:t>
            </a:r>
            <a:r>
              <a:rPr sz="2400" spc="20" dirty="0">
                <a:solidFill>
                  <a:srgbClr val="221915"/>
                </a:solidFill>
                <a:latin typeface="Tahoma" pitchFamily="34" charset="0"/>
                <a:ea typeface="Tahoma" pitchFamily="34" charset="0"/>
                <a:cs typeface="Tahoma" pitchFamily="34" charset="0"/>
              </a:rPr>
              <a:t>falla </a:t>
            </a:r>
            <a:r>
              <a:rPr sz="2400" spc="25" dirty="0">
                <a:solidFill>
                  <a:srgbClr val="221915"/>
                </a:solidFill>
                <a:latin typeface="Tahoma" pitchFamily="34" charset="0"/>
                <a:ea typeface="Tahoma" pitchFamily="34" charset="0"/>
                <a:cs typeface="Tahoma" pitchFamily="34" charset="0"/>
              </a:rPr>
              <a:t>de </a:t>
            </a:r>
            <a:r>
              <a:rPr sz="2400" spc="30" dirty="0">
                <a:solidFill>
                  <a:srgbClr val="221915"/>
                </a:solidFill>
                <a:latin typeface="Tahoma" pitchFamily="34" charset="0"/>
                <a:ea typeface="Tahoma" pitchFamily="34" charset="0"/>
                <a:cs typeface="Tahoma" pitchFamily="34" charset="0"/>
              </a:rPr>
              <a:t>una </a:t>
            </a:r>
            <a:r>
              <a:rPr sz="2400" spc="25" dirty="0">
                <a:solidFill>
                  <a:srgbClr val="221915"/>
                </a:solidFill>
                <a:latin typeface="Tahoma" pitchFamily="34" charset="0"/>
                <a:ea typeface="Tahoma" pitchFamily="34" charset="0"/>
                <a:cs typeface="Tahoma" pitchFamily="34" charset="0"/>
              </a:rPr>
              <a:t>de </a:t>
            </a:r>
            <a:r>
              <a:rPr sz="2400" dirty="0">
                <a:solidFill>
                  <a:srgbClr val="221915"/>
                </a:solidFill>
                <a:latin typeface="Tahoma" pitchFamily="34" charset="0"/>
                <a:ea typeface="Tahoma" pitchFamily="34" charset="0"/>
                <a:cs typeface="Tahoma" pitchFamily="34" charset="0"/>
              </a:rPr>
              <a:t>las </a:t>
            </a:r>
            <a:r>
              <a:rPr sz="2400" spc="20" dirty="0">
                <a:solidFill>
                  <a:srgbClr val="221915"/>
                </a:solidFill>
                <a:latin typeface="Tahoma" pitchFamily="34" charset="0"/>
                <a:ea typeface="Tahoma" pitchFamily="34" charset="0"/>
                <a:cs typeface="Tahoma" pitchFamily="34" charset="0"/>
              </a:rPr>
              <a:t>fuentes. </a:t>
            </a:r>
            <a:r>
              <a:rPr sz="2400" spc="-10" dirty="0" err="1">
                <a:solidFill>
                  <a:srgbClr val="221915"/>
                </a:solidFill>
                <a:latin typeface="Tahoma" pitchFamily="34" charset="0"/>
                <a:ea typeface="Tahoma" pitchFamily="34" charset="0"/>
                <a:cs typeface="Tahoma" pitchFamily="34" charset="0"/>
              </a:rPr>
              <a:t>Esta</a:t>
            </a:r>
            <a:r>
              <a:rPr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redundancia</a:t>
            </a:r>
            <a:r>
              <a:rPr lang="es-ES" sz="2400" spc="25" dirty="0">
                <a:solidFill>
                  <a:srgbClr val="221915"/>
                </a:solidFill>
                <a:latin typeface="Tahoma" pitchFamily="34" charset="0"/>
                <a:ea typeface="Tahoma" pitchFamily="34" charset="0"/>
                <a:cs typeface="Tahoma" pitchFamily="34" charset="0"/>
              </a:rPr>
              <a:t> </a:t>
            </a:r>
            <a:r>
              <a:rPr sz="2400" spc="25" err="1">
                <a:solidFill>
                  <a:srgbClr val="221915"/>
                </a:solidFill>
                <a:latin typeface="Tahoma" pitchFamily="34" charset="0"/>
                <a:ea typeface="Tahoma" pitchFamily="34" charset="0"/>
                <a:cs typeface="Tahoma" pitchFamily="34" charset="0"/>
              </a:rPr>
              <a:t>puede</a:t>
            </a:r>
            <a:r>
              <a:rPr sz="2400" spc="-10">
                <a:solidFill>
                  <a:srgbClr val="221915"/>
                </a:solidFill>
                <a:latin typeface="Tahoma" pitchFamily="34" charset="0"/>
                <a:ea typeface="Tahoma" pitchFamily="34" charset="0"/>
                <a:cs typeface="Tahoma" pitchFamily="34" charset="0"/>
              </a:rPr>
              <a:t> </a:t>
            </a:r>
            <a:r>
              <a:rPr sz="2400" spc="10" smtClean="0">
                <a:solidFill>
                  <a:srgbClr val="221915"/>
                </a:solidFill>
                <a:latin typeface="Tahoma" pitchFamily="34" charset="0"/>
                <a:ea typeface="Tahoma" pitchFamily="34" charset="0"/>
                <a:cs typeface="Tahoma" pitchFamily="34" charset="0"/>
              </a:rPr>
              <a:t>ser</a:t>
            </a:r>
            <a:r>
              <a:rPr lang="es-AR" sz="2400" spc="10"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84200" lvl="1" indent="-114300" algn="just">
              <a:buClr>
                <a:srgbClr val="3DCC58"/>
              </a:buClr>
              <a:buSzPct val="112500"/>
              <a:buFont typeface="Arial" pitchFamily="34" charset="0"/>
              <a:buChar char="•"/>
              <a:tabLst>
                <a:tab pos="127000" algn="l"/>
              </a:tabLst>
            </a:pPr>
            <a:r>
              <a:rPr sz="2400" b="1" spc="10" smtClean="0">
                <a:solidFill>
                  <a:srgbClr val="221915"/>
                </a:solidFill>
                <a:latin typeface="Tahoma" pitchFamily="34" charset="0"/>
                <a:ea typeface="Tahoma" pitchFamily="34" charset="0"/>
                <a:cs typeface="Tahoma" pitchFamily="34" charset="0"/>
              </a:rPr>
              <a:t>Total</a:t>
            </a:r>
            <a:r>
              <a:rPr lang="es-AR" sz="2400" spc="10" dirty="0">
                <a:solidFill>
                  <a:srgbClr val="221915"/>
                </a:solidFill>
                <a:latin typeface="Tahoma" pitchFamily="34" charset="0"/>
                <a:ea typeface="Tahoma" pitchFamily="34" charset="0"/>
                <a:cs typeface="Tahoma" pitchFamily="34" charset="0"/>
              </a:rPr>
              <a:t>, </a:t>
            </a:r>
            <a:r>
              <a:rPr sz="2400" spc="35" dirty="0" err="1">
                <a:solidFill>
                  <a:srgbClr val="221915"/>
                </a:solidFill>
                <a:latin typeface="Tahoma" pitchFamily="34" charset="0"/>
                <a:ea typeface="Tahoma" pitchFamily="34" charset="0"/>
                <a:cs typeface="Tahoma" pitchFamily="34" charset="0"/>
              </a:rPr>
              <a:t>pudiendo</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cada</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transformador</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alimentar</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toda</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instalación.</a:t>
            </a:r>
            <a:endParaRPr sz="2400" dirty="0">
              <a:latin typeface="Tahoma" pitchFamily="34" charset="0"/>
              <a:ea typeface="Tahoma" pitchFamily="34" charset="0"/>
              <a:cs typeface="Tahoma" pitchFamily="34" charset="0"/>
            </a:endParaRPr>
          </a:p>
          <a:p>
            <a:pPr marL="584200" marR="12700" lvl="1" indent="-114300" algn="just">
              <a:spcBef>
                <a:spcPts val="80"/>
              </a:spcBef>
              <a:buClr>
                <a:srgbClr val="3DCC58"/>
              </a:buClr>
              <a:buSzPct val="128571"/>
              <a:buFont typeface="Arial" pitchFamily="34" charset="0"/>
              <a:buChar char="•"/>
              <a:tabLst>
                <a:tab pos="127000" algn="l"/>
              </a:tabLst>
            </a:pPr>
            <a:r>
              <a:rPr sz="2400" b="1" spc="5" smtClean="0">
                <a:solidFill>
                  <a:srgbClr val="221915"/>
                </a:solidFill>
                <a:latin typeface="Tahoma" pitchFamily="34" charset="0"/>
                <a:ea typeface="Tahoma" pitchFamily="34" charset="0"/>
                <a:cs typeface="Tahoma" pitchFamily="34" charset="0"/>
              </a:rPr>
              <a:t>Parcial</a:t>
            </a:r>
            <a:r>
              <a:rPr lang="es-AR" sz="2400" spc="5" dirty="0" smtClean="0">
                <a:solidFill>
                  <a:srgbClr val="221915"/>
                </a:solidFill>
                <a:latin typeface="Tahoma" pitchFamily="34" charset="0"/>
                <a:ea typeface="Tahoma" pitchFamily="34" charset="0"/>
                <a:cs typeface="Tahoma" pitchFamily="34" charset="0"/>
              </a:rPr>
              <a:t>: </a:t>
            </a:r>
            <a:r>
              <a:rPr sz="2400" spc="5" smtClean="0">
                <a:solidFill>
                  <a:srgbClr val="221915"/>
                </a:solidFill>
                <a:latin typeface="Tahoma" pitchFamily="34" charset="0"/>
                <a:ea typeface="Tahoma" pitchFamily="34" charset="0"/>
                <a:cs typeface="Tahoma" pitchFamily="34" charset="0"/>
              </a:rPr>
              <a:t>cada</a:t>
            </a:r>
            <a:r>
              <a:rPr sz="2400" smtClean="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transformador</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es</a:t>
            </a:r>
            <a:r>
              <a:rPr sz="2400" dirty="0">
                <a:solidFill>
                  <a:srgbClr val="221915"/>
                </a:solidFill>
                <a:latin typeface="Tahoma" pitchFamily="34" charset="0"/>
                <a:ea typeface="Tahoma" pitchFamily="34" charset="0"/>
                <a:cs typeface="Tahoma" pitchFamily="34" charset="0"/>
              </a:rPr>
              <a:t> capaz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alimentar</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solo</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parte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instalación</a:t>
            </a:r>
            <a:r>
              <a:rPr lang="es-AR" sz="2400" spc="1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lo</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significa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parte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carga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debe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desconectarse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caso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falle</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un</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transformador</a:t>
            </a:r>
            <a:r>
              <a:rPr sz="2400" spc="30" dirty="0">
                <a:solidFill>
                  <a:srgbClr val="221915"/>
                </a:solidFill>
                <a:latin typeface="Microsoft Sans Serif"/>
                <a:cs typeface="Microsoft Sans Serif"/>
              </a:rPr>
              <a:t>.</a:t>
            </a:r>
            <a:endParaRPr sz="2400" dirty="0">
              <a:latin typeface="Microsoft Sans Serif"/>
              <a:cs typeface="Microsoft Sans Serif"/>
            </a:endParaRPr>
          </a:p>
        </p:txBody>
      </p:sp>
      <p:sp>
        <p:nvSpPr>
          <p:cNvPr id="139" name="object 139"/>
          <p:cNvSpPr txBox="1"/>
          <p:nvPr/>
        </p:nvSpPr>
        <p:spPr>
          <a:xfrm>
            <a:off x="296802" y="4672010"/>
            <a:ext cx="14001848" cy="5321970"/>
          </a:xfrm>
          <a:prstGeom prst="rect">
            <a:avLst/>
          </a:prstGeom>
        </p:spPr>
        <p:txBody>
          <a:bodyPr vert="horz" wrap="square" lIns="0" tIns="5080" rIns="0" bIns="0" rtlCol="0">
            <a:spAutoFit/>
          </a:bodyPr>
          <a:lstStyle/>
          <a:p>
            <a:pPr>
              <a:spcBef>
                <a:spcPts val="40"/>
              </a:spcBef>
            </a:pPr>
            <a:endParaRPr sz="950" dirty="0">
              <a:latin typeface="Times New Roman"/>
              <a:cs typeface="Times New Roman"/>
            </a:endParaRPr>
          </a:p>
          <a:p>
            <a:pPr marL="107950" algn="just">
              <a:spcBef>
                <a:spcPts val="5"/>
              </a:spcBef>
            </a:pPr>
            <a:r>
              <a:rPr sz="2400" b="1" spc="20" dirty="0">
                <a:solidFill>
                  <a:srgbClr val="221915"/>
                </a:solidFill>
                <a:latin typeface="Tahoma" pitchFamily="34" charset="0"/>
                <a:ea typeface="Tahoma" pitchFamily="34" charset="0"/>
                <a:cs typeface="Tahoma" pitchFamily="34" charset="0"/>
              </a:rPr>
              <a:t>Configuración</a:t>
            </a:r>
            <a:r>
              <a:rPr sz="2400" b="1" spc="-20"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del</a:t>
            </a:r>
            <a:r>
              <a:rPr sz="2400" b="1" spc="-15"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anillo</a:t>
            </a:r>
            <a:r>
              <a:rPr sz="2400" b="1" spc="-15" dirty="0">
                <a:solidFill>
                  <a:srgbClr val="221915"/>
                </a:solidFill>
                <a:latin typeface="Tahoma" pitchFamily="34" charset="0"/>
                <a:ea typeface="Tahoma" pitchFamily="34" charset="0"/>
                <a:cs typeface="Tahoma" pitchFamily="34" charset="0"/>
              </a:rPr>
              <a:t> </a:t>
            </a:r>
            <a:r>
              <a:rPr sz="2400" b="1" spc="-5" dirty="0">
                <a:solidFill>
                  <a:srgbClr val="221915"/>
                </a:solidFill>
                <a:latin typeface="Tahoma" pitchFamily="34" charset="0"/>
                <a:ea typeface="Tahoma" pitchFamily="34" charset="0"/>
                <a:cs typeface="Tahoma" pitchFamily="34" charset="0"/>
              </a:rPr>
              <a:t>VI</a:t>
            </a:r>
            <a:endParaRPr sz="2400" b="1" dirty="0">
              <a:latin typeface="Tahoma" pitchFamily="34" charset="0"/>
              <a:ea typeface="Tahoma" pitchFamily="34" charset="0"/>
              <a:cs typeface="Tahoma" pitchFamily="34" charset="0"/>
            </a:endParaRPr>
          </a:p>
          <a:p>
            <a:pPr marL="107950" marR="1736089" algn="just">
              <a:spcBef>
                <a:spcPts val="10"/>
              </a:spcBef>
            </a:pPr>
            <a:r>
              <a:rPr sz="2400" spc="-10" dirty="0">
                <a:solidFill>
                  <a:srgbClr val="221915"/>
                </a:solidFill>
                <a:latin typeface="Tahoma" pitchFamily="34" charset="0"/>
                <a:ea typeface="Tahoma" pitchFamily="34" charset="0"/>
                <a:cs typeface="Tahoma" pitchFamily="34" charset="0"/>
              </a:rPr>
              <a:t>Esta </a:t>
            </a:r>
            <a:r>
              <a:rPr sz="2400" spc="15" dirty="0">
                <a:solidFill>
                  <a:srgbClr val="221915"/>
                </a:solidFill>
                <a:latin typeface="Tahoma" pitchFamily="34" charset="0"/>
                <a:ea typeface="Tahoma" pitchFamily="34" charset="0"/>
                <a:cs typeface="Tahoma" pitchFamily="34" charset="0"/>
              </a:rPr>
              <a:t>disposición </a:t>
            </a:r>
            <a:r>
              <a:rPr sz="2400" spc="-5" dirty="0">
                <a:solidFill>
                  <a:srgbClr val="221915"/>
                </a:solidFill>
                <a:latin typeface="Tahoma" pitchFamily="34" charset="0"/>
                <a:ea typeface="Tahoma" pitchFamily="34" charset="0"/>
                <a:cs typeface="Tahoma" pitchFamily="34" charset="0"/>
              </a:rPr>
              <a:t>es </a:t>
            </a:r>
            <a:r>
              <a:rPr sz="2400" spc="30" dirty="0">
                <a:solidFill>
                  <a:srgbClr val="221915"/>
                </a:solidFill>
                <a:latin typeface="Tahoma" pitchFamily="34" charset="0"/>
                <a:ea typeface="Tahoma" pitchFamily="34" charset="0"/>
                <a:cs typeface="Tahoma" pitchFamily="34" charset="0"/>
              </a:rPr>
              <a:t>una </a:t>
            </a:r>
            <a:r>
              <a:rPr sz="2400" spc="20" dirty="0">
                <a:solidFill>
                  <a:srgbClr val="221915"/>
                </a:solidFill>
                <a:latin typeface="Tahoma" pitchFamily="34" charset="0"/>
                <a:ea typeface="Tahoma" pitchFamily="34" charset="0"/>
                <a:cs typeface="Tahoma" pitchFamily="34" charset="0"/>
              </a:rPr>
              <a:t>extensión de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configuración </a:t>
            </a:r>
            <a:r>
              <a:rPr sz="2400" spc="30" dirty="0">
                <a:solidFill>
                  <a:srgbClr val="221915"/>
                </a:solidFill>
                <a:latin typeface="Tahoma" pitchFamily="34" charset="0"/>
                <a:ea typeface="Tahoma" pitchFamily="34" charset="0"/>
                <a:cs typeface="Tahoma" pitchFamily="34" charset="0"/>
              </a:rPr>
              <a:t>anterior </a:t>
            </a:r>
            <a:r>
              <a:rPr sz="2400" spc="20" dirty="0">
                <a:solidFill>
                  <a:srgbClr val="221915"/>
                </a:solidFill>
                <a:latin typeface="Tahoma" pitchFamily="34" charset="0"/>
                <a:ea typeface="Tahoma" pitchFamily="34" charset="0"/>
                <a:cs typeface="Tahoma" pitchFamily="34" charset="0"/>
              </a:rPr>
              <a:t>con conexión </a:t>
            </a:r>
            <a:r>
              <a:rPr sz="2400" spc="30" dirty="0">
                <a:solidFill>
                  <a:srgbClr val="221915"/>
                </a:solidFill>
                <a:latin typeface="Tahoma" pitchFamily="34" charset="0"/>
                <a:ea typeface="Tahoma" pitchFamily="34" charset="0"/>
                <a:cs typeface="Tahoma" pitchFamily="34" charset="0"/>
              </a:rPr>
              <a:t>entre </a:t>
            </a:r>
            <a:r>
              <a:rPr sz="2400" spc="15" dirty="0">
                <a:solidFill>
                  <a:srgbClr val="221915"/>
                </a:solidFill>
                <a:latin typeface="Tahoma" pitchFamily="34" charset="0"/>
                <a:ea typeface="Tahoma" pitchFamily="34" charset="0"/>
                <a:cs typeface="Tahoma" pitchFamily="34" charset="0"/>
              </a:rPr>
              <a:t>cuadros. </a:t>
            </a:r>
            <a:r>
              <a:rPr sz="2400" spc="35" dirty="0">
                <a:solidFill>
                  <a:srgbClr val="221915"/>
                </a:solidFill>
                <a:latin typeface="Tahoma" pitchFamily="34" charset="0"/>
                <a:ea typeface="Tahoma" pitchFamily="34" charset="0"/>
                <a:cs typeface="Tahoma" pitchFamily="34" charset="0"/>
              </a:rPr>
              <a:t>Normalmente </a:t>
            </a:r>
            <a:r>
              <a:rPr sz="2400" spc="-5" dirty="0">
                <a:solidFill>
                  <a:srgbClr val="221915"/>
                </a:solidFill>
                <a:latin typeface="Tahoma" pitchFamily="34" charset="0"/>
                <a:ea typeface="Tahoma" pitchFamily="34" charset="0"/>
                <a:cs typeface="Tahoma" pitchFamily="34" charset="0"/>
              </a:rPr>
              <a:t>se </a:t>
            </a:r>
            <a:r>
              <a:rPr sz="2400" spc="35" dirty="0" err="1">
                <a:solidFill>
                  <a:srgbClr val="221915"/>
                </a:solidFill>
                <a:latin typeface="Tahoma" pitchFamily="34" charset="0"/>
                <a:ea typeface="Tahoma" pitchFamily="34" charset="0"/>
                <a:cs typeface="Tahoma" pitchFamily="34" charset="0"/>
              </a:rPr>
              <a:t>trata</a:t>
            </a:r>
            <a:r>
              <a:rPr lang="es-ES" sz="2400" spc="3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spc="30" dirty="0">
                <a:solidFill>
                  <a:srgbClr val="221915"/>
                </a:solidFill>
                <a:latin typeface="Tahoma" pitchFamily="34" charset="0"/>
                <a:ea typeface="Tahoma" pitchFamily="34" charset="0"/>
                <a:cs typeface="Tahoma" pitchFamily="34" charset="0"/>
              </a:rPr>
              <a:t>cuatro transformadores </a:t>
            </a:r>
            <a:r>
              <a:rPr sz="2400" spc="15" dirty="0">
                <a:solidFill>
                  <a:srgbClr val="221915"/>
                </a:solidFill>
                <a:latin typeface="Tahoma" pitchFamily="34" charset="0"/>
                <a:ea typeface="Tahoma" pitchFamily="34" charset="0"/>
                <a:cs typeface="Tahoma" pitchFamily="34" charset="0"/>
              </a:rPr>
              <a:t>conectados </a:t>
            </a:r>
            <a:r>
              <a:rPr sz="2400" spc="20" dirty="0">
                <a:solidFill>
                  <a:srgbClr val="221915"/>
                </a:solidFill>
                <a:latin typeface="Tahoma" pitchFamily="34" charset="0"/>
                <a:ea typeface="Tahoma" pitchFamily="34" charset="0"/>
                <a:cs typeface="Tahoma" pitchFamily="34" charset="0"/>
              </a:rPr>
              <a:t>en paralelo </a:t>
            </a:r>
            <a:r>
              <a:rPr sz="2400" dirty="0">
                <a:solidFill>
                  <a:srgbClr val="221915"/>
                </a:solidFill>
                <a:latin typeface="Tahoma" pitchFamily="34" charset="0"/>
                <a:ea typeface="Tahoma" pitchFamily="34" charset="0"/>
                <a:cs typeface="Tahoma" pitchFamily="34" charset="0"/>
              </a:rPr>
              <a:t>a </a:t>
            </a:r>
            <a:r>
              <a:rPr sz="2400" spc="10" dirty="0">
                <a:solidFill>
                  <a:srgbClr val="221915"/>
                </a:solidFill>
                <a:latin typeface="Tahoma" pitchFamily="34" charset="0"/>
                <a:ea typeface="Tahoma" pitchFamily="34" charset="0"/>
                <a:cs typeface="Tahoma" pitchFamily="34" charset="0"/>
              </a:rPr>
              <a:t>la </a:t>
            </a:r>
            <a:r>
              <a:rPr sz="2400" spc="30" dirty="0">
                <a:solidFill>
                  <a:srgbClr val="221915"/>
                </a:solidFill>
                <a:latin typeface="Tahoma" pitchFamily="34" charset="0"/>
                <a:ea typeface="Tahoma" pitchFamily="34" charset="0"/>
                <a:cs typeface="Tahoma" pitchFamily="34" charset="0"/>
              </a:rPr>
              <a:t>misma </a:t>
            </a:r>
            <a:r>
              <a:rPr sz="2400" spc="15" dirty="0">
                <a:solidFill>
                  <a:srgbClr val="221915"/>
                </a:solidFill>
                <a:latin typeface="Tahoma" pitchFamily="34" charset="0"/>
                <a:ea typeface="Tahoma" pitchFamily="34" charset="0"/>
                <a:cs typeface="Tahoma" pitchFamily="34" charset="0"/>
              </a:rPr>
              <a:t>línea </a:t>
            </a:r>
            <a:r>
              <a:rPr sz="2400" spc="20" dirty="0">
                <a:solidFill>
                  <a:srgbClr val="221915"/>
                </a:solidFill>
                <a:latin typeface="Tahoma" pitchFamily="34" charset="0"/>
                <a:ea typeface="Tahoma" pitchFamily="34" charset="0"/>
                <a:cs typeface="Tahoma" pitchFamily="34" charset="0"/>
              </a:rPr>
              <a:t>de </a:t>
            </a:r>
            <a:r>
              <a:rPr sz="2400" spc="5" dirty="0">
                <a:solidFill>
                  <a:srgbClr val="221915"/>
                </a:solidFill>
                <a:latin typeface="Tahoma" pitchFamily="34" charset="0"/>
                <a:ea typeface="Tahoma" pitchFamily="34" charset="0"/>
                <a:cs typeface="Tahoma" pitchFamily="34" charset="0"/>
              </a:rPr>
              <a:t>MT </a:t>
            </a:r>
            <a:r>
              <a:rPr sz="2400" spc="25" dirty="0">
                <a:solidFill>
                  <a:srgbClr val="221915"/>
                </a:solidFill>
                <a:latin typeface="Tahoma" pitchFamily="34" charset="0"/>
                <a:ea typeface="Tahoma" pitchFamily="34" charset="0"/>
                <a:cs typeface="Tahoma" pitchFamily="34" charset="0"/>
              </a:rPr>
              <a:t>para </a:t>
            </a:r>
            <a:r>
              <a:rPr sz="2400" spc="30" dirty="0">
                <a:solidFill>
                  <a:srgbClr val="221915"/>
                </a:solidFill>
                <a:latin typeface="Tahoma" pitchFamily="34" charset="0"/>
                <a:ea typeface="Tahoma" pitchFamily="34" charset="0"/>
                <a:cs typeface="Tahoma" pitchFamily="34" charset="0"/>
              </a:rPr>
              <a:t>alimentar </a:t>
            </a:r>
            <a:r>
              <a:rPr sz="2400" spc="40" dirty="0">
                <a:solidFill>
                  <a:srgbClr val="221915"/>
                </a:solidFill>
                <a:latin typeface="Tahoma" pitchFamily="34" charset="0"/>
                <a:ea typeface="Tahoma" pitchFamily="34" charset="0"/>
                <a:cs typeface="Tahoma" pitchFamily="34" charset="0"/>
              </a:rPr>
              <a:t>un </a:t>
            </a:r>
            <a:r>
              <a:rPr sz="2400" spc="20" dirty="0" err="1">
                <a:solidFill>
                  <a:srgbClr val="221915"/>
                </a:solidFill>
                <a:latin typeface="Tahoma" pitchFamily="34" charset="0"/>
                <a:ea typeface="Tahoma" pitchFamily="34" charset="0"/>
                <a:cs typeface="Tahoma" pitchFamily="34" charset="0"/>
              </a:rPr>
              <a:t>anillo</a:t>
            </a:r>
            <a:r>
              <a:rPr sz="2400" spc="20" dirty="0">
                <a:solidFill>
                  <a:srgbClr val="221915"/>
                </a:solidFill>
                <a:latin typeface="Tahoma" pitchFamily="34" charset="0"/>
                <a:ea typeface="Tahoma" pitchFamily="34" charset="0"/>
                <a:cs typeface="Tahoma" pitchFamily="34" charset="0"/>
              </a:rPr>
              <a:t> </a:t>
            </a:r>
            <a:r>
              <a:rPr sz="2400" spc="30" err="1">
                <a:solidFill>
                  <a:srgbClr val="221915"/>
                </a:solidFill>
                <a:latin typeface="Tahoma" pitchFamily="34" charset="0"/>
                <a:ea typeface="Tahoma" pitchFamily="34" charset="0"/>
                <a:cs typeface="Tahoma" pitchFamily="34" charset="0"/>
              </a:rPr>
              <a:t>mediante</a:t>
            </a:r>
            <a:r>
              <a:rPr lang="es-ES" sz="2400" spc="30" dirty="0">
                <a:solidFill>
                  <a:srgbClr val="221915"/>
                </a:solidFill>
                <a:latin typeface="Tahoma" pitchFamily="34" charset="0"/>
                <a:ea typeface="Tahoma" pitchFamily="34" charset="0"/>
                <a:cs typeface="Tahoma" pitchFamily="34" charset="0"/>
              </a:rPr>
              <a:t> </a:t>
            </a:r>
            <a:r>
              <a:rPr sz="2400" spc="20" smtClean="0">
                <a:solidFill>
                  <a:srgbClr val="221915"/>
                </a:solidFill>
                <a:latin typeface="Tahoma" pitchFamily="34" charset="0"/>
                <a:ea typeface="Tahoma" pitchFamily="34" charset="0"/>
                <a:cs typeface="Tahoma" pitchFamily="34" charset="0"/>
              </a:rPr>
              <a:t>electroducto</a:t>
            </a:r>
            <a:r>
              <a:rPr lang="es-ES" sz="2400" spc="20" dirty="0" smtClean="0">
                <a:solidFill>
                  <a:srgbClr val="221915"/>
                </a:solidFill>
                <a:latin typeface="Tahoma" pitchFamily="34" charset="0"/>
                <a:ea typeface="Tahoma" pitchFamily="34" charset="0"/>
                <a:cs typeface="Tahoma" pitchFamily="34" charset="0"/>
              </a:rPr>
              <a:t>s</a:t>
            </a:r>
            <a:r>
              <a:rPr sz="2400" spc="20" smtClean="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Una carga </a:t>
            </a:r>
            <a:r>
              <a:rPr sz="2400" spc="20" dirty="0">
                <a:solidFill>
                  <a:srgbClr val="221915"/>
                </a:solidFill>
                <a:latin typeface="Tahoma" pitchFamily="34" charset="0"/>
                <a:ea typeface="Tahoma" pitchFamily="34" charset="0"/>
                <a:cs typeface="Tahoma" pitchFamily="34" charset="0"/>
              </a:rPr>
              <a:t>dada </a:t>
            </a:r>
            <a:r>
              <a:rPr sz="2400" spc="-5" dirty="0">
                <a:solidFill>
                  <a:srgbClr val="221915"/>
                </a:solidFill>
                <a:latin typeface="Tahoma" pitchFamily="34" charset="0"/>
                <a:ea typeface="Tahoma" pitchFamily="34" charset="0"/>
                <a:cs typeface="Tahoma" pitchFamily="34" charset="0"/>
              </a:rPr>
              <a:t>es </a:t>
            </a:r>
            <a:r>
              <a:rPr sz="2400" spc="20" dirty="0">
                <a:solidFill>
                  <a:srgbClr val="221915"/>
                </a:solidFill>
                <a:latin typeface="Tahoma" pitchFamily="34" charset="0"/>
                <a:ea typeface="Tahoma" pitchFamily="34" charset="0"/>
                <a:cs typeface="Tahoma" pitchFamily="34" charset="0"/>
              </a:rPr>
              <a:t>entonces </a:t>
            </a:r>
            <a:r>
              <a:rPr sz="2400" spc="25" dirty="0">
                <a:solidFill>
                  <a:srgbClr val="221915"/>
                </a:solidFill>
                <a:latin typeface="Tahoma" pitchFamily="34" charset="0"/>
                <a:ea typeface="Tahoma" pitchFamily="34" charset="0"/>
                <a:cs typeface="Tahoma" pitchFamily="34" charset="0"/>
              </a:rPr>
              <a:t>alimentada </a:t>
            </a:r>
            <a:r>
              <a:rPr sz="2400" spc="40" dirty="0">
                <a:solidFill>
                  <a:srgbClr val="221915"/>
                </a:solidFill>
                <a:latin typeface="Tahoma" pitchFamily="34" charset="0"/>
                <a:ea typeface="Tahoma" pitchFamily="34" charset="0"/>
                <a:cs typeface="Tahoma" pitchFamily="34" charset="0"/>
              </a:rPr>
              <a:t>por </a:t>
            </a:r>
            <a:r>
              <a:rPr sz="2400" spc="15" dirty="0">
                <a:solidFill>
                  <a:srgbClr val="221915"/>
                </a:solidFill>
                <a:latin typeface="Tahoma" pitchFamily="34" charset="0"/>
                <a:ea typeface="Tahoma" pitchFamily="34" charset="0"/>
                <a:cs typeface="Tahoma" pitchFamily="34" charset="0"/>
              </a:rPr>
              <a:t>varios </a:t>
            </a:r>
            <a:r>
              <a:rPr sz="2400" spc="25" dirty="0">
                <a:solidFill>
                  <a:srgbClr val="221915"/>
                </a:solidFill>
                <a:latin typeface="Tahoma" pitchFamily="34" charset="0"/>
                <a:ea typeface="Tahoma" pitchFamily="34" charset="0"/>
                <a:cs typeface="Tahoma" pitchFamily="34" charset="0"/>
              </a:rPr>
              <a:t>transformadores. </a:t>
            </a:r>
            <a:r>
              <a:rPr sz="2400" spc="-10" dirty="0">
                <a:solidFill>
                  <a:srgbClr val="221915"/>
                </a:solidFill>
                <a:latin typeface="Tahoma" pitchFamily="34" charset="0"/>
                <a:ea typeface="Tahoma" pitchFamily="34" charset="0"/>
                <a:cs typeface="Tahoma" pitchFamily="34" charset="0"/>
              </a:rPr>
              <a:t>Esta </a:t>
            </a:r>
            <a:r>
              <a:rPr sz="2400" spc="25" dirty="0">
                <a:solidFill>
                  <a:srgbClr val="221915"/>
                </a:solidFill>
                <a:latin typeface="Tahoma" pitchFamily="34" charset="0"/>
                <a:ea typeface="Tahoma" pitchFamily="34" charset="0"/>
                <a:cs typeface="Tahoma" pitchFamily="34" charset="0"/>
              </a:rPr>
              <a:t>configuración </a:t>
            </a:r>
            <a:r>
              <a:rPr sz="2400" spc="-5" dirty="0" err="1">
                <a:solidFill>
                  <a:srgbClr val="221915"/>
                </a:solidFill>
                <a:latin typeface="Tahoma" pitchFamily="34" charset="0"/>
                <a:ea typeface="Tahoma" pitchFamily="34" charset="0"/>
                <a:cs typeface="Tahoma" pitchFamily="34" charset="0"/>
              </a:rPr>
              <a:t>es</a:t>
            </a:r>
            <a:r>
              <a:rPr sz="2400" spc="-5" dirty="0">
                <a:solidFill>
                  <a:srgbClr val="221915"/>
                </a:solidFill>
                <a:latin typeface="Tahoma" pitchFamily="34" charset="0"/>
                <a:ea typeface="Tahoma" pitchFamily="34" charset="0"/>
                <a:cs typeface="Tahoma" pitchFamily="34" charset="0"/>
              </a:rPr>
              <a:t> </a:t>
            </a:r>
            <a:r>
              <a:rPr sz="2400" spc="40" dirty="0" err="1">
                <a:solidFill>
                  <a:srgbClr val="221915"/>
                </a:solidFill>
                <a:latin typeface="Tahoma" pitchFamily="34" charset="0"/>
                <a:ea typeface="Tahoma" pitchFamily="34" charset="0"/>
                <a:cs typeface="Tahoma" pitchFamily="34" charset="0"/>
              </a:rPr>
              <a:t>muy</a:t>
            </a:r>
            <a:r>
              <a:rPr lang="es-ES" sz="2400" spc="4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adecuada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sitios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grandes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alta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densidad</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carga</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kVA/m2).</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Si</a:t>
            </a:r>
            <a:r>
              <a:rPr sz="2400" spc="5" dirty="0">
                <a:solidFill>
                  <a:srgbClr val="221915"/>
                </a:solidFill>
                <a:latin typeface="Tahoma" pitchFamily="34" charset="0"/>
                <a:ea typeface="Tahoma" pitchFamily="34" charset="0"/>
                <a:cs typeface="Tahoma" pitchFamily="34" charset="0"/>
              </a:rPr>
              <a:t> cada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carga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puede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ser</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alimentada</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por</a:t>
            </a:r>
            <a:r>
              <a:rPr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tres</a:t>
            </a:r>
            <a:r>
              <a:rPr lang="es-ES" sz="2400" spc="2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transformadores</a:t>
            </a:r>
            <a:r>
              <a:rPr lang="es-AR" sz="2400" spc="2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entonces</a:t>
            </a:r>
            <a:r>
              <a:rPr sz="2400" spc="2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hay </a:t>
            </a:r>
            <a:r>
              <a:rPr sz="2400" spc="25" dirty="0">
                <a:solidFill>
                  <a:srgbClr val="221915"/>
                </a:solidFill>
                <a:latin typeface="Tahoma" pitchFamily="34" charset="0"/>
                <a:ea typeface="Tahoma" pitchFamily="34" charset="0"/>
                <a:cs typeface="Tahoma" pitchFamily="34" charset="0"/>
              </a:rPr>
              <a:t>redundancia </a:t>
            </a:r>
            <a:r>
              <a:rPr sz="2400" spc="35" dirty="0">
                <a:solidFill>
                  <a:srgbClr val="221915"/>
                </a:solidFill>
                <a:latin typeface="Tahoma" pitchFamily="34" charset="0"/>
                <a:ea typeface="Tahoma" pitchFamily="34" charset="0"/>
                <a:cs typeface="Tahoma" pitchFamily="34" charset="0"/>
              </a:rPr>
              <a:t>total </a:t>
            </a:r>
            <a:r>
              <a:rPr sz="2400" spc="20" dirty="0">
                <a:solidFill>
                  <a:srgbClr val="221915"/>
                </a:solidFill>
                <a:latin typeface="Tahoma" pitchFamily="34" charset="0"/>
                <a:ea typeface="Tahoma" pitchFamily="34" charset="0"/>
                <a:cs typeface="Tahoma" pitchFamily="34" charset="0"/>
              </a:rPr>
              <a:t>en </a:t>
            </a:r>
            <a:r>
              <a:rPr sz="2400" dirty="0">
                <a:solidFill>
                  <a:srgbClr val="221915"/>
                </a:solidFill>
                <a:latin typeface="Tahoma" pitchFamily="34" charset="0"/>
                <a:ea typeface="Tahoma" pitchFamily="34" charset="0"/>
                <a:cs typeface="Tahoma" pitchFamily="34" charset="0"/>
              </a:rPr>
              <a:t>caso </a:t>
            </a:r>
            <a:r>
              <a:rPr sz="2400" spc="20" dirty="0">
                <a:solidFill>
                  <a:srgbClr val="221915"/>
                </a:solidFill>
                <a:latin typeface="Tahoma" pitchFamily="34" charset="0"/>
                <a:ea typeface="Tahoma" pitchFamily="34" charset="0"/>
                <a:cs typeface="Tahoma" pitchFamily="34" charset="0"/>
              </a:rPr>
              <a:t>de </a:t>
            </a:r>
            <a:r>
              <a:rPr sz="2400" spc="30" dirty="0">
                <a:solidFill>
                  <a:srgbClr val="221915"/>
                </a:solidFill>
                <a:latin typeface="Tahoma" pitchFamily="34" charset="0"/>
                <a:ea typeface="Tahoma" pitchFamily="34" charset="0"/>
                <a:cs typeface="Tahoma" pitchFamily="34" charset="0"/>
              </a:rPr>
              <a:t>que </a:t>
            </a:r>
            <a:r>
              <a:rPr sz="2400" spc="15" dirty="0">
                <a:solidFill>
                  <a:srgbClr val="221915"/>
                </a:solidFill>
                <a:latin typeface="Tahoma" pitchFamily="34" charset="0"/>
                <a:ea typeface="Tahoma" pitchFamily="34" charset="0"/>
                <a:cs typeface="Tahoma" pitchFamily="34" charset="0"/>
              </a:rPr>
              <a:t>falle </a:t>
            </a:r>
            <a:r>
              <a:rPr sz="2400" spc="40" dirty="0">
                <a:solidFill>
                  <a:srgbClr val="221915"/>
                </a:solidFill>
                <a:latin typeface="Tahoma" pitchFamily="34" charset="0"/>
                <a:ea typeface="Tahoma" pitchFamily="34" charset="0"/>
                <a:cs typeface="Tahoma" pitchFamily="34" charset="0"/>
              </a:rPr>
              <a:t>un </a:t>
            </a:r>
            <a:r>
              <a:rPr sz="2400" spc="35" dirty="0" err="1">
                <a:solidFill>
                  <a:srgbClr val="221915"/>
                </a:solidFill>
                <a:latin typeface="Tahoma" pitchFamily="34" charset="0"/>
                <a:ea typeface="Tahoma" pitchFamily="34" charset="0"/>
                <a:cs typeface="Tahoma" pitchFamily="34" charset="0"/>
              </a:rPr>
              <a:t>transformador</a:t>
            </a:r>
            <a:r>
              <a:rPr sz="2400" spc="3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y</a:t>
            </a:r>
            <a:r>
              <a:rPr lang="es-A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spc="15" dirty="0" err="1">
                <a:solidFill>
                  <a:srgbClr val="221915"/>
                </a:solidFill>
                <a:latin typeface="Tahoma" pitchFamily="34" charset="0"/>
                <a:ea typeface="Tahoma" pitchFamily="34" charset="0"/>
                <a:cs typeface="Tahoma" pitchFamily="34" charset="0"/>
              </a:rPr>
              <a:t>hecho</a:t>
            </a:r>
            <a:r>
              <a:rPr lang="es-AR" sz="2400" spc="15" dirty="0">
                <a:solidFill>
                  <a:srgbClr val="221915"/>
                </a:solidFill>
                <a:latin typeface="Tahoma" pitchFamily="34" charset="0"/>
                <a:ea typeface="Tahoma" pitchFamily="34" charset="0"/>
                <a:cs typeface="Tahoma" pitchFamily="34" charset="0"/>
              </a:rPr>
              <a:t>, </a:t>
            </a:r>
            <a:r>
              <a:rPr sz="2400" spc="5" dirty="0" err="1">
                <a:solidFill>
                  <a:srgbClr val="221915"/>
                </a:solidFill>
                <a:latin typeface="Tahoma" pitchFamily="34" charset="0"/>
                <a:ea typeface="Tahoma" pitchFamily="34" charset="0"/>
                <a:cs typeface="Tahoma" pitchFamily="34" charset="0"/>
              </a:rPr>
              <a:t>cada</a:t>
            </a:r>
            <a:r>
              <a:rPr sz="2400" spc="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barra</a:t>
            </a:r>
            <a:r>
              <a:rPr lang="es-ES" sz="2400" spc="3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colectora</a:t>
            </a:r>
            <a:r>
              <a:rPr sz="2400" spc="2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puede </a:t>
            </a:r>
            <a:r>
              <a:rPr sz="2400" spc="20" dirty="0">
                <a:solidFill>
                  <a:srgbClr val="221915"/>
                </a:solidFill>
                <a:latin typeface="Tahoma" pitchFamily="34" charset="0"/>
                <a:ea typeface="Tahoma" pitchFamily="34" charset="0"/>
                <a:cs typeface="Tahoma" pitchFamily="34" charset="0"/>
              </a:rPr>
              <a:t>alimentarse en cualquier </a:t>
            </a:r>
            <a:r>
              <a:rPr sz="2400" spc="30" dirty="0">
                <a:solidFill>
                  <a:srgbClr val="221915"/>
                </a:solidFill>
                <a:latin typeface="Tahoma" pitchFamily="34" charset="0"/>
                <a:ea typeface="Tahoma" pitchFamily="34" charset="0"/>
                <a:cs typeface="Tahoma" pitchFamily="34" charset="0"/>
              </a:rPr>
              <a:t>extremo. </a:t>
            </a:r>
            <a:r>
              <a:rPr sz="2400" spc="-20" dirty="0">
                <a:solidFill>
                  <a:srgbClr val="221915"/>
                </a:solidFill>
                <a:latin typeface="Tahoma" pitchFamily="34" charset="0"/>
                <a:ea typeface="Tahoma" pitchFamily="34" charset="0"/>
                <a:cs typeface="Tahoma" pitchFamily="34" charset="0"/>
              </a:rPr>
              <a:t>En </a:t>
            </a:r>
            <a:r>
              <a:rPr sz="2400" dirty="0" err="1">
                <a:solidFill>
                  <a:srgbClr val="221915"/>
                </a:solidFill>
                <a:latin typeface="Tahoma" pitchFamily="34" charset="0"/>
                <a:ea typeface="Tahoma" pitchFamily="34" charset="0"/>
                <a:cs typeface="Tahoma" pitchFamily="34" charset="0"/>
              </a:rPr>
              <a:t>caso</a:t>
            </a:r>
            <a:r>
              <a:rPr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contrario</a:t>
            </a:r>
            <a:r>
              <a:rPr lang="es-AR" sz="2400" spc="2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 </a:t>
            </a:r>
            <a:r>
              <a:rPr sz="2400" spc="20" dirty="0">
                <a:solidFill>
                  <a:srgbClr val="221915"/>
                </a:solidFill>
                <a:latin typeface="Tahoma" pitchFamily="34" charset="0"/>
                <a:ea typeface="Tahoma" pitchFamily="34" charset="0"/>
                <a:cs typeface="Tahoma" pitchFamily="34" charset="0"/>
              </a:rPr>
              <a:t>debe considerar </a:t>
            </a:r>
            <a:r>
              <a:rPr sz="2400" spc="40" dirty="0">
                <a:solidFill>
                  <a:srgbClr val="221915"/>
                </a:solidFill>
                <a:latin typeface="Tahoma" pitchFamily="34" charset="0"/>
                <a:ea typeface="Tahoma" pitchFamily="34" charset="0"/>
                <a:cs typeface="Tahoma" pitchFamily="34" charset="0"/>
              </a:rPr>
              <a:t>un </a:t>
            </a:r>
            <a:r>
              <a:rPr sz="2400" spc="30" dirty="0" err="1">
                <a:solidFill>
                  <a:srgbClr val="221915"/>
                </a:solidFill>
                <a:latin typeface="Tahoma" pitchFamily="34" charset="0"/>
                <a:ea typeface="Tahoma" pitchFamily="34" charset="0"/>
                <a:cs typeface="Tahoma" pitchFamily="34" charset="0"/>
              </a:rPr>
              <a:t>funcionamiento</a:t>
            </a:r>
            <a:r>
              <a:rPr lang="es-ES" sz="2400" spc="3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degradado</a:t>
            </a:r>
            <a:r>
              <a:rPr sz="2400" spc="2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(con </a:t>
            </a:r>
            <a:r>
              <a:rPr sz="2400" spc="15" dirty="0">
                <a:solidFill>
                  <a:srgbClr val="221915"/>
                </a:solidFill>
                <a:latin typeface="Tahoma" pitchFamily="34" charset="0"/>
                <a:ea typeface="Tahoma" pitchFamily="34" charset="0"/>
                <a:cs typeface="Tahoma" pitchFamily="34" charset="0"/>
              </a:rPr>
              <a:t>deslastre </a:t>
            </a:r>
            <a:r>
              <a:rPr sz="2400" spc="20" dirty="0">
                <a:solidFill>
                  <a:srgbClr val="221915"/>
                </a:solidFill>
                <a:latin typeface="Tahoma" pitchFamily="34" charset="0"/>
                <a:ea typeface="Tahoma" pitchFamily="34" charset="0"/>
                <a:cs typeface="Tahoma" pitchFamily="34" charset="0"/>
              </a:rPr>
              <a:t>de </a:t>
            </a:r>
            <a:r>
              <a:rPr sz="2400" spc="15" dirty="0">
                <a:solidFill>
                  <a:srgbClr val="221915"/>
                </a:solidFill>
                <a:latin typeface="Tahoma" pitchFamily="34" charset="0"/>
                <a:ea typeface="Tahoma" pitchFamily="34" charset="0"/>
                <a:cs typeface="Tahoma" pitchFamily="34" charset="0"/>
              </a:rPr>
              <a:t>carga </a:t>
            </a:r>
            <a:r>
              <a:rPr sz="2400" spc="10" dirty="0">
                <a:solidFill>
                  <a:srgbClr val="221915"/>
                </a:solidFill>
                <a:latin typeface="Tahoma" pitchFamily="34" charset="0"/>
                <a:ea typeface="Tahoma" pitchFamily="34" charset="0"/>
                <a:cs typeface="Tahoma" pitchFamily="34" charset="0"/>
              </a:rPr>
              <a:t>parcial). </a:t>
            </a:r>
            <a:r>
              <a:rPr sz="2400" spc="-10" dirty="0">
                <a:solidFill>
                  <a:srgbClr val="221915"/>
                </a:solidFill>
                <a:latin typeface="Tahoma" pitchFamily="34" charset="0"/>
                <a:ea typeface="Tahoma" pitchFamily="34" charset="0"/>
                <a:cs typeface="Tahoma" pitchFamily="34" charset="0"/>
              </a:rPr>
              <a:t>Esta </a:t>
            </a:r>
            <a:r>
              <a:rPr sz="2400" spc="25" dirty="0">
                <a:solidFill>
                  <a:srgbClr val="221915"/>
                </a:solidFill>
                <a:latin typeface="Tahoma" pitchFamily="34" charset="0"/>
                <a:ea typeface="Tahoma" pitchFamily="34" charset="0"/>
                <a:cs typeface="Tahoma" pitchFamily="34" charset="0"/>
              </a:rPr>
              <a:t>configuración requiere </a:t>
            </a:r>
            <a:r>
              <a:rPr sz="2400" spc="30" dirty="0">
                <a:solidFill>
                  <a:srgbClr val="221915"/>
                </a:solidFill>
                <a:latin typeface="Tahoma" pitchFamily="34" charset="0"/>
                <a:ea typeface="Tahoma" pitchFamily="34" charset="0"/>
                <a:cs typeface="Tahoma" pitchFamily="34" charset="0"/>
              </a:rPr>
              <a:t>una </a:t>
            </a:r>
            <a:r>
              <a:rPr sz="2400" spc="20" dirty="0">
                <a:solidFill>
                  <a:srgbClr val="221915"/>
                </a:solidFill>
                <a:latin typeface="Tahoma" pitchFamily="34" charset="0"/>
                <a:ea typeface="Tahoma" pitchFamily="34" charset="0"/>
                <a:cs typeface="Tahoma" pitchFamily="34" charset="0"/>
              </a:rPr>
              <a:t>atención </a:t>
            </a:r>
            <a:r>
              <a:rPr sz="2400" spc="5" dirty="0">
                <a:solidFill>
                  <a:srgbClr val="221915"/>
                </a:solidFill>
                <a:latin typeface="Tahoma" pitchFamily="34" charset="0"/>
                <a:ea typeface="Tahoma" pitchFamily="34" charset="0"/>
                <a:cs typeface="Tahoma" pitchFamily="34" charset="0"/>
              </a:rPr>
              <a:t>especial </a:t>
            </a:r>
            <a:r>
              <a:rPr sz="2400" spc="20"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el </a:t>
            </a:r>
            <a:r>
              <a:rPr sz="2400" spc="20" dirty="0">
                <a:solidFill>
                  <a:srgbClr val="221915"/>
                </a:solidFill>
                <a:latin typeface="Tahoma" pitchFamily="34" charset="0"/>
                <a:ea typeface="Tahoma" pitchFamily="34" charset="0"/>
                <a:cs typeface="Tahoma" pitchFamily="34" charset="0"/>
              </a:rPr>
              <a:t>diseño de </a:t>
            </a:r>
            <a:r>
              <a:rPr sz="2400" spc="10" dirty="0">
                <a:solidFill>
                  <a:srgbClr val="221915"/>
                </a:solidFill>
                <a:latin typeface="Tahoma" pitchFamily="34" charset="0"/>
                <a:ea typeface="Tahoma" pitchFamily="34" charset="0"/>
                <a:cs typeface="Tahoma" pitchFamily="34" charset="0"/>
              </a:rPr>
              <a:t>la</a:t>
            </a:r>
            <a:r>
              <a:rPr lang="es-ES"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protección</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adecuada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garantizar</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selectividad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cualquier</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circunstancia</a:t>
            </a:r>
            <a:r>
              <a:rPr sz="2400" spc="-5"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de</a:t>
            </a:r>
            <a:r>
              <a:rPr sz="2400" spc="-5">
                <a:solidFill>
                  <a:srgbClr val="221915"/>
                </a:solidFill>
                <a:latin typeface="Tahoma" pitchFamily="34" charset="0"/>
                <a:ea typeface="Tahoma" pitchFamily="34" charset="0"/>
                <a:cs typeface="Tahoma" pitchFamily="34" charset="0"/>
              </a:rPr>
              <a:t> </a:t>
            </a:r>
            <a:r>
              <a:rPr sz="2400" spc="10" smtClean="0">
                <a:solidFill>
                  <a:srgbClr val="221915"/>
                </a:solidFill>
                <a:latin typeface="Tahoma" pitchFamily="34" charset="0"/>
                <a:ea typeface="Tahoma" pitchFamily="34" charset="0"/>
                <a:cs typeface="Tahoma" pitchFamily="34" charset="0"/>
              </a:rPr>
              <a:t>falla.</a:t>
            </a:r>
            <a:endParaRPr lang="es-ES" sz="2400" spc="10" dirty="0" smtClean="0">
              <a:solidFill>
                <a:srgbClr val="221915"/>
              </a:solidFill>
              <a:latin typeface="Tahoma" pitchFamily="34" charset="0"/>
              <a:ea typeface="Tahoma" pitchFamily="34" charset="0"/>
              <a:cs typeface="Tahoma" pitchFamily="34" charset="0"/>
            </a:endParaRPr>
          </a:p>
          <a:p>
            <a:pPr marL="107950" marR="1736089" algn="just">
              <a:spcBef>
                <a:spcPts val="10"/>
              </a:spcBef>
            </a:pPr>
            <a:r>
              <a:rPr sz="2400" smtClean="0">
                <a:solidFill>
                  <a:srgbClr val="221915"/>
                </a:solidFill>
                <a:latin typeface="Tahoma" pitchFamily="34" charset="0"/>
                <a:ea typeface="Tahoma" pitchFamily="34" charset="0"/>
                <a:cs typeface="Tahoma" pitchFamily="34" charset="0"/>
              </a:rPr>
              <a:t>Al</a:t>
            </a:r>
            <a:r>
              <a:rPr sz="2400" spc="-5"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igual</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configuración</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anterior</a:t>
            </a:r>
            <a:r>
              <a:rPr lang="es-AR" sz="2400" spc="3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este</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tipo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instalación</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 </a:t>
            </a:r>
            <a:r>
              <a:rPr sz="2400" spc="20" dirty="0">
                <a:solidFill>
                  <a:srgbClr val="221915"/>
                </a:solidFill>
                <a:latin typeface="Tahoma" pitchFamily="34" charset="0"/>
                <a:ea typeface="Tahoma" pitchFamily="34" charset="0"/>
                <a:cs typeface="Tahoma" pitchFamily="34" charset="0"/>
              </a:rPr>
              <a:t>utiliza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habitualmente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industria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lang="es-ES" sz="2400" spc="10"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automoción</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grandes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instalaciones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fabricación.</a:t>
            </a:r>
            <a:endParaRP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0" name="99 Grupo"/>
          <p:cNvGrpSpPr/>
          <p:nvPr/>
        </p:nvGrpSpPr>
        <p:grpSpPr>
          <a:xfrm>
            <a:off x="12512700" y="671482"/>
            <a:ext cx="4429156" cy="3500462"/>
            <a:chOff x="10699568" y="1526750"/>
            <a:chExt cx="1466273" cy="1101343"/>
          </a:xfrm>
        </p:grpSpPr>
        <p:grpSp>
          <p:nvGrpSpPr>
            <p:cNvPr id="3" name="object 3"/>
            <p:cNvGrpSpPr/>
            <p:nvPr/>
          </p:nvGrpSpPr>
          <p:grpSpPr>
            <a:xfrm>
              <a:off x="11459169" y="1567313"/>
              <a:ext cx="113664" cy="628015"/>
              <a:chOff x="6404569" y="1567312"/>
              <a:chExt cx="113664" cy="628015"/>
            </a:xfrm>
          </p:grpSpPr>
          <p:sp>
            <p:nvSpPr>
              <p:cNvPr id="4" name="object 4"/>
              <p:cNvSpPr/>
              <p:nvPr/>
            </p:nvSpPr>
            <p:spPr>
              <a:xfrm>
                <a:off x="6460986" y="1872415"/>
                <a:ext cx="34925" cy="305435"/>
              </a:xfrm>
              <a:custGeom>
                <a:avLst/>
                <a:gdLst/>
                <a:ahLst/>
                <a:cxnLst/>
                <a:rect l="l" t="t" r="r" b="b"/>
                <a:pathLst>
                  <a:path w="34925" h="305435">
                    <a:moveTo>
                      <a:pt x="34772" y="0"/>
                    </a:moveTo>
                    <a:lnTo>
                      <a:pt x="0" y="95072"/>
                    </a:lnTo>
                    <a:lnTo>
                      <a:pt x="0" y="305117"/>
                    </a:lnTo>
                  </a:path>
                </a:pathLst>
              </a:custGeom>
              <a:ln w="9969">
                <a:solidFill>
                  <a:srgbClr val="1A171B"/>
                </a:solidFill>
              </a:ln>
            </p:spPr>
            <p:txBody>
              <a:bodyPr wrap="square" lIns="0" tIns="0" rIns="0" bIns="0" rtlCol="0"/>
              <a:lstStyle/>
              <a:p>
                <a:endParaRPr/>
              </a:p>
            </p:txBody>
          </p:sp>
          <p:sp>
            <p:nvSpPr>
              <p:cNvPr id="5" name="object 5"/>
              <p:cNvSpPr/>
              <p:nvPr/>
            </p:nvSpPr>
            <p:spPr>
              <a:xfrm>
                <a:off x="6461214" y="1751098"/>
                <a:ext cx="0" cy="119380"/>
              </a:xfrm>
              <a:custGeom>
                <a:avLst/>
                <a:gdLst/>
                <a:ahLst/>
                <a:cxnLst/>
                <a:rect l="l" t="t" r="r" b="b"/>
                <a:pathLst>
                  <a:path h="119380">
                    <a:moveTo>
                      <a:pt x="0" y="0"/>
                    </a:moveTo>
                    <a:lnTo>
                      <a:pt x="0" y="118960"/>
                    </a:lnTo>
                  </a:path>
                </a:pathLst>
              </a:custGeom>
              <a:ln w="9969">
                <a:solidFill>
                  <a:srgbClr val="1A171B"/>
                </a:solidFill>
              </a:ln>
            </p:spPr>
            <p:txBody>
              <a:bodyPr wrap="square" lIns="0" tIns="0" rIns="0" bIns="0" rtlCol="0"/>
              <a:lstStyle/>
              <a:p>
                <a:endParaRPr/>
              </a:p>
            </p:txBody>
          </p:sp>
          <p:sp>
            <p:nvSpPr>
              <p:cNvPr id="6" name="object 6"/>
              <p:cNvSpPr/>
              <p:nvPr/>
            </p:nvSpPr>
            <p:spPr>
              <a:xfrm>
                <a:off x="6447919" y="1857275"/>
                <a:ext cx="26670" cy="26034"/>
              </a:xfrm>
              <a:custGeom>
                <a:avLst/>
                <a:gdLst/>
                <a:ahLst/>
                <a:cxnLst/>
                <a:rect l="l" t="t" r="r" b="b"/>
                <a:pathLst>
                  <a:path w="26670" h="26035">
                    <a:moveTo>
                      <a:pt x="0" y="25628"/>
                    </a:moveTo>
                    <a:lnTo>
                      <a:pt x="26073" y="0"/>
                    </a:lnTo>
                  </a:path>
                </a:pathLst>
              </a:custGeom>
              <a:ln w="9969">
                <a:solidFill>
                  <a:srgbClr val="1A171B"/>
                </a:solidFill>
              </a:ln>
            </p:spPr>
            <p:txBody>
              <a:bodyPr wrap="square" lIns="0" tIns="0" rIns="0" bIns="0" rtlCol="0"/>
              <a:lstStyle/>
              <a:p>
                <a:endParaRPr/>
              </a:p>
            </p:txBody>
          </p:sp>
          <p:sp>
            <p:nvSpPr>
              <p:cNvPr id="7" name="object 7"/>
              <p:cNvSpPr/>
              <p:nvPr/>
            </p:nvSpPr>
            <p:spPr>
              <a:xfrm>
                <a:off x="6447923" y="1857275"/>
                <a:ext cx="26670" cy="26034"/>
              </a:xfrm>
              <a:custGeom>
                <a:avLst/>
                <a:gdLst/>
                <a:ahLst/>
                <a:cxnLst/>
                <a:rect l="l" t="t" r="r" b="b"/>
                <a:pathLst>
                  <a:path w="26670" h="26035">
                    <a:moveTo>
                      <a:pt x="26073" y="25628"/>
                    </a:moveTo>
                    <a:lnTo>
                      <a:pt x="0" y="0"/>
                    </a:lnTo>
                  </a:path>
                </a:pathLst>
              </a:custGeom>
              <a:ln w="9969">
                <a:solidFill>
                  <a:srgbClr val="1A171B"/>
                </a:solidFill>
              </a:ln>
            </p:spPr>
            <p:txBody>
              <a:bodyPr wrap="square" lIns="0" tIns="0" rIns="0" bIns="0" rtlCol="0"/>
              <a:lstStyle/>
              <a:p>
                <a:endParaRPr/>
              </a:p>
            </p:txBody>
          </p:sp>
          <p:sp>
            <p:nvSpPr>
              <p:cNvPr id="8" name="object 8"/>
              <p:cNvSpPr/>
              <p:nvPr/>
            </p:nvSpPr>
            <p:spPr>
              <a:xfrm>
                <a:off x="6409554" y="1649249"/>
                <a:ext cx="103505" cy="103505"/>
              </a:xfrm>
              <a:custGeom>
                <a:avLst/>
                <a:gdLst/>
                <a:ahLst/>
                <a:cxnLst/>
                <a:rect l="l" t="t" r="r" b="b"/>
                <a:pathLst>
                  <a:path w="103504" h="103505">
                    <a:moveTo>
                      <a:pt x="103479" y="51765"/>
                    </a:moveTo>
                    <a:lnTo>
                      <a:pt x="99413" y="71889"/>
                    </a:lnTo>
                    <a:lnTo>
                      <a:pt x="88322" y="88328"/>
                    </a:lnTo>
                    <a:lnTo>
                      <a:pt x="71868" y="99414"/>
                    </a:lnTo>
                    <a:lnTo>
                      <a:pt x="51714" y="103479"/>
                    </a:lnTo>
                    <a:lnTo>
                      <a:pt x="31589" y="99414"/>
                    </a:lnTo>
                    <a:lnTo>
                      <a:pt x="15151" y="88328"/>
                    </a:lnTo>
                    <a:lnTo>
                      <a:pt x="4065" y="71889"/>
                    </a:lnTo>
                    <a:lnTo>
                      <a:pt x="0" y="51765"/>
                    </a:lnTo>
                    <a:lnTo>
                      <a:pt x="4065" y="31611"/>
                    </a:lnTo>
                    <a:lnTo>
                      <a:pt x="15151" y="15157"/>
                    </a:lnTo>
                    <a:lnTo>
                      <a:pt x="31589" y="4066"/>
                    </a:lnTo>
                    <a:lnTo>
                      <a:pt x="51714" y="0"/>
                    </a:lnTo>
                    <a:lnTo>
                      <a:pt x="71868" y="4066"/>
                    </a:lnTo>
                    <a:lnTo>
                      <a:pt x="88322" y="15157"/>
                    </a:lnTo>
                    <a:lnTo>
                      <a:pt x="99413" y="31611"/>
                    </a:lnTo>
                    <a:lnTo>
                      <a:pt x="103479" y="51765"/>
                    </a:lnTo>
                    <a:close/>
                  </a:path>
                </a:pathLst>
              </a:custGeom>
              <a:ln w="9969">
                <a:solidFill>
                  <a:srgbClr val="1A171B"/>
                </a:solidFill>
              </a:ln>
            </p:spPr>
            <p:txBody>
              <a:bodyPr wrap="square" lIns="0" tIns="0" rIns="0" bIns="0" rtlCol="0"/>
              <a:lstStyle/>
              <a:p>
                <a:endParaRPr/>
              </a:p>
            </p:txBody>
          </p:sp>
          <p:sp>
            <p:nvSpPr>
              <p:cNvPr id="9" name="object 9"/>
              <p:cNvSpPr/>
              <p:nvPr/>
            </p:nvSpPr>
            <p:spPr>
              <a:xfrm>
                <a:off x="6409554" y="1572296"/>
                <a:ext cx="103505" cy="103505"/>
              </a:xfrm>
              <a:custGeom>
                <a:avLst/>
                <a:gdLst/>
                <a:ahLst/>
                <a:cxnLst/>
                <a:rect l="l" t="t" r="r" b="b"/>
                <a:pathLst>
                  <a:path w="103504" h="103505">
                    <a:moveTo>
                      <a:pt x="103479" y="51765"/>
                    </a:moveTo>
                    <a:lnTo>
                      <a:pt x="99413" y="71889"/>
                    </a:lnTo>
                    <a:lnTo>
                      <a:pt x="88322" y="88328"/>
                    </a:lnTo>
                    <a:lnTo>
                      <a:pt x="71868" y="99414"/>
                    </a:lnTo>
                    <a:lnTo>
                      <a:pt x="51714" y="103479"/>
                    </a:lnTo>
                    <a:lnTo>
                      <a:pt x="31589" y="99414"/>
                    </a:lnTo>
                    <a:lnTo>
                      <a:pt x="15151" y="88328"/>
                    </a:lnTo>
                    <a:lnTo>
                      <a:pt x="4065" y="71889"/>
                    </a:lnTo>
                    <a:lnTo>
                      <a:pt x="0" y="51765"/>
                    </a:lnTo>
                    <a:lnTo>
                      <a:pt x="4065" y="31611"/>
                    </a:lnTo>
                    <a:lnTo>
                      <a:pt x="15151" y="15157"/>
                    </a:lnTo>
                    <a:lnTo>
                      <a:pt x="31589" y="4066"/>
                    </a:lnTo>
                    <a:lnTo>
                      <a:pt x="51714" y="0"/>
                    </a:lnTo>
                    <a:lnTo>
                      <a:pt x="71868" y="4087"/>
                    </a:lnTo>
                    <a:lnTo>
                      <a:pt x="88322" y="15176"/>
                    </a:lnTo>
                    <a:lnTo>
                      <a:pt x="99413" y="31618"/>
                    </a:lnTo>
                    <a:lnTo>
                      <a:pt x="103479" y="51765"/>
                    </a:lnTo>
                    <a:close/>
                  </a:path>
                </a:pathLst>
              </a:custGeom>
              <a:ln w="9969">
                <a:solidFill>
                  <a:srgbClr val="1A171B"/>
                </a:solidFill>
              </a:ln>
            </p:spPr>
            <p:txBody>
              <a:bodyPr wrap="square" lIns="0" tIns="0" rIns="0" bIns="0" rtlCol="0"/>
              <a:lstStyle/>
              <a:p>
                <a:endParaRPr/>
              </a:p>
            </p:txBody>
          </p:sp>
          <p:sp>
            <p:nvSpPr>
              <p:cNvPr id="10" name="object 10"/>
              <p:cNvSpPr/>
              <p:nvPr/>
            </p:nvSpPr>
            <p:spPr>
              <a:xfrm>
                <a:off x="6447805" y="2164408"/>
                <a:ext cx="26670" cy="26034"/>
              </a:xfrm>
              <a:custGeom>
                <a:avLst/>
                <a:gdLst/>
                <a:ahLst/>
                <a:cxnLst/>
                <a:rect l="l" t="t" r="r" b="b"/>
                <a:pathLst>
                  <a:path w="26670" h="26035">
                    <a:moveTo>
                      <a:pt x="0" y="25628"/>
                    </a:moveTo>
                    <a:lnTo>
                      <a:pt x="26136" y="0"/>
                    </a:lnTo>
                  </a:path>
                </a:pathLst>
              </a:custGeom>
              <a:ln w="9969">
                <a:solidFill>
                  <a:srgbClr val="1A171B"/>
                </a:solidFill>
              </a:ln>
            </p:spPr>
            <p:txBody>
              <a:bodyPr wrap="square" lIns="0" tIns="0" rIns="0" bIns="0" rtlCol="0"/>
              <a:lstStyle/>
              <a:p>
                <a:endParaRPr/>
              </a:p>
            </p:txBody>
          </p:sp>
          <p:sp>
            <p:nvSpPr>
              <p:cNvPr id="11" name="object 11"/>
              <p:cNvSpPr/>
              <p:nvPr/>
            </p:nvSpPr>
            <p:spPr>
              <a:xfrm>
                <a:off x="6447806" y="2164408"/>
                <a:ext cx="26670" cy="26034"/>
              </a:xfrm>
              <a:custGeom>
                <a:avLst/>
                <a:gdLst/>
                <a:ahLst/>
                <a:cxnLst/>
                <a:rect l="l" t="t" r="r" b="b"/>
                <a:pathLst>
                  <a:path w="26670" h="26035">
                    <a:moveTo>
                      <a:pt x="26136" y="25628"/>
                    </a:moveTo>
                    <a:lnTo>
                      <a:pt x="0" y="0"/>
                    </a:lnTo>
                  </a:path>
                </a:pathLst>
              </a:custGeom>
              <a:ln w="9969">
                <a:solidFill>
                  <a:srgbClr val="1A171B"/>
                </a:solidFill>
              </a:ln>
            </p:spPr>
            <p:txBody>
              <a:bodyPr wrap="square" lIns="0" tIns="0" rIns="0" bIns="0" rtlCol="0"/>
              <a:lstStyle/>
              <a:p>
                <a:endParaRPr/>
              </a:p>
            </p:txBody>
          </p:sp>
        </p:grpSp>
        <p:grpSp>
          <p:nvGrpSpPr>
            <p:cNvPr id="12" name="object 12"/>
            <p:cNvGrpSpPr/>
            <p:nvPr/>
          </p:nvGrpSpPr>
          <p:grpSpPr>
            <a:xfrm>
              <a:off x="11829333" y="2159425"/>
              <a:ext cx="57785" cy="215265"/>
              <a:chOff x="6774732" y="2159424"/>
              <a:chExt cx="57785" cy="215265"/>
            </a:xfrm>
          </p:grpSpPr>
          <p:sp>
            <p:nvSpPr>
              <p:cNvPr id="13" name="object 13"/>
              <p:cNvSpPr/>
              <p:nvPr/>
            </p:nvSpPr>
            <p:spPr>
              <a:xfrm>
                <a:off x="6792808" y="2179044"/>
                <a:ext cx="34925" cy="170180"/>
              </a:xfrm>
              <a:custGeom>
                <a:avLst/>
                <a:gdLst/>
                <a:ahLst/>
                <a:cxnLst/>
                <a:rect l="l" t="t" r="r" b="b"/>
                <a:pathLst>
                  <a:path w="34925" h="170180">
                    <a:moveTo>
                      <a:pt x="34709" y="0"/>
                    </a:moveTo>
                    <a:lnTo>
                      <a:pt x="0" y="95072"/>
                    </a:lnTo>
                    <a:lnTo>
                      <a:pt x="0" y="169659"/>
                    </a:lnTo>
                  </a:path>
                </a:pathLst>
              </a:custGeom>
              <a:ln w="9969">
                <a:solidFill>
                  <a:srgbClr val="1A171B"/>
                </a:solidFill>
              </a:ln>
            </p:spPr>
            <p:txBody>
              <a:bodyPr wrap="square" lIns="0" tIns="0" rIns="0" bIns="0" rtlCol="0"/>
              <a:lstStyle/>
              <a:p>
                <a:endParaRPr/>
              </a:p>
            </p:txBody>
          </p:sp>
          <p:sp>
            <p:nvSpPr>
              <p:cNvPr id="14" name="object 14"/>
              <p:cNvSpPr/>
              <p:nvPr/>
            </p:nvSpPr>
            <p:spPr>
              <a:xfrm>
                <a:off x="6780012" y="2164408"/>
                <a:ext cx="26670" cy="26034"/>
              </a:xfrm>
              <a:custGeom>
                <a:avLst/>
                <a:gdLst/>
                <a:ahLst/>
                <a:cxnLst/>
                <a:rect l="l" t="t" r="r" b="b"/>
                <a:pathLst>
                  <a:path w="26670" h="26035">
                    <a:moveTo>
                      <a:pt x="0" y="25628"/>
                    </a:moveTo>
                    <a:lnTo>
                      <a:pt x="26073" y="0"/>
                    </a:lnTo>
                  </a:path>
                </a:pathLst>
              </a:custGeom>
              <a:ln w="9969">
                <a:solidFill>
                  <a:srgbClr val="1A171B"/>
                </a:solidFill>
              </a:ln>
            </p:spPr>
            <p:txBody>
              <a:bodyPr wrap="square" lIns="0" tIns="0" rIns="0" bIns="0" rtlCol="0"/>
              <a:lstStyle/>
              <a:p>
                <a:endParaRPr/>
              </a:p>
            </p:txBody>
          </p:sp>
          <p:sp>
            <p:nvSpPr>
              <p:cNvPr id="15" name="object 15"/>
              <p:cNvSpPr/>
              <p:nvPr/>
            </p:nvSpPr>
            <p:spPr>
              <a:xfrm>
                <a:off x="6780016" y="2164408"/>
                <a:ext cx="26670" cy="26034"/>
              </a:xfrm>
              <a:custGeom>
                <a:avLst/>
                <a:gdLst/>
                <a:ahLst/>
                <a:cxnLst/>
                <a:rect l="l" t="t" r="r" b="b"/>
                <a:pathLst>
                  <a:path w="26670" h="26035">
                    <a:moveTo>
                      <a:pt x="26073" y="25628"/>
                    </a:moveTo>
                    <a:lnTo>
                      <a:pt x="0" y="0"/>
                    </a:lnTo>
                  </a:path>
                </a:pathLst>
              </a:custGeom>
              <a:ln w="9969">
                <a:solidFill>
                  <a:srgbClr val="1A171B"/>
                </a:solidFill>
              </a:ln>
            </p:spPr>
            <p:txBody>
              <a:bodyPr wrap="square" lIns="0" tIns="0" rIns="0" bIns="0" rtlCol="0"/>
              <a:lstStyle/>
              <a:p>
                <a:endParaRPr/>
              </a:p>
            </p:txBody>
          </p:sp>
          <p:sp>
            <p:nvSpPr>
              <p:cNvPr id="16" name="object 16"/>
              <p:cNvSpPr/>
              <p:nvPr/>
            </p:nvSpPr>
            <p:spPr>
              <a:xfrm>
                <a:off x="6774732" y="2340634"/>
                <a:ext cx="36830" cy="33655"/>
              </a:xfrm>
              <a:custGeom>
                <a:avLst/>
                <a:gdLst/>
                <a:ahLst/>
                <a:cxnLst/>
                <a:rect l="l" t="t" r="r" b="b"/>
                <a:pathLst>
                  <a:path w="36829" h="33655">
                    <a:moveTo>
                      <a:pt x="36741" y="0"/>
                    </a:moveTo>
                    <a:lnTo>
                      <a:pt x="0" y="0"/>
                    </a:lnTo>
                    <a:lnTo>
                      <a:pt x="18351" y="33426"/>
                    </a:lnTo>
                    <a:lnTo>
                      <a:pt x="36741" y="0"/>
                    </a:lnTo>
                    <a:close/>
                  </a:path>
                </a:pathLst>
              </a:custGeom>
              <a:solidFill>
                <a:srgbClr val="1A171B"/>
              </a:solidFill>
            </p:spPr>
            <p:txBody>
              <a:bodyPr wrap="square" lIns="0" tIns="0" rIns="0" bIns="0" rtlCol="0"/>
              <a:lstStyle/>
              <a:p>
                <a:endParaRPr/>
              </a:p>
            </p:txBody>
          </p:sp>
        </p:grpSp>
        <p:sp>
          <p:nvSpPr>
            <p:cNvPr id="17" name="object 17"/>
            <p:cNvSpPr/>
            <p:nvPr/>
          </p:nvSpPr>
          <p:spPr>
            <a:xfrm>
              <a:off x="11600498" y="1650542"/>
              <a:ext cx="60960" cy="38100"/>
            </a:xfrm>
            <a:custGeom>
              <a:avLst/>
              <a:gdLst/>
              <a:ahLst/>
              <a:cxnLst/>
              <a:rect l="l" t="t" r="r" b="b"/>
              <a:pathLst>
                <a:path w="60959" h="38100">
                  <a:moveTo>
                    <a:pt x="33769" y="23622"/>
                  </a:moveTo>
                  <a:lnTo>
                    <a:pt x="33756" y="12280"/>
                  </a:lnTo>
                  <a:lnTo>
                    <a:pt x="32308" y="8140"/>
                  </a:lnTo>
                  <a:lnTo>
                    <a:pt x="29438" y="5168"/>
                  </a:lnTo>
                  <a:lnTo>
                    <a:pt x="27546" y="3200"/>
                  </a:lnTo>
                  <a:lnTo>
                    <a:pt x="27546" y="14300"/>
                  </a:lnTo>
                  <a:lnTo>
                    <a:pt x="27520" y="23622"/>
                  </a:lnTo>
                  <a:lnTo>
                    <a:pt x="26530" y="27089"/>
                  </a:lnTo>
                  <a:lnTo>
                    <a:pt x="22491" y="31699"/>
                  </a:lnTo>
                  <a:lnTo>
                    <a:pt x="19964" y="32867"/>
                  </a:lnTo>
                  <a:lnTo>
                    <a:pt x="13855" y="32867"/>
                  </a:lnTo>
                  <a:lnTo>
                    <a:pt x="11328" y="31699"/>
                  </a:lnTo>
                  <a:lnTo>
                    <a:pt x="7302" y="27089"/>
                  </a:lnTo>
                  <a:lnTo>
                    <a:pt x="6286" y="23622"/>
                  </a:lnTo>
                  <a:lnTo>
                    <a:pt x="6286" y="14300"/>
                  </a:lnTo>
                  <a:lnTo>
                    <a:pt x="27546" y="14300"/>
                  </a:lnTo>
                  <a:lnTo>
                    <a:pt x="27546" y="3200"/>
                  </a:lnTo>
                  <a:lnTo>
                    <a:pt x="26035" y="1625"/>
                  </a:lnTo>
                  <a:lnTo>
                    <a:pt x="21996" y="0"/>
                  </a:lnTo>
                  <a:lnTo>
                    <a:pt x="12509" y="0"/>
                  </a:lnTo>
                  <a:lnTo>
                    <a:pt x="8699" y="1346"/>
                  </a:lnTo>
                  <a:lnTo>
                    <a:pt x="1854" y="7289"/>
                  </a:lnTo>
                  <a:lnTo>
                    <a:pt x="0" y="12280"/>
                  </a:lnTo>
                  <a:lnTo>
                    <a:pt x="0" y="25069"/>
                  </a:lnTo>
                  <a:lnTo>
                    <a:pt x="1574" y="29730"/>
                  </a:lnTo>
                  <a:lnTo>
                    <a:pt x="4660" y="32981"/>
                  </a:lnTo>
                  <a:lnTo>
                    <a:pt x="7797" y="36233"/>
                  </a:lnTo>
                  <a:lnTo>
                    <a:pt x="11899" y="37858"/>
                  </a:lnTo>
                  <a:lnTo>
                    <a:pt x="20078" y="37858"/>
                  </a:lnTo>
                  <a:lnTo>
                    <a:pt x="22999" y="37071"/>
                  </a:lnTo>
                  <a:lnTo>
                    <a:pt x="28384" y="34163"/>
                  </a:lnTo>
                  <a:lnTo>
                    <a:pt x="29629" y="32867"/>
                  </a:lnTo>
                  <a:lnTo>
                    <a:pt x="30403" y="32080"/>
                  </a:lnTo>
                  <a:lnTo>
                    <a:pt x="33210" y="26695"/>
                  </a:lnTo>
                  <a:lnTo>
                    <a:pt x="33769" y="23622"/>
                  </a:lnTo>
                  <a:close/>
                </a:path>
                <a:path w="60959" h="38100">
                  <a:moveTo>
                    <a:pt x="60693" y="1968"/>
                  </a:moveTo>
                  <a:lnTo>
                    <a:pt x="58559" y="673"/>
                  </a:lnTo>
                  <a:lnTo>
                    <a:pt x="56476" y="0"/>
                  </a:lnTo>
                  <a:lnTo>
                    <a:pt x="53009" y="0"/>
                  </a:lnTo>
                  <a:lnTo>
                    <a:pt x="51663" y="393"/>
                  </a:lnTo>
                  <a:lnTo>
                    <a:pt x="49250" y="2082"/>
                  </a:lnTo>
                  <a:lnTo>
                    <a:pt x="47955" y="3759"/>
                  </a:lnTo>
                  <a:lnTo>
                    <a:pt x="46545" y="6337"/>
                  </a:lnTo>
                  <a:lnTo>
                    <a:pt x="46545" y="838"/>
                  </a:lnTo>
                  <a:lnTo>
                    <a:pt x="41059" y="838"/>
                  </a:lnTo>
                  <a:lnTo>
                    <a:pt x="41059" y="37020"/>
                  </a:lnTo>
                  <a:lnTo>
                    <a:pt x="47167" y="37020"/>
                  </a:lnTo>
                  <a:lnTo>
                    <a:pt x="47167" y="15430"/>
                  </a:lnTo>
                  <a:lnTo>
                    <a:pt x="47498" y="13068"/>
                  </a:lnTo>
                  <a:lnTo>
                    <a:pt x="48628" y="9423"/>
                  </a:lnTo>
                  <a:lnTo>
                    <a:pt x="49415" y="8305"/>
                  </a:lnTo>
                  <a:lnTo>
                    <a:pt x="51549" y="6680"/>
                  </a:lnTo>
                  <a:lnTo>
                    <a:pt x="52730" y="6286"/>
                  </a:lnTo>
                  <a:lnTo>
                    <a:pt x="55524" y="6286"/>
                  </a:lnTo>
                  <a:lnTo>
                    <a:pt x="57048" y="6731"/>
                  </a:lnTo>
                  <a:lnTo>
                    <a:pt x="58559" y="7632"/>
                  </a:lnTo>
                  <a:lnTo>
                    <a:pt x="60693" y="1968"/>
                  </a:lnTo>
                  <a:close/>
                </a:path>
              </a:pathLst>
            </a:custGeom>
            <a:solidFill>
              <a:srgbClr val="1A171B"/>
            </a:solidFill>
          </p:spPr>
          <p:txBody>
            <a:bodyPr wrap="square" lIns="0" tIns="0" rIns="0" bIns="0" rtlCol="0"/>
            <a:lstStyle/>
            <a:p>
              <a:endParaRPr/>
            </a:p>
          </p:txBody>
        </p:sp>
        <p:sp>
          <p:nvSpPr>
            <p:cNvPr id="18" name="object 18"/>
            <p:cNvSpPr/>
            <p:nvPr/>
          </p:nvSpPr>
          <p:spPr>
            <a:xfrm>
              <a:off x="11862600" y="1650542"/>
              <a:ext cx="60960" cy="38100"/>
            </a:xfrm>
            <a:custGeom>
              <a:avLst/>
              <a:gdLst/>
              <a:ahLst/>
              <a:cxnLst/>
              <a:rect l="l" t="t" r="r" b="b"/>
              <a:pathLst>
                <a:path w="60959" h="38100">
                  <a:moveTo>
                    <a:pt x="33769" y="23622"/>
                  </a:moveTo>
                  <a:lnTo>
                    <a:pt x="33743" y="12280"/>
                  </a:lnTo>
                  <a:lnTo>
                    <a:pt x="32308" y="8140"/>
                  </a:lnTo>
                  <a:lnTo>
                    <a:pt x="29438" y="5168"/>
                  </a:lnTo>
                  <a:lnTo>
                    <a:pt x="27533" y="3200"/>
                  </a:lnTo>
                  <a:lnTo>
                    <a:pt x="27533" y="14300"/>
                  </a:lnTo>
                  <a:lnTo>
                    <a:pt x="27508" y="23622"/>
                  </a:lnTo>
                  <a:lnTo>
                    <a:pt x="26517" y="27089"/>
                  </a:lnTo>
                  <a:lnTo>
                    <a:pt x="22491" y="31699"/>
                  </a:lnTo>
                  <a:lnTo>
                    <a:pt x="19964" y="32867"/>
                  </a:lnTo>
                  <a:lnTo>
                    <a:pt x="13855" y="32867"/>
                  </a:lnTo>
                  <a:lnTo>
                    <a:pt x="11315" y="31699"/>
                  </a:lnTo>
                  <a:lnTo>
                    <a:pt x="7289" y="27089"/>
                  </a:lnTo>
                  <a:lnTo>
                    <a:pt x="6273" y="23622"/>
                  </a:lnTo>
                  <a:lnTo>
                    <a:pt x="6273" y="14300"/>
                  </a:lnTo>
                  <a:lnTo>
                    <a:pt x="7289" y="10833"/>
                  </a:lnTo>
                  <a:lnTo>
                    <a:pt x="11315" y="6286"/>
                  </a:lnTo>
                  <a:lnTo>
                    <a:pt x="13855" y="5168"/>
                  </a:lnTo>
                  <a:lnTo>
                    <a:pt x="19964" y="5168"/>
                  </a:lnTo>
                  <a:lnTo>
                    <a:pt x="22491" y="6337"/>
                  </a:lnTo>
                  <a:lnTo>
                    <a:pt x="26517" y="10934"/>
                  </a:lnTo>
                  <a:lnTo>
                    <a:pt x="27533" y="14300"/>
                  </a:lnTo>
                  <a:lnTo>
                    <a:pt x="27533" y="3200"/>
                  </a:lnTo>
                  <a:lnTo>
                    <a:pt x="26022" y="1625"/>
                  </a:lnTo>
                  <a:lnTo>
                    <a:pt x="21983" y="0"/>
                  </a:lnTo>
                  <a:lnTo>
                    <a:pt x="12496" y="0"/>
                  </a:lnTo>
                  <a:lnTo>
                    <a:pt x="8686" y="1346"/>
                  </a:lnTo>
                  <a:lnTo>
                    <a:pt x="1841" y="7289"/>
                  </a:lnTo>
                  <a:lnTo>
                    <a:pt x="0" y="12280"/>
                  </a:lnTo>
                  <a:lnTo>
                    <a:pt x="0" y="25069"/>
                  </a:lnTo>
                  <a:lnTo>
                    <a:pt x="1562" y="29730"/>
                  </a:lnTo>
                  <a:lnTo>
                    <a:pt x="4648" y="32981"/>
                  </a:lnTo>
                  <a:lnTo>
                    <a:pt x="7797" y="36233"/>
                  </a:lnTo>
                  <a:lnTo>
                    <a:pt x="11887" y="37858"/>
                  </a:lnTo>
                  <a:lnTo>
                    <a:pt x="20066" y="37858"/>
                  </a:lnTo>
                  <a:lnTo>
                    <a:pt x="33197" y="26695"/>
                  </a:lnTo>
                  <a:lnTo>
                    <a:pt x="33769" y="23622"/>
                  </a:lnTo>
                  <a:close/>
                </a:path>
                <a:path w="60959" h="38100">
                  <a:moveTo>
                    <a:pt x="60629" y="1968"/>
                  </a:moveTo>
                  <a:lnTo>
                    <a:pt x="58496" y="673"/>
                  </a:lnTo>
                  <a:lnTo>
                    <a:pt x="56413" y="0"/>
                  </a:lnTo>
                  <a:lnTo>
                    <a:pt x="52946" y="0"/>
                  </a:lnTo>
                  <a:lnTo>
                    <a:pt x="51600" y="393"/>
                  </a:lnTo>
                  <a:lnTo>
                    <a:pt x="49187" y="2082"/>
                  </a:lnTo>
                  <a:lnTo>
                    <a:pt x="47891" y="3759"/>
                  </a:lnTo>
                  <a:lnTo>
                    <a:pt x="46494" y="6337"/>
                  </a:lnTo>
                  <a:lnTo>
                    <a:pt x="46494" y="838"/>
                  </a:lnTo>
                  <a:lnTo>
                    <a:pt x="40995" y="838"/>
                  </a:lnTo>
                  <a:lnTo>
                    <a:pt x="40995" y="37020"/>
                  </a:lnTo>
                  <a:lnTo>
                    <a:pt x="47104" y="37020"/>
                  </a:lnTo>
                  <a:lnTo>
                    <a:pt x="47104" y="15430"/>
                  </a:lnTo>
                  <a:lnTo>
                    <a:pt x="47447" y="13068"/>
                  </a:lnTo>
                  <a:lnTo>
                    <a:pt x="48564" y="9423"/>
                  </a:lnTo>
                  <a:lnTo>
                    <a:pt x="49352" y="8305"/>
                  </a:lnTo>
                  <a:lnTo>
                    <a:pt x="51485" y="6680"/>
                  </a:lnTo>
                  <a:lnTo>
                    <a:pt x="52666" y="6286"/>
                  </a:lnTo>
                  <a:lnTo>
                    <a:pt x="55460" y="6286"/>
                  </a:lnTo>
                  <a:lnTo>
                    <a:pt x="56984" y="6731"/>
                  </a:lnTo>
                  <a:lnTo>
                    <a:pt x="58496" y="7632"/>
                  </a:lnTo>
                  <a:lnTo>
                    <a:pt x="60629" y="1968"/>
                  </a:lnTo>
                  <a:close/>
                </a:path>
              </a:pathLst>
            </a:custGeom>
            <a:solidFill>
              <a:srgbClr val="1A171B"/>
            </a:solidFill>
          </p:spPr>
          <p:txBody>
            <a:bodyPr wrap="square" lIns="0" tIns="0" rIns="0" bIns="0" rtlCol="0"/>
            <a:lstStyle/>
            <a:p>
              <a:endParaRPr/>
            </a:p>
          </p:txBody>
        </p:sp>
        <p:sp>
          <p:nvSpPr>
            <p:cNvPr id="19" name="object 19"/>
            <p:cNvSpPr/>
            <p:nvPr/>
          </p:nvSpPr>
          <p:spPr>
            <a:xfrm>
              <a:off x="11050343" y="1751098"/>
              <a:ext cx="0" cy="119380"/>
            </a:xfrm>
            <a:custGeom>
              <a:avLst/>
              <a:gdLst/>
              <a:ahLst/>
              <a:cxnLst/>
              <a:rect l="l" t="t" r="r" b="b"/>
              <a:pathLst>
                <a:path h="119380">
                  <a:moveTo>
                    <a:pt x="0" y="0"/>
                  </a:moveTo>
                  <a:lnTo>
                    <a:pt x="0" y="118960"/>
                  </a:lnTo>
                </a:path>
              </a:pathLst>
            </a:custGeom>
            <a:ln w="9969">
              <a:solidFill>
                <a:srgbClr val="1A171B"/>
              </a:solidFill>
            </a:ln>
          </p:spPr>
          <p:txBody>
            <a:bodyPr wrap="square" lIns="0" tIns="0" rIns="0" bIns="0" rtlCol="0"/>
            <a:lstStyle/>
            <a:p>
              <a:endParaRPr/>
            </a:p>
          </p:txBody>
        </p:sp>
        <p:sp>
          <p:nvSpPr>
            <p:cNvPr id="20" name="object 20"/>
            <p:cNvSpPr/>
            <p:nvPr/>
          </p:nvSpPr>
          <p:spPr>
            <a:xfrm>
              <a:off x="11515813" y="1526750"/>
              <a:ext cx="0" cy="49530"/>
            </a:xfrm>
            <a:custGeom>
              <a:avLst/>
              <a:gdLst/>
              <a:ahLst/>
              <a:cxnLst/>
              <a:rect l="l" t="t" r="r" b="b"/>
              <a:pathLst>
                <a:path h="49530">
                  <a:moveTo>
                    <a:pt x="0" y="0"/>
                  </a:moveTo>
                  <a:lnTo>
                    <a:pt x="0" y="49187"/>
                  </a:lnTo>
                </a:path>
              </a:pathLst>
            </a:custGeom>
            <a:ln w="9969">
              <a:solidFill>
                <a:srgbClr val="1A171B"/>
              </a:solidFill>
            </a:ln>
          </p:spPr>
          <p:txBody>
            <a:bodyPr wrap="square" lIns="0" tIns="0" rIns="0" bIns="0" rtlCol="0"/>
            <a:lstStyle/>
            <a:p>
              <a:endParaRPr/>
            </a:p>
          </p:txBody>
        </p:sp>
        <p:sp>
          <p:nvSpPr>
            <p:cNvPr id="21" name="object 21"/>
            <p:cNvSpPr/>
            <p:nvPr/>
          </p:nvSpPr>
          <p:spPr>
            <a:xfrm>
              <a:off x="11050343" y="1526752"/>
              <a:ext cx="0" cy="49530"/>
            </a:xfrm>
            <a:custGeom>
              <a:avLst/>
              <a:gdLst/>
              <a:ahLst/>
              <a:cxnLst/>
              <a:rect l="l" t="t" r="r" b="b"/>
              <a:pathLst>
                <a:path h="49530">
                  <a:moveTo>
                    <a:pt x="0" y="49187"/>
                  </a:moveTo>
                  <a:lnTo>
                    <a:pt x="0" y="0"/>
                  </a:lnTo>
                </a:path>
              </a:pathLst>
            </a:custGeom>
            <a:ln w="9969">
              <a:solidFill>
                <a:srgbClr val="1A171B"/>
              </a:solidFill>
            </a:ln>
          </p:spPr>
          <p:txBody>
            <a:bodyPr wrap="square" lIns="0" tIns="0" rIns="0" bIns="0" rtlCol="0"/>
            <a:lstStyle/>
            <a:p>
              <a:endParaRPr/>
            </a:p>
          </p:txBody>
        </p:sp>
        <p:grpSp>
          <p:nvGrpSpPr>
            <p:cNvPr id="22" name="object 22"/>
            <p:cNvGrpSpPr/>
            <p:nvPr/>
          </p:nvGrpSpPr>
          <p:grpSpPr>
            <a:xfrm>
              <a:off x="11032066" y="1852292"/>
              <a:ext cx="36195" cy="36195"/>
              <a:chOff x="5977465" y="1852291"/>
              <a:chExt cx="36195" cy="36195"/>
            </a:xfrm>
          </p:grpSpPr>
          <p:sp>
            <p:nvSpPr>
              <p:cNvPr id="23" name="object 23"/>
              <p:cNvSpPr/>
              <p:nvPr/>
            </p:nvSpPr>
            <p:spPr>
              <a:xfrm>
                <a:off x="5982450" y="1857275"/>
                <a:ext cx="26670" cy="26034"/>
              </a:xfrm>
              <a:custGeom>
                <a:avLst/>
                <a:gdLst/>
                <a:ahLst/>
                <a:cxnLst/>
                <a:rect l="l" t="t" r="r" b="b"/>
                <a:pathLst>
                  <a:path w="26670" h="26035">
                    <a:moveTo>
                      <a:pt x="0" y="25628"/>
                    </a:moveTo>
                    <a:lnTo>
                      <a:pt x="26136" y="0"/>
                    </a:lnTo>
                  </a:path>
                </a:pathLst>
              </a:custGeom>
              <a:ln w="9969">
                <a:solidFill>
                  <a:srgbClr val="1A171B"/>
                </a:solidFill>
              </a:ln>
            </p:spPr>
            <p:txBody>
              <a:bodyPr wrap="square" lIns="0" tIns="0" rIns="0" bIns="0" rtlCol="0"/>
              <a:lstStyle/>
              <a:p>
                <a:endParaRPr/>
              </a:p>
            </p:txBody>
          </p:sp>
          <p:sp>
            <p:nvSpPr>
              <p:cNvPr id="24" name="object 24"/>
              <p:cNvSpPr/>
              <p:nvPr/>
            </p:nvSpPr>
            <p:spPr>
              <a:xfrm>
                <a:off x="5982451" y="1857275"/>
                <a:ext cx="26670" cy="26034"/>
              </a:xfrm>
              <a:custGeom>
                <a:avLst/>
                <a:gdLst/>
                <a:ahLst/>
                <a:cxnLst/>
                <a:rect l="l" t="t" r="r" b="b"/>
                <a:pathLst>
                  <a:path w="26670" h="26035">
                    <a:moveTo>
                      <a:pt x="26136" y="25628"/>
                    </a:moveTo>
                    <a:lnTo>
                      <a:pt x="0" y="0"/>
                    </a:lnTo>
                  </a:path>
                </a:pathLst>
              </a:custGeom>
              <a:ln w="9969">
                <a:solidFill>
                  <a:srgbClr val="1A171B"/>
                </a:solidFill>
              </a:ln>
            </p:spPr>
            <p:txBody>
              <a:bodyPr wrap="square" lIns="0" tIns="0" rIns="0" bIns="0" rtlCol="0"/>
              <a:lstStyle/>
              <a:p>
                <a:endParaRPr/>
              </a:p>
            </p:txBody>
          </p:sp>
        </p:grpSp>
        <p:grpSp>
          <p:nvGrpSpPr>
            <p:cNvPr id="25" name="object 25"/>
            <p:cNvGrpSpPr/>
            <p:nvPr/>
          </p:nvGrpSpPr>
          <p:grpSpPr>
            <a:xfrm>
              <a:off x="10993702" y="1567312"/>
              <a:ext cx="113664" cy="190500"/>
              <a:chOff x="5939102" y="1567312"/>
              <a:chExt cx="113664" cy="190500"/>
            </a:xfrm>
          </p:grpSpPr>
          <p:sp>
            <p:nvSpPr>
              <p:cNvPr id="26" name="object 26"/>
              <p:cNvSpPr/>
              <p:nvPr/>
            </p:nvSpPr>
            <p:spPr>
              <a:xfrm>
                <a:off x="5944087" y="1649249"/>
                <a:ext cx="103505" cy="103505"/>
              </a:xfrm>
              <a:custGeom>
                <a:avLst/>
                <a:gdLst/>
                <a:ahLst/>
                <a:cxnLst/>
                <a:rect l="l" t="t" r="r" b="b"/>
                <a:pathLst>
                  <a:path w="103504" h="103505">
                    <a:moveTo>
                      <a:pt x="103479" y="51765"/>
                    </a:moveTo>
                    <a:lnTo>
                      <a:pt x="99413" y="71889"/>
                    </a:lnTo>
                    <a:lnTo>
                      <a:pt x="88322" y="88328"/>
                    </a:lnTo>
                    <a:lnTo>
                      <a:pt x="71868" y="99414"/>
                    </a:lnTo>
                    <a:lnTo>
                      <a:pt x="51714" y="103479"/>
                    </a:lnTo>
                    <a:lnTo>
                      <a:pt x="31589" y="99414"/>
                    </a:lnTo>
                    <a:lnTo>
                      <a:pt x="15151" y="88328"/>
                    </a:lnTo>
                    <a:lnTo>
                      <a:pt x="4065" y="71889"/>
                    </a:lnTo>
                    <a:lnTo>
                      <a:pt x="0" y="51765"/>
                    </a:lnTo>
                    <a:lnTo>
                      <a:pt x="4065" y="31611"/>
                    </a:lnTo>
                    <a:lnTo>
                      <a:pt x="15151" y="15157"/>
                    </a:lnTo>
                    <a:lnTo>
                      <a:pt x="31589" y="4066"/>
                    </a:lnTo>
                    <a:lnTo>
                      <a:pt x="51714" y="0"/>
                    </a:lnTo>
                    <a:lnTo>
                      <a:pt x="71868" y="4066"/>
                    </a:lnTo>
                    <a:lnTo>
                      <a:pt x="88322" y="15157"/>
                    </a:lnTo>
                    <a:lnTo>
                      <a:pt x="99413" y="31611"/>
                    </a:lnTo>
                    <a:lnTo>
                      <a:pt x="103479" y="51765"/>
                    </a:lnTo>
                    <a:close/>
                  </a:path>
                </a:pathLst>
              </a:custGeom>
              <a:ln w="9969">
                <a:solidFill>
                  <a:srgbClr val="1A171B"/>
                </a:solidFill>
              </a:ln>
            </p:spPr>
            <p:txBody>
              <a:bodyPr wrap="square" lIns="0" tIns="0" rIns="0" bIns="0" rtlCol="0"/>
              <a:lstStyle/>
              <a:p>
                <a:endParaRPr/>
              </a:p>
            </p:txBody>
          </p:sp>
          <p:sp>
            <p:nvSpPr>
              <p:cNvPr id="27" name="object 27"/>
              <p:cNvSpPr/>
              <p:nvPr/>
            </p:nvSpPr>
            <p:spPr>
              <a:xfrm>
                <a:off x="5944087" y="1572296"/>
                <a:ext cx="103505" cy="103505"/>
              </a:xfrm>
              <a:custGeom>
                <a:avLst/>
                <a:gdLst/>
                <a:ahLst/>
                <a:cxnLst/>
                <a:rect l="l" t="t" r="r" b="b"/>
                <a:pathLst>
                  <a:path w="103504" h="103505">
                    <a:moveTo>
                      <a:pt x="103479" y="51765"/>
                    </a:moveTo>
                    <a:lnTo>
                      <a:pt x="99413" y="71889"/>
                    </a:lnTo>
                    <a:lnTo>
                      <a:pt x="88322" y="88328"/>
                    </a:lnTo>
                    <a:lnTo>
                      <a:pt x="71868" y="99414"/>
                    </a:lnTo>
                    <a:lnTo>
                      <a:pt x="51714" y="103479"/>
                    </a:lnTo>
                    <a:lnTo>
                      <a:pt x="31589" y="99414"/>
                    </a:lnTo>
                    <a:lnTo>
                      <a:pt x="15151" y="88328"/>
                    </a:lnTo>
                    <a:lnTo>
                      <a:pt x="4065" y="71889"/>
                    </a:lnTo>
                    <a:lnTo>
                      <a:pt x="0" y="51765"/>
                    </a:lnTo>
                    <a:lnTo>
                      <a:pt x="4065" y="31611"/>
                    </a:lnTo>
                    <a:lnTo>
                      <a:pt x="15151" y="15157"/>
                    </a:lnTo>
                    <a:lnTo>
                      <a:pt x="31589" y="4066"/>
                    </a:lnTo>
                    <a:lnTo>
                      <a:pt x="51714" y="0"/>
                    </a:lnTo>
                    <a:lnTo>
                      <a:pt x="71868" y="4087"/>
                    </a:lnTo>
                    <a:lnTo>
                      <a:pt x="88322" y="15176"/>
                    </a:lnTo>
                    <a:lnTo>
                      <a:pt x="99413" y="31618"/>
                    </a:lnTo>
                    <a:lnTo>
                      <a:pt x="103479" y="51765"/>
                    </a:lnTo>
                    <a:close/>
                  </a:path>
                </a:pathLst>
              </a:custGeom>
              <a:ln w="9969">
                <a:solidFill>
                  <a:srgbClr val="1A171B"/>
                </a:solidFill>
              </a:ln>
            </p:spPr>
            <p:txBody>
              <a:bodyPr wrap="square" lIns="0" tIns="0" rIns="0" bIns="0" rtlCol="0"/>
              <a:lstStyle/>
              <a:p>
                <a:endParaRPr/>
              </a:p>
            </p:txBody>
          </p:sp>
        </p:grpSp>
        <p:grpSp>
          <p:nvGrpSpPr>
            <p:cNvPr id="28" name="object 28"/>
            <p:cNvGrpSpPr/>
            <p:nvPr/>
          </p:nvGrpSpPr>
          <p:grpSpPr>
            <a:xfrm>
              <a:off x="11032004" y="1867430"/>
              <a:ext cx="523240" cy="485140"/>
              <a:chOff x="5977404" y="1867430"/>
              <a:chExt cx="523240" cy="485140"/>
            </a:xfrm>
          </p:grpSpPr>
          <p:sp>
            <p:nvSpPr>
              <p:cNvPr id="29" name="object 29"/>
              <p:cNvSpPr/>
              <p:nvPr/>
            </p:nvSpPr>
            <p:spPr>
              <a:xfrm>
                <a:off x="5995184" y="2179044"/>
                <a:ext cx="500380" cy="168910"/>
              </a:xfrm>
              <a:custGeom>
                <a:avLst/>
                <a:gdLst/>
                <a:ahLst/>
                <a:cxnLst/>
                <a:rect l="l" t="t" r="r" b="b"/>
                <a:pathLst>
                  <a:path w="500379" h="168910">
                    <a:moveTo>
                      <a:pt x="34772" y="0"/>
                    </a:moveTo>
                    <a:lnTo>
                      <a:pt x="0" y="95072"/>
                    </a:lnTo>
                    <a:lnTo>
                      <a:pt x="0" y="168427"/>
                    </a:lnTo>
                    <a:lnTo>
                      <a:pt x="39039" y="168427"/>
                    </a:lnTo>
                    <a:lnTo>
                      <a:pt x="443598" y="168427"/>
                    </a:lnTo>
                    <a:lnTo>
                      <a:pt x="465467" y="168427"/>
                    </a:lnTo>
                    <a:lnTo>
                      <a:pt x="465467" y="95072"/>
                    </a:lnTo>
                    <a:lnTo>
                      <a:pt x="500189" y="0"/>
                    </a:lnTo>
                  </a:path>
                </a:pathLst>
              </a:custGeom>
              <a:ln w="9969">
                <a:solidFill>
                  <a:srgbClr val="1A171B"/>
                </a:solidFill>
              </a:ln>
            </p:spPr>
            <p:txBody>
              <a:bodyPr wrap="square" lIns="0" tIns="0" rIns="0" bIns="0" rtlCol="0"/>
              <a:lstStyle/>
              <a:p>
                <a:endParaRPr/>
              </a:p>
            </p:txBody>
          </p:sp>
          <p:sp>
            <p:nvSpPr>
              <p:cNvPr id="30" name="object 30"/>
              <p:cNvSpPr/>
              <p:nvPr/>
            </p:nvSpPr>
            <p:spPr>
              <a:xfrm>
                <a:off x="5995576" y="1872415"/>
                <a:ext cx="34925" cy="305435"/>
              </a:xfrm>
              <a:custGeom>
                <a:avLst/>
                <a:gdLst/>
                <a:ahLst/>
                <a:cxnLst/>
                <a:rect l="l" t="t" r="r" b="b"/>
                <a:pathLst>
                  <a:path w="34925" h="305435">
                    <a:moveTo>
                      <a:pt x="34772" y="0"/>
                    </a:moveTo>
                    <a:lnTo>
                      <a:pt x="0" y="95072"/>
                    </a:lnTo>
                    <a:lnTo>
                      <a:pt x="0" y="200291"/>
                    </a:lnTo>
                    <a:lnTo>
                      <a:pt x="114" y="205778"/>
                    </a:lnTo>
                    <a:lnTo>
                      <a:pt x="114" y="304838"/>
                    </a:lnTo>
                  </a:path>
                </a:pathLst>
              </a:custGeom>
              <a:ln w="9969">
                <a:solidFill>
                  <a:srgbClr val="1A171B"/>
                </a:solidFill>
              </a:ln>
            </p:spPr>
            <p:txBody>
              <a:bodyPr wrap="square" lIns="0" tIns="0" rIns="0" bIns="0" rtlCol="0"/>
              <a:lstStyle/>
              <a:p>
                <a:endParaRPr/>
              </a:p>
            </p:txBody>
          </p:sp>
          <p:sp>
            <p:nvSpPr>
              <p:cNvPr id="31" name="object 31"/>
              <p:cNvSpPr/>
              <p:nvPr/>
            </p:nvSpPr>
            <p:spPr>
              <a:xfrm>
                <a:off x="5982394" y="2164408"/>
                <a:ext cx="26670" cy="26034"/>
              </a:xfrm>
              <a:custGeom>
                <a:avLst/>
                <a:gdLst/>
                <a:ahLst/>
                <a:cxnLst/>
                <a:rect l="l" t="t" r="r" b="b"/>
                <a:pathLst>
                  <a:path w="26670" h="26035">
                    <a:moveTo>
                      <a:pt x="0" y="25628"/>
                    </a:moveTo>
                    <a:lnTo>
                      <a:pt x="26085" y="0"/>
                    </a:lnTo>
                  </a:path>
                </a:pathLst>
              </a:custGeom>
              <a:ln w="9969">
                <a:solidFill>
                  <a:srgbClr val="1A171B"/>
                </a:solidFill>
              </a:ln>
            </p:spPr>
            <p:txBody>
              <a:bodyPr wrap="square" lIns="0" tIns="0" rIns="0" bIns="0" rtlCol="0"/>
              <a:lstStyle/>
              <a:p>
                <a:endParaRPr/>
              </a:p>
            </p:txBody>
          </p:sp>
          <p:sp>
            <p:nvSpPr>
              <p:cNvPr id="32" name="object 32"/>
              <p:cNvSpPr/>
              <p:nvPr/>
            </p:nvSpPr>
            <p:spPr>
              <a:xfrm>
                <a:off x="5982389" y="2164408"/>
                <a:ext cx="26670" cy="26034"/>
              </a:xfrm>
              <a:custGeom>
                <a:avLst/>
                <a:gdLst/>
                <a:ahLst/>
                <a:cxnLst/>
                <a:rect l="l" t="t" r="r" b="b"/>
                <a:pathLst>
                  <a:path w="26670" h="26035">
                    <a:moveTo>
                      <a:pt x="26085" y="25628"/>
                    </a:moveTo>
                    <a:lnTo>
                      <a:pt x="0" y="0"/>
                    </a:lnTo>
                  </a:path>
                </a:pathLst>
              </a:custGeom>
              <a:ln w="9969">
                <a:solidFill>
                  <a:srgbClr val="1A171B"/>
                </a:solidFill>
              </a:ln>
            </p:spPr>
            <p:txBody>
              <a:bodyPr wrap="square" lIns="0" tIns="0" rIns="0" bIns="0" rtlCol="0"/>
              <a:lstStyle/>
              <a:p>
                <a:endParaRPr/>
              </a:p>
            </p:txBody>
          </p:sp>
        </p:grpSp>
        <p:sp>
          <p:nvSpPr>
            <p:cNvPr id="33" name="object 33"/>
            <p:cNvSpPr/>
            <p:nvPr/>
          </p:nvSpPr>
          <p:spPr>
            <a:xfrm>
              <a:off x="10717631" y="2179044"/>
              <a:ext cx="34925" cy="170180"/>
            </a:xfrm>
            <a:custGeom>
              <a:avLst/>
              <a:gdLst/>
              <a:ahLst/>
              <a:cxnLst/>
              <a:rect l="l" t="t" r="r" b="b"/>
              <a:pathLst>
                <a:path w="34925" h="170180">
                  <a:moveTo>
                    <a:pt x="34721" y="0"/>
                  </a:moveTo>
                  <a:lnTo>
                    <a:pt x="0" y="95072"/>
                  </a:lnTo>
                  <a:lnTo>
                    <a:pt x="0" y="169659"/>
                  </a:lnTo>
                </a:path>
              </a:pathLst>
            </a:custGeom>
            <a:ln w="9969">
              <a:solidFill>
                <a:srgbClr val="1A171B"/>
              </a:solidFill>
            </a:ln>
          </p:spPr>
          <p:txBody>
            <a:bodyPr wrap="square" lIns="0" tIns="0" rIns="0" bIns="0" rtlCol="0"/>
            <a:lstStyle/>
            <a:p>
              <a:endParaRPr/>
            </a:p>
          </p:txBody>
        </p:sp>
        <p:sp>
          <p:nvSpPr>
            <p:cNvPr id="34" name="object 34"/>
            <p:cNvSpPr/>
            <p:nvPr/>
          </p:nvSpPr>
          <p:spPr>
            <a:xfrm>
              <a:off x="11515473" y="2077920"/>
              <a:ext cx="332740" cy="99695"/>
            </a:xfrm>
            <a:custGeom>
              <a:avLst/>
              <a:gdLst/>
              <a:ahLst/>
              <a:cxnLst/>
              <a:rect l="l" t="t" r="r" b="b"/>
              <a:pathLst>
                <a:path w="332740" h="99694">
                  <a:moveTo>
                    <a:pt x="0" y="0"/>
                  </a:moveTo>
                  <a:lnTo>
                    <a:pt x="332371" y="0"/>
                  </a:lnTo>
                  <a:lnTo>
                    <a:pt x="332371" y="99326"/>
                  </a:lnTo>
                </a:path>
              </a:pathLst>
            </a:custGeom>
            <a:ln w="9969">
              <a:solidFill>
                <a:srgbClr val="1A171B"/>
              </a:solidFill>
            </a:ln>
          </p:spPr>
          <p:txBody>
            <a:bodyPr wrap="square" lIns="0" tIns="0" rIns="0" bIns="0" rtlCol="0"/>
            <a:lstStyle/>
            <a:p>
              <a:endParaRPr/>
            </a:p>
          </p:txBody>
        </p:sp>
        <p:grpSp>
          <p:nvGrpSpPr>
            <p:cNvPr id="35" name="object 35"/>
            <p:cNvGrpSpPr/>
            <p:nvPr/>
          </p:nvGrpSpPr>
          <p:grpSpPr>
            <a:xfrm>
              <a:off x="10699854" y="2073221"/>
              <a:ext cx="355600" cy="121920"/>
              <a:chOff x="5645254" y="2073221"/>
              <a:chExt cx="355600" cy="121920"/>
            </a:xfrm>
          </p:grpSpPr>
          <p:sp>
            <p:nvSpPr>
              <p:cNvPr id="36" name="object 36"/>
              <p:cNvSpPr/>
              <p:nvPr/>
            </p:nvSpPr>
            <p:spPr>
              <a:xfrm>
                <a:off x="5663538" y="2078206"/>
                <a:ext cx="332740" cy="99060"/>
              </a:xfrm>
              <a:custGeom>
                <a:avLst/>
                <a:gdLst/>
                <a:ahLst/>
                <a:cxnLst/>
                <a:rect l="l" t="t" r="r" b="b"/>
                <a:pathLst>
                  <a:path w="332739" h="99060">
                    <a:moveTo>
                      <a:pt x="0" y="99047"/>
                    </a:moveTo>
                    <a:lnTo>
                      <a:pt x="0" y="0"/>
                    </a:lnTo>
                    <a:lnTo>
                      <a:pt x="195122" y="0"/>
                    </a:lnTo>
                    <a:lnTo>
                      <a:pt x="332143" y="0"/>
                    </a:lnTo>
                  </a:path>
                </a:pathLst>
              </a:custGeom>
              <a:ln w="9969">
                <a:solidFill>
                  <a:srgbClr val="1A171B"/>
                </a:solidFill>
              </a:ln>
            </p:spPr>
            <p:txBody>
              <a:bodyPr wrap="square" lIns="0" tIns="0" rIns="0" bIns="0" rtlCol="0"/>
              <a:lstStyle/>
              <a:p>
                <a:endParaRPr/>
              </a:p>
            </p:txBody>
          </p:sp>
          <p:sp>
            <p:nvSpPr>
              <p:cNvPr id="37" name="object 37"/>
              <p:cNvSpPr/>
              <p:nvPr/>
            </p:nvSpPr>
            <p:spPr>
              <a:xfrm>
                <a:off x="5650245" y="2164408"/>
                <a:ext cx="26670" cy="26034"/>
              </a:xfrm>
              <a:custGeom>
                <a:avLst/>
                <a:gdLst/>
                <a:ahLst/>
                <a:cxnLst/>
                <a:rect l="l" t="t" r="r" b="b"/>
                <a:pathLst>
                  <a:path w="26670" h="26035">
                    <a:moveTo>
                      <a:pt x="0" y="25628"/>
                    </a:moveTo>
                    <a:lnTo>
                      <a:pt x="26085" y="0"/>
                    </a:lnTo>
                  </a:path>
                </a:pathLst>
              </a:custGeom>
              <a:ln w="9969">
                <a:solidFill>
                  <a:srgbClr val="1A171B"/>
                </a:solidFill>
              </a:ln>
            </p:spPr>
            <p:txBody>
              <a:bodyPr wrap="square" lIns="0" tIns="0" rIns="0" bIns="0" rtlCol="0"/>
              <a:lstStyle/>
              <a:p>
                <a:endParaRPr/>
              </a:p>
            </p:txBody>
          </p:sp>
          <p:sp>
            <p:nvSpPr>
              <p:cNvPr id="38" name="object 38"/>
              <p:cNvSpPr/>
              <p:nvPr/>
            </p:nvSpPr>
            <p:spPr>
              <a:xfrm>
                <a:off x="5650239" y="2164408"/>
                <a:ext cx="26670" cy="26034"/>
              </a:xfrm>
              <a:custGeom>
                <a:avLst/>
                <a:gdLst/>
                <a:ahLst/>
                <a:cxnLst/>
                <a:rect l="l" t="t" r="r" b="b"/>
                <a:pathLst>
                  <a:path w="26670" h="26035">
                    <a:moveTo>
                      <a:pt x="26085" y="25628"/>
                    </a:moveTo>
                    <a:lnTo>
                      <a:pt x="0" y="0"/>
                    </a:lnTo>
                  </a:path>
                </a:pathLst>
              </a:custGeom>
              <a:ln w="9969">
                <a:solidFill>
                  <a:srgbClr val="1A171B"/>
                </a:solidFill>
              </a:ln>
            </p:spPr>
            <p:txBody>
              <a:bodyPr wrap="square" lIns="0" tIns="0" rIns="0" bIns="0" rtlCol="0"/>
              <a:lstStyle/>
              <a:p>
                <a:endParaRPr/>
              </a:p>
            </p:txBody>
          </p:sp>
        </p:grpSp>
        <p:sp>
          <p:nvSpPr>
            <p:cNvPr id="39" name="object 39"/>
            <p:cNvSpPr/>
            <p:nvPr/>
          </p:nvSpPr>
          <p:spPr>
            <a:xfrm>
              <a:off x="10699568" y="2340635"/>
              <a:ext cx="36830" cy="33655"/>
            </a:xfrm>
            <a:custGeom>
              <a:avLst/>
              <a:gdLst/>
              <a:ahLst/>
              <a:cxnLst/>
              <a:rect l="l" t="t" r="r" b="b"/>
              <a:pathLst>
                <a:path w="36829" h="33655">
                  <a:moveTo>
                    <a:pt x="36741" y="0"/>
                  </a:moveTo>
                  <a:lnTo>
                    <a:pt x="0" y="0"/>
                  </a:lnTo>
                  <a:lnTo>
                    <a:pt x="18338" y="33426"/>
                  </a:lnTo>
                  <a:lnTo>
                    <a:pt x="36741" y="0"/>
                  </a:lnTo>
                  <a:close/>
                </a:path>
              </a:pathLst>
            </a:custGeom>
            <a:solidFill>
              <a:srgbClr val="1A171B"/>
            </a:solidFill>
          </p:spPr>
          <p:txBody>
            <a:bodyPr wrap="square" lIns="0" tIns="0" rIns="0" bIns="0" rtlCol="0"/>
            <a:lstStyle/>
            <a:p>
              <a:endParaRPr/>
            </a:p>
          </p:txBody>
        </p:sp>
        <p:grpSp>
          <p:nvGrpSpPr>
            <p:cNvPr id="40" name="object 40"/>
            <p:cNvGrpSpPr/>
            <p:nvPr/>
          </p:nvGrpSpPr>
          <p:grpSpPr>
            <a:xfrm>
              <a:off x="11073058" y="2213606"/>
              <a:ext cx="448309" cy="43815"/>
              <a:chOff x="6018457" y="2213605"/>
              <a:chExt cx="448309" cy="43815"/>
            </a:xfrm>
          </p:grpSpPr>
          <p:sp>
            <p:nvSpPr>
              <p:cNvPr id="41" name="object 41"/>
              <p:cNvSpPr/>
              <p:nvPr/>
            </p:nvSpPr>
            <p:spPr>
              <a:xfrm>
                <a:off x="6018457" y="2234681"/>
                <a:ext cx="448309" cy="0"/>
              </a:xfrm>
              <a:custGeom>
                <a:avLst/>
                <a:gdLst/>
                <a:ahLst/>
                <a:cxnLst/>
                <a:rect l="l" t="t" r="r" b="b"/>
                <a:pathLst>
                  <a:path w="448310">
                    <a:moveTo>
                      <a:pt x="0" y="0"/>
                    </a:moveTo>
                    <a:lnTo>
                      <a:pt x="448195" y="0"/>
                    </a:lnTo>
                  </a:path>
                </a:pathLst>
              </a:custGeom>
              <a:ln w="4991">
                <a:solidFill>
                  <a:srgbClr val="1A171B"/>
                </a:solidFill>
                <a:prstDash val="sysDash"/>
              </a:ln>
            </p:spPr>
            <p:txBody>
              <a:bodyPr wrap="square" lIns="0" tIns="0" rIns="0" bIns="0" rtlCol="0"/>
              <a:lstStyle/>
              <a:p>
                <a:endParaRPr/>
              </a:p>
            </p:txBody>
          </p:sp>
          <p:sp>
            <p:nvSpPr>
              <p:cNvPr id="42" name="object 42"/>
              <p:cNvSpPr/>
              <p:nvPr/>
            </p:nvSpPr>
            <p:spPr>
              <a:xfrm>
                <a:off x="6224017" y="2218589"/>
                <a:ext cx="37465" cy="33655"/>
              </a:xfrm>
              <a:custGeom>
                <a:avLst/>
                <a:gdLst/>
                <a:ahLst/>
                <a:cxnLst/>
                <a:rect l="l" t="t" r="r" b="b"/>
                <a:pathLst>
                  <a:path w="37464" h="33655">
                    <a:moveTo>
                      <a:pt x="37071" y="0"/>
                    </a:moveTo>
                    <a:lnTo>
                      <a:pt x="0" y="0"/>
                    </a:lnTo>
                    <a:lnTo>
                      <a:pt x="19685" y="33489"/>
                    </a:lnTo>
                    <a:lnTo>
                      <a:pt x="37071" y="0"/>
                    </a:lnTo>
                    <a:close/>
                  </a:path>
                </a:pathLst>
              </a:custGeom>
              <a:solidFill>
                <a:srgbClr val="FFFFFF"/>
              </a:solidFill>
            </p:spPr>
            <p:txBody>
              <a:bodyPr wrap="square" lIns="0" tIns="0" rIns="0" bIns="0" rtlCol="0"/>
              <a:lstStyle/>
              <a:p>
                <a:endParaRPr/>
              </a:p>
            </p:txBody>
          </p:sp>
          <p:sp>
            <p:nvSpPr>
              <p:cNvPr id="43" name="object 43"/>
              <p:cNvSpPr/>
              <p:nvPr/>
            </p:nvSpPr>
            <p:spPr>
              <a:xfrm>
                <a:off x="6224017" y="2218589"/>
                <a:ext cx="37465" cy="33655"/>
              </a:xfrm>
              <a:custGeom>
                <a:avLst/>
                <a:gdLst/>
                <a:ahLst/>
                <a:cxnLst/>
                <a:rect l="l" t="t" r="r" b="b"/>
                <a:pathLst>
                  <a:path w="37464" h="33655">
                    <a:moveTo>
                      <a:pt x="0" y="0"/>
                    </a:moveTo>
                    <a:lnTo>
                      <a:pt x="19685" y="33489"/>
                    </a:lnTo>
                    <a:lnTo>
                      <a:pt x="37071" y="0"/>
                    </a:lnTo>
                    <a:lnTo>
                      <a:pt x="0" y="0"/>
                    </a:lnTo>
                    <a:close/>
                  </a:path>
                </a:pathLst>
              </a:custGeom>
              <a:ln w="9969">
                <a:solidFill>
                  <a:srgbClr val="1A171B"/>
                </a:solidFill>
              </a:ln>
            </p:spPr>
            <p:txBody>
              <a:bodyPr wrap="square" lIns="0" tIns="0" rIns="0" bIns="0" rtlCol="0"/>
              <a:lstStyle/>
              <a:p>
                <a:endParaRPr/>
              </a:p>
            </p:txBody>
          </p:sp>
        </p:grpSp>
        <p:sp>
          <p:nvSpPr>
            <p:cNvPr id="44" name="object 44"/>
            <p:cNvSpPr/>
            <p:nvPr/>
          </p:nvSpPr>
          <p:spPr>
            <a:xfrm>
              <a:off x="11773250" y="1709370"/>
              <a:ext cx="0" cy="119380"/>
            </a:xfrm>
            <a:custGeom>
              <a:avLst/>
              <a:gdLst/>
              <a:ahLst/>
              <a:cxnLst/>
              <a:rect l="l" t="t" r="r" b="b"/>
              <a:pathLst>
                <a:path h="119380">
                  <a:moveTo>
                    <a:pt x="0" y="0"/>
                  </a:moveTo>
                  <a:lnTo>
                    <a:pt x="0" y="119011"/>
                  </a:lnTo>
                </a:path>
              </a:pathLst>
            </a:custGeom>
            <a:ln w="9969">
              <a:solidFill>
                <a:srgbClr val="1A171B"/>
              </a:solidFill>
            </a:ln>
          </p:spPr>
          <p:txBody>
            <a:bodyPr wrap="square" lIns="0" tIns="0" rIns="0" bIns="0" rtlCol="0"/>
            <a:lstStyle/>
            <a:p>
              <a:endParaRPr/>
            </a:p>
          </p:txBody>
        </p:sp>
        <p:sp>
          <p:nvSpPr>
            <p:cNvPr id="45" name="object 45"/>
            <p:cNvSpPr/>
            <p:nvPr/>
          </p:nvSpPr>
          <p:spPr>
            <a:xfrm>
              <a:off x="12070512" y="1752943"/>
              <a:ext cx="0" cy="75565"/>
            </a:xfrm>
            <a:custGeom>
              <a:avLst/>
              <a:gdLst/>
              <a:ahLst/>
              <a:cxnLst/>
              <a:rect l="l" t="t" r="r" b="b"/>
              <a:pathLst>
                <a:path h="75564">
                  <a:moveTo>
                    <a:pt x="0" y="0"/>
                  </a:moveTo>
                  <a:lnTo>
                    <a:pt x="0" y="75439"/>
                  </a:lnTo>
                </a:path>
              </a:pathLst>
            </a:custGeom>
            <a:ln w="9969">
              <a:solidFill>
                <a:srgbClr val="1A171B"/>
              </a:solidFill>
            </a:ln>
          </p:spPr>
          <p:txBody>
            <a:bodyPr wrap="square" lIns="0" tIns="0" rIns="0" bIns="0" rtlCol="0"/>
            <a:lstStyle/>
            <a:p>
              <a:endParaRPr/>
            </a:p>
          </p:txBody>
        </p:sp>
        <p:grpSp>
          <p:nvGrpSpPr>
            <p:cNvPr id="46" name="object 46"/>
            <p:cNvGrpSpPr/>
            <p:nvPr/>
          </p:nvGrpSpPr>
          <p:grpSpPr>
            <a:xfrm>
              <a:off x="11704388" y="1593842"/>
              <a:ext cx="135890" cy="135890"/>
              <a:chOff x="6649788" y="1593842"/>
              <a:chExt cx="135890" cy="135890"/>
            </a:xfrm>
          </p:grpSpPr>
          <p:sp>
            <p:nvSpPr>
              <p:cNvPr id="47" name="object 47"/>
              <p:cNvSpPr/>
              <p:nvPr/>
            </p:nvSpPr>
            <p:spPr>
              <a:xfrm>
                <a:off x="6654773" y="1598827"/>
                <a:ext cx="125730" cy="125730"/>
              </a:xfrm>
              <a:custGeom>
                <a:avLst/>
                <a:gdLst/>
                <a:ahLst/>
                <a:cxnLst/>
                <a:rect l="l" t="t" r="r" b="b"/>
                <a:pathLst>
                  <a:path w="125729" h="125730">
                    <a:moveTo>
                      <a:pt x="62814" y="0"/>
                    </a:moveTo>
                    <a:lnTo>
                      <a:pt x="38372" y="4940"/>
                    </a:lnTo>
                    <a:lnTo>
                      <a:pt x="18405" y="18410"/>
                    </a:lnTo>
                    <a:lnTo>
                      <a:pt x="4939" y="38378"/>
                    </a:lnTo>
                    <a:lnTo>
                      <a:pt x="0" y="62814"/>
                    </a:lnTo>
                    <a:lnTo>
                      <a:pt x="4931" y="87250"/>
                    </a:lnTo>
                    <a:lnTo>
                      <a:pt x="18386" y="107218"/>
                    </a:lnTo>
                    <a:lnTo>
                      <a:pt x="38351" y="120687"/>
                    </a:lnTo>
                    <a:lnTo>
                      <a:pt x="62814" y="125628"/>
                    </a:lnTo>
                    <a:lnTo>
                      <a:pt x="87271" y="120696"/>
                    </a:lnTo>
                    <a:lnTo>
                      <a:pt x="107237" y="107241"/>
                    </a:lnTo>
                    <a:lnTo>
                      <a:pt x="120694" y="87277"/>
                    </a:lnTo>
                    <a:lnTo>
                      <a:pt x="125628" y="62814"/>
                    </a:lnTo>
                    <a:lnTo>
                      <a:pt x="120694" y="38351"/>
                    </a:lnTo>
                    <a:lnTo>
                      <a:pt x="107237" y="18386"/>
                    </a:lnTo>
                    <a:lnTo>
                      <a:pt x="87271" y="4931"/>
                    </a:lnTo>
                    <a:lnTo>
                      <a:pt x="62814" y="0"/>
                    </a:lnTo>
                    <a:close/>
                  </a:path>
                </a:pathLst>
              </a:custGeom>
              <a:solidFill>
                <a:srgbClr val="FFFFFF"/>
              </a:solidFill>
            </p:spPr>
            <p:txBody>
              <a:bodyPr wrap="square" lIns="0" tIns="0" rIns="0" bIns="0" rtlCol="0"/>
              <a:lstStyle/>
              <a:p>
                <a:endParaRPr/>
              </a:p>
            </p:txBody>
          </p:sp>
          <p:sp>
            <p:nvSpPr>
              <p:cNvPr id="48" name="object 48"/>
              <p:cNvSpPr/>
              <p:nvPr/>
            </p:nvSpPr>
            <p:spPr>
              <a:xfrm>
                <a:off x="6654773" y="1598827"/>
                <a:ext cx="125730" cy="125730"/>
              </a:xfrm>
              <a:custGeom>
                <a:avLst/>
                <a:gdLst/>
                <a:ahLst/>
                <a:cxnLst/>
                <a:rect l="l" t="t" r="r" b="b"/>
                <a:pathLst>
                  <a:path w="125729" h="125730">
                    <a:moveTo>
                      <a:pt x="125628" y="62814"/>
                    </a:moveTo>
                    <a:lnTo>
                      <a:pt x="120694" y="38351"/>
                    </a:lnTo>
                    <a:lnTo>
                      <a:pt x="107237" y="18386"/>
                    </a:lnTo>
                    <a:lnTo>
                      <a:pt x="87271" y="4931"/>
                    </a:lnTo>
                    <a:lnTo>
                      <a:pt x="62814" y="0"/>
                    </a:lnTo>
                    <a:lnTo>
                      <a:pt x="38372" y="4940"/>
                    </a:lnTo>
                    <a:lnTo>
                      <a:pt x="18405" y="18410"/>
                    </a:lnTo>
                    <a:lnTo>
                      <a:pt x="4939" y="38378"/>
                    </a:lnTo>
                    <a:lnTo>
                      <a:pt x="0" y="62814"/>
                    </a:lnTo>
                    <a:lnTo>
                      <a:pt x="4931" y="87250"/>
                    </a:lnTo>
                    <a:lnTo>
                      <a:pt x="18386" y="107218"/>
                    </a:lnTo>
                    <a:lnTo>
                      <a:pt x="38351" y="120687"/>
                    </a:lnTo>
                    <a:lnTo>
                      <a:pt x="62814" y="125628"/>
                    </a:lnTo>
                    <a:lnTo>
                      <a:pt x="87271" y="120696"/>
                    </a:lnTo>
                    <a:lnTo>
                      <a:pt x="107237" y="107241"/>
                    </a:lnTo>
                    <a:lnTo>
                      <a:pt x="120694" y="87277"/>
                    </a:lnTo>
                    <a:lnTo>
                      <a:pt x="125628" y="62814"/>
                    </a:lnTo>
                    <a:close/>
                  </a:path>
                </a:pathLst>
              </a:custGeom>
              <a:ln w="9969">
                <a:solidFill>
                  <a:srgbClr val="1A171B"/>
                </a:solidFill>
              </a:ln>
            </p:spPr>
            <p:txBody>
              <a:bodyPr wrap="square" lIns="0" tIns="0" rIns="0" bIns="0" rtlCol="0"/>
              <a:lstStyle/>
              <a:p>
                <a:endParaRPr/>
              </a:p>
            </p:txBody>
          </p:sp>
          <p:sp>
            <p:nvSpPr>
              <p:cNvPr id="49" name="object 49"/>
              <p:cNvSpPr/>
              <p:nvPr/>
            </p:nvSpPr>
            <p:spPr>
              <a:xfrm>
                <a:off x="6691501" y="1633595"/>
                <a:ext cx="46355" cy="52069"/>
              </a:xfrm>
              <a:custGeom>
                <a:avLst/>
                <a:gdLst/>
                <a:ahLst/>
                <a:cxnLst/>
                <a:rect l="l" t="t" r="r" b="b"/>
                <a:pathLst>
                  <a:path w="46354" h="52069">
                    <a:moveTo>
                      <a:pt x="28549" y="0"/>
                    </a:moveTo>
                    <a:lnTo>
                      <a:pt x="19977" y="0"/>
                    </a:lnTo>
                    <a:lnTo>
                      <a:pt x="15595" y="1066"/>
                    </a:lnTo>
                    <a:lnTo>
                      <a:pt x="7962" y="5105"/>
                    </a:lnTo>
                    <a:lnTo>
                      <a:pt x="5054" y="8242"/>
                    </a:lnTo>
                    <a:lnTo>
                      <a:pt x="1016" y="16662"/>
                    </a:lnTo>
                    <a:lnTo>
                      <a:pt x="0" y="21196"/>
                    </a:lnTo>
                    <a:lnTo>
                      <a:pt x="0" y="31013"/>
                    </a:lnTo>
                    <a:lnTo>
                      <a:pt x="20637" y="51714"/>
                    </a:lnTo>
                    <a:lnTo>
                      <a:pt x="29222" y="51714"/>
                    </a:lnTo>
                    <a:lnTo>
                      <a:pt x="32753" y="51041"/>
                    </a:lnTo>
                    <a:lnTo>
                      <a:pt x="39662" y="48463"/>
                    </a:lnTo>
                    <a:lnTo>
                      <a:pt x="43014" y="46494"/>
                    </a:lnTo>
                    <a:lnTo>
                      <a:pt x="46278" y="43916"/>
                    </a:lnTo>
                    <a:lnTo>
                      <a:pt x="46278" y="25349"/>
                    </a:lnTo>
                    <a:lnTo>
                      <a:pt x="25133" y="25412"/>
                    </a:lnTo>
                    <a:lnTo>
                      <a:pt x="25133" y="31242"/>
                    </a:lnTo>
                    <a:lnTo>
                      <a:pt x="39712" y="31242"/>
                    </a:lnTo>
                    <a:lnTo>
                      <a:pt x="39712" y="40551"/>
                    </a:lnTo>
                    <a:lnTo>
                      <a:pt x="38252" y="41783"/>
                    </a:lnTo>
                    <a:lnTo>
                      <a:pt x="36233" y="42964"/>
                    </a:lnTo>
                    <a:lnTo>
                      <a:pt x="30746" y="45148"/>
                    </a:lnTo>
                    <a:lnTo>
                      <a:pt x="27940" y="45707"/>
                    </a:lnTo>
                    <a:lnTo>
                      <a:pt x="21767" y="45707"/>
                    </a:lnTo>
                    <a:lnTo>
                      <a:pt x="6731" y="30124"/>
                    </a:lnTo>
                    <a:lnTo>
                      <a:pt x="6731" y="22098"/>
                    </a:lnTo>
                    <a:lnTo>
                      <a:pt x="21932" y="5664"/>
                    </a:lnTo>
                    <a:lnTo>
                      <a:pt x="27482" y="5664"/>
                    </a:lnTo>
                    <a:lnTo>
                      <a:pt x="39433" y="16433"/>
                    </a:lnTo>
                    <a:lnTo>
                      <a:pt x="45377" y="14808"/>
                    </a:lnTo>
                    <a:lnTo>
                      <a:pt x="31864" y="558"/>
                    </a:lnTo>
                    <a:lnTo>
                      <a:pt x="28549" y="0"/>
                    </a:lnTo>
                    <a:close/>
                  </a:path>
                </a:pathLst>
              </a:custGeom>
              <a:solidFill>
                <a:srgbClr val="1A171B"/>
              </a:solidFill>
            </p:spPr>
            <p:txBody>
              <a:bodyPr wrap="square" lIns="0" tIns="0" rIns="0" bIns="0" rtlCol="0"/>
              <a:lstStyle/>
              <a:p>
                <a:endParaRPr/>
              </a:p>
            </p:txBody>
          </p:sp>
        </p:grpSp>
        <p:grpSp>
          <p:nvGrpSpPr>
            <p:cNvPr id="50" name="object 50"/>
            <p:cNvGrpSpPr/>
            <p:nvPr/>
          </p:nvGrpSpPr>
          <p:grpSpPr>
            <a:xfrm>
              <a:off x="11975341" y="1567644"/>
              <a:ext cx="190500" cy="190500"/>
              <a:chOff x="6920741" y="1567644"/>
              <a:chExt cx="190500" cy="190500"/>
            </a:xfrm>
          </p:grpSpPr>
          <p:sp>
            <p:nvSpPr>
              <p:cNvPr id="51" name="object 51"/>
              <p:cNvSpPr/>
              <p:nvPr/>
            </p:nvSpPr>
            <p:spPr>
              <a:xfrm>
                <a:off x="6925726" y="1572629"/>
                <a:ext cx="180340" cy="180340"/>
              </a:xfrm>
              <a:custGeom>
                <a:avLst/>
                <a:gdLst/>
                <a:ahLst/>
                <a:cxnLst/>
                <a:rect l="l" t="t" r="r" b="b"/>
                <a:pathLst>
                  <a:path w="180340" h="180339">
                    <a:moveTo>
                      <a:pt x="0" y="0"/>
                    </a:moveTo>
                    <a:lnTo>
                      <a:pt x="180314" y="0"/>
                    </a:lnTo>
                    <a:lnTo>
                      <a:pt x="180314" y="180314"/>
                    </a:lnTo>
                    <a:lnTo>
                      <a:pt x="0" y="180314"/>
                    </a:lnTo>
                    <a:lnTo>
                      <a:pt x="0" y="0"/>
                    </a:lnTo>
                    <a:close/>
                  </a:path>
                </a:pathLst>
              </a:custGeom>
              <a:ln w="9969">
                <a:solidFill>
                  <a:srgbClr val="1A171B"/>
                </a:solidFill>
              </a:ln>
            </p:spPr>
            <p:txBody>
              <a:bodyPr wrap="square" lIns="0" tIns="0" rIns="0" bIns="0" rtlCol="0"/>
              <a:lstStyle/>
              <a:p>
                <a:endParaRPr/>
              </a:p>
            </p:txBody>
          </p:sp>
          <p:sp>
            <p:nvSpPr>
              <p:cNvPr id="52" name="object 52"/>
              <p:cNvSpPr/>
              <p:nvPr/>
            </p:nvSpPr>
            <p:spPr>
              <a:xfrm>
                <a:off x="6949618" y="1633206"/>
                <a:ext cx="134620" cy="52069"/>
              </a:xfrm>
              <a:custGeom>
                <a:avLst/>
                <a:gdLst/>
                <a:ahLst/>
                <a:cxnLst/>
                <a:rect l="l" t="t" r="r" b="b"/>
                <a:pathLst>
                  <a:path w="134620" h="52069">
                    <a:moveTo>
                      <a:pt x="39319" y="838"/>
                    </a:moveTo>
                    <a:lnTo>
                      <a:pt x="32689" y="838"/>
                    </a:lnTo>
                    <a:lnTo>
                      <a:pt x="32689" y="36004"/>
                    </a:lnTo>
                    <a:lnTo>
                      <a:pt x="31686" y="40271"/>
                    </a:lnTo>
                    <a:lnTo>
                      <a:pt x="27533" y="44640"/>
                    </a:lnTo>
                    <a:lnTo>
                      <a:pt x="24117" y="45758"/>
                    </a:lnTo>
                    <a:lnTo>
                      <a:pt x="16370" y="45758"/>
                    </a:lnTo>
                    <a:lnTo>
                      <a:pt x="6616" y="34048"/>
                    </a:lnTo>
                    <a:lnTo>
                      <a:pt x="6616" y="889"/>
                    </a:lnTo>
                    <a:lnTo>
                      <a:pt x="0" y="889"/>
                    </a:lnTo>
                    <a:lnTo>
                      <a:pt x="0" y="35052"/>
                    </a:lnTo>
                    <a:lnTo>
                      <a:pt x="609" y="39204"/>
                    </a:lnTo>
                    <a:lnTo>
                      <a:pt x="3187" y="45377"/>
                    </a:lnTo>
                    <a:lnTo>
                      <a:pt x="5321" y="47675"/>
                    </a:lnTo>
                    <a:lnTo>
                      <a:pt x="11264" y="50927"/>
                    </a:lnTo>
                    <a:lnTo>
                      <a:pt x="15138" y="51714"/>
                    </a:lnTo>
                    <a:lnTo>
                      <a:pt x="24625" y="51714"/>
                    </a:lnTo>
                    <a:lnTo>
                      <a:pt x="39319" y="34772"/>
                    </a:lnTo>
                    <a:lnTo>
                      <a:pt x="39319" y="838"/>
                    </a:lnTo>
                    <a:close/>
                  </a:path>
                  <a:path w="134620" h="52069">
                    <a:moveTo>
                      <a:pt x="88392" y="12839"/>
                    </a:moveTo>
                    <a:lnTo>
                      <a:pt x="81597" y="2794"/>
                    </a:lnTo>
                    <a:lnTo>
                      <a:pt x="81597" y="13347"/>
                    </a:lnTo>
                    <a:lnTo>
                      <a:pt x="81597" y="18338"/>
                    </a:lnTo>
                    <a:lnTo>
                      <a:pt x="80695" y="20574"/>
                    </a:lnTo>
                    <a:lnTo>
                      <a:pt x="78905" y="22148"/>
                    </a:lnTo>
                    <a:lnTo>
                      <a:pt x="77114" y="23774"/>
                    </a:lnTo>
                    <a:lnTo>
                      <a:pt x="74091" y="24561"/>
                    </a:lnTo>
                    <a:lnTo>
                      <a:pt x="56921" y="24561"/>
                    </a:lnTo>
                    <a:lnTo>
                      <a:pt x="56921" y="6616"/>
                    </a:lnTo>
                    <a:lnTo>
                      <a:pt x="72682" y="6616"/>
                    </a:lnTo>
                    <a:lnTo>
                      <a:pt x="81597" y="13347"/>
                    </a:lnTo>
                    <a:lnTo>
                      <a:pt x="81597" y="2794"/>
                    </a:lnTo>
                    <a:lnTo>
                      <a:pt x="81203" y="2514"/>
                    </a:lnTo>
                    <a:lnTo>
                      <a:pt x="79184" y="1739"/>
                    </a:lnTo>
                    <a:lnTo>
                      <a:pt x="76720" y="1346"/>
                    </a:lnTo>
                    <a:lnTo>
                      <a:pt x="74980" y="1003"/>
                    </a:lnTo>
                    <a:lnTo>
                      <a:pt x="72466" y="838"/>
                    </a:lnTo>
                    <a:lnTo>
                      <a:pt x="50304" y="838"/>
                    </a:lnTo>
                    <a:lnTo>
                      <a:pt x="50304" y="50863"/>
                    </a:lnTo>
                    <a:lnTo>
                      <a:pt x="56870" y="50863"/>
                    </a:lnTo>
                    <a:lnTo>
                      <a:pt x="56870" y="30568"/>
                    </a:lnTo>
                    <a:lnTo>
                      <a:pt x="76771" y="30568"/>
                    </a:lnTo>
                    <a:lnTo>
                      <a:pt x="81661" y="29044"/>
                    </a:lnTo>
                    <a:lnTo>
                      <a:pt x="85801" y="24561"/>
                    </a:lnTo>
                    <a:lnTo>
                      <a:pt x="87045" y="23215"/>
                    </a:lnTo>
                    <a:lnTo>
                      <a:pt x="88392" y="19621"/>
                    </a:lnTo>
                    <a:lnTo>
                      <a:pt x="88392" y="12839"/>
                    </a:lnTo>
                    <a:close/>
                  </a:path>
                  <a:path w="134620" h="52069">
                    <a:moveTo>
                      <a:pt x="134442" y="33934"/>
                    </a:moveTo>
                    <a:lnTo>
                      <a:pt x="109474" y="20027"/>
                    </a:lnTo>
                    <a:lnTo>
                      <a:pt x="106172" y="18846"/>
                    </a:lnTo>
                    <a:lnTo>
                      <a:pt x="103593" y="16484"/>
                    </a:lnTo>
                    <a:lnTo>
                      <a:pt x="102920" y="15024"/>
                    </a:lnTo>
                    <a:lnTo>
                      <a:pt x="102920" y="11214"/>
                    </a:lnTo>
                    <a:lnTo>
                      <a:pt x="103822" y="9423"/>
                    </a:lnTo>
                    <a:lnTo>
                      <a:pt x="107518" y="6502"/>
                    </a:lnTo>
                    <a:lnTo>
                      <a:pt x="110426" y="5778"/>
                    </a:lnTo>
                    <a:lnTo>
                      <a:pt x="118224" y="5778"/>
                    </a:lnTo>
                    <a:lnTo>
                      <a:pt x="121145" y="6565"/>
                    </a:lnTo>
                    <a:lnTo>
                      <a:pt x="125069" y="9817"/>
                    </a:lnTo>
                    <a:lnTo>
                      <a:pt x="126250" y="12230"/>
                    </a:lnTo>
                    <a:lnTo>
                      <a:pt x="126580" y="15367"/>
                    </a:lnTo>
                    <a:lnTo>
                      <a:pt x="132918" y="14922"/>
                    </a:lnTo>
                    <a:lnTo>
                      <a:pt x="117843" y="0"/>
                    </a:lnTo>
                    <a:lnTo>
                      <a:pt x="110832" y="0"/>
                    </a:lnTo>
                    <a:lnTo>
                      <a:pt x="96583" y="11214"/>
                    </a:lnTo>
                    <a:lnTo>
                      <a:pt x="96583" y="16040"/>
                    </a:lnTo>
                    <a:lnTo>
                      <a:pt x="117894" y="28829"/>
                    </a:lnTo>
                    <a:lnTo>
                      <a:pt x="120865" y="29667"/>
                    </a:lnTo>
                    <a:lnTo>
                      <a:pt x="124282" y="31013"/>
                    </a:lnTo>
                    <a:lnTo>
                      <a:pt x="125806" y="31965"/>
                    </a:lnTo>
                    <a:lnTo>
                      <a:pt x="127596" y="34328"/>
                    </a:lnTo>
                    <a:lnTo>
                      <a:pt x="128041" y="35674"/>
                    </a:lnTo>
                    <a:lnTo>
                      <a:pt x="128041" y="38760"/>
                    </a:lnTo>
                    <a:lnTo>
                      <a:pt x="118173" y="45707"/>
                    </a:lnTo>
                    <a:lnTo>
                      <a:pt x="112788" y="45707"/>
                    </a:lnTo>
                    <a:lnTo>
                      <a:pt x="100838" y="34213"/>
                    </a:lnTo>
                    <a:lnTo>
                      <a:pt x="94615" y="34772"/>
                    </a:lnTo>
                    <a:lnTo>
                      <a:pt x="111379" y="51600"/>
                    </a:lnTo>
                    <a:lnTo>
                      <a:pt x="119519" y="51600"/>
                    </a:lnTo>
                    <a:lnTo>
                      <a:pt x="134442" y="39255"/>
                    </a:lnTo>
                    <a:lnTo>
                      <a:pt x="134442" y="33934"/>
                    </a:lnTo>
                    <a:close/>
                  </a:path>
                </a:pathLst>
              </a:custGeom>
              <a:solidFill>
                <a:srgbClr val="1A171B"/>
              </a:solidFill>
            </p:spPr>
            <p:txBody>
              <a:bodyPr wrap="square" lIns="0" tIns="0" rIns="0" bIns="0" rtlCol="0"/>
              <a:lstStyle/>
              <a:p>
                <a:endParaRPr/>
              </a:p>
            </p:txBody>
          </p:sp>
        </p:grpSp>
        <p:sp>
          <p:nvSpPr>
            <p:cNvPr id="53" name="object 53"/>
            <p:cNvSpPr/>
            <p:nvPr/>
          </p:nvSpPr>
          <p:spPr>
            <a:xfrm>
              <a:off x="11099305" y="1889633"/>
              <a:ext cx="92710" cy="52069"/>
            </a:xfrm>
            <a:custGeom>
              <a:avLst/>
              <a:gdLst/>
              <a:ahLst/>
              <a:cxnLst/>
              <a:rect l="l" t="t" r="r" b="b"/>
              <a:pathLst>
                <a:path w="92710" h="52069">
                  <a:moveTo>
                    <a:pt x="39370" y="901"/>
                  </a:moveTo>
                  <a:lnTo>
                    <a:pt x="33032" y="901"/>
                  </a:lnTo>
                  <a:lnTo>
                    <a:pt x="33032" y="40106"/>
                  </a:lnTo>
                  <a:lnTo>
                    <a:pt x="6781" y="901"/>
                  </a:lnTo>
                  <a:lnTo>
                    <a:pt x="0" y="901"/>
                  </a:lnTo>
                  <a:lnTo>
                    <a:pt x="0" y="50876"/>
                  </a:lnTo>
                  <a:lnTo>
                    <a:pt x="6337" y="50876"/>
                  </a:lnTo>
                  <a:lnTo>
                    <a:pt x="6337" y="11620"/>
                  </a:lnTo>
                  <a:lnTo>
                    <a:pt x="32588" y="50876"/>
                  </a:lnTo>
                  <a:lnTo>
                    <a:pt x="39370" y="50876"/>
                  </a:lnTo>
                  <a:lnTo>
                    <a:pt x="39370" y="901"/>
                  </a:lnTo>
                  <a:close/>
                </a:path>
                <a:path w="92710" h="52069">
                  <a:moveTo>
                    <a:pt x="92710" y="35052"/>
                  </a:moveTo>
                  <a:lnTo>
                    <a:pt x="86093" y="33375"/>
                  </a:lnTo>
                  <a:lnTo>
                    <a:pt x="85191" y="37579"/>
                  </a:lnTo>
                  <a:lnTo>
                    <a:pt x="83451" y="40716"/>
                  </a:lnTo>
                  <a:lnTo>
                    <a:pt x="78295" y="44869"/>
                  </a:lnTo>
                  <a:lnTo>
                    <a:pt x="75158" y="45935"/>
                  </a:lnTo>
                  <a:lnTo>
                    <a:pt x="68427" y="45935"/>
                  </a:lnTo>
                  <a:lnTo>
                    <a:pt x="55359" y="29616"/>
                  </a:lnTo>
                  <a:lnTo>
                    <a:pt x="55359" y="22047"/>
                  </a:lnTo>
                  <a:lnTo>
                    <a:pt x="68199" y="5613"/>
                  </a:lnTo>
                  <a:lnTo>
                    <a:pt x="75323" y="5613"/>
                  </a:lnTo>
                  <a:lnTo>
                    <a:pt x="78130" y="6400"/>
                  </a:lnTo>
                  <a:lnTo>
                    <a:pt x="82499" y="9766"/>
                  </a:lnTo>
                  <a:lnTo>
                    <a:pt x="84188" y="12395"/>
                  </a:lnTo>
                  <a:lnTo>
                    <a:pt x="85369" y="16040"/>
                  </a:lnTo>
                  <a:lnTo>
                    <a:pt x="91871" y="14528"/>
                  </a:lnTo>
                  <a:lnTo>
                    <a:pt x="90525" y="9931"/>
                  </a:lnTo>
                  <a:lnTo>
                    <a:pt x="88163" y="6337"/>
                  </a:lnTo>
                  <a:lnTo>
                    <a:pt x="81330" y="1295"/>
                  </a:lnTo>
                  <a:lnTo>
                    <a:pt x="77114" y="0"/>
                  </a:lnTo>
                  <a:lnTo>
                    <a:pt x="67691" y="0"/>
                  </a:lnTo>
                  <a:lnTo>
                    <a:pt x="48564" y="20256"/>
                  </a:lnTo>
                  <a:lnTo>
                    <a:pt x="48564" y="30238"/>
                  </a:lnTo>
                  <a:lnTo>
                    <a:pt x="66636" y="51714"/>
                  </a:lnTo>
                  <a:lnTo>
                    <a:pt x="77228" y="51714"/>
                  </a:lnTo>
                  <a:lnTo>
                    <a:pt x="81661" y="50317"/>
                  </a:lnTo>
                  <a:lnTo>
                    <a:pt x="88836" y="44653"/>
                  </a:lnTo>
                  <a:lnTo>
                    <a:pt x="91313" y="40500"/>
                  </a:lnTo>
                  <a:lnTo>
                    <a:pt x="92710" y="35052"/>
                  </a:lnTo>
                  <a:close/>
                </a:path>
              </a:pathLst>
            </a:custGeom>
            <a:solidFill>
              <a:srgbClr val="1A171B"/>
            </a:solidFill>
          </p:spPr>
          <p:txBody>
            <a:bodyPr wrap="square" lIns="0" tIns="0" rIns="0" bIns="0" rtlCol="0"/>
            <a:lstStyle/>
            <a:p>
              <a:endParaRPr/>
            </a:p>
          </p:txBody>
        </p:sp>
        <p:sp>
          <p:nvSpPr>
            <p:cNvPr id="54" name="object 54"/>
            <p:cNvSpPr/>
            <p:nvPr/>
          </p:nvSpPr>
          <p:spPr>
            <a:xfrm>
              <a:off x="11581652" y="1887118"/>
              <a:ext cx="93345" cy="52069"/>
            </a:xfrm>
            <a:custGeom>
              <a:avLst/>
              <a:gdLst/>
              <a:ahLst/>
              <a:cxnLst/>
              <a:rect l="l" t="t" r="r" b="b"/>
              <a:pathLst>
                <a:path w="93345" h="52069">
                  <a:moveTo>
                    <a:pt x="39382" y="952"/>
                  </a:moveTo>
                  <a:lnTo>
                    <a:pt x="33045" y="952"/>
                  </a:lnTo>
                  <a:lnTo>
                    <a:pt x="33045" y="40157"/>
                  </a:lnTo>
                  <a:lnTo>
                    <a:pt x="6781" y="952"/>
                  </a:lnTo>
                  <a:lnTo>
                    <a:pt x="0" y="952"/>
                  </a:lnTo>
                  <a:lnTo>
                    <a:pt x="0" y="50876"/>
                  </a:lnTo>
                  <a:lnTo>
                    <a:pt x="6337" y="50927"/>
                  </a:lnTo>
                  <a:lnTo>
                    <a:pt x="6337" y="11671"/>
                  </a:lnTo>
                  <a:lnTo>
                    <a:pt x="32588" y="50927"/>
                  </a:lnTo>
                  <a:lnTo>
                    <a:pt x="39382" y="50927"/>
                  </a:lnTo>
                  <a:lnTo>
                    <a:pt x="39382" y="952"/>
                  </a:lnTo>
                  <a:close/>
                </a:path>
                <a:path w="93345" h="52069">
                  <a:moveTo>
                    <a:pt x="92773" y="35052"/>
                  </a:moveTo>
                  <a:lnTo>
                    <a:pt x="86156" y="33375"/>
                  </a:lnTo>
                  <a:lnTo>
                    <a:pt x="85204" y="37579"/>
                  </a:lnTo>
                  <a:lnTo>
                    <a:pt x="83464" y="40779"/>
                  </a:lnTo>
                  <a:lnTo>
                    <a:pt x="78422" y="44869"/>
                  </a:lnTo>
                  <a:lnTo>
                    <a:pt x="75272" y="45935"/>
                  </a:lnTo>
                  <a:lnTo>
                    <a:pt x="68541" y="45935"/>
                  </a:lnTo>
                  <a:lnTo>
                    <a:pt x="55473" y="29616"/>
                  </a:lnTo>
                  <a:lnTo>
                    <a:pt x="55473" y="22047"/>
                  </a:lnTo>
                  <a:lnTo>
                    <a:pt x="68262" y="5613"/>
                  </a:lnTo>
                  <a:lnTo>
                    <a:pt x="75438" y="5613"/>
                  </a:lnTo>
                  <a:lnTo>
                    <a:pt x="78244" y="6400"/>
                  </a:lnTo>
                  <a:lnTo>
                    <a:pt x="82626" y="9766"/>
                  </a:lnTo>
                  <a:lnTo>
                    <a:pt x="84302" y="12395"/>
                  </a:lnTo>
                  <a:lnTo>
                    <a:pt x="85483" y="16040"/>
                  </a:lnTo>
                  <a:lnTo>
                    <a:pt x="91986" y="14528"/>
                  </a:lnTo>
                  <a:lnTo>
                    <a:pt x="90639" y="9931"/>
                  </a:lnTo>
                  <a:lnTo>
                    <a:pt x="88290" y="6337"/>
                  </a:lnTo>
                  <a:lnTo>
                    <a:pt x="81445" y="1295"/>
                  </a:lnTo>
                  <a:lnTo>
                    <a:pt x="77241" y="0"/>
                  </a:lnTo>
                  <a:lnTo>
                    <a:pt x="67868" y="0"/>
                  </a:lnTo>
                  <a:lnTo>
                    <a:pt x="48691" y="20256"/>
                  </a:lnTo>
                  <a:lnTo>
                    <a:pt x="48691" y="30238"/>
                  </a:lnTo>
                  <a:lnTo>
                    <a:pt x="66751" y="51714"/>
                  </a:lnTo>
                  <a:lnTo>
                    <a:pt x="77292" y="51714"/>
                  </a:lnTo>
                  <a:lnTo>
                    <a:pt x="81724" y="50317"/>
                  </a:lnTo>
                  <a:lnTo>
                    <a:pt x="88900" y="44653"/>
                  </a:lnTo>
                  <a:lnTo>
                    <a:pt x="91376" y="40500"/>
                  </a:lnTo>
                  <a:lnTo>
                    <a:pt x="92773" y="35052"/>
                  </a:lnTo>
                  <a:close/>
                </a:path>
              </a:pathLst>
            </a:custGeom>
            <a:solidFill>
              <a:srgbClr val="1A171B"/>
            </a:solidFill>
          </p:spPr>
          <p:txBody>
            <a:bodyPr wrap="square" lIns="0" tIns="0" rIns="0" bIns="0" rtlCol="0"/>
            <a:lstStyle/>
            <a:p>
              <a:endParaRPr/>
            </a:p>
          </p:txBody>
        </p:sp>
        <p:grpSp>
          <p:nvGrpSpPr>
            <p:cNvPr id="55" name="object 55"/>
            <p:cNvGrpSpPr/>
            <p:nvPr/>
          </p:nvGrpSpPr>
          <p:grpSpPr>
            <a:xfrm>
              <a:off x="11266057" y="2349328"/>
              <a:ext cx="57785" cy="278765"/>
              <a:chOff x="6211456" y="2349327"/>
              <a:chExt cx="57785" cy="278765"/>
            </a:xfrm>
          </p:grpSpPr>
          <p:sp>
            <p:nvSpPr>
              <p:cNvPr id="56" name="object 56"/>
              <p:cNvSpPr/>
              <p:nvPr/>
            </p:nvSpPr>
            <p:spPr>
              <a:xfrm>
                <a:off x="6229229" y="2431552"/>
                <a:ext cx="34925" cy="170180"/>
              </a:xfrm>
              <a:custGeom>
                <a:avLst/>
                <a:gdLst/>
                <a:ahLst/>
                <a:cxnLst/>
                <a:rect l="l" t="t" r="r" b="b"/>
                <a:pathLst>
                  <a:path w="34925" h="170180">
                    <a:moveTo>
                      <a:pt x="34721" y="0"/>
                    </a:moveTo>
                    <a:lnTo>
                      <a:pt x="0" y="95008"/>
                    </a:lnTo>
                    <a:lnTo>
                      <a:pt x="0" y="169608"/>
                    </a:lnTo>
                  </a:path>
                </a:pathLst>
              </a:custGeom>
              <a:ln w="9969">
                <a:solidFill>
                  <a:srgbClr val="1A171B"/>
                </a:solidFill>
              </a:ln>
            </p:spPr>
            <p:txBody>
              <a:bodyPr wrap="square" lIns="0" tIns="0" rIns="0" bIns="0" rtlCol="0"/>
              <a:lstStyle/>
              <a:p>
                <a:endParaRPr/>
              </a:p>
            </p:txBody>
          </p:sp>
          <p:sp>
            <p:nvSpPr>
              <p:cNvPr id="57" name="object 57"/>
              <p:cNvSpPr/>
              <p:nvPr/>
            </p:nvSpPr>
            <p:spPr>
              <a:xfrm>
                <a:off x="6216448" y="2416916"/>
                <a:ext cx="26670" cy="26034"/>
              </a:xfrm>
              <a:custGeom>
                <a:avLst/>
                <a:gdLst/>
                <a:ahLst/>
                <a:cxnLst/>
                <a:rect l="l" t="t" r="r" b="b"/>
                <a:pathLst>
                  <a:path w="26670" h="26035">
                    <a:moveTo>
                      <a:pt x="0" y="25628"/>
                    </a:moveTo>
                    <a:lnTo>
                      <a:pt x="26085" y="0"/>
                    </a:lnTo>
                  </a:path>
                </a:pathLst>
              </a:custGeom>
              <a:ln w="9969">
                <a:solidFill>
                  <a:srgbClr val="1A171B"/>
                </a:solidFill>
              </a:ln>
            </p:spPr>
            <p:txBody>
              <a:bodyPr wrap="square" lIns="0" tIns="0" rIns="0" bIns="0" rtlCol="0"/>
              <a:lstStyle/>
              <a:p>
                <a:endParaRPr/>
              </a:p>
            </p:txBody>
          </p:sp>
          <p:sp>
            <p:nvSpPr>
              <p:cNvPr id="58" name="object 58"/>
              <p:cNvSpPr/>
              <p:nvPr/>
            </p:nvSpPr>
            <p:spPr>
              <a:xfrm>
                <a:off x="6216441" y="2416916"/>
                <a:ext cx="26670" cy="26034"/>
              </a:xfrm>
              <a:custGeom>
                <a:avLst/>
                <a:gdLst/>
                <a:ahLst/>
                <a:cxnLst/>
                <a:rect l="l" t="t" r="r" b="b"/>
                <a:pathLst>
                  <a:path w="26670" h="26035">
                    <a:moveTo>
                      <a:pt x="26085" y="25628"/>
                    </a:moveTo>
                    <a:lnTo>
                      <a:pt x="0" y="0"/>
                    </a:lnTo>
                  </a:path>
                </a:pathLst>
              </a:custGeom>
              <a:ln w="9969">
                <a:solidFill>
                  <a:srgbClr val="1A171B"/>
                </a:solidFill>
              </a:ln>
            </p:spPr>
            <p:txBody>
              <a:bodyPr wrap="square" lIns="0" tIns="0" rIns="0" bIns="0" rtlCol="0"/>
              <a:lstStyle/>
              <a:p>
                <a:endParaRPr/>
              </a:p>
            </p:txBody>
          </p:sp>
          <p:sp>
            <p:nvSpPr>
              <p:cNvPr id="59" name="object 59"/>
              <p:cNvSpPr/>
              <p:nvPr/>
            </p:nvSpPr>
            <p:spPr>
              <a:xfrm>
                <a:off x="6230132" y="2349327"/>
                <a:ext cx="0" cy="83185"/>
              </a:xfrm>
              <a:custGeom>
                <a:avLst/>
                <a:gdLst/>
                <a:ahLst/>
                <a:cxnLst/>
                <a:rect l="l" t="t" r="r" b="b"/>
                <a:pathLst>
                  <a:path h="83185">
                    <a:moveTo>
                      <a:pt x="0" y="0"/>
                    </a:moveTo>
                    <a:lnTo>
                      <a:pt x="0" y="82727"/>
                    </a:lnTo>
                  </a:path>
                </a:pathLst>
              </a:custGeom>
              <a:ln w="9969">
                <a:solidFill>
                  <a:srgbClr val="1A171B"/>
                </a:solidFill>
              </a:ln>
            </p:spPr>
            <p:txBody>
              <a:bodyPr wrap="square" lIns="0" tIns="0" rIns="0" bIns="0" rtlCol="0"/>
              <a:lstStyle/>
              <a:p>
                <a:endParaRPr/>
              </a:p>
            </p:txBody>
          </p:sp>
          <p:sp>
            <p:nvSpPr>
              <p:cNvPr id="60" name="object 60"/>
              <p:cNvSpPr/>
              <p:nvPr/>
            </p:nvSpPr>
            <p:spPr>
              <a:xfrm>
                <a:off x="6211568" y="2594204"/>
                <a:ext cx="36830" cy="33655"/>
              </a:xfrm>
              <a:custGeom>
                <a:avLst/>
                <a:gdLst/>
                <a:ahLst/>
                <a:cxnLst/>
                <a:rect l="l" t="t" r="r" b="b"/>
                <a:pathLst>
                  <a:path w="36829" h="33655">
                    <a:moveTo>
                      <a:pt x="36791" y="0"/>
                    </a:moveTo>
                    <a:lnTo>
                      <a:pt x="0" y="0"/>
                    </a:lnTo>
                    <a:lnTo>
                      <a:pt x="18389" y="33375"/>
                    </a:lnTo>
                    <a:lnTo>
                      <a:pt x="36791" y="0"/>
                    </a:lnTo>
                    <a:close/>
                  </a:path>
                </a:pathLst>
              </a:custGeom>
              <a:solidFill>
                <a:srgbClr val="1A171B"/>
              </a:solidFill>
            </p:spPr>
            <p:txBody>
              <a:bodyPr wrap="square" lIns="0" tIns="0" rIns="0" bIns="0" rtlCol="0"/>
              <a:lstStyle/>
              <a:p>
                <a:endParaRPr/>
              </a:p>
            </p:txBody>
          </p:sp>
        </p:grpSp>
        <p:grpSp>
          <p:nvGrpSpPr>
            <p:cNvPr id="61" name="object 61"/>
            <p:cNvGrpSpPr/>
            <p:nvPr/>
          </p:nvGrpSpPr>
          <p:grpSpPr>
            <a:xfrm>
              <a:off x="11113219" y="2349328"/>
              <a:ext cx="57785" cy="278765"/>
              <a:chOff x="6058618" y="2349327"/>
              <a:chExt cx="57785" cy="278765"/>
            </a:xfrm>
          </p:grpSpPr>
          <p:sp>
            <p:nvSpPr>
              <p:cNvPr id="62" name="object 62"/>
              <p:cNvSpPr/>
              <p:nvPr/>
            </p:nvSpPr>
            <p:spPr>
              <a:xfrm>
                <a:off x="6076398" y="2431552"/>
                <a:ext cx="34925" cy="170180"/>
              </a:xfrm>
              <a:custGeom>
                <a:avLst/>
                <a:gdLst/>
                <a:ahLst/>
                <a:cxnLst/>
                <a:rect l="l" t="t" r="r" b="b"/>
                <a:pathLst>
                  <a:path w="34925" h="170180">
                    <a:moveTo>
                      <a:pt x="34772" y="0"/>
                    </a:moveTo>
                    <a:lnTo>
                      <a:pt x="0" y="95008"/>
                    </a:lnTo>
                    <a:lnTo>
                      <a:pt x="0" y="169608"/>
                    </a:lnTo>
                  </a:path>
                </a:pathLst>
              </a:custGeom>
              <a:ln w="9969">
                <a:solidFill>
                  <a:srgbClr val="1A171B"/>
                </a:solidFill>
              </a:ln>
            </p:spPr>
            <p:txBody>
              <a:bodyPr wrap="square" lIns="0" tIns="0" rIns="0" bIns="0" rtlCol="0"/>
              <a:lstStyle/>
              <a:p>
                <a:endParaRPr/>
              </a:p>
            </p:txBody>
          </p:sp>
          <p:sp>
            <p:nvSpPr>
              <p:cNvPr id="63" name="object 63"/>
              <p:cNvSpPr/>
              <p:nvPr/>
            </p:nvSpPr>
            <p:spPr>
              <a:xfrm>
                <a:off x="6063610" y="2416916"/>
                <a:ext cx="26670" cy="26034"/>
              </a:xfrm>
              <a:custGeom>
                <a:avLst/>
                <a:gdLst/>
                <a:ahLst/>
                <a:cxnLst/>
                <a:rect l="l" t="t" r="r" b="b"/>
                <a:pathLst>
                  <a:path w="26670" h="26035">
                    <a:moveTo>
                      <a:pt x="0" y="25628"/>
                    </a:moveTo>
                    <a:lnTo>
                      <a:pt x="26085" y="0"/>
                    </a:lnTo>
                  </a:path>
                </a:pathLst>
              </a:custGeom>
              <a:ln w="9969">
                <a:solidFill>
                  <a:srgbClr val="1A171B"/>
                </a:solidFill>
              </a:ln>
            </p:spPr>
            <p:txBody>
              <a:bodyPr wrap="square" lIns="0" tIns="0" rIns="0" bIns="0" rtlCol="0"/>
              <a:lstStyle/>
              <a:p>
                <a:endParaRPr/>
              </a:p>
            </p:txBody>
          </p:sp>
          <p:sp>
            <p:nvSpPr>
              <p:cNvPr id="64" name="object 64"/>
              <p:cNvSpPr/>
              <p:nvPr/>
            </p:nvSpPr>
            <p:spPr>
              <a:xfrm>
                <a:off x="6063603" y="2416916"/>
                <a:ext cx="26670" cy="26034"/>
              </a:xfrm>
              <a:custGeom>
                <a:avLst/>
                <a:gdLst/>
                <a:ahLst/>
                <a:cxnLst/>
                <a:rect l="l" t="t" r="r" b="b"/>
                <a:pathLst>
                  <a:path w="26670" h="26035">
                    <a:moveTo>
                      <a:pt x="26085" y="25628"/>
                    </a:moveTo>
                    <a:lnTo>
                      <a:pt x="0" y="0"/>
                    </a:lnTo>
                  </a:path>
                </a:pathLst>
              </a:custGeom>
              <a:ln w="9969">
                <a:solidFill>
                  <a:srgbClr val="1A171B"/>
                </a:solidFill>
              </a:ln>
            </p:spPr>
            <p:txBody>
              <a:bodyPr wrap="square" lIns="0" tIns="0" rIns="0" bIns="0" rtlCol="0"/>
              <a:lstStyle/>
              <a:p>
                <a:endParaRPr/>
              </a:p>
            </p:txBody>
          </p:sp>
          <p:sp>
            <p:nvSpPr>
              <p:cNvPr id="65" name="object 65"/>
              <p:cNvSpPr/>
              <p:nvPr/>
            </p:nvSpPr>
            <p:spPr>
              <a:xfrm>
                <a:off x="6077295" y="2349327"/>
                <a:ext cx="0" cy="83185"/>
              </a:xfrm>
              <a:custGeom>
                <a:avLst/>
                <a:gdLst/>
                <a:ahLst/>
                <a:cxnLst/>
                <a:rect l="l" t="t" r="r" b="b"/>
                <a:pathLst>
                  <a:path h="83185">
                    <a:moveTo>
                      <a:pt x="0" y="0"/>
                    </a:moveTo>
                    <a:lnTo>
                      <a:pt x="0" y="82727"/>
                    </a:lnTo>
                  </a:path>
                </a:pathLst>
              </a:custGeom>
              <a:ln w="9969">
                <a:solidFill>
                  <a:srgbClr val="1A171B"/>
                </a:solidFill>
              </a:ln>
            </p:spPr>
            <p:txBody>
              <a:bodyPr wrap="square" lIns="0" tIns="0" rIns="0" bIns="0" rtlCol="0"/>
              <a:lstStyle/>
              <a:p>
                <a:endParaRPr/>
              </a:p>
            </p:txBody>
          </p:sp>
          <p:sp>
            <p:nvSpPr>
              <p:cNvPr id="66" name="object 66"/>
              <p:cNvSpPr/>
              <p:nvPr/>
            </p:nvSpPr>
            <p:spPr>
              <a:xfrm>
                <a:off x="6058782" y="2594204"/>
                <a:ext cx="36830" cy="33655"/>
              </a:xfrm>
              <a:custGeom>
                <a:avLst/>
                <a:gdLst/>
                <a:ahLst/>
                <a:cxnLst/>
                <a:rect l="l" t="t" r="r" b="b"/>
                <a:pathLst>
                  <a:path w="36829" h="33655">
                    <a:moveTo>
                      <a:pt x="36741" y="0"/>
                    </a:moveTo>
                    <a:lnTo>
                      <a:pt x="0" y="0"/>
                    </a:lnTo>
                    <a:lnTo>
                      <a:pt x="18338" y="33375"/>
                    </a:lnTo>
                    <a:lnTo>
                      <a:pt x="36741" y="0"/>
                    </a:lnTo>
                    <a:close/>
                  </a:path>
                </a:pathLst>
              </a:custGeom>
              <a:solidFill>
                <a:srgbClr val="1A171B"/>
              </a:solidFill>
            </p:spPr>
            <p:txBody>
              <a:bodyPr wrap="square" lIns="0" tIns="0" rIns="0" bIns="0" rtlCol="0"/>
              <a:lstStyle/>
              <a:p>
                <a:endParaRPr/>
              </a:p>
            </p:txBody>
          </p:sp>
        </p:grpSp>
        <p:grpSp>
          <p:nvGrpSpPr>
            <p:cNvPr id="67" name="object 67"/>
            <p:cNvGrpSpPr/>
            <p:nvPr/>
          </p:nvGrpSpPr>
          <p:grpSpPr>
            <a:xfrm>
              <a:off x="11417162" y="2349328"/>
              <a:ext cx="57785" cy="278765"/>
              <a:chOff x="6362561" y="2349327"/>
              <a:chExt cx="57785" cy="278765"/>
            </a:xfrm>
          </p:grpSpPr>
          <p:sp>
            <p:nvSpPr>
              <p:cNvPr id="68" name="object 68"/>
              <p:cNvSpPr/>
              <p:nvPr/>
            </p:nvSpPr>
            <p:spPr>
              <a:xfrm>
                <a:off x="6380328" y="2431552"/>
                <a:ext cx="34925" cy="170180"/>
              </a:xfrm>
              <a:custGeom>
                <a:avLst/>
                <a:gdLst/>
                <a:ahLst/>
                <a:cxnLst/>
                <a:rect l="l" t="t" r="r" b="b"/>
                <a:pathLst>
                  <a:path w="34925" h="170180">
                    <a:moveTo>
                      <a:pt x="34721" y="0"/>
                    </a:moveTo>
                    <a:lnTo>
                      <a:pt x="0" y="95008"/>
                    </a:lnTo>
                    <a:lnTo>
                      <a:pt x="0" y="169608"/>
                    </a:lnTo>
                  </a:path>
                </a:pathLst>
              </a:custGeom>
              <a:ln w="9969">
                <a:solidFill>
                  <a:srgbClr val="1A171B"/>
                </a:solidFill>
              </a:ln>
            </p:spPr>
            <p:txBody>
              <a:bodyPr wrap="square" lIns="0" tIns="0" rIns="0" bIns="0" rtlCol="0"/>
              <a:lstStyle/>
              <a:p>
                <a:endParaRPr/>
              </a:p>
            </p:txBody>
          </p:sp>
          <p:sp>
            <p:nvSpPr>
              <p:cNvPr id="69" name="object 69"/>
              <p:cNvSpPr/>
              <p:nvPr/>
            </p:nvSpPr>
            <p:spPr>
              <a:xfrm>
                <a:off x="6367546" y="2416916"/>
                <a:ext cx="26670" cy="26034"/>
              </a:xfrm>
              <a:custGeom>
                <a:avLst/>
                <a:gdLst/>
                <a:ahLst/>
                <a:cxnLst/>
                <a:rect l="l" t="t" r="r" b="b"/>
                <a:pathLst>
                  <a:path w="26670" h="26035">
                    <a:moveTo>
                      <a:pt x="0" y="25628"/>
                    </a:moveTo>
                    <a:lnTo>
                      <a:pt x="26073" y="0"/>
                    </a:lnTo>
                  </a:path>
                </a:pathLst>
              </a:custGeom>
              <a:ln w="9969">
                <a:solidFill>
                  <a:srgbClr val="1A171B"/>
                </a:solidFill>
              </a:ln>
            </p:spPr>
            <p:txBody>
              <a:bodyPr wrap="square" lIns="0" tIns="0" rIns="0" bIns="0" rtlCol="0"/>
              <a:lstStyle/>
              <a:p>
                <a:endParaRPr/>
              </a:p>
            </p:txBody>
          </p:sp>
          <p:sp>
            <p:nvSpPr>
              <p:cNvPr id="70" name="object 70"/>
              <p:cNvSpPr/>
              <p:nvPr/>
            </p:nvSpPr>
            <p:spPr>
              <a:xfrm>
                <a:off x="6367551" y="2416916"/>
                <a:ext cx="26670" cy="26034"/>
              </a:xfrm>
              <a:custGeom>
                <a:avLst/>
                <a:gdLst/>
                <a:ahLst/>
                <a:cxnLst/>
                <a:rect l="l" t="t" r="r" b="b"/>
                <a:pathLst>
                  <a:path w="26670" h="26035">
                    <a:moveTo>
                      <a:pt x="26073" y="25628"/>
                    </a:moveTo>
                    <a:lnTo>
                      <a:pt x="0" y="0"/>
                    </a:lnTo>
                  </a:path>
                </a:pathLst>
              </a:custGeom>
              <a:ln w="9969">
                <a:solidFill>
                  <a:srgbClr val="1A171B"/>
                </a:solidFill>
              </a:ln>
            </p:spPr>
            <p:txBody>
              <a:bodyPr wrap="square" lIns="0" tIns="0" rIns="0" bIns="0" rtlCol="0"/>
              <a:lstStyle/>
              <a:p>
                <a:endParaRPr/>
              </a:p>
            </p:txBody>
          </p:sp>
          <p:sp>
            <p:nvSpPr>
              <p:cNvPr id="71" name="object 71"/>
              <p:cNvSpPr/>
              <p:nvPr/>
            </p:nvSpPr>
            <p:spPr>
              <a:xfrm>
                <a:off x="6381231" y="2349327"/>
                <a:ext cx="0" cy="83185"/>
              </a:xfrm>
              <a:custGeom>
                <a:avLst/>
                <a:gdLst/>
                <a:ahLst/>
                <a:cxnLst/>
                <a:rect l="l" t="t" r="r" b="b"/>
                <a:pathLst>
                  <a:path h="83185">
                    <a:moveTo>
                      <a:pt x="0" y="0"/>
                    </a:moveTo>
                    <a:lnTo>
                      <a:pt x="0" y="82727"/>
                    </a:lnTo>
                  </a:path>
                </a:pathLst>
              </a:custGeom>
              <a:ln w="9969">
                <a:solidFill>
                  <a:srgbClr val="1A171B"/>
                </a:solidFill>
              </a:ln>
            </p:spPr>
            <p:txBody>
              <a:bodyPr wrap="square" lIns="0" tIns="0" rIns="0" bIns="0" rtlCol="0"/>
              <a:lstStyle/>
              <a:p>
                <a:endParaRPr/>
              </a:p>
            </p:txBody>
          </p:sp>
          <p:sp>
            <p:nvSpPr>
              <p:cNvPr id="72" name="object 72"/>
              <p:cNvSpPr/>
              <p:nvPr/>
            </p:nvSpPr>
            <p:spPr>
              <a:xfrm>
                <a:off x="6362665" y="2594204"/>
                <a:ext cx="36830" cy="33655"/>
              </a:xfrm>
              <a:custGeom>
                <a:avLst/>
                <a:gdLst/>
                <a:ahLst/>
                <a:cxnLst/>
                <a:rect l="l" t="t" r="r" b="b"/>
                <a:pathLst>
                  <a:path w="36829" h="33655">
                    <a:moveTo>
                      <a:pt x="36791" y="0"/>
                    </a:moveTo>
                    <a:lnTo>
                      <a:pt x="0" y="0"/>
                    </a:lnTo>
                    <a:lnTo>
                      <a:pt x="18389" y="33375"/>
                    </a:lnTo>
                    <a:lnTo>
                      <a:pt x="36791" y="0"/>
                    </a:lnTo>
                    <a:close/>
                  </a:path>
                </a:pathLst>
              </a:custGeom>
              <a:solidFill>
                <a:srgbClr val="1A171B"/>
              </a:solidFill>
            </p:spPr>
            <p:txBody>
              <a:bodyPr wrap="square" lIns="0" tIns="0" rIns="0" bIns="0" rtlCol="0"/>
              <a:lstStyle/>
              <a:p>
                <a:endParaRPr/>
              </a:p>
            </p:txBody>
          </p:sp>
        </p:grpSp>
      </p:grpSp>
      <p:pic>
        <p:nvPicPr>
          <p:cNvPr id="73" name="object 73"/>
          <p:cNvPicPr/>
          <p:nvPr/>
        </p:nvPicPr>
        <p:blipFill>
          <a:blip r:embed="rId2" cstate="print"/>
          <a:stretch>
            <a:fillRect/>
          </a:stretch>
        </p:blipFill>
        <p:spPr>
          <a:xfrm>
            <a:off x="11226816" y="5172076"/>
            <a:ext cx="6286544" cy="3429024"/>
          </a:xfrm>
          <a:prstGeom prst="rect">
            <a:avLst/>
          </a:prstGeom>
        </p:spPr>
      </p:pic>
      <p:sp>
        <p:nvSpPr>
          <p:cNvPr id="78" name="object 78"/>
          <p:cNvSpPr txBox="1"/>
          <p:nvPr/>
        </p:nvSpPr>
        <p:spPr>
          <a:xfrm>
            <a:off x="296802" y="314292"/>
            <a:ext cx="11858708" cy="4283224"/>
          </a:xfrm>
          <a:prstGeom prst="rect">
            <a:avLst/>
          </a:prstGeom>
        </p:spPr>
        <p:txBody>
          <a:bodyPr vert="horz" wrap="square" lIns="0" tIns="53340" rIns="0" bIns="0" rtlCol="0">
            <a:spAutoFit/>
          </a:bodyPr>
          <a:lstStyle/>
          <a:p>
            <a:pPr marL="12700" algn="just">
              <a:spcBef>
                <a:spcPts val="420"/>
              </a:spcBef>
            </a:pPr>
            <a:r>
              <a:rPr sz="2400" b="1" spc="10" dirty="0">
                <a:solidFill>
                  <a:srgbClr val="221915"/>
                </a:solidFill>
                <a:latin typeface="Tahoma" pitchFamily="34" charset="0"/>
                <a:ea typeface="Tahoma" pitchFamily="34" charset="0"/>
                <a:cs typeface="Tahoma" pitchFamily="34" charset="0"/>
              </a:rPr>
              <a:t>Fuente</a:t>
            </a:r>
            <a:r>
              <a:rPr sz="2400" b="1" spc="-15" dirty="0">
                <a:solidFill>
                  <a:srgbClr val="221915"/>
                </a:solidFill>
                <a:latin typeface="Tahoma" pitchFamily="34" charset="0"/>
                <a:ea typeface="Tahoma" pitchFamily="34" charset="0"/>
                <a:cs typeface="Tahoma" pitchFamily="34" charset="0"/>
              </a:rPr>
              <a:t> </a:t>
            </a:r>
            <a:r>
              <a:rPr sz="2400" b="1" spc="15" dirty="0">
                <a:solidFill>
                  <a:srgbClr val="221915"/>
                </a:solidFill>
                <a:latin typeface="Tahoma" pitchFamily="34" charset="0"/>
                <a:ea typeface="Tahoma" pitchFamily="34" charset="0"/>
                <a:cs typeface="Tahoma" pitchFamily="34" charset="0"/>
              </a:rPr>
              <a:t>de</a:t>
            </a:r>
            <a:r>
              <a:rPr sz="2400" b="1" spc="-10"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alimentación</a:t>
            </a:r>
            <a:r>
              <a:rPr sz="2400" b="1" spc="-10" dirty="0">
                <a:solidFill>
                  <a:srgbClr val="221915"/>
                </a:solidFill>
                <a:latin typeface="Tahoma" pitchFamily="34" charset="0"/>
                <a:ea typeface="Tahoma" pitchFamily="34" charset="0"/>
                <a:cs typeface="Tahoma" pitchFamily="34" charset="0"/>
              </a:rPr>
              <a:t> </a:t>
            </a:r>
            <a:r>
              <a:rPr sz="2400" b="1" spc="15" dirty="0">
                <a:solidFill>
                  <a:srgbClr val="221915"/>
                </a:solidFill>
                <a:latin typeface="Tahoma" pitchFamily="34" charset="0"/>
                <a:ea typeface="Tahoma" pitchFamily="34" charset="0"/>
                <a:cs typeface="Tahoma" pitchFamily="34" charset="0"/>
              </a:rPr>
              <a:t>de</a:t>
            </a:r>
            <a:r>
              <a:rPr sz="2400" b="1" spc="-10"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doble</a:t>
            </a:r>
            <a:r>
              <a:rPr sz="2400" b="1" spc="-10"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extremo</a:t>
            </a:r>
            <a:endParaRPr sz="2400" b="1" dirty="0">
              <a:latin typeface="Tahoma" pitchFamily="34" charset="0"/>
              <a:ea typeface="Tahoma" pitchFamily="34" charset="0"/>
              <a:cs typeface="Tahoma" pitchFamily="34" charset="0"/>
            </a:endParaRPr>
          </a:p>
          <a:p>
            <a:pPr marL="12700" marR="115570" algn="just">
              <a:spcBef>
                <a:spcPts val="40"/>
              </a:spcBef>
            </a:pPr>
            <a:r>
              <a:rPr sz="2400" spc="-10" dirty="0">
                <a:solidFill>
                  <a:srgbClr val="221915"/>
                </a:solidFill>
                <a:latin typeface="Tahoma" pitchFamily="34" charset="0"/>
                <a:ea typeface="Tahoma" pitchFamily="34" charset="0"/>
                <a:cs typeface="Tahoma" pitchFamily="34" charset="0"/>
              </a:rPr>
              <a:t>Esta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configuración</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utiliza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frecuencia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cuando</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requiere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máxima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disponibilidad.</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principio</a:t>
            </a:r>
            <a:r>
              <a:rPr lang="es-ES" sz="2400" spc="3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implica</a:t>
            </a:r>
            <a:r>
              <a:rPr sz="2400" spc="-1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tener</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dos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fuentes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energía</a:t>
            </a:r>
            <a:r>
              <a:rPr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independientes</a:t>
            </a:r>
            <a:r>
              <a:rPr lang="es-AR" sz="2400" spc="25" dirty="0">
                <a:solidFill>
                  <a:srgbClr val="221915"/>
                </a:solidFill>
                <a:latin typeface="Tahoma" pitchFamily="34" charset="0"/>
                <a:ea typeface="Tahoma" pitchFamily="34" charset="0"/>
                <a:cs typeface="Tahoma" pitchFamily="34" charset="0"/>
              </a:rPr>
              <a:t>, </a:t>
            </a:r>
            <a:r>
              <a:rPr sz="2400" spc="45">
                <a:solidFill>
                  <a:srgbClr val="221915"/>
                </a:solidFill>
                <a:latin typeface="Tahoma" pitchFamily="34" charset="0"/>
                <a:ea typeface="Tahoma" pitchFamily="34" charset="0"/>
                <a:cs typeface="Tahoma" pitchFamily="34" charset="0"/>
              </a:rPr>
              <a:t>por</a:t>
            </a:r>
            <a:r>
              <a:rPr sz="2400" spc="-5">
                <a:solidFill>
                  <a:srgbClr val="221915"/>
                </a:solidFill>
                <a:latin typeface="Tahoma" pitchFamily="34" charset="0"/>
                <a:ea typeface="Tahoma" pitchFamily="34" charset="0"/>
                <a:cs typeface="Tahoma" pitchFamily="34" charset="0"/>
              </a:rPr>
              <a:t> </a:t>
            </a:r>
            <a:r>
              <a:rPr sz="2400" spc="25" smtClean="0">
                <a:solidFill>
                  <a:srgbClr val="221915"/>
                </a:solidFill>
                <a:latin typeface="Tahoma" pitchFamily="34" charset="0"/>
                <a:ea typeface="Tahoma" pitchFamily="34" charset="0"/>
                <a:cs typeface="Tahoma" pitchFamily="34" charset="0"/>
              </a:rPr>
              <a:t>ejemplo</a:t>
            </a:r>
            <a:r>
              <a:rPr lang="es-AR" sz="2400" spc="25"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84200" lvl="1" indent="-114300" algn="just">
              <a:spcBef>
                <a:spcPts val="550"/>
              </a:spcBef>
              <a:buClr>
                <a:srgbClr val="3DCC58"/>
              </a:buClr>
              <a:buSzPct val="150000"/>
              <a:buFont typeface="Arial" pitchFamily="34" charset="0"/>
              <a:buChar char="•"/>
              <a:tabLst>
                <a:tab pos="127000" algn="l"/>
              </a:tabLst>
            </a:pPr>
            <a:r>
              <a:rPr sz="2400" spc="5" dirty="0">
                <a:solidFill>
                  <a:srgbClr val="221915"/>
                </a:solidFill>
                <a:latin typeface="Tahoma" pitchFamily="34" charset="0"/>
                <a:ea typeface="Tahoma" pitchFamily="34" charset="0"/>
                <a:cs typeface="Tahoma" pitchFamily="34" charset="0"/>
              </a:rPr>
              <a:t>Dos</a:t>
            </a:r>
            <a:r>
              <a:rPr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transformadores</a:t>
            </a:r>
            <a:r>
              <a:rPr lang="es-AR" sz="2400" spc="25" dirty="0">
                <a:solidFill>
                  <a:srgbClr val="221915"/>
                </a:solidFill>
                <a:latin typeface="Tahoma" pitchFamily="34" charset="0"/>
                <a:ea typeface="Tahoma" pitchFamily="34" charset="0"/>
                <a:cs typeface="Tahoma" pitchFamily="34" charset="0"/>
              </a:rPr>
              <a:t>, </a:t>
            </a:r>
            <a:r>
              <a:rPr sz="2400" spc="5" dirty="0" err="1">
                <a:solidFill>
                  <a:srgbClr val="221915"/>
                </a:solidFill>
                <a:latin typeface="Tahoma" pitchFamily="34" charset="0"/>
                <a:ea typeface="Tahoma" pitchFamily="34" charset="0"/>
                <a:cs typeface="Tahoma" pitchFamily="34" charset="0"/>
              </a:rPr>
              <a:t>cada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alimentado</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través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diferentes</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líneas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MT.</a:t>
            </a:r>
            <a:endParaRPr sz="2400" dirty="0">
              <a:latin typeface="Tahoma" pitchFamily="34" charset="0"/>
              <a:ea typeface="Tahoma" pitchFamily="34" charset="0"/>
              <a:cs typeface="Tahoma" pitchFamily="34" charset="0"/>
            </a:endParaRPr>
          </a:p>
          <a:p>
            <a:pPr marL="584200" lvl="1" indent="-114300" algn="just">
              <a:spcBef>
                <a:spcPts val="380"/>
              </a:spcBef>
              <a:buClr>
                <a:srgbClr val="3DCC58"/>
              </a:buClr>
              <a:buSzPct val="112500"/>
              <a:buFont typeface="Arial" pitchFamily="34" charset="0"/>
              <a:buChar char="•"/>
              <a:tabLst>
                <a:tab pos="127000" algn="l"/>
              </a:tabLst>
            </a:pPr>
            <a:r>
              <a:rPr sz="2400" spc="25" dirty="0">
                <a:solidFill>
                  <a:srgbClr val="221915"/>
                </a:solidFill>
                <a:latin typeface="Tahoma" pitchFamily="34" charset="0"/>
                <a:ea typeface="Tahoma" pitchFamily="34" charset="0"/>
                <a:cs typeface="Tahoma" pitchFamily="34" charset="0"/>
              </a:rPr>
              <a:t>Un</a:t>
            </a:r>
            <a:r>
              <a:rPr sz="2400" spc="-1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transformador</a:t>
            </a:r>
            <a:r>
              <a:rPr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solo</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generador.</a:t>
            </a:r>
            <a:endParaRPr sz="2400" dirty="0">
              <a:latin typeface="Tahoma" pitchFamily="34" charset="0"/>
              <a:ea typeface="Tahoma" pitchFamily="34" charset="0"/>
              <a:cs typeface="Tahoma" pitchFamily="34" charset="0"/>
            </a:endParaRPr>
          </a:p>
          <a:p>
            <a:pPr marL="584200" lvl="1" indent="-114300" algn="just">
              <a:spcBef>
                <a:spcPts val="290"/>
              </a:spcBef>
              <a:buClr>
                <a:srgbClr val="3DCC58"/>
              </a:buClr>
              <a:buSzPct val="105882"/>
              <a:buFont typeface="Arial" pitchFamily="34" charset="0"/>
              <a:buChar char="•"/>
              <a:tabLst>
                <a:tab pos="127000" algn="l"/>
              </a:tabLst>
            </a:pPr>
            <a:r>
              <a:rPr sz="2400" spc="30" dirty="0">
                <a:solidFill>
                  <a:srgbClr val="221915"/>
                </a:solidFill>
                <a:latin typeface="Tahoma" pitchFamily="34" charset="0"/>
                <a:ea typeface="Tahoma" pitchFamily="34" charset="0"/>
                <a:cs typeface="Tahoma" pitchFamily="34" charset="0"/>
              </a:rPr>
              <a:t>Un</a:t>
            </a:r>
            <a:r>
              <a:rPr sz="2400" spc="-2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transformador</a:t>
            </a:r>
            <a:r>
              <a:rPr sz="2400" spc="-2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20" dirty="0">
                <a:solidFill>
                  <a:srgbClr val="221915"/>
                </a:solidFill>
                <a:latin typeface="Tahoma" pitchFamily="34" charset="0"/>
                <a:ea typeface="Tahoma" pitchFamily="34" charset="0"/>
                <a:cs typeface="Tahoma" pitchFamily="34" charset="0"/>
              </a:rPr>
              <a:t> </a:t>
            </a:r>
            <a:r>
              <a:rPr sz="2400" spc="50" dirty="0">
                <a:solidFill>
                  <a:srgbClr val="221915"/>
                </a:solidFill>
                <a:latin typeface="Tahoma" pitchFamily="34" charset="0"/>
                <a:ea typeface="Tahoma" pitchFamily="34" charset="0"/>
                <a:cs typeface="Tahoma" pitchFamily="34" charset="0"/>
              </a:rPr>
              <a:t>un</a:t>
            </a:r>
            <a:r>
              <a:rPr sz="2400" spc="-2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UPS.</a:t>
            </a:r>
            <a:endParaRPr sz="2400" dirty="0">
              <a:latin typeface="Tahoma" pitchFamily="34" charset="0"/>
              <a:ea typeface="Tahoma" pitchFamily="34" charset="0"/>
              <a:cs typeface="Tahoma" pitchFamily="34" charset="0"/>
            </a:endParaRPr>
          </a:p>
          <a:p>
            <a:pPr marL="12700" marR="5080" algn="just"/>
            <a:r>
              <a:rPr sz="2400" spc="-45" smtClean="0">
                <a:solidFill>
                  <a:srgbClr val="221915"/>
                </a:solidFill>
                <a:latin typeface="Tahoma" pitchFamily="34" charset="0"/>
                <a:ea typeface="Tahoma" pitchFamily="34" charset="0"/>
                <a:cs typeface="Tahoma" pitchFamily="34" charset="0"/>
              </a:rPr>
              <a:t>Se</a:t>
            </a:r>
            <a:r>
              <a:rPr sz="2400" spc="-5" smtClean="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utiliza</a:t>
            </a:r>
            <a:r>
              <a:rPr sz="2400" spc="-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interruptor</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transferencia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automática</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(ATS)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evitar</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 </a:t>
            </a:r>
            <a:r>
              <a:rPr sz="2400" spc="25" dirty="0">
                <a:solidFill>
                  <a:srgbClr val="221915"/>
                </a:solidFill>
                <a:latin typeface="Tahoma" pitchFamily="34" charset="0"/>
                <a:ea typeface="Tahoma" pitchFamily="34" charset="0"/>
                <a:cs typeface="Tahoma" pitchFamily="34" charset="0"/>
              </a:rPr>
              <a:t>fuentes</a:t>
            </a:r>
            <a:r>
              <a:rPr sz="2400" spc="-5" dirty="0">
                <a:solidFill>
                  <a:srgbClr val="221915"/>
                </a:solidFill>
                <a:latin typeface="Tahoma" pitchFamily="34" charset="0"/>
                <a:ea typeface="Tahoma" pitchFamily="34" charset="0"/>
                <a:cs typeface="Tahoma" pitchFamily="34" charset="0"/>
              </a:rPr>
              <a:t> se</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conecten</a:t>
            </a:r>
            <a:r>
              <a:rPr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en</a:t>
            </a:r>
            <a:r>
              <a:rPr lang="es-ES" sz="2400" spc="2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paralelo</a:t>
            </a:r>
            <a:r>
              <a:rPr sz="2400" spc="2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Una </a:t>
            </a:r>
            <a:r>
              <a:rPr sz="2400" spc="20" dirty="0">
                <a:solidFill>
                  <a:srgbClr val="221915"/>
                </a:solidFill>
                <a:latin typeface="Tahoma" pitchFamily="34" charset="0"/>
                <a:ea typeface="Tahoma" pitchFamily="34" charset="0"/>
                <a:cs typeface="Tahoma" pitchFamily="34" charset="0"/>
              </a:rPr>
              <a:t>ventaja </a:t>
            </a:r>
            <a:r>
              <a:rPr sz="2400" spc="25" dirty="0">
                <a:solidFill>
                  <a:srgbClr val="221915"/>
                </a:solidFill>
                <a:latin typeface="Tahoma" pitchFamily="34" charset="0"/>
                <a:ea typeface="Tahoma" pitchFamily="34" charset="0"/>
                <a:cs typeface="Tahoma" pitchFamily="34" charset="0"/>
              </a:rPr>
              <a:t>de </a:t>
            </a:r>
            <a:r>
              <a:rPr sz="2400" spc="10" dirty="0">
                <a:solidFill>
                  <a:srgbClr val="221915"/>
                </a:solidFill>
                <a:latin typeface="Tahoma" pitchFamily="34" charset="0"/>
                <a:ea typeface="Tahoma" pitchFamily="34" charset="0"/>
                <a:cs typeface="Tahoma" pitchFamily="34" charset="0"/>
              </a:rPr>
              <a:t>esta </a:t>
            </a:r>
            <a:r>
              <a:rPr sz="2400" spc="25" dirty="0">
                <a:solidFill>
                  <a:srgbClr val="221915"/>
                </a:solidFill>
                <a:latin typeface="Tahoma" pitchFamily="34" charset="0"/>
                <a:ea typeface="Tahoma" pitchFamily="34" charset="0"/>
                <a:cs typeface="Tahoma" pitchFamily="34" charset="0"/>
              </a:rPr>
              <a:t>configuración </a:t>
            </a:r>
            <a:r>
              <a:rPr sz="2400" spc="-5" dirty="0">
                <a:solidFill>
                  <a:srgbClr val="221915"/>
                </a:solidFill>
                <a:latin typeface="Tahoma" pitchFamily="34" charset="0"/>
                <a:ea typeface="Tahoma" pitchFamily="34" charset="0"/>
                <a:cs typeface="Tahoma" pitchFamily="34" charset="0"/>
              </a:rPr>
              <a:t>es </a:t>
            </a:r>
            <a:r>
              <a:rPr sz="2400" spc="30" dirty="0">
                <a:solidFill>
                  <a:srgbClr val="221915"/>
                </a:solidFill>
                <a:latin typeface="Tahoma" pitchFamily="34" charset="0"/>
                <a:ea typeface="Tahoma" pitchFamily="34" charset="0"/>
                <a:cs typeface="Tahoma" pitchFamily="34" charset="0"/>
              </a:rPr>
              <a:t>que </a:t>
            </a:r>
            <a:r>
              <a:rPr sz="2400" spc="35" dirty="0">
                <a:solidFill>
                  <a:srgbClr val="221915"/>
                </a:solidFill>
                <a:latin typeface="Tahoma" pitchFamily="34" charset="0"/>
                <a:ea typeface="Tahoma" pitchFamily="34" charset="0"/>
                <a:cs typeface="Tahoma" pitchFamily="34" charset="0"/>
              </a:rPr>
              <a:t>permite </a:t>
            </a:r>
            <a:r>
              <a:rPr sz="2400" spc="15" dirty="0">
                <a:solidFill>
                  <a:srgbClr val="221915"/>
                </a:solidFill>
                <a:latin typeface="Tahoma" pitchFamily="34" charset="0"/>
                <a:ea typeface="Tahoma" pitchFamily="34" charset="0"/>
                <a:cs typeface="Tahoma" pitchFamily="34" charset="0"/>
              </a:rPr>
              <a:t>realizar </a:t>
            </a:r>
            <a:r>
              <a:rPr sz="2400" spc="45" dirty="0">
                <a:solidFill>
                  <a:srgbClr val="221915"/>
                </a:solidFill>
                <a:latin typeface="Tahoma" pitchFamily="34" charset="0"/>
                <a:ea typeface="Tahoma" pitchFamily="34" charset="0"/>
                <a:cs typeface="Tahoma" pitchFamily="34" charset="0"/>
              </a:rPr>
              <a:t>un </a:t>
            </a:r>
            <a:r>
              <a:rPr sz="2400" spc="35" dirty="0">
                <a:solidFill>
                  <a:srgbClr val="221915"/>
                </a:solidFill>
                <a:latin typeface="Tahoma" pitchFamily="34" charset="0"/>
                <a:ea typeface="Tahoma" pitchFamily="34" charset="0"/>
                <a:cs typeface="Tahoma" pitchFamily="34" charset="0"/>
              </a:rPr>
              <a:t>mantenimiento </a:t>
            </a:r>
            <a:r>
              <a:rPr sz="2400" spc="25" dirty="0" err="1">
                <a:solidFill>
                  <a:srgbClr val="221915"/>
                </a:solidFill>
                <a:latin typeface="Tahoma" pitchFamily="34" charset="0"/>
                <a:ea typeface="Tahoma" pitchFamily="34" charset="0"/>
                <a:cs typeface="Tahoma" pitchFamily="34" charset="0"/>
              </a:rPr>
              <a:t>preventivo</a:t>
            </a:r>
            <a:r>
              <a:rPr sz="2400" spc="2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lang="es-ES"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curativo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del</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sistema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distribución</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eléctrica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aguas</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arriba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sin</a:t>
            </a:r>
            <a:r>
              <a:rPr sz="2400" spc="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interrumpir</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suministro</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eléctrico.</a:t>
            </a:r>
            <a:endParaRPr sz="2400" dirty="0">
              <a:latin typeface="Tahoma" pitchFamily="34" charset="0"/>
              <a:ea typeface="Tahoma" pitchFamily="34" charset="0"/>
              <a:cs typeface="Tahoma" pitchFamily="34" charset="0"/>
            </a:endParaRPr>
          </a:p>
        </p:txBody>
      </p:sp>
      <p:sp>
        <p:nvSpPr>
          <p:cNvPr id="79" name="object 79"/>
          <p:cNvSpPr txBox="1"/>
          <p:nvPr/>
        </p:nvSpPr>
        <p:spPr>
          <a:xfrm>
            <a:off x="511116" y="4814886"/>
            <a:ext cx="13644658" cy="2318583"/>
          </a:xfrm>
          <a:prstGeom prst="rect">
            <a:avLst/>
          </a:prstGeom>
        </p:spPr>
        <p:txBody>
          <a:bodyPr vert="horz" wrap="square" lIns="0" tIns="101600" rIns="0" bIns="0" rtlCol="0">
            <a:spAutoFit/>
          </a:bodyPr>
          <a:lstStyle/>
          <a:p>
            <a:pPr algn="just">
              <a:spcBef>
                <a:spcPts val="800"/>
              </a:spcBef>
            </a:pPr>
            <a:r>
              <a:rPr sz="2400" b="1" spc="15" dirty="0">
                <a:solidFill>
                  <a:srgbClr val="221915"/>
                </a:solidFill>
                <a:latin typeface="Tahoma" pitchFamily="34" charset="0"/>
                <a:ea typeface="Tahoma" pitchFamily="34" charset="0"/>
                <a:cs typeface="Tahoma" pitchFamily="34" charset="0"/>
              </a:rPr>
              <a:t>Combinaciones</a:t>
            </a:r>
            <a:r>
              <a:rPr sz="2400" b="1" spc="-15"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de</a:t>
            </a:r>
            <a:r>
              <a:rPr sz="2400" b="1" spc="-15" dirty="0">
                <a:solidFill>
                  <a:srgbClr val="221915"/>
                </a:solidFill>
                <a:latin typeface="Tahoma" pitchFamily="34" charset="0"/>
                <a:ea typeface="Tahoma" pitchFamily="34" charset="0"/>
                <a:cs typeface="Tahoma" pitchFamily="34" charset="0"/>
              </a:rPr>
              <a:t> </a:t>
            </a:r>
            <a:r>
              <a:rPr sz="2400" b="1" spc="25" dirty="0">
                <a:solidFill>
                  <a:srgbClr val="221915"/>
                </a:solidFill>
                <a:latin typeface="Tahoma" pitchFamily="34" charset="0"/>
                <a:ea typeface="Tahoma" pitchFamily="34" charset="0"/>
                <a:cs typeface="Tahoma" pitchFamily="34" charset="0"/>
              </a:rPr>
              <a:t>configuración</a:t>
            </a:r>
            <a:endParaRPr sz="2400" b="1" dirty="0">
              <a:latin typeface="Tahoma" pitchFamily="34" charset="0"/>
              <a:ea typeface="Tahoma" pitchFamily="34" charset="0"/>
              <a:cs typeface="Tahoma" pitchFamily="34" charset="0"/>
            </a:endParaRPr>
          </a:p>
          <a:p>
            <a:pPr marR="3373120" algn="just"/>
            <a:r>
              <a:rPr sz="2400" spc="-15" dirty="0">
                <a:solidFill>
                  <a:srgbClr val="221915"/>
                </a:solidFill>
                <a:latin typeface="Tahoma" pitchFamily="34" charset="0"/>
                <a:ea typeface="Tahoma" pitchFamily="34" charset="0"/>
                <a:cs typeface="Tahoma" pitchFamily="34" charset="0"/>
              </a:rPr>
              <a:t>Las </a:t>
            </a:r>
            <a:r>
              <a:rPr sz="2400" spc="15" dirty="0">
                <a:solidFill>
                  <a:srgbClr val="221915"/>
                </a:solidFill>
                <a:latin typeface="Tahoma" pitchFamily="34" charset="0"/>
                <a:ea typeface="Tahoma" pitchFamily="34" charset="0"/>
                <a:cs typeface="Tahoma" pitchFamily="34" charset="0"/>
              </a:rPr>
              <a:t>instalaciones </a:t>
            </a:r>
            <a:r>
              <a:rPr sz="2400" spc="30" dirty="0">
                <a:solidFill>
                  <a:srgbClr val="221915"/>
                </a:solidFill>
                <a:latin typeface="Tahoma" pitchFamily="34" charset="0"/>
                <a:ea typeface="Tahoma" pitchFamily="34" charset="0"/>
                <a:cs typeface="Tahoma" pitchFamily="34" charset="0"/>
              </a:rPr>
              <a:t>pueden </a:t>
            </a:r>
            <a:r>
              <a:rPr sz="2400" spc="20" dirty="0">
                <a:solidFill>
                  <a:srgbClr val="221915"/>
                </a:solidFill>
                <a:latin typeface="Tahoma" pitchFamily="34" charset="0"/>
                <a:ea typeface="Tahoma" pitchFamily="34" charset="0"/>
                <a:cs typeface="Tahoma" pitchFamily="34" charset="0"/>
              </a:rPr>
              <a:t>estar compuestas </a:t>
            </a:r>
            <a:r>
              <a:rPr sz="2400" spc="40" dirty="0">
                <a:solidFill>
                  <a:srgbClr val="221915"/>
                </a:solidFill>
                <a:latin typeface="Tahoma" pitchFamily="34" charset="0"/>
                <a:ea typeface="Tahoma" pitchFamily="34" charset="0"/>
                <a:cs typeface="Tahoma" pitchFamily="34" charset="0"/>
              </a:rPr>
              <a:t>por </a:t>
            </a:r>
            <a:r>
              <a:rPr sz="2400" spc="15" dirty="0">
                <a:solidFill>
                  <a:srgbClr val="221915"/>
                </a:solidFill>
                <a:latin typeface="Tahoma" pitchFamily="34" charset="0"/>
                <a:ea typeface="Tahoma" pitchFamily="34" charset="0"/>
                <a:cs typeface="Tahoma" pitchFamily="34" charset="0"/>
              </a:rPr>
              <a:t>varios </a:t>
            </a:r>
            <a:r>
              <a:rPr sz="2400" spc="25" dirty="0" err="1">
                <a:solidFill>
                  <a:srgbClr val="221915"/>
                </a:solidFill>
                <a:latin typeface="Tahoma" pitchFamily="34" charset="0"/>
                <a:ea typeface="Tahoma" pitchFamily="34" charset="0"/>
                <a:cs typeface="Tahoma" pitchFamily="34" charset="0"/>
              </a:rPr>
              <a:t>subconjuntos</a:t>
            </a:r>
            <a:r>
              <a:rPr sz="2400" spc="2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lang="es-ES"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configuraciones</a:t>
            </a:r>
            <a:r>
              <a:rPr sz="2400" spc="2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únicas</a:t>
            </a:r>
            <a:r>
              <a:rPr lang="es-A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 </a:t>
            </a:r>
            <a:r>
              <a:rPr sz="2400" spc="25" dirty="0">
                <a:solidFill>
                  <a:srgbClr val="221915"/>
                </a:solidFill>
                <a:latin typeface="Tahoma" pitchFamily="34" charset="0"/>
                <a:ea typeface="Tahoma" pitchFamily="34" charset="0"/>
                <a:cs typeface="Tahoma" pitchFamily="34" charset="0"/>
              </a:rPr>
              <a:t>cuanto </a:t>
            </a:r>
            <a:r>
              <a:rPr sz="2400" dirty="0">
                <a:solidFill>
                  <a:srgbClr val="221915"/>
                </a:solidFill>
                <a:latin typeface="Tahoma" pitchFamily="34" charset="0"/>
                <a:ea typeface="Tahoma" pitchFamily="34" charset="0"/>
                <a:cs typeface="Tahoma" pitchFamily="34" charset="0"/>
              </a:rPr>
              <a:t>a </a:t>
            </a:r>
            <a:r>
              <a:rPr sz="2400" spc="25" dirty="0">
                <a:solidFill>
                  <a:srgbClr val="221915"/>
                </a:solidFill>
                <a:latin typeface="Tahoma" pitchFamily="34" charset="0"/>
                <a:ea typeface="Tahoma" pitchFamily="34" charset="0"/>
                <a:cs typeface="Tahoma" pitchFamily="34" charset="0"/>
              </a:rPr>
              <a:t>requisitos </a:t>
            </a:r>
            <a:r>
              <a:rPr sz="2400" spc="20" dirty="0">
                <a:solidFill>
                  <a:srgbClr val="221915"/>
                </a:solidFill>
                <a:latin typeface="Tahoma" pitchFamily="34" charset="0"/>
                <a:ea typeface="Tahoma" pitchFamily="34" charset="0"/>
                <a:cs typeface="Tahoma" pitchFamily="34" charset="0"/>
              </a:rPr>
              <a:t>de </a:t>
            </a:r>
            <a:r>
              <a:rPr sz="2400" spc="25" dirty="0" err="1">
                <a:solidFill>
                  <a:srgbClr val="221915"/>
                </a:solidFill>
                <a:latin typeface="Tahoma" pitchFamily="34" charset="0"/>
                <a:ea typeface="Tahoma" pitchFamily="34" charset="0"/>
                <a:cs typeface="Tahoma" pitchFamily="34" charset="0"/>
              </a:rPr>
              <a:t>disponibilidad</a:t>
            </a:r>
            <a:r>
              <a:rPr sz="2400" spc="25" dirty="0">
                <a:solidFill>
                  <a:srgbClr val="221915"/>
                </a:solidFill>
                <a:latin typeface="Tahoma" pitchFamily="34" charset="0"/>
                <a:ea typeface="Tahoma" pitchFamily="34" charset="0"/>
                <a:cs typeface="Tahoma" pitchFamily="34" charset="0"/>
              </a:rPr>
              <a:t> para</a:t>
            </a:r>
            <a:r>
              <a:rPr lang="es-ES" sz="2400" spc="2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diferentes</a:t>
            </a:r>
            <a:r>
              <a:rPr sz="2400" spc="25" dirty="0">
                <a:solidFill>
                  <a:srgbClr val="221915"/>
                </a:solidFill>
                <a:latin typeface="Tahoma" pitchFamily="34" charset="0"/>
                <a:ea typeface="Tahoma" pitchFamily="34" charset="0"/>
                <a:cs typeface="Tahoma" pitchFamily="34" charset="0"/>
              </a:rPr>
              <a:t> tipos </a:t>
            </a:r>
            <a:r>
              <a:rPr sz="2400" spc="20" dirty="0">
                <a:solidFill>
                  <a:srgbClr val="221915"/>
                </a:solidFill>
                <a:latin typeface="Tahoma" pitchFamily="34" charset="0"/>
                <a:ea typeface="Tahoma" pitchFamily="34" charset="0"/>
                <a:cs typeface="Tahoma" pitchFamily="34" charset="0"/>
              </a:rPr>
              <a:t>de </a:t>
            </a:r>
            <a:r>
              <a:rPr sz="2400" spc="5" dirty="0">
                <a:solidFill>
                  <a:srgbClr val="221915"/>
                </a:solidFill>
                <a:latin typeface="Tahoma" pitchFamily="34" charset="0"/>
                <a:ea typeface="Tahoma" pitchFamily="34" charset="0"/>
                <a:cs typeface="Tahoma" pitchFamily="34" charset="0"/>
              </a:rPr>
              <a:t>cargas. </a:t>
            </a:r>
            <a:r>
              <a:rPr sz="2400" spc="15" dirty="0">
                <a:solidFill>
                  <a:srgbClr val="221915"/>
                </a:solidFill>
                <a:latin typeface="Tahoma" pitchFamily="34" charset="0"/>
                <a:ea typeface="Tahoma" pitchFamily="34" charset="0"/>
                <a:cs typeface="Tahoma" pitchFamily="34" charset="0"/>
              </a:rPr>
              <a:t>Por </a:t>
            </a:r>
            <a:r>
              <a:rPr sz="2400" spc="20" dirty="0" err="1">
                <a:solidFill>
                  <a:srgbClr val="221915"/>
                </a:solidFill>
                <a:latin typeface="Tahoma" pitchFamily="34" charset="0"/>
                <a:ea typeface="Tahoma" pitchFamily="34" charset="0"/>
                <a:cs typeface="Tahoma" pitchFamily="34" charset="0"/>
              </a:rPr>
              <a:t>ejemplo</a:t>
            </a:r>
            <a:r>
              <a:rPr lang="es-AR" sz="2400" spc="2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una unidad </a:t>
            </a:r>
            <a:r>
              <a:rPr sz="2400" spc="25" dirty="0">
                <a:solidFill>
                  <a:srgbClr val="221915"/>
                </a:solidFill>
                <a:latin typeface="Tahoma" pitchFamily="34" charset="0"/>
                <a:ea typeface="Tahoma" pitchFamily="34" charset="0"/>
                <a:cs typeface="Tahoma" pitchFamily="34" charset="0"/>
              </a:rPr>
              <a:t>generadora </a:t>
            </a:r>
            <a:r>
              <a:rPr sz="2400" spc="5" dirty="0">
                <a:solidFill>
                  <a:srgbClr val="221915"/>
                </a:solidFill>
                <a:latin typeface="Tahoma" pitchFamily="34" charset="0"/>
                <a:ea typeface="Tahoma" pitchFamily="34" charset="0"/>
                <a:cs typeface="Tahoma" pitchFamily="34" charset="0"/>
              </a:rPr>
              <a:t>y </a:t>
            </a:r>
            <a:r>
              <a:rPr sz="2400" spc="40" dirty="0">
                <a:solidFill>
                  <a:srgbClr val="221915"/>
                </a:solidFill>
                <a:latin typeface="Tahoma" pitchFamily="34" charset="0"/>
                <a:ea typeface="Tahoma" pitchFamily="34" charset="0"/>
                <a:cs typeface="Tahoma" pitchFamily="34" charset="0"/>
              </a:rPr>
              <a:t>un </a:t>
            </a:r>
            <a:r>
              <a:rPr sz="2400" spc="-35" dirty="0">
                <a:solidFill>
                  <a:srgbClr val="221915"/>
                </a:solidFill>
                <a:latin typeface="Tahoma" pitchFamily="34" charset="0"/>
                <a:ea typeface="Tahoma" pitchFamily="34" charset="0"/>
                <a:cs typeface="Tahoma" pitchFamily="34" charset="0"/>
              </a:rPr>
              <a:t>UPS</a:t>
            </a:r>
            <a:r>
              <a:rPr lang="es-AR" sz="2400" spc="-3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implementación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puede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variar</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según</a:t>
            </a:r>
            <a:r>
              <a:rPr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sector</a:t>
            </a:r>
            <a:r>
              <a:rPr lang="es-AR" sz="2400" spc="1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siendo</a:t>
            </a:r>
            <a:r>
              <a:rPr sz="2400" spc="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algunos</a:t>
            </a:r>
            <a:r>
              <a:rPr sz="240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sectores</a:t>
            </a:r>
            <a:r>
              <a:rPr lang="es-ES" sz="2400" spc="1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abastecidos</a:t>
            </a:r>
            <a:r>
              <a:rPr sz="2400" spc="-1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por</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cables</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otros</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por</a:t>
            </a:r>
            <a:r>
              <a:rPr sz="2400" spc="-5"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electroductos</a:t>
            </a:r>
            <a:r>
              <a:rPr sz="2400" spc="20" smtClean="0">
                <a:solidFill>
                  <a:srgbClr val="221915"/>
                </a:solidFill>
                <a:latin typeface="Tahoma" pitchFamily="34" charset="0"/>
                <a:ea typeface="Tahoma" pitchFamily="34" charset="0"/>
                <a:cs typeface="Tahoma" pitchFamily="34" charset="0"/>
              </a:rPr>
              <a:t>.</a:t>
            </a:r>
            <a:endParaRPr sz="2400" dirty="0">
              <a:latin typeface="Tahoma" pitchFamily="34" charset="0"/>
              <a:ea typeface="Tahoma" pitchFamily="34" charset="0"/>
              <a:cs typeface="Tahoma" pitchFamily="34" charset="0"/>
            </a:endParaRPr>
          </a:p>
        </p:txBody>
      </p:sp>
      <p:sp>
        <p:nvSpPr>
          <p:cNvPr id="101" name="100 Rectángulo"/>
          <p:cNvSpPr/>
          <p:nvPr/>
        </p:nvSpPr>
        <p:spPr>
          <a:xfrm>
            <a:off x="9726618" y="8886852"/>
            <a:ext cx="7786742" cy="840230"/>
          </a:xfrm>
          <a:prstGeom prst="rect">
            <a:avLst/>
          </a:prstGeom>
        </p:spPr>
        <p:txBody>
          <a:bodyPr wrap="square">
            <a:spAutoFit/>
          </a:bodyPr>
          <a:lstStyle/>
          <a:p>
            <a:pPr marR="332740" algn="just">
              <a:lnSpc>
                <a:spcPct val="135400"/>
              </a:lnSpc>
              <a:spcBef>
                <a:spcPts val="720"/>
              </a:spcBef>
            </a:pPr>
            <a:r>
              <a:rPr lang="es-AR" b="1" spc="15" dirty="0" smtClean="0">
                <a:solidFill>
                  <a:srgbClr val="616468"/>
                </a:solidFill>
                <a:latin typeface="Microsoft Sans Serif"/>
                <a:cs typeface="Microsoft Sans Serif"/>
              </a:rPr>
              <a:t>Ejemplo</a:t>
            </a:r>
            <a:r>
              <a:rPr lang="es-AR" b="1" spc="-5" dirty="0" smtClean="0">
                <a:solidFill>
                  <a:srgbClr val="616468"/>
                </a:solidFill>
                <a:latin typeface="Microsoft Sans Serif"/>
                <a:cs typeface="Microsoft Sans Serif"/>
              </a:rPr>
              <a:t> </a:t>
            </a:r>
            <a:r>
              <a:rPr lang="es-AR" b="1" spc="25" dirty="0" smtClean="0">
                <a:solidFill>
                  <a:srgbClr val="616468"/>
                </a:solidFill>
                <a:latin typeface="Microsoft Sans Serif"/>
                <a:cs typeface="Microsoft Sans Serif"/>
              </a:rPr>
              <a:t>de</a:t>
            </a:r>
            <a:r>
              <a:rPr lang="es-AR" b="1" dirty="0" smtClean="0">
                <a:solidFill>
                  <a:srgbClr val="616468"/>
                </a:solidFill>
                <a:latin typeface="Microsoft Sans Serif"/>
                <a:cs typeface="Microsoft Sans Serif"/>
              </a:rPr>
              <a:t> </a:t>
            </a:r>
            <a:r>
              <a:rPr lang="es-AR" b="1" spc="25" dirty="0" smtClean="0">
                <a:solidFill>
                  <a:srgbClr val="616468"/>
                </a:solidFill>
                <a:latin typeface="Microsoft Sans Serif"/>
                <a:cs typeface="Microsoft Sans Serif"/>
              </a:rPr>
              <a:t>combinación</a:t>
            </a:r>
            <a:r>
              <a:rPr lang="es-AR" b="1" dirty="0" smtClean="0">
                <a:solidFill>
                  <a:srgbClr val="616468"/>
                </a:solidFill>
                <a:latin typeface="Microsoft Sans Serif"/>
                <a:cs typeface="Microsoft Sans Serif"/>
              </a:rPr>
              <a:t> </a:t>
            </a:r>
            <a:r>
              <a:rPr lang="es-AR" b="1" spc="25" dirty="0" smtClean="0">
                <a:solidFill>
                  <a:srgbClr val="616468"/>
                </a:solidFill>
                <a:latin typeface="Microsoft Sans Serif"/>
                <a:cs typeface="Microsoft Sans Serif"/>
              </a:rPr>
              <a:t>de</a:t>
            </a:r>
            <a:r>
              <a:rPr lang="es-AR" b="1" dirty="0" smtClean="0">
                <a:solidFill>
                  <a:srgbClr val="616468"/>
                </a:solidFill>
                <a:latin typeface="Microsoft Sans Serif"/>
                <a:cs typeface="Microsoft Sans Serif"/>
              </a:rPr>
              <a:t> </a:t>
            </a:r>
            <a:r>
              <a:rPr lang="es-AR" b="1" spc="30" dirty="0" smtClean="0">
                <a:solidFill>
                  <a:srgbClr val="616468"/>
                </a:solidFill>
                <a:latin typeface="Microsoft Sans Serif"/>
                <a:cs typeface="Microsoft Sans Serif"/>
              </a:rPr>
              <a:t>configuración</a:t>
            </a:r>
            <a:r>
              <a:rPr lang="es-AR" b="1" dirty="0" smtClean="0">
                <a:solidFill>
                  <a:srgbClr val="616468"/>
                </a:solidFill>
                <a:latin typeface="Microsoft Sans Serif"/>
                <a:cs typeface="Microsoft Sans Serif"/>
              </a:rPr>
              <a:t> </a:t>
            </a:r>
            <a:r>
              <a:rPr lang="es-AR" b="1" dirty="0" smtClean="0">
                <a:solidFill>
                  <a:srgbClr val="616468"/>
                </a:solidFill>
                <a:latin typeface="Microsoft Sans Serif"/>
                <a:cs typeface="Microsoft Sans Serif"/>
              </a:rPr>
              <a:t>1: </a:t>
            </a:r>
            <a:r>
              <a:rPr lang="es-AR" b="1" spc="10" dirty="0" smtClean="0">
                <a:solidFill>
                  <a:srgbClr val="616468"/>
                </a:solidFill>
                <a:latin typeface="Microsoft Sans Serif"/>
                <a:cs typeface="Microsoft Sans Serif"/>
              </a:rPr>
              <a:t>Línea</a:t>
            </a:r>
            <a:r>
              <a:rPr lang="es-AR" b="1" spc="-5" dirty="0" smtClean="0">
                <a:solidFill>
                  <a:srgbClr val="616468"/>
                </a:solidFill>
                <a:latin typeface="Microsoft Sans Serif"/>
                <a:cs typeface="Microsoft Sans Serif"/>
              </a:rPr>
              <a:t> </a:t>
            </a:r>
            <a:r>
              <a:rPr lang="es-AR" b="1" spc="15" dirty="0" smtClean="0">
                <a:solidFill>
                  <a:srgbClr val="616468"/>
                </a:solidFill>
                <a:latin typeface="Microsoft Sans Serif"/>
                <a:cs typeface="Microsoft Sans Serif"/>
              </a:rPr>
              <a:t>única, </a:t>
            </a:r>
            <a:r>
              <a:rPr lang="es-AR" b="1" dirty="0" smtClean="0">
                <a:solidFill>
                  <a:srgbClr val="616468"/>
                </a:solidFill>
                <a:latin typeface="Microsoft Sans Serif"/>
                <a:cs typeface="Microsoft Sans Serif"/>
              </a:rPr>
              <a:t>2: </a:t>
            </a:r>
            <a:r>
              <a:rPr lang="es-AR" b="1" spc="20" dirty="0" smtClean="0">
                <a:solidFill>
                  <a:srgbClr val="616468"/>
                </a:solidFill>
                <a:latin typeface="Microsoft Sans Serif"/>
                <a:cs typeface="Microsoft Sans Serif"/>
              </a:rPr>
              <a:t>Cuadro</a:t>
            </a:r>
            <a:r>
              <a:rPr lang="es-AR" b="1" spc="-5" dirty="0" smtClean="0">
                <a:solidFill>
                  <a:srgbClr val="616468"/>
                </a:solidFill>
                <a:latin typeface="Microsoft Sans Serif"/>
                <a:cs typeface="Microsoft Sans Serif"/>
              </a:rPr>
              <a:t> </a:t>
            </a:r>
            <a:r>
              <a:rPr lang="es-AR" b="1" spc="25" dirty="0" smtClean="0">
                <a:solidFill>
                  <a:srgbClr val="616468"/>
                </a:solidFill>
                <a:latin typeface="Microsoft Sans Serif"/>
                <a:cs typeface="Microsoft Sans Serif"/>
              </a:rPr>
              <a:t>principal</a:t>
            </a:r>
            <a:r>
              <a:rPr lang="es-AR" b="1" dirty="0" smtClean="0">
                <a:solidFill>
                  <a:srgbClr val="616468"/>
                </a:solidFill>
                <a:latin typeface="Microsoft Sans Serif"/>
                <a:cs typeface="Microsoft Sans Serif"/>
              </a:rPr>
              <a:t> </a:t>
            </a:r>
            <a:r>
              <a:rPr lang="es-AR" b="1" spc="25" dirty="0" smtClean="0">
                <a:solidFill>
                  <a:srgbClr val="616468"/>
                </a:solidFill>
                <a:latin typeface="Microsoft Sans Serif"/>
                <a:cs typeface="Microsoft Sans Serif"/>
              </a:rPr>
              <a:t>de</a:t>
            </a:r>
            <a:r>
              <a:rPr lang="es-AR" b="1" spc="-5" dirty="0" smtClean="0">
                <a:solidFill>
                  <a:srgbClr val="616468"/>
                </a:solidFill>
                <a:latin typeface="Microsoft Sans Serif"/>
                <a:cs typeface="Microsoft Sans Serif"/>
              </a:rPr>
              <a:t> </a:t>
            </a:r>
            <a:r>
              <a:rPr lang="es-AR" b="1" spc="-30" dirty="0" smtClean="0">
                <a:solidFill>
                  <a:srgbClr val="616468"/>
                </a:solidFill>
                <a:latin typeface="Microsoft Sans Serif"/>
                <a:cs typeface="Microsoft Sans Serif"/>
              </a:rPr>
              <a:t>BT</a:t>
            </a:r>
            <a:r>
              <a:rPr lang="es-AR" b="1" dirty="0" smtClean="0">
                <a:solidFill>
                  <a:srgbClr val="616468"/>
                </a:solidFill>
                <a:latin typeface="Microsoft Sans Serif"/>
                <a:cs typeface="Microsoft Sans Serif"/>
              </a:rPr>
              <a:t> </a:t>
            </a:r>
            <a:r>
              <a:rPr lang="es-AR" b="1" spc="30" dirty="0" smtClean="0">
                <a:solidFill>
                  <a:srgbClr val="616468"/>
                </a:solidFill>
                <a:latin typeface="Microsoft Sans Serif"/>
                <a:cs typeface="Microsoft Sans Serif"/>
              </a:rPr>
              <a:t>interconectado</a:t>
            </a:r>
            <a:r>
              <a:rPr lang="es-AR" b="1" dirty="0" smtClean="0">
                <a:solidFill>
                  <a:srgbClr val="616468"/>
                </a:solidFill>
                <a:latin typeface="Microsoft Sans Serif"/>
                <a:cs typeface="Microsoft Sans Serif"/>
              </a:rPr>
              <a:t> </a:t>
            </a:r>
            <a:r>
              <a:rPr lang="es-AR" b="1" spc="50" dirty="0" smtClean="0">
                <a:solidFill>
                  <a:srgbClr val="616468"/>
                </a:solidFill>
                <a:latin typeface="Microsoft Sans Serif"/>
                <a:cs typeface="Microsoft Sans Serif"/>
              </a:rPr>
              <a:t>por</a:t>
            </a:r>
            <a:r>
              <a:rPr lang="es-AR" b="1" spc="-5" dirty="0" smtClean="0">
                <a:solidFill>
                  <a:srgbClr val="616468"/>
                </a:solidFill>
                <a:latin typeface="Microsoft Sans Serif"/>
                <a:cs typeface="Microsoft Sans Serif"/>
              </a:rPr>
              <a:t> </a:t>
            </a:r>
            <a:r>
              <a:rPr lang="es-AR" b="1" spc="45" dirty="0" smtClean="0">
                <a:solidFill>
                  <a:srgbClr val="616468"/>
                </a:solidFill>
                <a:latin typeface="Microsoft Sans Serif"/>
                <a:cs typeface="Microsoft Sans Serif"/>
              </a:rPr>
              <a:t>un</a:t>
            </a:r>
            <a:r>
              <a:rPr lang="es-AR" b="1" dirty="0" smtClean="0">
                <a:solidFill>
                  <a:srgbClr val="616468"/>
                </a:solidFill>
                <a:latin typeface="Microsoft Sans Serif"/>
                <a:cs typeface="Microsoft Sans Serif"/>
              </a:rPr>
              <a:t> </a:t>
            </a:r>
            <a:r>
              <a:rPr lang="es-AR" b="1" spc="25" dirty="0" err="1" smtClean="0">
                <a:solidFill>
                  <a:srgbClr val="616468"/>
                </a:solidFill>
                <a:latin typeface="Microsoft Sans Serif"/>
                <a:cs typeface="Microsoft Sans Serif"/>
              </a:rPr>
              <a:t>electroducto</a:t>
            </a:r>
            <a:r>
              <a:rPr lang="es-AR" b="1" spc="25" dirty="0" smtClean="0">
                <a:solidFill>
                  <a:srgbClr val="616468"/>
                </a:solidFill>
                <a:latin typeface="Microsoft Sans Serif"/>
                <a:cs typeface="Microsoft Sans Serif"/>
              </a:rPr>
              <a:t>, </a:t>
            </a:r>
            <a:r>
              <a:rPr lang="es-AR" b="1" dirty="0" smtClean="0">
                <a:solidFill>
                  <a:srgbClr val="616468"/>
                </a:solidFill>
                <a:latin typeface="Microsoft Sans Serif"/>
                <a:cs typeface="Microsoft Sans Serif"/>
              </a:rPr>
              <a:t>3: </a:t>
            </a:r>
            <a:r>
              <a:rPr lang="es-AR" b="1" spc="20" dirty="0" smtClean="0">
                <a:solidFill>
                  <a:srgbClr val="616468"/>
                </a:solidFill>
                <a:latin typeface="Microsoft Sans Serif"/>
                <a:cs typeface="Microsoft Sans Serif"/>
              </a:rPr>
              <a:t>Doble</a:t>
            </a:r>
            <a:r>
              <a:rPr lang="es-AR" b="1" spc="-5" dirty="0" smtClean="0">
                <a:solidFill>
                  <a:srgbClr val="616468"/>
                </a:solidFill>
                <a:latin typeface="Microsoft Sans Serif"/>
                <a:cs typeface="Microsoft Sans Serif"/>
              </a:rPr>
              <a:t> </a:t>
            </a:r>
            <a:r>
              <a:rPr lang="es-AR" b="1" spc="40" dirty="0" smtClean="0">
                <a:solidFill>
                  <a:srgbClr val="616468"/>
                </a:solidFill>
                <a:latin typeface="Microsoft Sans Serif"/>
                <a:cs typeface="Microsoft Sans Serif"/>
              </a:rPr>
              <a:t>extremo</a:t>
            </a:r>
            <a:endParaRPr lang="es-AR" b="1"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 name="99 Rectángulo"/>
          <p:cNvSpPr/>
          <p:nvPr/>
        </p:nvSpPr>
        <p:spPr>
          <a:xfrm>
            <a:off x="225364" y="385730"/>
            <a:ext cx="17656236" cy="369332"/>
          </a:xfrm>
          <a:prstGeom prst="rect">
            <a:avLst/>
          </a:prstGeom>
        </p:spPr>
        <p:txBody>
          <a:bodyPr wrap="square">
            <a:spAutoFit/>
          </a:bodyPr>
          <a:lstStyle/>
          <a:p>
            <a:pPr marR="3394710" algn="just">
              <a:spcBef>
                <a:spcPts val="725"/>
              </a:spcBef>
            </a:pPr>
            <a:r>
              <a:rPr lang="es-AR" dirty="0" smtClean="0">
                <a:solidFill>
                  <a:srgbClr val="221915"/>
                </a:solidFill>
                <a:latin typeface="Tahoma" pitchFamily="34" charset="0"/>
                <a:ea typeface="Tahoma" pitchFamily="34" charset="0"/>
                <a:cs typeface="Tahoma" pitchFamily="34" charset="0"/>
              </a:rPr>
              <a:t>Para</a:t>
            </a:r>
            <a:r>
              <a:rPr lang="es-AR" spc="10" dirty="0" smtClean="0">
                <a:solidFill>
                  <a:srgbClr val="221915"/>
                </a:solidFill>
                <a:latin typeface="Tahoma" pitchFamily="34" charset="0"/>
                <a:ea typeface="Tahoma" pitchFamily="34" charset="0"/>
                <a:cs typeface="Tahoma" pitchFamily="34" charset="0"/>
              </a:rPr>
              <a:t> </a:t>
            </a:r>
            <a:r>
              <a:rPr lang="es-AR" dirty="0" smtClean="0">
                <a:solidFill>
                  <a:srgbClr val="221915"/>
                </a:solidFill>
                <a:latin typeface="Tahoma" pitchFamily="34" charset="0"/>
                <a:ea typeface="Tahoma" pitchFamily="34" charset="0"/>
                <a:cs typeface="Tahoma" pitchFamily="34" charset="0"/>
              </a:rPr>
              <a:t>las</a:t>
            </a:r>
            <a:r>
              <a:rPr lang="es-AR" spc="10" dirty="0" smtClean="0">
                <a:solidFill>
                  <a:srgbClr val="221915"/>
                </a:solidFill>
                <a:latin typeface="Tahoma" pitchFamily="34" charset="0"/>
                <a:ea typeface="Tahoma" pitchFamily="34" charset="0"/>
                <a:cs typeface="Tahoma" pitchFamily="34" charset="0"/>
              </a:rPr>
              <a:t> </a:t>
            </a:r>
            <a:r>
              <a:rPr lang="es-AR" spc="25" dirty="0" smtClean="0">
                <a:solidFill>
                  <a:srgbClr val="221915"/>
                </a:solidFill>
                <a:latin typeface="Tahoma" pitchFamily="34" charset="0"/>
                <a:ea typeface="Tahoma" pitchFamily="34" charset="0"/>
                <a:cs typeface="Tahoma" pitchFamily="34" charset="0"/>
              </a:rPr>
              <a:t>diferentes</a:t>
            </a:r>
            <a:r>
              <a:rPr lang="es-AR" spc="15" dirty="0" smtClean="0">
                <a:solidFill>
                  <a:srgbClr val="221915"/>
                </a:solidFill>
                <a:latin typeface="Tahoma" pitchFamily="34" charset="0"/>
                <a:ea typeface="Tahoma" pitchFamily="34" charset="0"/>
                <a:cs typeface="Tahoma" pitchFamily="34" charset="0"/>
              </a:rPr>
              <a:t> </a:t>
            </a:r>
            <a:r>
              <a:rPr lang="es-AR" spc="20" dirty="0" smtClean="0">
                <a:solidFill>
                  <a:srgbClr val="221915"/>
                </a:solidFill>
                <a:latin typeface="Tahoma" pitchFamily="34" charset="0"/>
                <a:ea typeface="Tahoma" pitchFamily="34" charset="0"/>
                <a:cs typeface="Tahoma" pitchFamily="34" charset="0"/>
              </a:rPr>
              <a:t>configuraciones</a:t>
            </a:r>
            <a:r>
              <a:rPr lang="es-AR" spc="10" dirty="0" smtClean="0">
                <a:solidFill>
                  <a:srgbClr val="221915"/>
                </a:solidFill>
                <a:latin typeface="Tahoma" pitchFamily="34" charset="0"/>
                <a:ea typeface="Tahoma" pitchFamily="34" charset="0"/>
                <a:cs typeface="Tahoma" pitchFamily="34" charset="0"/>
              </a:rPr>
              <a:t> posibles, el</a:t>
            </a:r>
            <a:r>
              <a:rPr lang="es-AR" spc="15" dirty="0" smtClean="0">
                <a:solidFill>
                  <a:srgbClr val="221915"/>
                </a:solidFill>
                <a:latin typeface="Tahoma" pitchFamily="34" charset="0"/>
                <a:ea typeface="Tahoma" pitchFamily="34" charset="0"/>
                <a:cs typeface="Tahoma" pitchFamily="34" charset="0"/>
              </a:rPr>
              <a:t> </a:t>
            </a:r>
            <a:r>
              <a:rPr lang="es-AR" spc="30" dirty="0" smtClean="0">
                <a:solidFill>
                  <a:srgbClr val="221915"/>
                </a:solidFill>
                <a:latin typeface="Tahoma" pitchFamily="34" charset="0"/>
                <a:ea typeface="Tahoma" pitchFamily="34" charset="0"/>
                <a:cs typeface="Tahoma" pitchFamily="34" charset="0"/>
              </a:rPr>
              <a:t>conjunto</a:t>
            </a:r>
            <a:r>
              <a:rPr lang="es-AR" spc="10" dirty="0" smtClean="0">
                <a:solidFill>
                  <a:srgbClr val="221915"/>
                </a:solidFill>
                <a:latin typeface="Tahoma" pitchFamily="34" charset="0"/>
                <a:ea typeface="Tahoma" pitchFamily="34" charset="0"/>
                <a:cs typeface="Tahoma" pitchFamily="34" charset="0"/>
              </a:rPr>
              <a:t> </a:t>
            </a:r>
            <a:r>
              <a:rPr lang="es-AR" spc="20" dirty="0" smtClean="0">
                <a:solidFill>
                  <a:srgbClr val="221915"/>
                </a:solidFill>
                <a:latin typeface="Tahoma" pitchFamily="34" charset="0"/>
                <a:ea typeface="Tahoma" pitchFamily="34" charset="0"/>
                <a:cs typeface="Tahoma" pitchFamily="34" charset="0"/>
              </a:rPr>
              <a:t>de</a:t>
            </a:r>
            <a:r>
              <a:rPr lang="es-AR" spc="10" dirty="0" smtClean="0">
                <a:solidFill>
                  <a:srgbClr val="221915"/>
                </a:solidFill>
                <a:latin typeface="Tahoma" pitchFamily="34" charset="0"/>
                <a:ea typeface="Tahoma" pitchFamily="34" charset="0"/>
                <a:cs typeface="Tahoma" pitchFamily="34" charset="0"/>
              </a:rPr>
              <a:t> características </a:t>
            </a:r>
            <a:r>
              <a:rPr lang="es-AR" spc="20" dirty="0" smtClean="0">
                <a:solidFill>
                  <a:srgbClr val="221915"/>
                </a:solidFill>
                <a:latin typeface="Tahoma" pitchFamily="34" charset="0"/>
                <a:ea typeface="Tahoma" pitchFamily="34" charset="0"/>
                <a:cs typeface="Tahoma" pitchFamily="34" charset="0"/>
              </a:rPr>
              <a:t>más</a:t>
            </a:r>
            <a:r>
              <a:rPr lang="es-AR" spc="-5" dirty="0" smtClean="0">
                <a:solidFill>
                  <a:srgbClr val="221915"/>
                </a:solidFill>
                <a:latin typeface="Tahoma" pitchFamily="34" charset="0"/>
                <a:ea typeface="Tahoma" pitchFamily="34" charset="0"/>
                <a:cs typeface="Tahoma" pitchFamily="34" charset="0"/>
              </a:rPr>
              <a:t> </a:t>
            </a:r>
            <a:r>
              <a:rPr lang="es-AR" spc="25" dirty="0" smtClean="0">
                <a:solidFill>
                  <a:srgbClr val="221915"/>
                </a:solidFill>
                <a:latin typeface="Tahoma" pitchFamily="34" charset="0"/>
                <a:ea typeface="Tahoma" pitchFamily="34" charset="0"/>
                <a:cs typeface="Tahoma" pitchFamily="34" charset="0"/>
              </a:rPr>
              <a:t>probables</a:t>
            </a:r>
            <a:r>
              <a:rPr lang="es-AR" spc="-10" dirty="0" smtClean="0">
                <a:solidFill>
                  <a:srgbClr val="221915"/>
                </a:solidFill>
                <a:latin typeface="Tahoma" pitchFamily="34" charset="0"/>
                <a:ea typeface="Tahoma" pitchFamily="34" charset="0"/>
                <a:cs typeface="Tahoma" pitchFamily="34" charset="0"/>
              </a:rPr>
              <a:t> </a:t>
            </a:r>
            <a:r>
              <a:rPr lang="es-AR" spc="5" dirty="0" smtClean="0">
                <a:solidFill>
                  <a:srgbClr val="221915"/>
                </a:solidFill>
                <a:latin typeface="Tahoma" pitchFamily="34" charset="0"/>
                <a:ea typeface="Tahoma" pitchFamily="34" charset="0"/>
                <a:cs typeface="Tahoma" pitchFamily="34" charset="0"/>
              </a:rPr>
              <a:t>y</a:t>
            </a:r>
            <a:r>
              <a:rPr lang="es-AR" spc="-5" dirty="0" smtClean="0">
                <a:solidFill>
                  <a:srgbClr val="221915"/>
                </a:solidFill>
                <a:latin typeface="Tahoma" pitchFamily="34" charset="0"/>
                <a:ea typeface="Tahoma" pitchFamily="34" charset="0"/>
                <a:cs typeface="Tahoma" pitchFamily="34" charset="0"/>
              </a:rPr>
              <a:t> </a:t>
            </a:r>
            <a:r>
              <a:rPr lang="es-AR" spc="20" dirty="0" smtClean="0">
                <a:solidFill>
                  <a:srgbClr val="221915"/>
                </a:solidFill>
                <a:latin typeface="Tahoma" pitchFamily="34" charset="0"/>
                <a:ea typeface="Tahoma" pitchFamily="34" charset="0"/>
                <a:cs typeface="Tahoma" pitchFamily="34" charset="0"/>
              </a:rPr>
              <a:t>habituales</a:t>
            </a:r>
            <a:r>
              <a:rPr lang="es-AR" spc="-5" dirty="0" smtClean="0">
                <a:solidFill>
                  <a:srgbClr val="221915"/>
                </a:solidFill>
                <a:latin typeface="Tahoma" pitchFamily="34" charset="0"/>
                <a:ea typeface="Tahoma" pitchFamily="34" charset="0"/>
                <a:cs typeface="Tahoma" pitchFamily="34" charset="0"/>
              </a:rPr>
              <a:t> se </a:t>
            </a:r>
            <a:r>
              <a:rPr lang="es-AR" spc="20" dirty="0" smtClean="0">
                <a:solidFill>
                  <a:srgbClr val="221915"/>
                </a:solidFill>
                <a:latin typeface="Tahoma" pitchFamily="34" charset="0"/>
                <a:ea typeface="Tahoma" pitchFamily="34" charset="0"/>
                <a:cs typeface="Tahoma" pitchFamily="34" charset="0"/>
              </a:rPr>
              <a:t>recoge</a:t>
            </a:r>
            <a:r>
              <a:rPr lang="es-AR" spc="-5" dirty="0" smtClean="0">
                <a:solidFill>
                  <a:srgbClr val="221915"/>
                </a:solidFill>
                <a:latin typeface="Tahoma" pitchFamily="34" charset="0"/>
                <a:ea typeface="Tahoma" pitchFamily="34" charset="0"/>
                <a:cs typeface="Tahoma" pitchFamily="34" charset="0"/>
              </a:rPr>
              <a:t> </a:t>
            </a:r>
            <a:r>
              <a:rPr lang="es-AR" spc="20" dirty="0" smtClean="0">
                <a:solidFill>
                  <a:srgbClr val="221915"/>
                </a:solidFill>
                <a:latin typeface="Tahoma" pitchFamily="34" charset="0"/>
                <a:ea typeface="Tahoma" pitchFamily="34" charset="0"/>
                <a:cs typeface="Tahoma" pitchFamily="34" charset="0"/>
              </a:rPr>
              <a:t>en</a:t>
            </a:r>
            <a:r>
              <a:rPr lang="es-AR" spc="-5" dirty="0" smtClean="0">
                <a:solidFill>
                  <a:srgbClr val="221915"/>
                </a:solidFill>
                <a:latin typeface="Tahoma" pitchFamily="34" charset="0"/>
                <a:ea typeface="Tahoma" pitchFamily="34" charset="0"/>
                <a:cs typeface="Tahoma" pitchFamily="34" charset="0"/>
              </a:rPr>
              <a:t> </a:t>
            </a:r>
            <a:r>
              <a:rPr lang="es-AR" spc="10" dirty="0" smtClean="0">
                <a:solidFill>
                  <a:srgbClr val="221915"/>
                </a:solidFill>
                <a:latin typeface="Tahoma" pitchFamily="34" charset="0"/>
                <a:ea typeface="Tahoma" pitchFamily="34" charset="0"/>
                <a:cs typeface="Tahoma" pitchFamily="34" charset="0"/>
              </a:rPr>
              <a:t>la</a:t>
            </a:r>
            <a:r>
              <a:rPr lang="es-AR" spc="-5" dirty="0" smtClean="0">
                <a:solidFill>
                  <a:srgbClr val="221915"/>
                </a:solidFill>
                <a:latin typeface="Tahoma" pitchFamily="34" charset="0"/>
                <a:ea typeface="Tahoma" pitchFamily="34" charset="0"/>
                <a:cs typeface="Tahoma" pitchFamily="34" charset="0"/>
              </a:rPr>
              <a:t> </a:t>
            </a:r>
            <a:r>
              <a:rPr lang="es-AR" spc="20" dirty="0" smtClean="0">
                <a:solidFill>
                  <a:srgbClr val="221915"/>
                </a:solidFill>
                <a:latin typeface="Tahoma" pitchFamily="34" charset="0"/>
                <a:ea typeface="Tahoma" pitchFamily="34" charset="0"/>
                <a:cs typeface="Tahoma" pitchFamily="34" charset="0"/>
              </a:rPr>
              <a:t>siguiente</a:t>
            </a:r>
            <a:r>
              <a:rPr lang="es-AR" spc="-5" dirty="0" smtClean="0">
                <a:solidFill>
                  <a:srgbClr val="221915"/>
                </a:solidFill>
                <a:latin typeface="Tahoma" pitchFamily="34" charset="0"/>
                <a:ea typeface="Tahoma" pitchFamily="34" charset="0"/>
                <a:cs typeface="Tahoma" pitchFamily="34" charset="0"/>
              </a:rPr>
              <a:t> </a:t>
            </a:r>
            <a:r>
              <a:rPr lang="es-AR" spc="20" dirty="0" smtClean="0">
                <a:solidFill>
                  <a:srgbClr val="221915"/>
                </a:solidFill>
                <a:latin typeface="Tahoma" pitchFamily="34" charset="0"/>
                <a:ea typeface="Tahoma" pitchFamily="34" charset="0"/>
                <a:cs typeface="Tahoma" pitchFamily="34" charset="0"/>
              </a:rPr>
              <a:t>tabla: </a:t>
            </a:r>
            <a:endParaRPr lang="es-AR" dirty="0">
              <a:latin typeface="Tahoma" pitchFamily="34" charset="0"/>
              <a:ea typeface="Tahoma" pitchFamily="34" charset="0"/>
              <a:cs typeface="Tahoma" pitchFamily="34" charset="0"/>
            </a:endParaRPr>
          </a:p>
        </p:txBody>
      </p:sp>
      <p:pic>
        <p:nvPicPr>
          <p:cNvPr id="2050" name="Picture 2"/>
          <p:cNvPicPr>
            <a:picLocks noChangeAspect="1" noChangeArrowheads="1"/>
          </p:cNvPicPr>
          <p:nvPr/>
        </p:nvPicPr>
        <p:blipFill>
          <a:blip r:embed="rId2"/>
          <a:srcRect/>
          <a:stretch>
            <a:fillRect/>
          </a:stretch>
        </p:blipFill>
        <p:spPr bwMode="auto">
          <a:xfrm>
            <a:off x="4654520" y="1100110"/>
            <a:ext cx="8643998" cy="59293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3155642" y="4886324"/>
            <a:ext cx="3643338" cy="4357718"/>
            <a:chOff x="4809432" y="5554559"/>
            <a:chExt cx="1882775" cy="2896870"/>
          </a:xfrm>
        </p:grpSpPr>
        <p:sp>
          <p:nvSpPr>
            <p:cNvPr id="3" name="object 3"/>
            <p:cNvSpPr/>
            <p:nvPr/>
          </p:nvSpPr>
          <p:spPr>
            <a:xfrm>
              <a:off x="5236248" y="6628168"/>
              <a:ext cx="8255" cy="64135"/>
            </a:xfrm>
            <a:custGeom>
              <a:avLst/>
              <a:gdLst/>
              <a:ahLst/>
              <a:cxnLst/>
              <a:rect l="l" t="t" r="r" b="b"/>
              <a:pathLst>
                <a:path w="8254" h="64134">
                  <a:moveTo>
                    <a:pt x="7848" y="0"/>
                  </a:moveTo>
                  <a:lnTo>
                    <a:pt x="0" y="0"/>
                  </a:lnTo>
                  <a:lnTo>
                    <a:pt x="0" y="64122"/>
                  </a:lnTo>
                  <a:lnTo>
                    <a:pt x="7848" y="64122"/>
                  </a:lnTo>
                  <a:lnTo>
                    <a:pt x="7848" y="0"/>
                  </a:lnTo>
                  <a:close/>
                </a:path>
              </a:pathLst>
            </a:custGeom>
            <a:solidFill>
              <a:srgbClr val="1A171B"/>
            </a:solidFill>
          </p:spPr>
          <p:txBody>
            <a:bodyPr wrap="square" lIns="0" tIns="0" rIns="0" bIns="0" rtlCol="0"/>
            <a:lstStyle/>
            <a:p>
              <a:endParaRPr/>
            </a:p>
          </p:txBody>
        </p:sp>
        <p:pic>
          <p:nvPicPr>
            <p:cNvPr id="4" name="object 4"/>
            <p:cNvPicPr/>
            <p:nvPr/>
          </p:nvPicPr>
          <p:blipFill>
            <a:blip r:embed="rId2" cstate="print"/>
            <a:stretch>
              <a:fillRect/>
            </a:stretch>
          </p:blipFill>
          <p:spPr>
            <a:xfrm>
              <a:off x="4809432" y="5554559"/>
              <a:ext cx="1882672" cy="2896661"/>
            </a:xfrm>
            <a:prstGeom prst="rect">
              <a:avLst/>
            </a:prstGeom>
          </p:spPr>
        </p:pic>
      </p:grpSp>
      <p:sp>
        <p:nvSpPr>
          <p:cNvPr id="14" name="object 14"/>
          <p:cNvSpPr txBox="1"/>
          <p:nvPr/>
        </p:nvSpPr>
        <p:spPr>
          <a:xfrm>
            <a:off x="296802" y="242854"/>
            <a:ext cx="11787270" cy="9712915"/>
          </a:xfrm>
          <a:prstGeom prst="rect">
            <a:avLst/>
          </a:prstGeom>
        </p:spPr>
        <p:txBody>
          <a:bodyPr vert="horz" wrap="square" lIns="0" tIns="71120" rIns="0" bIns="0" rtlCol="0">
            <a:spAutoFit/>
          </a:bodyPr>
          <a:lstStyle/>
          <a:p>
            <a:pPr marL="26034" algn="just">
              <a:spcBef>
                <a:spcPts val="560"/>
              </a:spcBef>
            </a:pPr>
            <a:r>
              <a:rPr sz="2200" b="1" spc="5" dirty="0">
                <a:solidFill>
                  <a:srgbClr val="3DCC58"/>
                </a:solidFill>
                <a:latin typeface="Tahoma" pitchFamily="34" charset="0"/>
                <a:ea typeface="Tahoma" pitchFamily="34" charset="0"/>
                <a:cs typeface="Tahoma" pitchFamily="34" charset="0"/>
              </a:rPr>
              <a:t>Presencia</a:t>
            </a:r>
            <a:r>
              <a:rPr sz="2200" b="1" spc="-10" dirty="0">
                <a:solidFill>
                  <a:srgbClr val="3DCC58"/>
                </a:solidFill>
                <a:latin typeface="Tahoma" pitchFamily="34" charset="0"/>
                <a:ea typeface="Tahoma" pitchFamily="34" charset="0"/>
                <a:cs typeface="Tahoma" pitchFamily="34" charset="0"/>
              </a:rPr>
              <a:t> </a:t>
            </a:r>
            <a:r>
              <a:rPr sz="2200" b="1" spc="20" dirty="0">
                <a:solidFill>
                  <a:srgbClr val="3DCC58"/>
                </a:solidFill>
                <a:latin typeface="Tahoma" pitchFamily="34" charset="0"/>
                <a:ea typeface="Tahoma" pitchFamily="34" charset="0"/>
                <a:cs typeface="Tahoma" pitchFamily="34" charset="0"/>
              </a:rPr>
              <a:t>de</a:t>
            </a:r>
            <a:r>
              <a:rPr sz="2200" b="1" spc="-10" dirty="0">
                <a:solidFill>
                  <a:srgbClr val="3DCC58"/>
                </a:solidFill>
                <a:latin typeface="Tahoma" pitchFamily="34" charset="0"/>
                <a:ea typeface="Tahoma" pitchFamily="34" charset="0"/>
                <a:cs typeface="Tahoma" pitchFamily="34" charset="0"/>
              </a:rPr>
              <a:t> </a:t>
            </a:r>
            <a:r>
              <a:rPr sz="2200" b="1" spc="25" dirty="0">
                <a:solidFill>
                  <a:srgbClr val="3DCC58"/>
                </a:solidFill>
                <a:latin typeface="Tahoma" pitchFamily="34" charset="0"/>
                <a:ea typeface="Tahoma" pitchFamily="34" charset="0"/>
                <a:cs typeface="Tahoma" pitchFamily="34" charset="0"/>
              </a:rPr>
              <a:t>generadores</a:t>
            </a:r>
            <a:r>
              <a:rPr sz="2200" b="1" spc="-5" dirty="0">
                <a:solidFill>
                  <a:srgbClr val="3DCC58"/>
                </a:solidFill>
                <a:latin typeface="Tahoma" pitchFamily="34" charset="0"/>
                <a:ea typeface="Tahoma" pitchFamily="34" charset="0"/>
                <a:cs typeface="Tahoma" pitchFamily="34" charset="0"/>
              </a:rPr>
              <a:t> </a:t>
            </a:r>
            <a:r>
              <a:rPr sz="2200" b="1" spc="20" dirty="0">
                <a:solidFill>
                  <a:srgbClr val="3DCC58"/>
                </a:solidFill>
                <a:latin typeface="Tahoma" pitchFamily="34" charset="0"/>
                <a:ea typeface="Tahoma" pitchFamily="34" charset="0"/>
                <a:cs typeface="Tahoma" pitchFamily="34" charset="0"/>
              </a:rPr>
              <a:t>de</a:t>
            </a:r>
            <a:r>
              <a:rPr sz="2200" b="1" spc="-10" dirty="0">
                <a:solidFill>
                  <a:srgbClr val="3DCC58"/>
                </a:solidFill>
                <a:latin typeface="Tahoma" pitchFamily="34" charset="0"/>
                <a:ea typeface="Tahoma" pitchFamily="34" charset="0"/>
                <a:cs typeface="Tahoma" pitchFamily="34" charset="0"/>
              </a:rPr>
              <a:t> </a:t>
            </a:r>
            <a:r>
              <a:rPr sz="2200" b="1" spc="20" dirty="0">
                <a:solidFill>
                  <a:srgbClr val="3DCC58"/>
                </a:solidFill>
                <a:latin typeface="Tahoma" pitchFamily="34" charset="0"/>
                <a:ea typeface="Tahoma" pitchFamily="34" charset="0"/>
                <a:cs typeface="Tahoma" pitchFamily="34" charset="0"/>
              </a:rPr>
              <a:t>respaldo</a:t>
            </a:r>
            <a:r>
              <a:rPr sz="2200" b="1" spc="-10" dirty="0">
                <a:solidFill>
                  <a:srgbClr val="3DCC58"/>
                </a:solidFill>
                <a:latin typeface="Tahoma" pitchFamily="34" charset="0"/>
                <a:ea typeface="Tahoma" pitchFamily="34" charset="0"/>
                <a:cs typeface="Tahoma" pitchFamily="34" charset="0"/>
              </a:rPr>
              <a:t> </a:t>
            </a:r>
            <a:r>
              <a:rPr sz="2200" b="1" spc="20" dirty="0">
                <a:solidFill>
                  <a:srgbClr val="3DCC58"/>
                </a:solidFill>
                <a:latin typeface="Tahoma" pitchFamily="34" charset="0"/>
                <a:ea typeface="Tahoma" pitchFamily="34" charset="0"/>
                <a:cs typeface="Tahoma" pitchFamily="34" charset="0"/>
              </a:rPr>
              <a:t>de</a:t>
            </a:r>
            <a:r>
              <a:rPr sz="2200" b="1" spc="-5" dirty="0">
                <a:solidFill>
                  <a:srgbClr val="3DCC58"/>
                </a:solidFill>
                <a:latin typeface="Tahoma" pitchFamily="34" charset="0"/>
                <a:ea typeface="Tahoma" pitchFamily="34" charset="0"/>
                <a:cs typeface="Tahoma" pitchFamily="34" charset="0"/>
              </a:rPr>
              <a:t> </a:t>
            </a:r>
            <a:r>
              <a:rPr sz="2200" b="1" spc="-30" dirty="0">
                <a:solidFill>
                  <a:srgbClr val="3DCC58"/>
                </a:solidFill>
                <a:latin typeface="Tahoma" pitchFamily="34" charset="0"/>
                <a:ea typeface="Tahoma" pitchFamily="34" charset="0"/>
                <a:cs typeface="Tahoma" pitchFamily="34" charset="0"/>
              </a:rPr>
              <a:t>BT</a:t>
            </a:r>
            <a:endParaRPr sz="2200" b="1" dirty="0">
              <a:latin typeface="Tahoma" pitchFamily="34" charset="0"/>
              <a:ea typeface="Tahoma" pitchFamily="34" charset="0"/>
              <a:cs typeface="Tahoma" pitchFamily="34" charset="0"/>
            </a:endParaRPr>
          </a:p>
          <a:p>
            <a:pPr marL="24130" marR="5080" indent="-5715" algn="just"/>
            <a:r>
              <a:rPr sz="2200" spc="20" dirty="0">
                <a:solidFill>
                  <a:srgbClr val="221915"/>
                </a:solidFill>
                <a:latin typeface="Tahoma" pitchFamily="34" charset="0"/>
                <a:ea typeface="Tahoma" pitchFamily="34" charset="0"/>
                <a:cs typeface="Tahoma" pitchFamily="34" charset="0"/>
              </a:rPr>
              <a:t>Un </a:t>
            </a:r>
            <a:r>
              <a:rPr sz="2200" spc="30" dirty="0">
                <a:solidFill>
                  <a:srgbClr val="221915"/>
                </a:solidFill>
                <a:latin typeface="Tahoma" pitchFamily="34" charset="0"/>
                <a:ea typeface="Tahoma" pitchFamily="34" charset="0"/>
                <a:cs typeface="Tahoma" pitchFamily="34" charset="0"/>
              </a:rPr>
              <a:t>generador </a:t>
            </a:r>
            <a:r>
              <a:rPr sz="2200" spc="20" dirty="0">
                <a:solidFill>
                  <a:srgbClr val="221915"/>
                </a:solidFill>
                <a:latin typeface="Tahoma" pitchFamily="34" charset="0"/>
                <a:ea typeface="Tahoma" pitchFamily="34" charset="0"/>
                <a:cs typeface="Tahoma" pitchFamily="34" charset="0"/>
              </a:rPr>
              <a:t>de respaldo de </a:t>
            </a:r>
            <a:r>
              <a:rPr sz="2200" spc="-30" dirty="0">
                <a:solidFill>
                  <a:srgbClr val="221915"/>
                </a:solidFill>
                <a:latin typeface="Tahoma" pitchFamily="34" charset="0"/>
                <a:ea typeface="Tahoma" pitchFamily="34" charset="0"/>
                <a:cs typeface="Tahoma" pitchFamily="34" charset="0"/>
              </a:rPr>
              <a:t>BT </a:t>
            </a:r>
            <a:r>
              <a:rPr sz="2200" spc="-5" dirty="0">
                <a:solidFill>
                  <a:srgbClr val="221915"/>
                </a:solidFill>
                <a:latin typeface="Tahoma" pitchFamily="34" charset="0"/>
                <a:ea typeface="Tahoma" pitchFamily="34" charset="0"/>
                <a:cs typeface="Tahoma" pitchFamily="34" charset="0"/>
              </a:rPr>
              <a:t>es </a:t>
            </a:r>
            <a:r>
              <a:rPr sz="2200" spc="40" dirty="0">
                <a:solidFill>
                  <a:srgbClr val="221915"/>
                </a:solidFill>
                <a:latin typeface="Tahoma" pitchFamily="34" charset="0"/>
                <a:ea typeface="Tahoma" pitchFamily="34" charset="0"/>
                <a:cs typeface="Tahoma" pitchFamily="34" charset="0"/>
              </a:rPr>
              <a:t>un </a:t>
            </a:r>
            <a:r>
              <a:rPr sz="2200" spc="30" dirty="0">
                <a:solidFill>
                  <a:srgbClr val="221915"/>
                </a:solidFill>
                <a:latin typeface="Tahoma" pitchFamily="34" charset="0"/>
                <a:ea typeface="Tahoma" pitchFamily="34" charset="0"/>
                <a:cs typeface="Tahoma" pitchFamily="34" charset="0"/>
              </a:rPr>
              <a:t>alternador </a:t>
            </a:r>
            <a:r>
              <a:rPr sz="2200" spc="15" dirty="0">
                <a:solidFill>
                  <a:srgbClr val="221915"/>
                </a:solidFill>
                <a:latin typeface="Tahoma" pitchFamily="34" charset="0"/>
                <a:ea typeface="Tahoma" pitchFamily="34" charset="0"/>
                <a:cs typeface="Tahoma" pitchFamily="34" charset="0"/>
              </a:rPr>
              <a:t>accionado </a:t>
            </a:r>
            <a:r>
              <a:rPr sz="2200" spc="20" dirty="0">
                <a:solidFill>
                  <a:srgbClr val="221915"/>
                </a:solidFill>
                <a:latin typeface="Tahoma" pitchFamily="34" charset="0"/>
                <a:ea typeface="Tahoma" pitchFamily="34" charset="0"/>
                <a:cs typeface="Tahoma" pitchFamily="34" charset="0"/>
              </a:rPr>
              <a:t>mecánicamente </a:t>
            </a:r>
            <a:r>
              <a:rPr sz="2200" spc="40" dirty="0">
                <a:solidFill>
                  <a:srgbClr val="221915"/>
                </a:solidFill>
                <a:latin typeface="Tahoma" pitchFamily="34" charset="0"/>
                <a:ea typeface="Tahoma" pitchFamily="34" charset="0"/>
                <a:cs typeface="Tahoma" pitchFamily="34" charset="0"/>
              </a:rPr>
              <a:t>por un </a:t>
            </a:r>
            <a:r>
              <a:rPr sz="2200" spc="50" dirty="0">
                <a:solidFill>
                  <a:srgbClr val="221915"/>
                </a:solidFill>
                <a:latin typeface="Tahoma" pitchFamily="34" charset="0"/>
                <a:ea typeface="Tahoma" pitchFamily="34" charset="0"/>
                <a:cs typeface="Tahoma" pitchFamily="34" charset="0"/>
              </a:rPr>
              <a:t>motor</a:t>
            </a:r>
            <a:r>
              <a:rPr lang="es-ES" sz="2200" spc="50" dirty="0">
                <a:solidFill>
                  <a:srgbClr val="221915"/>
                </a:solidFill>
                <a:latin typeface="Tahoma" pitchFamily="34" charset="0"/>
                <a:ea typeface="Tahoma" pitchFamily="34" charset="0"/>
                <a:cs typeface="Tahoma" pitchFamily="34" charset="0"/>
              </a:rPr>
              <a:t> </a:t>
            </a:r>
            <a:r>
              <a:rPr sz="2200" spc="25" dirty="0" err="1">
                <a:solidFill>
                  <a:srgbClr val="221915"/>
                </a:solidFill>
                <a:latin typeface="Tahoma" pitchFamily="34" charset="0"/>
                <a:ea typeface="Tahoma" pitchFamily="34" charset="0"/>
                <a:cs typeface="Tahoma" pitchFamily="34" charset="0"/>
              </a:rPr>
              <a:t>térmico</a:t>
            </a:r>
            <a:r>
              <a:rPr sz="2200" spc="2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No </a:t>
            </a:r>
            <a:r>
              <a:rPr sz="2200" spc="25" dirty="0">
                <a:solidFill>
                  <a:srgbClr val="221915"/>
                </a:solidFill>
                <a:latin typeface="Tahoma" pitchFamily="34" charset="0"/>
                <a:ea typeface="Tahoma" pitchFamily="34" charset="0"/>
                <a:cs typeface="Tahoma" pitchFamily="34" charset="0"/>
              </a:rPr>
              <a:t>puede </a:t>
            </a:r>
            <a:r>
              <a:rPr sz="2200" spc="30" dirty="0">
                <a:solidFill>
                  <a:srgbClr val="221915"/>
                </a:solidFill>
                <a:latin typeface="Tahoma" pitchFamily="34" charset="0"/>
                <a:ea typeface="Tahoma" pitchFamily="34" charset="0"/>
                <a:cs typeface="Tahoma" pitchFamily="34" charset="0"/>
              </a:rPr>
              <a:t>proporcionar </a:t>
            </a:r>
            <a:r>
              <a:rPr sz="2200" spc="25" dirty="0">
                <a:solidFill>
                  <a:srgbClr val="221915"/>
                </a:solidFill>
                <a:latin typeface="Tahoma" pitchFamily="34" charset="0"/>
                <a:ea typeface="Tahoma" pitchFamily="34" charset="0"/>
                <a:cs typeface="Tahoma" pitchFamily="34" charset="0"/>
              </a:rPr>
              <a:t>energía </a:t>
            </a:r>
            <a:r>
              <a:rPr sz="2200" spc="15" dirty="0">
                <a:solidFill>
                  <a:srgbClr val="221915"/>
                </a:solidFill>
                <a:latin typeface="Tahoma" pitchFamily="34" charset="0"/>
                <a:ea typeface="Tahoma" pitchFamily="34" charset="0"/>
                <a:cs typeface="Tahoma" pitchFamily="34" charset="0"/>
              </a:rPr>
              <a:t>eléctrica hasta </a:t>
            </a:r>
            <a:r>
              <a:rPr sz="2200" spc="30" dirty="0">
                <a:solidFill>
                  <a:srgbClr val="221915"/>
                </a:solidFill>
                <a:latin typeface="Tahoma" pitchFamily="34" charset="0"/>
                <a:ea typeface="Tahoma" pitchFamily="34" charset="0"/>
                <a:cs typeface="Tahoma" pitchFamily="34" charset="0"/>
              </a:rPr>
              <a:t>que </a:t>
            </a:r>
            <a:r>
              <a:rPr sz="2200" spc="10" dirty="0">
                <a:solidFill>
                  <a:srgbClr val="221915"/>
                </a:solidFill>
                <a:latin typeface="Tahoma" pitchFamily="34" charset="0"/>
                <a:ea typeface="Tahoma" pitchFamily="34" charset="0"/>
                <a:cs typeface="Tahoma" pitchFamily="34" charset="0"/>
              </a:rPr>
              <a:t>el </a:t>
            </a:r>
            <a:r>
              <a:rPr sz="2200" spc="30" dirty="0">
                <a:solidFill>
                  <a:srgbClr val="221915"/>
                </a:solidFill>
                <a:latin typeface="Tahoma" pitchFamily="34" charset="0"/>
                <a:ea typeface="Tahoma" pitchFamily="34" charset="0"/>
                <a:cs typeface="Tahoma" pitchFamily="34" charset="0"/>
              </a:rPr>
              <a:t>generador </a:t>
            </a:r>
            <a:r>
              <a:rPr sz="2200" spc="10" dirty="0" err="1">
                <a:solidFill>
                  <a:srgbClr val="221915"/>
                </a:solidFill>
                <a:latin typeface="Tahoma" pitchFamily="34" charset="0"/>
                <a:ea typeface="Tahoma" pitchFamily="34" charset="0"/>
                <a:cs typeface="Tahoma" pitchFamily="34" charset="0"/>
              </a:rPr>
              <a:t>haya</a:t>
            </a:r>
            <a:r>
              <a:rPr sz="2200" spc="10" dirty="0">
                <a:solidFill>
                  <a:srgbClr val="221915"/>
                </a:solidFill>
                <a:latin typeface="Tahoma" pitchFamily="34" charset="0"/>
                <a:ea typeface="Tahoma" pitchFamily="34" charset="0"/>
                <a:cs typeface="Tahoma" pitchFamily="34" charset="0"/>
              </a:rPr>
              <a:t> </a:t>
            </a:r>
            <a:r>
              <a:rPr sz="2200" spc="10" dirty="0" err="1">
                <a:solidFill>
                  <a:srgbClr val="221915"/>
                </a:solidFill>
                <a:latin typeface="Tahoma" pitchFamily="34" charset="0"/>
                <a:ea typeface="Tahoma" pitchFamily="34" charset="0"/>
                <a:cs typeface="Tahoma" pitchFamily="34" charset="0"/>
              </a:rPr>
              <a:t>alcanzado</a:t>
            </a:r>
            <a:r>
              <a:rPr lang="es-ES" sz="2200" spc="10" dirty="0">
                <a:solidFill>
                  <a:srgbClr val="221915"/>
                </a:solidFill>
                <a:latin typeface="Tahoma" pitchFamily="34" charset="0"/>
                <a:ea typeface="Tahoma" pitchFamily="34" charset="0"/>
                <a:cs typeface="Tahoma" pitchFamily="34" charset="0"/>
              </a:rPr>
              <a:t> </a:t>
            </a:r>
            <a:r>
              <a:rPr sz="2200" spc="10" dirty="0" err="1">
                <a:solidFill>
                  <a:srgbClr val="221915"/>
                </a:solidFill>
                <a:latin typeface="Tahoma" pitchFamily="34" charset="0"/>
                <a:ea typeface="Tahoma" pitchFamily="34" charset="0"/>
                <a:cs typeface="Tahoma" pitchFamily="34" charset="0"/>
              </a:rPr>
              <a:t>su</a:t>
            </a:r>
            <a:r>
              <a:rPr sz="2200" spc="10" dirty="0">
                <a:solidFill>
                  <a:srgbClr val="221915"/>
                </a:solidFill>
                <a:latin typeface="Tahoma" pitchFamily="34" charset="0"/>
                <a:ea typeface="Tahoma" pitchFamily="34" charset="0"/>
                <a:cs typeface="Tahoma" pitchFamily="34" charset="0"/>
              </a:rPr>
              <a:t> </a:t>
            </a:r>
            <a:r>
              <a:rPr sz="2200" spc="15" dirty="0" err="1">
                <a:solidFill>
                  <a:srgbClr val="221915"/>
                </a:solidFill>
                <a:latin typeface="Tahoma" pitchFamily="34" charset="0"/>
                <a:ea typeface="Tahoma" pitchFamily="34" charset="0"/>
                <a:cs typeface="Tahoma" pitchFamily="34" charset="0"/>
              </a:rPr>
              <a:t>velocidad</a:t>
            </a:r>
            <a:r>
              <a:rPr sz="2200" spc="15"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nominal</a:t>
            </a:r>
            <a:r>
              <a:rPr lang="es-AR" sz="2200" spc="25"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lo </a:t>
            </a:r>
            <a:r>
              <a:rPr sz="2200" spc="30" dirty="0">
                <a:solidFill>
                  <a:srgbClr val="221915"/>
                </a:solidFill>
                <a:latin typeface="Tahoma" pitchFamily="34" charset="0"/>
                <a:ea typeface="Tahoma" pitchFamily="34" charset="0"/>
                <a:cs typeface="Tahoma" pitchFamily="34" charset="0"/>
              </a:rPr>
              <a:t>que </a:t>
            </a:r>
            <a:r>
              <a:rPr sz="2200" spc="25" dirty="0">
                <a:solidFill>
                  <a:srgbClr val="221915"/>
                </a:solidFill>
                <a:latin typeface="Tahoma" pitchFamily="34" charset="0"/>
                <a:ea typeface="Tahoma" pitchFamily="34" charset="0"/>
                <a:cs typeface="Tahoma" pitchFamily="34" charset="0"/>
              </a:rPr>
              <a:t>lo </a:t>
            </a:r>
            <a:r>
              <a:rPr sz="2200" spc="5" dirty="0">
                <a:solidFill>
                  <a:srgbClr val="221915"/>
                </a:solidFill>
                <a:latin typeface="Tahoma" pitchFamily="34" charset="0"/>
                <a:ea typeface="Tahoma" pitchFamily="34" charset="0"/>
                <a:cs typeface="Tahoma" pitchFamily="34" charset="0"/>
              </a:rPr>
              <a:t>hace </a:t>
            </a:r>
            <a:r>
              <a:rPr sz="2200" spc="20" dirty="0">
                <a:solidFill>
                  <a:srgbClr val="221915"/>
                </a:solidFill>
                <a:latin typeface="Tahoma" pitchFamily="34" charset="0"/>
                <a:ea typeface="Tahoma" pitchFamily="34" charset="0"/>
                <a:cs typeface="Tahoma" pitchFamily="34" charset="0"/>
              </a:rPr>
              <a:t>inadecuado </a:t>
            </a:r>
            <a:r>
              <a:rPr sz="2200" spc="30" dirty="0">
                <a:solidFill>
                  <a:srgbClr val="221915"/>
                </a:solidFill>
                <a:latin typeface="Tahoma" pitchFamily="34" charset="0"/>
                <a:ea typeface="Tahoma" pitchFamily="34" charset="0"/>
                <a:cs typeface="Tahoma" pitchFamily="34" charset="0"/>
              </a:rPr>
              <a:t>como fuente </a:t>
            </a:r>
            <a:r>
              <a:rPr sz="2200" spc="20" dirty="0">
                <a:solidFill>
                  <a:srgbClr val="221915"/>
                </a:solidFill>
                <a:latin typeface="Tahoma" pitchFamily="34" charset="0"/>
                <a:ea typeface="Tahoma" pitchFamily="34" charset="0"/>
                <a:cs typeface="Tahoma" pitchFamily="34" charset="0"/>
              </a:rPr>
              <a:t>de </a:t>
            </a:r>
            <a:r>
              <a:rPr sz="2200" spc="25" dirty="0" err="1">
                <a:solidFill>
                  <a:srgbClr val="221915"/>
                </a:solidFill>
                <a:latin typeface="Tahoma" pitchFamily="34" charset="0"/>
                <a:ea typeface="Tahoma" pitchFamily="34" charset="0"/>
                <a:cs typeface="Tahoma" pitchFamily="34" charset="0"/>
              </a:rPr>
              <a:t>alimentación</a:t>
            </a:r>
            <a:r>
              <a:rPr lang="es-ES" sz="2200" spc="25" dirty="0">
                <a:solidFill>
                  <a:srgbClr val="221915"/>
                </a:solidFill>
                <a:latin typeface="Tahoma" pitchFamily="34" charset="0"/>
                <a:ea typeface="Tahoma" pitchFamily="34" charset="0"/>
                <a:cs typeface="Tahoma" pitchFamily="34" charset="0"/>
              </a:rPr>
              <a:t> </a:t>
            </a:r>
            <a:r>
              <a:rPr sz="2200" spc="30" dirty="0" err="1">
                <a:solidFill>
                  <a:srgbClr val="221915"/>
                </a:solidFill>
                <a:latin typeface="Tahoma" pitchFamily="34" charset="0"/>
                <a:ea typeface="Tahoma" pitchFamily="34" charset="0"/>
                <a:cs typeface="Tahoma" pitchFamily="34" charset="0"/>
              </a:rPr>
              <a:t>ininterrumpida</a:t>
            </a:r>
            <a:r>
              <a:rPr sz="2200" spc="30" dirty="0">
                <a:solidFill>
                  <a:srgbClr val="221915"/>
                </a:solidFill>
                <a:latin typeface="Tahoma" pitchFamily="34" charset="0"/>
                <a:ea typeface="Tahoma" pitchFamily="34" charset="0"/>
                <a:cs typeface="Tahoma" pitchFamily="34" charset="0"/>
              </a:rPr>
              <a:t>.</a:t>
            </a:r>
            <a:r>
              <a:rPr sz="2200" dirty="0">
                <a:solidFill>
                  <a:srgbClr val="221915"/>
                </a:solidFill>
                <a:latin typeface="Tahoma" pitchFamily="34" charset="0"/>
                <a:ea typeface="Tahoma" pitchFamily="34" charset="0"/>
                <a:cs typeface="Tahoma" pitchFamily="34" charset="0"/>
              </a:rPr>
              <a:t> </a:t>
            </a:r>
            <a:r>
              <a:rPr sz="2200" spc="-35" dirty="0">
                <a:solidFill>
                  <a:srgbClr val="221915"/>
                </a:solidFill>
                <a:latin typeface="Tahoma" pitchFamily="34" charset="0"/>
                <a:ea typeface="Tahoma" pitchFamily="34" charset="0"/>
                <a:cs typeface="Tahoma" pitchFamily="34" charset="0"/>
              </a:rPr>
              <a:t>Si</a:t>
            </a:r>
            <a:r>
              <a:rPr sz="2200" spc="5" dirty="0">
                <a:solidFill>
                  <a:srgbClr val="221915"/>
                </a:solidFill>
                <a:latin typeface="Tahoma" pitchFamily="34" charset="0"/>
                <a:ea typeface="Tahoma" pitchFamily="34" charset="0"/>
                <a:cs typeface="Tahoma" pitchFamily="34" charset="0"/>
              </a:rPr>
              <a:t> </a:t>
            </a:r>
            <a:r>
              <a:rPr sz="2200" spc="10" dirty="0">
                <a:solidFill>
                  <a:srgbClr val="221915"/>
                </a:solidFill>
                <a:latin typeface="Tahoma" pitchFamily="34" charset="0"/>
                <a:ea typeface="Tahoma" pitchFamily="34" charset="0"/>
                <a:cs typeface="Tahoma" pitchFamily="34" charset="0"/>
              </a:rPr>
              <a:t>el</a:t>
            </a:r>
            <a:r>
              <a:rPr sz="2200" spc="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generador</a:t>
            </a:r>
            <a:r>
              <a:rPr sz="2200" spc="5" dirty="0">
                <a:solidFill>
                  <a:srgbClr val="221915"/>
                </a:solidFill>
                <a:latin typeface="Tahoma" pitchFamily="34" charset="0"/>
                <a:ea typeface="Tahoma" pitchFamily="34" charset="0"/>
                <a:cs typeface="Tahoma" pitchFamily="34" charset="0"/>
              </a:rPr>
              <a:t> </a:t>
            </a:r>
            <a:r>
              <a:rPr sz="2200" spc="10" dirty="0">
                <a:solidFill>
                  <a:srgbClr val="221915"/>
                </a:solidFill>
                <a:latin typeface="Tahoma" pitchFamily="34" charset="0"/>
                <a:ea typeface="Tahoma" pitchFamily="34" charset="0"/>
                <a:cs typeface="Tahoma" pitchFamily="34" charset="0"/>
              </a:rPr>
              <a:t>está</a:t>
            </a:r>
            <a:r>
              <a:rPr sz="2200" spc="5"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dimensionado</a:t>
            </a:r>
            <a:r>
              <a:rPr sz="2200"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para</a:t>
            </a:r>
            <a:r>
              <a:rPr sz="2200" spc="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suministrar</a:t>
            </a:r>
            <a:r>
              <a:rPr sz="2200" spc="5"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energía</a:t>
            </a:r>
            <a:r>
              <a:rPr sz="2200" spc="5" dirty="0">
                <a:solidFill>
                  <a:srgbClr val="221915"/>
                </a:solidFill>
                <a:latin typeface="Tahoma" pitchFamily="34" charset="0"/>
                <a:ea typeface="Tahoma" pitchFamily="34" charset="0"/>
                <a:cs typeface="Tahoma" pitchFamily="34" charset="0"/>
              </a:rPr>
              <a:t> </a:t>
            </a:r>
            <a:r>
              <a:rPr sz="2200" dirty="0">
                <a:solidFill>
                  <a:srgbClr val="221915"/>
                </a:solidFill>
                <a:latin typeface="Tahoma" pitchFamily="34" charset="0"/>
                <a:ea typeface="Tahoma" pitchFamily="34" charset="0"/>
                <a:cs typeface="Tahoma" pitchFamily="34" charset="0"/>
              </a:rPr>
              <a:t>a</a:t>
            </a:r>
            <a:r>
              <a:rPr sz="2200" spc="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toda</a:t>
            </a:r>
            <a:r>
              <a:rPr sz="2200"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o</a:t>
            </a:r>
            <a:r>
              <a:rPr sz="2200" spc="5" dirty="0">
                <a:solidFill>
                  <a:srgbClr val="221915"/>
                </a:solidFill>
                <a:latin typeface="Tahoma" pitchFamily="34" charset="0"/>
                <a:ea typeface="Tahoma" pitchFamily="34" charset="0"/>
                <a:cs typeface="Tahoma" pitchFamily="34" charset="0"/>
              </a:rPr>
              <a:t> </a:t>
            </a:r>
            <a:r>
              <a:rPr sz="2200" spc="15" dirty="0" err="1">
                <a:solidFill>
                  <a:srgbClr val="221915"/>
                </a:solidFill>
                <a:latin typeface="Tahoma" pitchFamily="34" charset="0"/>
                <a:ea typeface="Tahoma" pitchFamily="34" charset="0"/>
                <a:cs typeface="Tahoma" pitchFamily="34" charset="0"/>
              </a:rPr>
              <a:t>sólo</a:t>
            </a:r>
            <a:r>
              <a:rPr sz="2200" spc="5" dirty="0">
                <a:solidFill>
                  <a:srgbClr val="221915"/>
                </a:solidFill>
                <a:latin typeface="Tahoma" pitchFamily="34" charset="0"/>
                <a:ea typeface="Tahoma" pitchFamily="34" charset="0"/>
                <a:cs typeface="Tahoma" pitchFamily="34" charset="0"/>
              </a:rPr>
              <a:t> </a:t>
            </a:r>
            <a:r>
              <a:rPr sz="2200" dirty="0">
                <a:solidFill>
                  <a:srgbClr val="221915"/>
                </a:solidFill>
                <a:latin typeface="Tahoma" pitchFamily="34" charset="0"/>
                <a:ea typeface="Tahoma" pitchFamily="34" charset="0"/>
                <a:cs typeface="Tahoma" pitchFamily="34" charset="0"/>
              </a:rPr>
              <a:t>a</a:t>
            </a:r>
            <a:r>
              <a:rPr lang="es-ES" sz="2200"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una</a:t>
            </a:r>
            <a:r>
              <a:rPr sz="2200" spc="-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parte</a:t>
            </a:r>
            <a:r>
              <a:rPr sz="2200" spc="-5"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spc="-5" dirty="0">
                <a:solidFill>
                  <a:srgbClr val="221915"/>
                </a:solidFill>
                <a:latin typeface="Tahoma" pitchFamily="34" charset="0"/>
                <a:ea typeface="Tahoma" pitchFamily="34" charset="0"/>
                <a:cs typeface="Tahoma" pitchFamily="34" charset="0"/>
              </a:rPr>
              <a:t> </a:t>
            </a:r>
            <a:r>
              <a:rPr sz="2200" spc="10" dirty="0">
                <a:solidFill>
                  <a:srgbClr val="221915"/>
                </a:solidFill>
                <a:latin typeface="Tahoma" pitchFamily="34" charset="0"/>
                <a:ea typeface="Tahoma" pitchFamily="34" charset="0"/>
                <a:cs typeface="Tahoma" pitchFamily="34" charset="0"/>
              </a:rPr>
              <a:t>la</a:t>
            </a:r>
            <a:r>
              <a:rPr sz="2200" spc="-5" dirty="0">
                <a:solidFill>
                  <a:srgbClr val="221915"/>
                </a:solidFill>
                <a:latin typeface="Tahoma" pitchFamily="34" charset="0"/>
                <a:ea typeface="Tahoma" pitchFamily="34" charset="0"/>
                <a:cs typeface="Tahoma" pitchFamily="34" charset="0"/>
              </a:rPr>
              <a:t> </a:t>
            </a:r>
            <a:r>
              <a:rPr sz="2200" spc="15" dirty="0" err="1">
                <a:solidFill>
                  <a:srgbClr val="221915"/>
                </a:solidFill>
                <a:latin typeface="Tahoma" pitchFamily="34" charset="0"/>
                <a:ea typeface="Tahoma" pitchFamily="34" charset="0"/>
                <a:cs typeface="Tahoma" pitchFamily="34" charset="0"/>
              </a:rPr>
              <a:t>instalación</a:t>
            </a:r>
            <a:r>
              <a:rPr lang="es-AR" sz="2200" spc="15" dirty="0">
                <a:solidFill>
                  <a:srgbClr val="221915"/>
                </a:solidFill>
                <a:latin typeface="Tahoma" pitchFamily="34" charset="0"/>
                <a:ea typeface="Tahoma" pitchFamily="34" charset="0"/>
                <a:cs typeface="Tahoma" pitchFamily="34" charset="0"/>
              </a:rPr>
              <a:t>, </a:t>
            </a:r>
            <a:r>
              <a:rPr sz="2200" spc="-5" dirty="0">
                <a:solidFill>
                  <a:srgbClr val="221915"/>
                </a:solidFill>
                <a:latin typeface="Tahoma" pitchFamily="34" charset="0"/>
                <a:ea typeface="Tahoma" pitchFamily="34" charset="0"/>
                <a:cs typeface="Tahoma" pitchFamily="34" charset="0"/>
              </a:rPr>
              <a:t>es </a:t>
            </a:r>
            <a:r>
              <a:rPr sz="2200" spc="15" dirty="0">
                <a:solidFill>
                  <a:srgbClr val="221915"/>
                </a:solidFill>
                <a:latin typeface="Tahoma" pitchFamily="34" charset="0"/>
                <a:ea typeface="Tahoma" pitchFamily="34" charset="0"/>
                <a:cs typeface="Tahoma" pitchFamily="34" charset="0"/>
              </a:rPr>
              <a:t>necesario</a:t>
            </a:r>
            <a:r>
              <a:rPr sz="2200" spc="-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que</a:t>
            </a:r>
            <a:r>
              <a:rPr sz="2200" spc="-5" dirty="0">
                <a:solidFill>
                  <a:srgbClr val="221915"/>
                </a:solidFill>
                <a:latin typeface="Tahoma" pitchFamily="34" charset="0"/>
                <a:ea typeface="Tahoma" pitchFamily="34" charset="0"/>
                <a:cs typeface="Tahoma" pitchFamily="34" charset="0"/>
              </a:rPr>
              <a:t> </a:t>
            </a:r>
            <a:r>
              <a:rPr sz="2200" spc="10" dirty="0">
                <a:solidFill>
                  <a:srgbClr val="221915"/>
                </a:solidFill>
                <a:latin typeface="Tahoma" pitchFamily="34" charset="0"/>
                <a:ea typeface="Tahoma" pitchFamily="34" charset="0"/>
                <a:cs typeface="Tahoma" pitchFamily="34" charset="0"/>
              </a:rPr>
              <a:t>haya</a:t>
            </a:r>
            <a:r>
              <a:rPr sz="2200" spc="-5"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redundancia</a:t>
            </a:r>
            <a:r>
              <a:rPr sz="2200" spc="-5" dirty="0">
                <a:solidFill>
                  <a:srgbClr val="221915"/>
                </a:solidFill>
                <a:latin typeface="Tahoma" pitchFamily="34" charset="0"/>
                <a:ea typeface="Tahoma" pitchFamily="34" charset="0"/>
                <a:cs typeface="Tahoma" pitchFamily="34" charset="0"/>
              </a:rPr>
              <a:t> </a:t>
            </a:r>
            <a:r>
              <a:rPr sz="2200" spc="35" dirty="0">
                <a:solidFill>
                  <a:srgbClr val="221915"/>
                </a:solidFill>
                <a:latin typeface="Tahoma" pitchFamily="34" charset="0"/>
                <a:ea typeface="Tahoma" pitchFamily="34" charset="0"/>
                <a:cs typeface="Tahoma" pitchFamily="34" charset="0"/>
              </a:rPr>
              <a:t>total</a:t>
            </a:r>
            <a:r>
              <a:rPr sz="2200" spc="-5" dirty="0">
                <a:solidFill>
                  <a:srgbClr val="221915"/>
                </a:solidFill>
                <a:latin typeface="Tahoma" pitchFamily="34" charset="0"/>
                <a:ea typeface="Tahoma" pitchFamily="34" charset="0"/>
                <a:cs typeface="Tahoma" pitchFamily="34" charset="0"/>
              </a:rPr>
              <a:t> </a:t>
            </a:r>
            <a:r>
              <a:rPr sz="2200" spc="30">
                <a:solidFill>
                  <a:srgbClr val="221915"/>
                </a:solidFill>
                <a:latin typeface="Tahoma" pitchFamily="34" charset="0"/>
                <a:ea typeface="Tahoma" pitchFamily="34" charset="0"/>
                <a:cs typeface="Tahoma" pitchFamily="34" charset="0"/>
              </a:rPr>
              <a:t>o</a:t>
            </a:r>
            <a:r>
              <a:rPr sz="2200" spc="-5">
                <a:solidFill>
                  <a:srgbClr val="221915"/>
                </a:solidFill>
                <a:latin typeface="Tahoma" pitchFamily="34" charset="0"/>
                <a:ea typeface="Tahoma" pitchFamily="34" charset="0"/>
                <a:cs typeface="Tahoma" pitchFamily="34" charset="0"/>
              </a:rPr>
              <a:t> </a:t>
            </a:r>
            <a:r>
              <a:rPr sz="2200" spc="15" smtClean="0">
                <a:solidFill>
                  <a:srgbClr val="221915"/>
                </a:solidFill>
                <a:latin typeface="Tahoma" pitchFamily="34" charset="0"/>
                <a:ea typeface="Tahoma" pitchFamily="34" charset="0"/>
                <a:cs typeface="Tahoma" pitchFamily="34" charset="0"/>
              </a:rPr>
              <a:t>parcial.</a:t>
            </a:r>
            <a:endParaRPr lang="es-ES" sz="2200" spc="15" dirty="0" smtClean="0">
              <a:solidFill>
                <a:srgbClr val="221915"/>
              </a:solidFill>
              <a:latin typeface="Tahoma" pitchFamily="34" charset="0"/>
              <a:ea typeface="Tahoma" pitchFamily="34" charset="0"/>
              <a:cs typeface="Tahoma" pitchFamily="34" charset="0"/>
            </a:endParaRPr>
          </a:p>
          <a:p>
            <a:pPr marL="24130" marR="5080" indent="-5715" algn="just"/>
            <a:r>
              <a:rPr sz="2200" spc="20" smtClean="0">
                <a:solidFill>
                  <a:srgbClr val="221915"/>
                </a:solidFill>
                <a:latin typeface="Tahoma" pitchFamily="34" charset="0"/>
                <a:ea typeface="Tahoma" pitchFamily="34" charset="0"/>
                <a:cs typeface="Tahoma" pitchFamily="34" charset="0"/>
              </a:rPr>
              <a:t>Un</a:t>
            </a:r>
            <a:r>
              <a:rPr sz="2200" smtClean="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generador</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respaldo</a:t>
            </a:r>
            <a:r>
              <a:rPr sz="2200"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generalmente</a:t>
            </a:r>
            <a:r>
              <a:rPr sz="2200"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funciona</a:t>
            </a:r>
            <a:r>
              <a:rPr sz="2200" dirty="0">
                <a:solidFill>
                  <a:srgbClr val="221915"/>
                </a:solidFill>
                <a:latin typeface="Tahoma" pitchFamily="34" charset="0"/>
                <a:ea typeface="Tahoma" pitchFamily="34" charset="0"/>
                <a:cs typeface="Tahoma" pitchFamily="34" charset="0"/>
              </a:rPr>
              <a:t> </a:t>
            </a:r>
            <a:r>
              <a:rPr sz="2200" spc="15" dirty="0">
                <a:solidFill>
                  <a:srgbClr val="221915"/>
                </a:solidFill>
                <a:latin typeface="Tahoma" pitchFamily="34" charset="0"/>
                <a:ea typeface="Tahoma" pitchFamily="34" charset="0"/>
                <a:cs typeface="Tahoma" pitchFamily="34" charset="0"/>
              </a:rPr>
              <a:t>desconectado</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dirty="0">
                <a:solidFill>
                  <a:srgbClr val="221915"/>
                </a:solidFill>
                <a:latin typeface="Tahoma" pitchFamily="34" charset="0"/>
                <a:ea typeface="Tahoma" pitchFamily="34" charset="0"/>
                <a:cs typeface="Tahoma" pitchFamily="34" charset="0"/>
              </a:rPr>
              <a:t> </a:t>
            </a:r>
            <a:r>
              <a:rPr sz="2200" spc="10" dirty="0">
                <a:solidFill>
                  <a:srgbClr val="221915"/>
                </a:solidFill>
                <a:latin typeface="Tahoma" pitchFamily="34" charset="0"/>
                <a:ea typeface="Tahoma" pitchFamily="34" charset="0"/>
                <a:cs typeface="Tahoma" pitchFamily="34" charset="0"/>
              </a:rPr>
              <a:t>la</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red</a:t>
            </a:r>
            <a:r>
              <a:rPr lang="es-AR" sz="2200" spc="20"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lo</a:t>
            </a:r>
            <a:r>
              <a:rPr sz="2200"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que</a:t>
            </a:r>
            <a:r>
              <a:rPr lang="es-ES" sz="2200" spc="30" dirty="0">
                <a:solidFill>
                  <a:srgbClr val="221915"/>
                </a:solidFill>
                <a:latin typeface="Tahoma" pitchFamily="34" charset="0"/>
                <a:ea typeface="Tahoma" pitchFamily="34" charset="0"/>
                <a:cs typeface="Tahoma" pitchFamily="34" charset="0"/>
              </a:rPr>
              <a:t> </a:t>
            </a:r>
            <a:r>
              <a:rPr sz="2200" spc="25" dirty="0" err="1">
                <a:solidFill>
                  <a:srgbClr val="221915"/>
                </a:solidFill>
                <a:latin typeface="Tahoma" pitchFamily="34" charset="0"/>
                <a:ea typeface="Tahoma" pitchFamily="34" charset="0"/>
                <a:cs typeface="Tahoma" pitchFamily="34" charset="0"/>
              </a:rPr>
              <a:t>requiere</a:t>
            </a:r>
            <a:r>
              <a:rPr sz="2200" spc="-5" dirty="0">
                <a:solidFill>
                  <a:srgbClr val="221915"/>
                </a:solidFill>
                <a:latin typeface="Tahoma" pitchFamily="34" charset="0"/>
                <a:ea typeface="Tahoma" pitchFamily="34" charset="0"/>
                <a:cs typeface="Tahoma" pitchFamily="34" charset="0"/>
              </a:rPr>
              <a:t> </a:t>
            </a:r>
            <a:r>
              <a:rPr sz="2200" spc="40" dirty="0">
                <a:solidFill>
                  <a:srgbClr val="221915"/>
                </a:solidFill>
                <a:latin typeface="Tahoma" pitchFamily="34" charset="0"/>
                <a:ea typeface="Tahoma" pitchFamily="34" charset="0"/>
                <a:cs typeface="Tahoma" pitchFamily="34" charset="0"/>
              </a:rPr>
              <a:t>un</a:t>
            </a:r>
            <a:r>
              <a:rPr sz="2200" spc="-5"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cambio</a:t>
            </a:r>
            <a:r>
              <a:rPr sz="2200" spc="-5"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spc="-5" dirty="0">
                <a:solidFill>
                  <a:srgbClr val="221915"/>
                </a:solidFill>
                <a:latin typeface="Tahoma" pitchFamily="34" charset="0"/>
                <a:ea typeface="Tahoma" pitchFamily="34" charset="0"/>
                <a:cs typeface="Tahoma" pitchFamily="34" charset="0"/>
              </a:rPr>
              <a:t> </a:t>
            </a:r>
            <a:r>
              <a:rPr sz="2200" spc="30" dirty="0">
                <a:solidFill>
                  <a:srgbClr val="221915"/>
                </a:solidFill>
                <a:latin typeface="Tahoma" pitchFamily="34" charset="0"/>
                <a:ea typeface="Tahoma" pitchFamily="34" charset="0"/>
                <a:cs typeface="Tahoma" pitchFamily="34" charset="0"/>
              </a:rPr>
              <a:t>fuente</a:t>
            </a:r>
            <a:r>
              <a:rPr sz="2200" spc="-5" dirty="0">
                <a:solidFill>
                  <a:srgbClr val="221915"/>
                </a:solidFill>
                <a:latin typeface="Tahoma" pitchFamily="34" charset="0"/>
                <a:ea typeface="Tahoma" pitchFamily="34" charset="0"/>
                <a:cs typeface="Tahoma" pitchFamily="34" charset="0"/>
              </a:rPr>
              <a:t> </a:t>
            </a:r>
            <a:r>
              <a:rPr sz="2200" spc="5" dirty="0">
                <a:solidFill>
                  <a:srgbClr val="221915"/>
                </a:solidFill>
                <a:latin typeface="Tahoma" pitchFamily="34" charset="0"/>
                <a:ea typeface="Tahoma" pitchFamily="34" charset="0"/>
                <a:cs typeface="Tahoma" pitchFamily="34" charset="0"/>
              </a:rPr>
              <a:t>y</a:t>
            </a:r>
            <a:r>
              <a:rPr sz="2200" spc="-5" dirty="0">
                <a:solidFill>
                  <a:srgbClr val="221915"/>
                </a:solidFill>
                <a:latin typeface="Tahoma" pitchFamily="34" charset="0"/>
                <a:ea typeface="Tahoma" pitchFamily="34" charset="0"/>
                <a:cs typeface="Tahoma" pitchFamily="34" charset="0"/>
              </a:rPr>
              <a:t> </a:t>
            </a:r>
            <a:r>
              <a:rPr sz="2200" spc="40" dirty="0">
                <a:solidFill>
                  <a:srgbClr val="221915"/>
                </a:solidFill>
                <a:latin typeface="Tahoma" pitchFamily="34" charset="0"/>
                <a:ea typeface="Tahoma" pitchFamily="34" charset="0"/>
                <a:cs typeface="Tahoma" pitchFamily="34" charset="0"/>
              </a:rPr>
              <a:t>un</a:t>
            </a:r>
            <a:r>
              <a:rPr sz="2200" dirty="0">
                <a:solidFill>
                  <a:srgbClr val="221915"/>
                </a:solidFill>
                <a:latin typeface="Tahoma" pitchFamily="34" charset="0"/>
                <a:ea typeface="Tahoma" pitchFamily="34" charset="0"/>
                <a:cs typeface="Tahoma" pitchFamily="34" charset="0"/>
              </a:rPr>
              <a:t> </a:t>
            </a:r>
            <a:r>
              <a:rPr sz="2200" spc="15" dirty="0">
                <a:solidFill>
                  <a:srgbClr val="221915"/>
                </a:solidFill>
                <a:latin typeface="Tahoma" pitchFamily="34" charset="0"/>
                <a:ea typeface="Tahoma" pitchFamily="34" charset="0"/>
                <a:cs typeface="Tahoma" pitchFamily="34" charset="0"/>
              </a:rPr>
              <a:t>sistema</a:t>
            </a:r>
            <a:r>
              <a:rPr sz="2200" spc="-5"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spc="-5"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enclavamiento.</a:t>
            </a:r>
            <a:endParaRPr sz="2200" dirty="0">
              <a:latin typeface="Tahoma" pitchFamily="34" charset="0"/>
              <a:ea typeface="Tahoma" pitchFamily="34" charset="0"/>
              <a:cs typeface="Tahoma" pitchFamily="34" charset="0"/>
            </a:endParaRPr>
          </a:p>
          <a:p>
            <a:pPr marL="12700" algn="just">
              <a:spcBef>
                <a:spcPts val="790"/>
              </a:spcBef>
            </a:pPr>
            <a:r>
              <a:rPr sz="2200" spc="-30" smtClean="0">
                <a:solidFill>
                  <a:srgbClr val="221915"/>
                </a:solidFill>
                <a:latin typeface="Tahoma" pitchFamily="34" charset="0"/>
                <a:ea typeface="Tahoma" pitchFamily="34" charset="0"/>
                <a:cs typeface="Tahoma" pitchFamily="34" charset="0"/>
              </a:rPr>
              <a:t>El</a:t>
            </a:r>
            <a:r>
              <a:rPr sz="2200" spc="-5" smtClean="0">
                <a:solidFill>
                  <a:srgbClr val="221915"/>
                </a:solidFill>
                <a:latin typeface="Tahoma" pitchFamily="34" charset="0"/>
                <a:ea typeface="Tahoma" pitchFamily="34" charset="0"/>
                <a:cs typeface="Tahoma" pitchFamily="34" charset="0"/>
              </a:rPr>
              <a:t> </a:t>
            </a:r>
            <a:r>
              <a:rPr sz="2200" spc="35" dirty="0">
                <a:solidFill>
                  <a:srgbClr val="221915"/>
                </a:solidFill>
                <a:latin typeface="Tahoma" pitchFamily="34" charset="0"/>
                <a:ea typeface="Tahoma" pitchFamily="34" charset="0"/>
                <a:cs typeface="Tahoma" pitchFamily="34" charset="0"/>
              </a:rPr>
              <a:t>tiempo</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respaldo</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del</a:t>
            </a:r>
            <a:r>
              <a:rPr sz="2200"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generador</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depende</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dirty="0">
                <a:solidFill>
                  <a:srgbClr val="221915"/>
                </a:solidFill>
                <a:latin typeface="Tahoma" pitchFamily="34" charset="0"/>
                <a:ea typeface="Tahoma" pitchFamily="34" charset="0"/>
                <a:cs typeface="Tahoma" pitchFamily="34" charset="0"/>
              </a:rPr>
              <a:t> </a:t>
            </a:r>
            <a:r>
              <a:rPr sz="2200" spc="10" dirty="0">
                <a:solidFill>
                  <a:srgbClr val="221915"/>
                </a:solidFill>
                <a:latin typeface="Tahoma" pitchFamily="34" charset="0"/>
                <a:ea typeface="Tahoma" pitchFamily="34" charset="0"/>
                <a:cs typeface="Tahoma" pitchFamily="34" charset="0"/>
              </a:rPr>
              <a:t>la</a:t>
            </a:r>
            <a:r>
              <a:rPr sz="2200" spc="-5"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cantidad</a:t>
            </a:r>
            <a:r>
              <a:rPr sz="2200" dirty="0">
                <a:solidFill>
                  <a:srgbClr val="221915"/>
                </a:solidFill>
                <a:latin typeface="Tahoma" pitchFamily="34" charset="0"/>
                <a:ea typeface="Tahoma" pitchFamily="34" charset="0"/>
                <a:cs typeface="Tahoma" pitchFamily="34" charset="0"/>
              </a:rPr>
              <a:t> </a:t>
            </a:r>
            <a:r>
              <a:rPr sz="2200" spc="20" dirty="0">
                <a:solidFill>
                  <a:srgbClr val="221915"/>
                </a:solidFill>
                <a:latin typeface="Tahoma" pitchFamily="34" charset="0"/>
                <a:ea typeface="Tahoma" pitchFamily="34" charset="0"/>
                <a:cs typeface="Tahoma" pitchFamily="34" charset="0"/>
              </a:rPr>
              <a:t>de</a:t>
            </a:r>
            <a:r>
              <a:rPr sz="2200" dirty="0">
                <a:solidFill>
                  <a:srgbClr val="221915"/>
                </a:solidFill>
                <a:latin typeface="Tahoma" pitchFamily="34" charset="0"/>
                <a:ea typeface="Tahoma" pitchFamily="34" charset="0"/>
                <a:cs typeface="Tahoma" pitchFamily="34" charset="0"/>
              </a:rPr>
              <a:t> </a:t>
            </a:r>
            <a:r>
              <a:rPr sz="2200" spc="25" dirty="0">
                <a:solidFill>
                  <a:srgbClr val="221915"/>
                </a:solidFill>
                <a:latin typeface="Tahoma" pitchFamily="34" charset="0"/>
                <a:ea typeface="Tahoma" pitchFamily="34" charset="0"/>
                <a:cs typeface="Tahoma" pitchFamily="34" charset="0"/>
              </a:rPr>
              <a:t>combustible</a:t>
            </a:r>
            <a:r>
              <a:rPr sz="2200" dirty="0">
                <a:solidFill>
                  <a:srgbClr val="221915"/>
                </a:solidFill>
                <a:latin typeface="Tahoma" pitchFamily="34" charset="0"/>
                <a:ea typeface="Tahoma" pitchFamily="34" charset="0"/>
                <a:cs typeface="Tahoma" pitchFamily="34" charset="0"/>
              </a:rPr>
              <a:t> </a:t>
            </a:r>
            <a:r>
              <a:rPr sz="2200" spc="20">
                <a:solidFill>
                  <a:srgbClr val="221915"/>
                </a:solidFill>
                <a:latin typeface="Tahoma" pitchFamily="34" charset="0"/>
                <a:ea typeface="Tahoma" pitchFamily="34" charset="0"/>
                <a:cs typeface="Tahoma" pitchFamily="34" charset="0"/>
              </a:rPr>
              <a:t>disponible</a:t>
            </a:r>
            <a:r>
              <a:rPr sz="2200" spc="20" smtClean="0">
                <a:solidFill>
                  <a:srgbClr val="221915"/>
                </a:solidFill>
                <a:latin typeface="Tahoma" pitchFamily="34" charset="0"/>
                <a:ea typeface="Tahoma" pitchFamily="34" charset="0"/>
                <a:cs typeface="Tahoma" pitchFamily="34" charset="0"/>
              </a:rPr>
              <a:t>.</a:t>
            </a:r>
            <a:endParaRPr lang="es-ES" sz="2200" spc="20" dirty="0" smtClean="0">
              <a:solidFill>
                <a:srgbClr val="221915"/>
              </a:solidFill>
              <a:latin typeface="Tahoma" pitchFamily="34" charset="0"/>
              <a:ea typeface="Tahoma" pitchFamily="34" charset="0"/>
              <a:cs typeface="Tahoma" pitchFamily="34" charset="0"/>
            </a:endParaRPr>
          </a:p>
          <a:p>
            <a:pPr marL="26670" marR="143510" indent="1905" algn="just">
              <a:spcBef>
                <a:spcPts val="100"/>
              </a:spcBef>
            </a:pPr>
            <a:r>
              <a:rPr lang="es-AR" sz="2200" spc="-15" dirty="0" smtClean="0">
                <a:solidFill>
                  <a:srgbClr val="221915"/>
                </a:solidFill>
                <a:latin typeface="Tahoma" pitchFamily="34" charset="0"/>
                <a:ea typeface="Tahoma" pitchFamily="34" charset="0"/>
                <a:cs typeface="Tahoma" pitchFamily="34" charset="0"/>
              </a:rPr>
              <a:t>Las</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principales</a:t>
            </a:r>
            <a:r>
              <a:rPr lang="es-AR" sz="2200"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características</a:t>
            </a:r>
            <a:r>
              <a:rPr lang="es-AR" sz="2200" spc="5" dirty="0" smtClean="0">
                <a:solidFill>
                  <a:srgbClr val="221915"/>
                </a:solidFill>
                <a:latin typeface="Tahoma" pitchFamily="34" charset="0"/>
                <a:ea typeface="Tahoma" pitchFamily="34" charset="0"/>
                <a:cs typeface="Tahoma" pitchFamily="34" charset="0"/>
              </a:rPr>
              <a:t> </a:t>
            </a:r>
            <a:r>
              <a:rPr lang="es-AR" sz="2200" dirty="0" smtClean="0">
                <a:solidFill>
                  <a:srgbClr val="221915"/>
                </a:solidFill>
                <a:latin typeface="Tahoma" pitchFamily="34" charset="0"/>
                <a:ea typeface="Tahoma" pitchFamily="34" charset="0"/>
                <a:cs typeface="Tahoma" pitchFamily="34" charset="0"/>
              </a:rPr>
              <a:t>a </a:t>
            </a:r>
            <a:r>
              <a:rPr lang="es-AR" sz="2200" spc="20" dirty="0" smtClean="0">
                <a:solidFill>
                  <a:srgbClr val="221915"/>
                </a:solidFill>
                <a:latin typeface="Tahoma" pitchFamily="34" charset="0"/>
                <a:ea typeface="Tahoma" pitchFamily="34" charset="0"/>
                <a:cs typeface="Tahoma" pitchFamily="34" charset="0"/>
              </a:rPr>
              <a:t>considerar</a:t>
            </a:r>
            <a:r>
              <a:rPr lang="es-AR" sz="2200"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al</a:t>
            </a:r>
            <a:r>
              <a:rPr lang="es-AR" sz="2200" spc="5" dirty="0" smtClean="0">
                <a:solidFill>
                  <a:srgbClr val="221915"/>
                </a:solidFill>
                <a:latin typeface="Tahoma" pitchFamily="34" charset="0"/>
                <a:ea typeface="Tahoma" pitchFamily="34" charset="0"/>
                <a:cs typeface="Tahoma" pitchFamily="34" charset="0"/>
              </a:rPr>
              <a:t> </a:t>
            </a:r>
            <a:r>
              <a:rPr lang="es-AR" sz="2200" spc="35" dirty="0" smtClean="0">
                <a:solidFill>
                  <a:srgbClr val="221915"/>
                </a:solidFill>
                <a:latin typeface="Tahoma" pitchFamily="34" charset="0"/>
                <a:ea typeface="Tahoma" pitchFamily="34" charset="0"/>
                <a:cs typeface="Tahoma" pitchFamily="34" charset="0"/>
              </a:rPr>
              <a:t>implementar</a:t>
            </a:r>
            <a:r>
              <a:rPr lang="es-AR" sz="2200" dirty="0" smtClean="0">
                <a:solidFill>
                  <a:srgbClr val="221915"/>
                </a:solidFill>
                <a:latin typeface="Tahoma" pitchFamily="34" charset="0"/>
                <a:ea typeface="Tahoma" pitchFamily="34" charset="0"/>
                <a:cs typeface="Tahoma" pitchFamily="34" charset="0"/>
              </a:rPr>
              <a:t> </a:t>
            </a:r>
            <a:r>
              <a:rPr lang="es-AR" sz="2200" spc="40" dirty="0" smtClean="0">
                <a:solidFill>
                  <a:srgbClr val="221915"/>
                </a:solidFill>
                <a:latin typeface="Tahoma" pitchFamily="34" charset="0"/>
                <a:ea typeface="Tahoma" pitchFamily="34" charset="0"/>
                <a:cs typeface="Tahoma" pitchFamily="34" charset="0"/>
              </a:rPr>
              <a:t>un</a:t>
            </a:r>
            <a:r>
              <a:rPr lang="es-AR" sz="220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generador</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 respaldo</a:t>
            </a:r>
            <a:r>
              <a:rPr lang="es-AR" sz="2200" spc="-1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BT</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incluyen: </a:t>
            </a:r>
            <a:endParaRPr lang="es-AR" sz="2200" dirty="0" smtClean="0">
              <a:latin typeface="Tahoma" pitchFamily="34" charset="0"/>
              <a:ea typeface="Tahoma" pitchFamily="34" charset="0"/>
              <a:cs typeface="Tahoma" pitchFamily="34" charset="0"/>
            </a:endParaRPr>
          </a:p>
          <a:p>
            <a:pPr marL="564514" lvl="1" indent="-95250" algn="just">
              <a:spcBef>
                <a:spcPts val="560"/>
              </a:spcBef>
              <a:buClr>
                <a:srgbClr val="3DCC58"/>
              </a:buClr>
              <a:buSzPct val="150000"/>
              <a:buFont typeface="Arial" pitchFamily="34" charset="0"/>
              <a:buChar char="•"/>
              <a:tabLst>
                <a:tab pos="107950" algn="l"/>
              </a:tabLst>
            </a:pPr>
            <a:r>
              <a:rPr lang="es-AR" sz="2200" spc="-10" dirty="0" smtClean="0">
                <a:solidFill>
                  <a:srgbClr val="221915"/>
                </a:solidFill>
                <a:latin typeface="Tahoma" pitchFamily="34" charset="0"/>
                <a:ea typeface="Tahoma" pitchFamily="34" charset="0"/>
                <a:cs typeface="Tahoma" pitchFamily="34" charset="0"/>
              </a:rPr>
              <a:t>La</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sensibilidad</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dirty="0" smtClean="0">
                <a:solidFill>
                  <a:srgbClr val="221915"/>
                </a:solidFill>
                <a:latin typeface="Tahoma" pitchFamily="34" charset="0"/>
                <a:ea typeface="Tahoma" pitchFamily="34" charset="0"/>
                <a:cs typeface="Tahoma" pitchFamily="34" charset="0"/>
              </a:rPr>
              <a:t>las </a:t>
            </a:r>
            <a:r>
              <a:rPr lang="es-AR" sz="2200" spc="10" dirty="0" smtClean="0">
                <a:solidFill>
                  <a:srgbClr val="221915"/>
                </a:solidFill>
                <a:latin typeface="Tahoma" pitchFamily="34" charset="0"/>
                <a:ea typeface="Tahoma" pitchFamily="34" charset="0"/>
                <a:cs typeface="Tahoma" pitchFamily="34" charset="0"/>
              </a:rPr>
              <a:t>cargas</a:t>
            </a:r>
            <a:r>
              <a:rPr lang="es-AR" sz="2200" dirty="0" smtClean="0">
                <a:solidFill>
                  <a:srgbClr val="221915"/>
                </a:solidFill>
                <a:latin typeface="Tahoma" pitchFamily="34" charset="0"/>
                <a:ea typeface="Tahoma" pitchFamily="34" charset="0"/>
                <a:cs typeface="Tahoma" pitchFamily="34" charset="0"/>
              </a:rPr>
              <a:t> a</a:t>
            </a:r>
            <a:r>
              <a:rPr lang="es-AR" sz="2200" spc="-5" dirty="0" smtClean="0">
                <a:solidFill>
                  <a:srgbClr val="221915"/>
                </a:solidFill>
                <a:latin typeface="Tahoma" pitchFamily="34" charset="0"/>
                <a:ea typeface="Tahoma" pitchFamily="34" charset="0"/>
                <a:cs typeface="Tahoma" pitchFamily="34" charset="0"/>
              </a:rPr>
              <a:t> </a:t>
            </a:r>
            <a:r>
              <a:rPr lang="es-AR" sz="2200" dirty="0" smtClean="0">
                <a:solidFill>
                  <a:srgbClr val="221915"/>
                </a:solidFill>
                <a:latin typeface="Tahoma" pitchFamily="34" charset="0"/>
                <a:ea typeface="Tahoma" pitchFamily="34" charset="0"/>
                <a:cs typeface="Tahoma" pitchFamily="34" charset="0"/>
              </a:rPr>
              <a:t>las </a:t>
            </a:r>
            <a:r>
              <a:rPr lang="es-AR" sz="2200" spc="20" dirty="0" smtClean="0">
                <a:solidFill>
                  <a:srgbClr val="221915"/>
                </a:solidFill>
                <a:latin typeface="Tahoma" pitchFamily="34" charset="0"/>
                <a:ea typeface="Tahoma" pitchFamily="34" charset="0"/>
                <a:cs typeface="Tahoma" pitchFamily="34" charset="0"/>
              </a:rPr>
              <a:t>interrupciones</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energía.</a:t>
            </a:r>
            <a:endParaRPr lang="es-AR" sz="2200" dirty="0" smtClean="0">
              <a:latin typeface="Tahoma" pitchFamily="34" charset="0"/>
              <a:ea typeface="Tahoma" pitchFamily="34" charset="0"/>
              <a:cs typeface="Tahoma" pitchFamily="34" charset="0"/>
            </a:endParaRPr>
          </a:p>
          <a:p>
            <a:pPr marL="564514" lvl="1" indent="-95250" algn="just">
              <a:spcBef>
                <a:spcPts val="630"/>
              </a:spcBef>
              <a:buClr>
                <a:srgbClr val="3DCC58"/>
              </a:buClr>
              <a:buSzPct val="163636"/>
              <a:buFont typeface="Arial" pitchFamily="34" charset="0"/>
              <a:buChar char="•"/>
              <a:tabLst>
                <a:tab pos="107950" algn="l"/>
              </a:tabLst>
            </a:pPr>
            <a:r>
              <a:rPr lang="es-AR" sz="2200" spc="-10" dirty="0" smtClean="0">
                <a:solidFill>
                  <a:srgbClr val="221915"/>
                </a:solidFill>
                <a:latin typeface="Tahoma" pitchFamily="34" charset="0"/>
                <a:ea typeface="Tahoma" pitchFamily="34" charset="0"/>
                <a:cs typeface="Tahoma" pitchFamily="34" charset="0"/>
              </a:rPr>
              <a:t>La</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confiabilidad</a:t>
            </a:r>
            <a:r>
              <a:rPr lang="es-AR" sz="2200" dirty="0" smtClean="0">
                <a:solidFill>
                  <a:srgbClr val="221915"/>
                </a:solidFill>
                <a:latin typeface="Tahoma" pitchFamily="34" charset="0"/>
                <a:ea typeface="Tahoma" pitchFamily="34" charset="0"/>
                <a:cs typeface="Tahoma" pitchFamily="34" charset="0"/>
              </a:rPr>
              <a:t> </a:t>
            </a:r>
            <a:r>
              <a:rPr lang="es-AR" sz="2200" spc="5" dirty="0" smtClean="0">
                <a:solidFill>
                  <a:srgbClr val="221915"/>
                </a:solidFill>
                <a:latin typeface="Tahoma" pitchFamily="34" charset="0"/>
                <a:ea typeface="Tahoma" pitchFamily="34" charset="0"/>
                <a:cs typeface="Tahoma" pitchFamily="34" charset="0"/>
              </a:rPr>
              <a:t>y</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disponibilidad</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del</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suministro</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eléctrico</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la</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empresa</a:t>
            </a:r>
            <a:r>
              <a:rPr lang="es-AR" sz="2200"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pública.</a:t>
            </a:r>
            <a:endParaRPr lang="es-AR" sz="2200" dirty="0" smtClean="0">
              <a:latin typeface="Tahoma" pitchFamily="34" charset="0"/>
              <a:ea typeface="Tahoma" pitchFamily="34" charset="0"/>
              <a:cs typeface="Tahoma" pitchFamily="34" charset="0"/>
            </a:endParaRPr>
          </a:p>
          <a:p>
            <a:pPr marL="571500" lvl="1" indent="-102235" algn="just">
              <a:spcBef>
                <a:spcPts val="385"/>
              </a:spcBef>
              <a:buClr>
                <a:srgbClr val="3DCC58"/>
              </a:buClr>
              <a:buSzPct val="112500"/>
              <a:buFont typeface="Arial" pitchFamily="34" charset="0"/>
              <a:buChar char="•"/>
              <a:tabLst>
                <a:tab pos="114935" algn="l"/>
              </a:tabLst>
            </a:pPr>
            <a:r>
              <a:rPr lang="es-AR" sz="2200" spc="10" dirty="0" smtClean="0">
                <a:solidFill>
                  <a:srgbClr val="221915"/>
                </a:solidFill>
                <a:latin typeface="Tahoma" pitchFamily="34" charset="0"/>
                <a:ea typeface="Tahoma" pitchFamily="34" charset="0"/>
                <a:cs typeface="Tahoma" pitchFamily="34" charset="0"/>
              </a:rPr>
              <a:t>Restricciones</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adicionales</a:t>
            </a:r>
            <a:r>
              <a:rPr lang="es-AR" sz="2200" spc="-5" dirty="0" smtClean="0">
                <a:solidFill>
                  <a:srgbClr val="221915"/>
                </a:solidFill>
                <a:latin typeface="Tahoma" pitchFamily="34" charset="0"/>
                <a:ea typeface="Tahoma" pitchFamily="34" charset="0"/>
                <a:cs typeface="Tahoma" pitchFamily="34" charset="0"/>
              </a:rPr>
              <a:t> </a:t>
            </a:r>
            <a:r>
              <a:rPr lang="es-AR" sz="2200" spc="35" dirty="0" smtClean="0">
                <a:solidFill>
                  <a:srgbClr val="221915"/>
                </a:solidFill>
                <a:latin typeface="Tahoma" pitchFamily="34" charset="0"/>
                <a:ea typeface="Tahoma" pitchFamily="34" charset="0"/>
                <a:cs typeface="Tahoma" pitchFamily="34" charset="0"/>
              </a:rPr>
              <a:t>como</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regulaciones</a:t>
            </a:r>
            <a:r>
              <a:rPr lang="es-AR" sz="2200" spc="-5" dirty="0" smtClean="0">
                <a:solidFill>
                  <a:srgbClr val="221915"/>
                </a:solidFill>
                <a:latin typeface="Tahoma" pitchFamily="34" charset="0"/>
                <a:ea typeface="Tahoma" pitchFamily="34" charset="0"/>
                <a:cs typeface="Tahoma" pitchFamily="34" charset="0"/>
              </a:rPr>
              <a:t> </a:t>
            </a:r>
            <a:r>
              <a:rPr lang="es-AR" sz="2200" spc="5" dirty="0" smtClean="0">
                <a:solidFill>
                  <a:srgbClr val="221915"/>
                </a:solidFill>
                <a:latin typeface="Tahoma" pitchFamily="34" charset="0"/>
                <a:ea typeface="Tahoma" pitchFamily="34" charset="0"/>
                <a:cs typeface="Tahoma" pitchFamily="34" charset="0"/>
              </a:rPr>
              <a:t>y</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requisitos</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de</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diseño.</a:t>
            </a:r>
          </a:p>
          <a:p>
            <a:pPr marL="26670" marR="19685" indent="-4445" algn="just">
              <a:spcBef>
                <a:spcPts val="100"/>
              </a:spcBef>
            </a:pPr>
            <a:r>
              <a:rPr lang="es-AR" sz="2200" spc="15" dirty="0" smtClean="0">
                <a:solidFill>
                  <a:srgbClr val="221915"/>
                </a:solidFill>
                <a:latin typeface="Tahoma" pitchFamily="34" charset="0"/>
                <a:ea typeface="Tahoma" pitchFamily="34" charset="0"/>
                <a:cs typeface="Tahoma" pitchFamily="34" charset="0"/>
              </a:rPr>
              <a:t>Una</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consideración</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adicional</a:t>
            </a:r>
            <a:r>
              <a:rPr lang="es-AR" sz="2200" spc="5" dirty="0" smtClean="0">
                <a:solidFill>
                  <a:srgbClr val="221915"/>
                </a:solidFill>
                <a:latin typeface="Tahoma" pitchFamily="34" charset="0"/>
                <a:ea typeface="Tahoma" pitchFamily="34" charset="0"/>
                <a:cs typeface="Tahoma" pitchFamily="34" charset="0"/>
              </a:rPr>
              <a:t> </a:t>
            </a:r>
            <a:r>
              <a:rPr lang="es-AR" sz="2200" spc="-5" dirty="0" smtClean="0">
                <a:solidFill>
                  <a:srgbClr val="221915"/>
                </a:solidFill>
                <a:latin typeface="Tahoma" pitchFamily="34" charset="0"/>
                <a:ea typeface="Tahoma" pitchFamily="34" charset="0"/>
                <a:cs typeface="Tahoma" pitchFamily="34" charset="0"/>
              </a:rPr>
              <a:t>es</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cualquier</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requisito</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para</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reducir</a:t>
            </a:r>
            <a:r>
              <a:rPr lang="es-AR" sz="2200" spc="5"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la</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facturación</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energética</a:t>
            </a:r>
            <a:r>
              <a:rPr lang="es-AR" sz="2200" spc="5"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o explotar</a:t>
            </a:r>
            <a:r>
              <a:rPr lang="es-AR" sz="2200" spc="-1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oportunidades</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cogeneración.</a:t>
            </a:r>
            <a:endParaRPr lang="es-AR" sz="2200" dirty="0" smtClean="0">
              <a:latin typeface="Tahoma" pitchFamily="34" charset="0"/>
              <a:ea typeface="Tahoma" pitchFamily="34" charset="0"/>
              <a:cs typeface="Tahoma" pitchFamily="34" charset="0"/>
            </a:endParaRPr>
          </a:p>
          <a:p>
            <a:pPr marL="27940" marR="5080" indent="-12065" algn="just"/>
            <a:r>
              <a:rPr lang="es-AR" sz="2200" spc="-10" dirty="0" smtClean="0">
                <a:solidFill>
                  <a:srgbClr val="221915"/>
                </a:solidFill>
                <a:latin typeface="Tahoma" pitchFamily="34" charset="0"/>
                <a:ea typeface="Tahoma" pitchFamily="34" charset="0"/>
                <a:cs typeface="Tahoma" pitchFamily="34" charset="0"/>
              </a:rPr>
              <a:t>La </a:t>
            </a:r>
            <a:r>
              <a:rPr lang="es-AR" sz="2200" spc="15" dirty="0" smtClean="0">
                <a:solidFill>
                  <a:srgbClr val="221915"/>
                </a:solidFill>
                <a:latin typeface="Tahoma" pitchFamily="34" charset="0"/>
                <a:ea typeface="Tahoma" pitchFamily="34" charset="0"/>
                <a:cs typeface="Tahoma" pitchFamily="34" charset="0"/>
              </a:rPr>
              <a:t>presencia </a:t>
            </a:r>
            <a:r>
              <a:rPr lang="es-AR" sz="2200" spc="20" dirty="0" smtClean="0">
                <a:solidFill>
                  <a:srgbClr val="221915"/>
                </a:solidFill>
                <a:latin typeface="Tahoma" pitchFamily="34" charset="0"/>
                <a:ea typeface="Tahoma" pitchFamily="34" charset="0"/>
                <a:cs typeface="Tahoma" pitchFamily="34" charset="0"/>
              </a:rPr>
              <a:t>de </a:t>
            </a:r>
            <a:r>
              <a:rPr lang="es-AR" sz="2200" spc="40" dirty="0" smtClean="0">
                <a:solidFill>
                  <a:srgbClr val="221915"/>
                </a:solidFill>
                <a:latin typeface="Tahoma" pitchFamily="34" charset="0"/>
                <a:ea typeface="Tahoma" pitchFamily="34" charset="0"/>
                <a:cs typeface="Tahoma" pitchFamily="34" charset="0"/>
              </a:rPr>
              <a:t>un </a:t>
            </a:r>
            <a:r>
              <a:rPr lang="es-AR" sz="2200" spc="30" dirty="0" smtClean="0">
                <a:solidFill>
                  <a:srgbClr val="221915"/>
                </a:solidFill>
                <a:latin typeface="Tahoma" pitchFamily="34" charset="0"/>
                <a:ea typeface="Tahoma" pitchFamily="34" charset="0"/>
                <a:cs typeface="Tahoma" pitchFamily="34" charset="0"/>
              </a:rPr>
              <a:t>generador </a:t>
            </a:r>
            <a:r>
              <a:rPr lang="es-AR" sz="2200" spc="20" dirty="0" smtClean="0">
                <a:solidFill>
                  <a:srgbClr val="221915"/>
                </a:solidFill>
                <a:latin typeface="Tahoma" pitchFamily="34" charset="0"/>
                <a:ea typeface="Tahoma" pitchFamily="34" charset="0"/>
                <a:cs typeface="Tahoma" pitchFamily="34" charset="0"/>
              </a:rPr>
              <a:t>de respaldo </a:t>
            </a:r>
            <a:r>
              <a:rPr lang="es-AR" sz="2200" spc="-5" dirty="0" smtClean="0">
                <a:solidFill>
                  <a:srgbClr val="221915"/>
                </a:solidFill>
                <a:latin typeface="Tahoma" pitchFamily="34" charset="0"/>
                <a:ea typeface="Tahoma" pitchFamily="34" charset="0"/>
                <a:cs typeface="Tahoma" pitchFamily="34" charset="0"/>
              </a:rPr>
              <a:t>es </a:t>
            </a:r>
            <a:r>
              <a:rPr lang="es-AR" sz="2200" spc="5" dirty="0" smtClean="0">
                <a:solidFill>
                  <a:srgbClr val="221915"/>
                </a:solidFill>
                <a:latin typeface="Tahoma" pitchFamily="34" charset="0"/>
                <a:ea typeface="Tahoma" pitchFamily="34" charset="0"/>
                <a:cs typeface="Tahoma" pitchFamily="34" charset="0"/>
              </a:rPr>
              <a:t>esencial </a:t>
            </a:r>
            <a:r>
              <a:rPr lang="es-AR" sz="2200" dirty="0" smtClean="0">
                <a:solidFill>
                  <a:srgbClr val="221915"/>
                </a:solidFill>
                <a:latin typeface="Tahoma" pitchFamily="34" charset="0"/>
                <a:ea typeface="Tahoma" pitchFamily="34" charset="0"/>
                <a:cs typeface="Tahoma" pitchFamily="34" charset="0"/>
              </a:rPr>
              <a:t>si </a:t>
            </a:r>
            <a:r>
              <a:rPr lang="es-AR" sz="2200" spc="35" dirty="0" smtClean="0">
                <a:solidFill>
                  <a:srgbClr val="221915"/>
                </a:solidFill>
                <a:latin typeface="Tahoma" pitchFamily="34" charset="0"/>
                <a:ea typeface="Tahoma" pitchFamily="34" charset="0"/>
                <a:cs typeface="Tahoma" pitchFamily="34" charset="0"/>
              </a:rPr>
              <a:t>no </a:t>
            </a:r>
            <a:r>
              <a:rPr lang="es-AR" sz="2200" spc="-5" dirty="0" smtClean="0">
                <a:solidFill>
                  <a:srgbClr val="221915"/>
                </a:solidFill>
                <a:latin typeface="Tahoma" pitchFamily="34" charset="0"/>
                <a:ea typeface="Tahoma" pitchFamily="34" charset="0"/>
                <a:cs typeface="Tahoma" pitchFamily="34" charset="0"/>
              </a:rPr>
              <a:t>se </a:t>
            </a:r>
            <a:r>
              <a:rPr lang="es-AR" sz="2200" spc="30" dirty="0" smtClean="0">
                <a:solidFill>
                  <a:srgbClr val="221915"/>
                </a:solidFill>
                <a:latin typeface="Tahoma" pitchFamily="34" charset="0"/>
                <a:ea typeface="Tahoma" pitchFamily="34" charset="0"/>
                <a:cs typeface="Tahoma" pitchFamily="34" charset="0"/>
              </a:rPr>
              <a:t>pueden eliminar </a:t>
            </a:r>
            <a:r>
              <a:rPr lang="es-AR" sz="2200" dirty="0" smtClean="0">
                <a:solidFill>
                  <a:srgbClr val="221915"/>
                </a:solidFill>
                <a:latin typeface="Tahoma" pitchFamily="34" charset="0"/>
                <a:ea typeface="Tahoma" pitchFamily="34" charset="0"/>
                <a:cs typeface="Tahoma" pitchFamily="34" charset="0"/>
              </a:rPr>
              <a:t>las </a:t>
            </a:r>
            <a:r>
              <a:rPr lang="es-AR" sz="2200" spc="5" dirty="0" smtClean="0">
                <a:solidFill>
                  <a:srgbClr val="221915"/>
                </a:solidFill>
                <a:latin typeface="Tahoma" pitchFamily="34" charset="0"/>
                <a:ea typeface="Tahoma" pitchFamily="34" charset="0"/>
                <a:cs typeface="Tahoma" pitchFamily="34" charset="0"/>
              </a:rPr>
              <a:t>cargas, </a:t>
            </a:r>
            <a:r>
              <a:rPr lang="es-AR" sz="2200" spc="30" dirty="0" smtClean="0">
                <a:solidFill>
                  <a:srgbClr val="221915"/>
                </a:solidFill>
                <a:latin typeface="Tahoma" pitchFamily="34" charset="0"/>
                <a:ea typeface="Tahoma" pitchFamily="34" charset="0"/>
                <a:cs typeface="Tahoma" pitchFamily="34" charset="0"/>
              </a:rPr>
              <a:t>como</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cuando</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solo</a:t>
            </a:r>
            <a:r>
              <a:rPr lang="es-AR" sz="2200" dirty="0" smtClean="0">
                <a:solidFill>
                  <a:srgbClr val="221915"/>
                </a:solidFill>
                <a:latin typeface="Tahoma" pitchFamily="34" charset="0"/>
                <a:ea typeface="Tahoma" pitchFamily="34" charset="0"/>
                <a:cs typeface="Tahoma" pitchFamily="34" charset="0"/>
              </a:rPr>
              <a:t> </a:t>
            </a:r>
            <a:r>
              <a:rPr lang="es-AR" sz="2200" spc="-5" dirty="0" smtClean="0">
                <a:solidFill>
                  <a:srgbClr val="221915"/>
                </a:solidFill>
                <a:latin typeface="Tahoma" pitchFamily="34" charset="0"/>
                <a:ea typeface="Tahoma" pitchFamily="34" charset="0"/>
                <a:cs typeface="Tahoma" pitchFamily="34" charset="0"/>
              </a:rPr>
              <a:t>se</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consideran</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aceptables</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interrupciones</a:t>
            </a:r>
            <a:r>
              <a:rPr lang="es-AR" sz="2200" dirty="0" smtClean="0">
                <a:solidFill>
                  <a:srgbClr val="221915"/>
                </a:solidFill>
                <a:latin typeface="Tahoma" pitchFamily="34" charset="0"/>
                <a:ea typeface="Tahoma" pitchFamily="34" charset="0"/>
                <a:cs typeface="Tahoma" pitchFamily="34" charset="0"/>
              </a:rPr>
              <a:t> </a:t>
            </a:r>
            <a:r>
              <a:rPr lang="es-AR" sz="2200" spc="15" dirty="0" smtClean="0">
                <a:solidFill>
                  <a:srgbClr val="221915"/>
                </a:solidFill>
                <a:latin typeface="Tahoma" pitchFamily="34" charset="0"/>
                <a:ea typeface="Tahoma" pitchFamily="34" charset="0"/>
                <a:cs typeface="Tahoma" pitchFamily="34" charset="0"/>
              </a:rPr>
              <a:t>breves</a:t>
            </a:r>
            <a:r>
              <a:rPr lang="es-AR" sz="220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o</a:t>
            </a:r>
            <a:r>
              <a:rPr lang="es-AR" sz="2200" dirty="0" smtClean="0">
                <a:solidFill>
                  <a:srgbClr val="221915"/>
                </a:solidFill>
                <a:latin typeface="Tahoma" pitchFamily="34" charset="0"/>
                <a:ea typeface="Tahoma" pitchFamily="34" charset="0"/>
                <a:cs typeface="Tahoma" pitchFamily="34" charset="0"/>
              </a:rPr>
              <a:t> si </a:t>
            </a:r>
            <a:r>
              <a:rPr lang="es-AR" sz="2200" spc="10" dirty="0" smtClean="0">
                <a:solidFill>
                  <a:srgbClr val="221915"/>
                </a:solidFill>
                <a:latin typeface="Tahoma" pitchFamily="34" charset="0"/>
                <a:ea typeface="Tahoma" pitchFamily="34" charset="0"/>
                <a:cs typeface="Tahoma" pitchFamily="34" charset="0"/>
              </a:rPr>
              <a:t>la</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disponibilidad</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 </a:t>
            </a:r>
            <a:r>
              <a:rPr lang="es-AR" sz="2200" spc="10" dirty="0" smtClean="0">
                <a:solidFill>
                  <a:srgbClr val="221915"/>
                </a:solidFill>
                <a:latin typeface="Tahoma" pitchFamily="34" charset="0"/>
                <a:ea typeface="Tahoma" pitchFamily="34" charset="0"/>
                <a:cs typeface="Tahoma" pitchFamily="34" charset="0"/>
              </a:rPr>
              <a:t>la</a:t>
            </a:r>
            <a:r>
              <a:rPr lang="es-AR" sz="2200" spc="-1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red</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servicios</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públicos</a:t>
            </a:r>
            <a:r>
              <a:rPr lang="es-AR" sz="2200" spc="-5" dirty="0" smtClean="0">
                <a:solidFill>
                  <a:srgbClr val="221915"/>
                </a:solidFill>
                <a:latin typeface="Tahoma" pitchFamily="34" charset="0"/>
                <a:ea typeface="Tahoma" pitchFamily="34" charset="0"/>
                <a:cs typeface="Tahoma" pitchFamily="34" charset="0"/>
              </a:rPr>
              <a:t> es </a:t>
            </a:r>
            <a:r>
              <a:rPr lang="es-AR" sz="2200" spc="10" dirty="0" smtClean="0">
                <a:solidFill>
                  <a:srgbClr val="221915"/>
                </a:solidFill>
                <a:latin typeface="Tahoma" pitchFamily="34" charset="0"/>
                <a:ea typeface="Tahoma" pitchFamily="34" charset="0"/>
                <a:cs typeface="Tahoma" pitchFamily="34" charset="0"/>
              </a:rPr>
              <a:t>baja.</a:t>
            </a:r>
            <a:endParaRPr lang="es-AR" sz="2200" dirty="0" smtClean="0">
              <a:latin typeface="Tahoma" pitchFamily="34" charset="0"/>
              <a:ea typeface="Tahoma" pitchFamily="34" charset="0"/>
              <a:cs typeface="Tahoma" pitchFamily="34" charset="0"/>
            </a:endParaRPr>
          </a:p>
          <a:p>
            <a:pPr marL="27305" marR="113030" indent="1905" algn="just"/>
            <a:r>
              <a:rPr lang="es-AR" sz="2200" spc="-10" dirty="0" smtClean="0">
                <a:solidFill>
                  <a:srgbClr val="221915"/>
                </a:solidFill>
                <a:latin typeface="Tahoma" pitchFamily="34" charset="0"/>
                <a:ea typeface="Tahoma" pitchFamily="34" charset="0"/>
                <a:cs typeface="Tahoma" pitchFamily="34" charset="0"/>
              </a:rPr>
              <a:t>La </a:t>
            </a:r>
            <a:r>
              <a:rPr lang="es-AR" sz="2200" spc="25" dirty="0" smtClean="0">
                <a:solidFill>
                  <a:srgbClr val="221915"/>
                </a:solidFill>
                <a:latin typeface="Tahoma" pitchFamily="34" charset="0"/>
                <a:ea typeface="Tahoma" pitchFamily="34" charset="0"/>
                <a:cs typeface="Tahoma" pitchFamily="34" charset="0"/>
              </a:rPr>
              <a:t>determinación </a:t>
            </a:r>
            <a:r>
              <a:rPr lang="es-AR" sz="2200" spc="20" dirty="0" smtClean="0">
                <a:solidFill>
                  <a:srgbClr val="221915"/>
                </a:solidFill>
                <a:latin typeface="Tahoma" pitchFamily="34" charset="0"/>
                <a:ea typeface="Tahoma" pitchFamily="34" charset="0"/>
                <a:cs typeface="Tahoma" pitchFamily="34" charset="0"/>
              </a:rPr>
              <a:t>de </a:t>
            </a:r>
            <a:r>
              <a:rPr lang="es-AR" sz="2200" spc="10" dirty="0" smtClean="0">
                <a:solidFill>
                  <a:srgbClr val="221915"/>
                </a:solidFill>
                <a:latin typeface="Tahoma" pitchFamily="34" charset="0"/>
                <a:ea typeface="Tahoma" pitchFamily="34" charset="0"/>
                <a:cs typeface="Tahoma" pitchFamily="34" charset="0"/>
              </a:rPr>
              <a:t>la </a:t>
            </a:r>
            <a:r>
              <a:rPr lang="es-AR" sz="2200" spc="20" dirty="0" smtClean="0">
                <a:solidFill>
                  <a:srgbClr val="221915"/>
                </a:solidFill>
                <a:latin typeface="Tahoma" pitchFamily="34" charset="0"/>
                <a:ea typeface="Tahoma" pitchFamily="34" charset="0"/>
                <a:cs typeface="Tahoma" pitchFamily="34" charset="0"/>
              </a:rPr>
              <a:t>cantidad de unidades generadoras de respaldo </a:t>
            </a:r>
            <a:r>
              <a:rPr lang="es-AR" sz="2200" spc="-5" dirty="0" smtClean="0">
                <a:solidFill>
                  <a:srgbClr val="221915"/>
                </a:solidFill>
                <a:latin typeface="Tahoma" pitchFamily="34" charset="0"/>
                <a:ea typeface="Tahoma" pitchFamily="34" charset="0"/>
                <a:cs typeface="Tahoma" pitchFamily="34" charset="0"/>
              </a:rPr>
              <a:t>se </a:t>
            </a:r>
            <a:r>
              <a:rPr lang="es-AR" sz="2200" spc="15" dirty="0" smtClean="0">
                <a:solidFill>
                  <a:srgbClr val="221915"/>
                </a:solidFill>
                <a:latin typeface="Tahoma" pitchFamily="34" charset="0"/>
                <a:ea typeface="Tahoma" pitchFamily="34" charset="0"/>
                <a:cs typeface="Tahoma" pitchFamily="34" charset="0"/>
              </a:rPr>
              <a:t>alinea con </a:t>
            </a:r>
            <a:r>
              <a:rPr lang="es-AR" sz="2200" spc="10" dirty="0" smtClean="0">
                <a:solidFill>
                  <a:srgbClr val="221915"/>
                </a:solidFill>
                <a:latin typeface="Tahoma" pitchFamily="34" charset="0"/>
                <a:ea typeface="Tahoma" pitchFamily="34" charset="0"/>
                <a:cs typeface="Tahoma" pitchFamily="34" charset="0"/>
              </a:rPr>
              <a:t>los </a:t>
            </a:r>
            <a:r>
              <a:rPr lang="es-AR" sz="2200" spc="25" dirty="0" smtClean="0">
                <a:solidFill>
                  <a:srgbClr val="221915"/>
                </a:solidFill>
                <a:latin typeface="Tahoma" pitchFamily="34" charset="0"/>
                <a:ea typeface="Tahoma" pitchFamily="34" charset="0"/>
                <a:cs typeface="Tahoma" pitchFamily="34" charset="0"/>
              </a:rPr>
              <a:t>mismos</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criterios</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que</a:t>
            </a:r>
            <a:r>
              <a:rPr lang="es-AR" sz="2200"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la</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determinación</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la</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cantidad</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transformadores, </a:t>
            </a:r>
            <a:r>
              <a:rPr lang="es-AR" sz="2200" spc="15" dirty="0" smtClean="0">
                <a:solidFill>
                  <a:srgbClr val="221915"/>
                </a:solidFill>
                <a:latin typeface="Tahoma" pitchFamily="34" charset="0"/>
                <a:ea typeface="Tahoma" pitchFamily="34" charset="0"/>
                <a:cs typeface="Tahoma" pitchFamily="34" charset="0"/>
              </a:rPr>
              <a:t>además</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tener</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en cuenta factores de </a:t>
            </a:r>
            <a:r>
              <a:rPr lang="es-AR" sz="2200" spc="15" dirty="0" smtClean="0">
                <a:solidFill>
                  <a:srgbClr val="221915"/>
                </a:solidFill>
                <a:latin typeface="Tahoma" pitchFamily="34" charset="0"/>
                <a:ea typeface="Tahoma" pitchFamily="34" charset="0"/>
                <a:cs typeface="Tahoma" pitchFamily="34" charset="0"/>
              </a:rPr>
              <a:t>costo </a:t>
            </a:r>
            <a:r>
              <a:rPr lang="es-AR" sz="2200" spc="5" dirty="0" smtClean="0">
                <a:solidFill>
                  <a:srgbClr val="221915"/>
                </a:solidFill>
                <a:latin typeface="Tahoma" pitchFamily="34" charset="0"/>
                <a:ea typeface="Tahoma" pitchFamily="34" charset="0"/>
                <a:cs typeface="Tahoma" pitchFamily="34" charset="0"/>
              </a:rPr>
              <a:t>y </a:t>
            </a:r>
            <a:r>
              <a:rPr lang="es-AR" sz="2200" spc="25" dirty="0" smtClean="0">
                <a:solidFill>
                  <a:srgbClr val="221915"/>
                </a:solidFill>
                <a:latin typeface="Tahoma" pitchFamily="34" charset="0"/>
                <a:ea typeface="Tahoma" pitchFamily="34" charset="0"/>
                <a:cs typeface="Tahoma" pitchFamily="34" charset="0"/>
              </a:rPr>
              <a:t>disponibilidad como </a:t>
            </a:r>
            <a:r>
              <a:rPr lang="es-AR" sz="2200" spc="10" dirty="0" smtClean="0">
                <a:solidFill>
                  <a:srgbClr val="221915"/>
                </a:solidFill>
                <a:latin typeface="Tahoma" pitchFamily="34" charset="0"/>
                <a:ea typeface="Tahoma" pitchFamily="34" charset="0"/>
                <a:cs typeface="Tahoma" pitchFamily="34" charset="0"/>
              </a:rPr>
              <a:t>la </a:t>
            </a:r>
            <a:r>
              <a:rPr lang="es-AR" sz="2200" spc="20" dirty="0" smtClean="0">
                <a:solidFill>
                  <a:srgbClr val="221915"/>
                </a:solidFill>
                <a:latin typeface="Tahoma" pitchFamily="34" charset="0"/>
                <a:ea typeface="Tahoma" pitchFamily="34" charset="0"/>
                <a:cs typeface="Tahoma" pitchFamily="34" charset="0"/>
              </a:rPr>
              <a:t>redundancia, </a:t>
            </a:r>
            <a:r>
              <a:rPr lang="es-AR" sz="2200" spc="10" dirty="0" smtClean="0">
                <a:solidFill>
                  <a:srgbClr val="221915"/>
                </a:solidFill>
                <a:latin typeface="Tahoma" pitchFamily="34" charset="0"/>
                <a:ea typeface="Tahoma" pitchFamily="34" charset="0"/>
                <a:cs typeface="Tahoma" pitchFamily="34" charset="0"/>
              </a:rPr>
              <a:t>la </a:t>
            </a:r>
            <a:r>
              <a:rPr lang="es-AR" sz="2200" spc="20" dirty="0" smtClean="0">
                <a:solidFill>
                  <a:srgbClr val="221915"/>
                </a:solidFill>
                <a:latin typeface="Tahoma" pitchFamily="34" charset="0"/>
                <a:ea typeface="Tahoma" pitchFamily="34" charset="0"/>
                <a:cs typeface="Tahoma" pitchFamily="34" charset="0"/>
              </a:rPr>
              <a:t>confiabilidad del </a:t>
            </a:r>
            <a:r>
              <a:rPr lang="es-AR" sz="2200" spc="25" dirty="0" smtClean="0">
                <a:solidFill>
                  <a:srgbClr val="221915"/>
                </a:solidFill>
                <a:latin typeface="Tahoma" pitchFamily="34" charset="0"/>
                <a:ea typeface="Tahoma" pitchFamily="34" charset="0"/>
                <a:cs typeface="Tahoma" pitchFamily="34" charset="0"/>
              </a:rPr>
              <a:t>arranque </a:t>
            </a:r>
            <a:r>
              <a:rPr lang="es-AR" sz="2200" spc="5" dirty="0" smtClean="0">
                <a:solidFill>
                  <a:srgbClr val="221915"/>
                </a:solidFill>
                <a:latin typeface="Tahoma" pitchFamily="34" charset="0"/>
                <a:ea typeface="Tahoma" pitchFamily="34" charset="0"/>
                <a:cs typeface="Tahoma" pitchFamily="34" charset="0"/>
              </a:rPr>
              <a:t>y </a:t>
            </a:r>
            <a:r>
              <a:rPr lang="es-AR" sz="2200" spc="10" dirty="0" smtClean="0">
                <a:solidFill>
                  <a:srgbClr val="221915"/>
                </a:solidFill>
                <a:latin typeface="Tahoma" pitchFamily="34" charset="0"/>
                <a:ea typeface="Tahoma" pitchFamily="34" charset="0"/>
                <a:cs typeface="Tahoma" pitchFamily="34" charset="0"/>
              </a:rPr>
              <a:t>los</a:t>
            </a:r>
            <a:r>
              <a:rPr lang="es-AR" sz="2200" spc="-1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requisitos</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mantenimiento.</a:t>
            </a:r>
            <a:endParaRPr lang="es-AR" sz="2200" dirty="0" smtClean="0">
              <a:latin typeface="Tahoma" pitchFamily="34" charset="0"/>
              <a:ea typeface="Tahoma" pitchFamily="34" charset="0"/>
              <a:cs typeface="Tahoma" pitchFamily="34" charset="0"/>
            </a:endParaRPr>
          </a:p>
          <a:p>
            <a:pPr marL="29209" algn="just">
              <a:spcBef>
                <a:spcPts val="750"/>
              </a:spcBef>
            </a:pPr>
            <a:r>
              <a:rPr lang="es-AR" sz="2200" spc="-10" dirty="0" smtClean="0">
                <a:solidFill>
                  <a:srgbClr val="221915"/>
                </a:solidFill>
                <a:latin typeface="Tahoma" pitchFamily="34" charset="0"/>
                <a:ea typeface="Tahoma" pitchFamily="34" charset="0"/>
                <a:cs typeface="Tahoma" pitchFamily="34" charset="0"/>
              </a:rPr>
              <a:t>La</a:t>
            </a:r>
            <a:r>
              <a:rPr lang="es-AR" sz="2200" spc="-5"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determinación</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la</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potencia</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salida</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del</a:t>
            </a:r>
            <a:r>
              <a:rPr lang="es-AR" sz="2200" spc="-5"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generador</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depende</a:t>
            </a:r>
            <a:r>
              <a:rPr lang="es-AR" sz="2200" spc="-5"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de: </a:t>
            </a:r>
            <a:endParaRPr lang="es-AR" sz="2200" dirty="0" smtClean="0">
              <a:latin typeface="Tahoma" pitchFamily="34" charset="0"/>
              <a:ea typeface="Tahoma" pitchFamily="34" charset="0"/>
              <a:cs typeface="Tahoma" pitchFamily="34" charset="0"/>
            </a:endParaRPr>
          </a:p>
          <a:p>
            <a:pPr marL="577850" lvl="1" indent="-108585" algn="just">
              <a:spcBef>
                <a:spcPts val="409"/>
              </a:spcBef>
              <a:buClr>
                <a:srgbClr val="3DCC58"/>
              </a:buClr>
              <a:buSzPct val="120000"/>
              <a:buFont typeface="Arial" pitchFamily="34" charset="0"/>
              <a:buChar char="•"/>
              <a:tabLst>
                <a:tab pos="121285" algn="l"/>
              </a:tabLst>
            </a:pPr>
            <a:r>
              <a:rPr lang="es-AR" sz="2200" spc="10" dirty="0" smtClean="0">
                <a:solidFill>
                  <a:srgbClr val="221915"/>
                </a:solidFill>
                <a:latin typeface="Tahoma" pitchFamily="34" charset="0"/>
                <a:ea typeface="Tahoma" pitchFamily="34" charset="0"/>
                <a:cs typeface="Tahoma" pitchFamily="34" charset="0"/>
              </a:rPr>
              <a:t>Potencia</a:t>
            </a:r>
            <a:r>
              <a:rPr lang="es-AR" sz="2200" spc="-1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demandada</a:t>
            </a:r>
            <a:r>
              <a:rPr lang="es-AR" sz="2200" spc="-10" dirty="0" smtClean="0">
                <a:solidFill>
                  <a:srgbClr val="221915"/>
                </a:solidFill>
                <a:latin typeface="Tahoma" pitchFamily="34" charset="0"/>
                <a:ea typeface="Tahoma" pitchFamily="34" charset="0"/>
                <a:cs typeface="Tahoma" pitchFamily="34" charset="0"/>
              </a:rPr>
              <a:t> </a:t>
            </a:r>
            <a:r>
              <a:rPr lang="es-AR" sz="2200" spc="45" dirty="0" smtClean="0">
                <a:solidFill>
                  <a:srgbClr val="221915"/>
                </a:solidFill>
                <a:latin typeface="Tahoma" pitchFamily="34" charset="0"/>
                <a:ea typeface="Tahoma" pitchFamily="34" charset="0"/>
                <a:cs typeface="Tahoma" pitchFamily="34" charset="0"/>
              </a:rPr>
              <a:t>por</a:t>
            </a:r>
            <a:r>
              <a:rPr lang="es-AR" sz="2200" spc="-5" dirty="0" smtClean="0">
                <a:solidFill>
                  <a:srgbClr val="221915"/>
                </a:solidFill>
                <a:latin typeface="Tahoma" pitchFamily="34" charset="0"/>
                <a:ea typeface="Tahoma" pitchFamily="34" charset="0"/>
                <a:cs typeface="Tahoma" pitchFamily="34" charset="0"/>
              </a:rPr>
              <a:t> </a:t>
            </a:r>
            <a:r>
              <a:rPr lang="es-AR" sz="2200" dirty="0" smtClean="0">
                <a:solidFill>
                  <a:srgbClr val="221915"/>
                </a:solidFill>
                <a:latin typeface="Tahoma" pitchFamily="34" charset="0"/>
                <a:ea typeface="Tahoma" pitchFamily="34" charset="0"/>
                <a:cs typeface="Tahoma" pitchFamily="34" charset="0"/>
              </a:rPr>
              <a:t>las</a:t>
            </a:r>
            <a:r>
              <a:rPr lang="es-AR" sz="2200" spc="-10" dirty="0" smtClean="0">
                <a:solidFill>
                  <a:srgbClr val="221915"/>
                </a:solidFill>
                <a:latin typeface="Tahoma" pitchFamily="34" charset="0"/>
                <a:ea typeface="Tahoma" pitchFamily="34" charset="0"/>
                <a:cs typeface="Tahoma" pitchFamily="34" charset="0"/>
              </a:rPr>
              <a:t> </a:t>
            </a:r>
            <a:r>
              <a:rPr lang="es-AR" sz="2200" spc="10" dirty="0" smtClean="0">
                <a:solidFill>
                  <a:srgbClr val="221915"/>
                </a:solidFill>
                <a:latin typeface="Tahoma" pitchFamily="34" charset="0"/>
                <a:ea typeface="Tahoma" pitchFamily="34" charset="0"/>
                <a:cs typeface="Tahoma" pitchFamily="34" charset="0"/>
              </a:rPr>
              <a:t>cargas</a:t>
            </a:r>
            <a:r>
              <a:rPr lang="es-AR" sz="2200" spc="-5" dirty="0" smtClean="0">
                <a:solidFill>
                  <a:srgbClr val="221915"/>
                </a:solidFill>
                <a:latin typeface="Tahoma" pitchFamily="34" charset="0"/>
                <a:ea typeface="Tahoma" pitchFamily="34" charset="0"/>
                <a:cs typeface="Tahoma" pitchFamily="34" charset="0"/>
              </a:rPr>
              <a:t> </a:t>
            </a:r>
            <a:r>
              <a:rPr lang="es-AR" sz="2200" dirty="0" smtClean="0">
                <a:solidFill>
                  <a:srgbClr val="221915"/>
                </a:solidFill>
                <a:latin typeface="Tahoma" pitchFamily="34" charset="0"/>
                <a:ea typeface="Tahoma" pitchFamily="34" charset="0"/>
                <a:cs typeface="Tahoma" pitchFamily="34" charset="0"/>
              </a:rPr>
              <a:t>a</a:t>
            </a:r>
            <a:r>
              <a:rPr lang="es-AR" sz="2200" spc="-10"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suministrar.</a:t>
            </a:r>
          </a:p>
          <a:p>
            <a:pPr marL="577850" lvl="1" indent="-108585" algn="just">
              <a:spcBef>
                <a:spcPts val="409"/>
              </a:spcBef>
              <a:buClr>
                <a:srgbClr val="3DCC58"/>
              </a:buClr>
              <a:buSzPct val="120000"/>
              <a:buFont typeface="Arial" pitchFamily="34" charset="0"/>
              <a:buChar char="•"/>
              <a:tabLst>
                <a:tab pos="121285" algn="l"/>
              </a:tabLst>
            </a:pPr>
            <a:r>
              <a:rPr lang="es-AR" sz="2200" spc="5" dirty="0" smtClean="0">
                <a:solidFill>
                  <a:srgbClr val="221915"/>
                </a:solidFill>
                <a:latin typeface="Tahoma" pitchFamily="34" charset="0"/>
                <a:ea typeface="Tahoma" pitchFamily="34" charset="0"/>
                <a:cs typeface="Tahoma" pitchFamily="34" charset="0"/>
              </a:rPr>
              <a:t>Restricciones</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transitorias</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que</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pueden</a:t>
            </a:r>
            <a:r>
              <a:rPr lang="es-AR" sz="2200" spc="-5" dirty="0" smtClean="0">
                <a:solidFill>
                  <a:srgbClr val="221915"/>
                </a:solidFill>
                <a:latin typeface="Tahoma" pitchFamily="34" charset="0"/>
                <a:ea typeface="Tahoma" pitchFamily="34" charset="0"/>
                <a:cs typeface="Tahoma" pitchFamily="34" charset="0"/>
              </a:rPr>
              <a:t> </a:t>
            </a:r>
            <a:r>
              <a:rPr lang="es-AR" sz="2200" spc="30" dirty="0" smtClean="0">
                <a:solidFill>
                  <a:srgbClr val="221915"/>
                </a:solidFill>
                <a:latin typeface="Tahoma" pitchFamily="34" charset="0"/>
                <a:ea typeface="Tahoma" pitchFamily="34" charset="0"/>
                <a:cs typeface="Tahoma" pitchFamily="34" charset="0"/>
              </a:rPr>
              <a:t>surgir</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factores</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corriente</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a:t>
            </a:r>
            <a:r>
              <a:rPr lang="es-AR" sz="2200" spc="-5" dirty="0" smtClean="0">
                <a:solidFill>
                  <a:srgbClr val="221915"/>
                </a:solidFill>
                <a:latin typeface="Tahoma" pitchFamily="34" charset="0"/>
                <a:ea typeface="Tahoma" pitchFamily="34" charset="0"/>
                <a:cs typeface="Tahoma" pitchFamily="34" charset="0"/>
              </a:rPr>
              <a:t> </a:t>
            </a:r>
            <a:r>
              <a:rPr lang="es-AR" sz="2200" spc="25" dirty="0" smtClean="0">
                <a:solidFill>
                  <a:srgbClr val="221915"/>
                </a:solidFill>
                <a:latin typeface="Tahoma" pitchFamily="34" charset="0"/>
                <a:ea typeface="Tahoma" pitchFamily="34" charset="0"/>
                <a:cs typeface="Tahoma" pitchFamily="34" charset="0"/>
              </a:rPr>
              <a:t>entrada</a:t>
            </a:r>
            <a:r>
              <a:rPr lang="es-AR" sz="2200"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de </a:t>
            </a:r>
            <a:r>
              <a:rPr lang="es-AR" sz="2200" spc="25" dirty="0" smtClean="0">
                <a:solidFill>
                  <a:srgbClr val="221915"/>
                </a:solidFill>
                <a:latin typeface="Tahoma" pitchFamily="34" charset="0"/>
                <a:ea typeface="Tahoma" pitchFamily="34" charset="0"/>
                <a:cs typeface="Tahoma" pitchFamily="34" charset="0"/>
              </a:rPr>
              <a:t>motores, </a:t>
            </a:r>
            <a:r>
              <a:rPr lang="es-AR" sz="2200" spc="40" dirty="0" smtClean="0">
                <a:solidFill>
                  <a:srgbClr val="221915"/>
                </a:solidFill>
                <a:latin typeface="Tahoma" pitchFamily="34" charset="0"/>
                <a:ea typeface="Tahoma" pitchFamily="34" charset="0"/>
                <a:cs typeface="Tahoma" pitchFamily="34" charset="0"/>
              </a:rPr>
              <a:t>por</a:t>
            </a:r>
            <a:r>
              <a:rPr lang="es-AR" sz="2200" spc="-5" dirty="0" smtClean="0">
                <a:solidFill>
                  <a:srgbClr val="221915"/>
                </a:solidFill>
                <a:latin typeface="Tahoma" pitchFamily="34" charset="0"/>
                <a:ea typeface="Tahoma" pitchFamily="34" charset="0"/>
                <a:cs typeface="Tahoma" pitchFamily="34" charset="0"/>
              </a:rPr>
              <a:t> </a:t>
            </a:r>
            <a:r>
              <a:rPr lang="es-AR" sz="2200" spc="20" dirty="0" smtClean="0">
                <a:solidFill>
                  <a:srgbClr val="221915"/>
                </a:solidFill>
                <a:latin typeface="Tahoma" pitchFamily="34" charset="0"/>
                <a:ea typeface="Tahoma" pitchFamily="34" charset="0"/>
                <a:cs typeface="Tahoma" pitchFamily="34" charset="0"/>
              </a:rPr>
              <a:t>ejemplo</a:t>
            </a:r>
            <a:r>
              <a:rPr lang="es-AR" sz="2200" spc="20" dirty="0" smtClean="0">
                <a:solidFill>
                  <a:srgbClr val="221915"/>
                </a:solidFill>
                <a:latin typeface="Tahoma" pitchFamily="34" charset="0"/>
                <a:ea typeface="Tahoma" pitchFamily="34" charset="0"/>
                <a:cs typeface="Tahoma" pitchFamily="34" charset="0"/>
              </a:rPr>
              <a:t>.</a:t>
            </a:r>
            <a:endParaRPr sz="650" dirty="0">
              <a:latin typeface="Microsoft Sans Serif"/>
              <a:cs typeface="Microsoft Sans Serif"/>
            </a:endParaRPr>
          </a:p>
        </p:txBody>
      </p:sp>
      <p:grpSp>
        <p:nvGrpSpPr>
          <p:cNvPr id="21" name="20 Grupo"/>
          <p:cNvGrpSpPr/>
          <p:nvPr/>
        </p:nvGrpSpPr>
        <p:grpSpPr>
          <a:xfrm>
            <a:off x="11298254" y="671482"/>
            <a:ext cx="6858048" cy="3936367"/>
            <a:chOff x="14291546" y="716157"/>
            <a:chExt cx="3485215" cy="2215135"/>
          </a:xfrm>
        </p:grpSpPr>
        <p:sp>
          <p:nvSpPr>
            <p:cNvPr id="5" name="object 5"/>
            <p:cNvSpPr/>
            <p:nvPr/>
          </p:nvSpPr>
          <p:spPr>
            <a:xfrm>
              <a:off x="15548773" y="2084450"/>
              <a:ext cx="600075" cy="200025"/>
            </a:xfrm>
            <a:custGeom>
              <a:avLst/>
              <a:gdLst/>
              <a:ahLst/>
              <a:cxnLst/>
              <a:rect l="l" t="t" r="r" b="b"/>
              <a:pathLst>
                <a:path w="600075" h="200025">
                  <a:moveTo>
                    <a:pt x="0" y="0"/>
                  </a:moveTo>
                  <a:lnTo>
                    <a:pt x="599744" y="0"/>
                  </a:lnTo>
                  <a:lnTo>
                    <a:pt x="599744" y="199923"/>
                  </a:lnTo>
                  <a:lnTo>
                    <a:pt x="0" y="199923"/>
                  </a:lnTo>
                  <a:lnTo>
                    <a:pt x="0" y="0"/>
                  </a:lnTo>
                  <a:close/>
                </a:path>
              </a:pathLst>
            </a:custGeom>
            <a:ln w="12293">
              <a:solidFill>
                <a:srgbClr val="3DCD58"/>
              </a:solidFill>
            </a:ln>
          </p:spPr>
          <p:txBody>
            <a:bodyPr wrap="square" lIns="0" tIns="0" rIns="0" bIns="0" rtlCol="0"/>
            <a:lstStyle/>
            <a:p>
              <a:endParaRPr/>
            </a:p>
          </p:txBody>
        </p:sp>
        <p:sp>
          <p:nvSpPr>
            <p:cNvPr id="6" name="object 6"/>
            <p:cNvSpPr/>
            <p:nvPr/>
          </p:nvSpPr>
          <p:spPr>
            <a:xfrm>
              <a:off x="15072104" y="923990"/>
              <a:ext cx="402590" cy="286385"/>
            </a:xfrm>
            <a:custGeom>
              <a:avLst/>
              <a:gdLst/>
              <a:ahLst/>
              <a:cxnLst/>
              <a:rect l="l" t="t" r="r" b="b"/>
              <a:pathLst>
                <a:path w="402589" h="286385">
                  <a:moveTo>
                    <a:pt x="0" y="0"/>
                  </a:moveTo>
                  <a:lnTo>
                    <a:pt x="402120" y="0"/>
                  </a:lnTo>
                  <a:lnTo>
                    <a:pt x="402120" y="286105"/>
                  </a:lnTo>
                  <a:lnTo>
                    <a:pt x="0" y="286105"/>
                  </a:lnTo>
                  <a:lnTo>
                    <a:pt x="0" y="0"/>
                  </a:lnTo>
                  <a:close/>
                </a:path>
              </a:pathLst>
            </a:custGeom>
            <a:ln w="12293">
              <a:solidFill>
                <a:srgbClr val="3DCD58"/>
              </a:solidFill>
            </a:ln>
          </p:spPr>
          <p:txBody>
            <a:bodyPr wrap="square" lIns="0" tIns="0" rIns="0" bIns="0" rtlCol="0"/>
            <a:lstStyle/>
            <a:p>
              <a:endParaRPr/>
            </a:p>
          </p:txBody>
        </p:sp>
        <p:grpSp>
          <p:nvGrpSpPr>
            <p:cNvPr id="7" name="object 7"/>
            <p:cNvGrpSpPr/>
            <p:nvPr/>
          </p:nvGrpSpPr>
          <p:grpSpPr>
            <a:xfrm>
              <a:off x="15476440" y="716157"/>
              <a:ext cx="1973580" cy="2074545"/>
              <a:chOff x="5201405" y="1241515"/>
              <a:chExt cx="1973580" cy="2074545"/>
            </a:xfrm>
          </p:grpSpPr>
          <p:pic>
            <p:nvPicPr>
              <p:cNvPr id="8" name="object 8"/>
              <p:cNvPicPr/>
              <p:nvPr/>
            </p:nvPicPr>
            <p:blipFill>
              <a:blip r:embed="rId3" cstate="print"/>
              <a:stretch>
                <a:fillRect/>
              </a:stretch>
            </p:blipFill>
            <p:spPr>
              <a:xfrm>
                <a:off x="5531327" y="1262945"/>
                <a:ext cx="139541" cy="70459"/>
              </a:xfrm>
              <a:prstGeom prst="rect">
                <a:avLst/>
              </a:prstGeom>
            </p:spPr>
          </p:pic>
          <p:pic>
            <p:nvPicPr>
              <p:cNvPr id="9" name="object 9"/>
              <p:cNvPicPr/>
              <p:nvPr/>
            </p:nvPicPr>
            <p:blipFill>
              <a:blip r:embed="rId4" cstate="print"/>
              <a:stretch>
                <a:fillRect/>
              </a:stretch>
            </p:blipFill>
            <p:spPr>
              <a:xfrm>
                <a:off x="5201405" y="1241515"/>
                <a:ext cx="1973304" cy="2074329"/>
              </a:xfrm>
              <a:prstGeom prst="rect">
                <a:avLst/>
              </a:prstGeom>
            </p:spPr>
          </p:pic>
          <p:pic>
            <p:nvPicPr>
              <p:cNvPr id="10" name="object 10"/>
              <p:cNvPicPr/>
              <p:nvPr/>
            </p:nvPicPr>
            <p:blipFill>
              <a:blip r:embed="rId5" cstate="print"/>
              <a:stretch>
                <a:fillRect/>
              </a:stretch>
            </p:blipFill>
            <p:spPr>
              <a:xfrm>
                <a:off x="5476149" y="2671272"/>
                <a:ext cx="189260" cy="72966"/>
              </a:xfrm>
              <a:prstGeom prst="rect">
                <a:avLst/>
              </a:prstGeom>
            </p:spPr>
          </p:pic>
        </p:grpSp>
        <p:grpSp>
          <p:nvGrpSpPr>
            <p:cNvPr id="11" name="object 11"/>
            <p:cNvGrpSpPr/>
            <p:nvPr/>
          </p:nvGrpSpPr>
          <p:grpSpPr>
            <a:xfrm>
              <a:off x="15122082" y="980264"/>
              <a:ext cx="280670" cy="186690"/>
              <a:chOff x="4847047" y="1505623"/>
              <a:chExt cx="280670" cy="186690"/>
            </a:xfrm>
          </p:grpSpPr>
          <p:pic>
            <p:nvPicPr>
              <p:cNvPr id="12" name="object 12"/>
              <p:cNvPicPr/>
              <p:nvPr/>
            </p:nvPicPr>
            <p:blipFill>
              <a:blip r:embed="rId6" cstate="print"/>
              <a:stretch>
                <a:fillRect/>
              </a:stretch>
            </p:blipFill>
            <p:spPr>
              <a:xfrm>
                <a:off x="4885639" y="1505623"/>
                <a:ext cx="199217" cy="71565"/>
              </a:xfrm>
              <a:prstGeom prst="rect">
                <a:avLst/>
              </a:prstGeom>
            </p:spPr>
          </p:pic>
          <p:pic>
            <p:nvPicPr>
              <p:cNvPr id="13" name="object 13"/>
              <p:cNvPicPr/>
              <p:nvPr/>
            </p:nvPicPr>
            <p:blipFill>
              <a:blip r:embed="rId7" cstate="print"/>
              <a:stretch>
                <a:fillRect/>
              </a:stretch>
            </p:blipFill>
            <p:spPr>
              <a:xfrm>
                <a:off x="4847047" y="1600822"/>
                <a:ext cx="280410" cy="91072"/>
              </a:xfrm>
              <a:prstGeom prst="rect">
                <a:avLst/>
              </a:prstGeom>
            </p:spPr>
          </p:pic>
        </p:grpSp>
        <p:sp>
          <p:nvSpPr>
            <p:cNvPr id="16" name="object 16"/>
            <p:cNvSpPr txBox="1"/>
            <p:nvPr/>
          </p:nvSpPr>
          <p:spPr>
            <a:xfrm>
              <a:off x="14291546" y="2766394"/>
              <a:ext cx="3485215" cy="164898"/>
            </a:xfrm>
            <a:prstGeom prst="rect">
              <a:avLst/>
            </a:prstGeom>
          </p:spPr>
          <p:txBody>
            <a:bodyPr vert="horz" wrap="square" lIns="0" tIns="12700" rIns="0" bIns="0" rtlCol="0">
              <a:spAutoFit/>
            </a:bodyPr>
            <a:lstStyle/>
            <a:p>
              <a:pPr marL="12700" marR="5080" algn="ctr">
                <a:lnSpc>
                  <a:spcPct val="127499"/>
                </a:lnSpc>
                <a:spcBef>
                  <a:spcPts val="100"/>
                </a:spcBef>
              </a:pPr>
              <a:r>
                <a:rPr sz="1600" b="1" spc="20" dirty="0">
                  <a:solidFill>
                    <a:srgbClr val="616468"/>
                  </a:solidFill>
                  <a:latin typeface="Microsoft Sans Serif"/>
                  <a:cs typeface="Microsoft Sans Serif"/>
                </a:rPr>
                <a:t>Figura</a:t>
              </a:r>
              <a:r>
                <a:rPr sz="1600" b="1" spc="-15" dirty="0">
                  <a:solidFill>
                    <a:srgbClr val="616468"/>
                  </a:solidFill>
                  <a:latin typeface="Microsoft Sans Serif"/>
                  <a:cs typeface="Microsoft Sans Serif"/>
                </a:rPr>
                <a:t> </a:t>
              </a:r>
              <a:r>
                <a:rPr sz="1600" b="1" spc="10" dirty="0">
                  <a:solidFill>
                    <a:srgbClr val="616468"/>
                  </a:solidFill>
                  <a:latin typeface="Microsoft Sans Serif"/>
                  <a:cs typeface="Microsoft Sans Serif"/>
                </a:rPr>
                <a:t>18</a:t>
              </a:r>
              <a:r>
                <a:rPr sz="1600" b="1" spc="-10" dirty="0">
                  <a:solidFill>
                    <a:srgbClr val="616468"/>
                  </a:solidFill>
                  <a:latin typeface="Microsoft Sans Serif"/>
                  <a:cs typeface="Microsoft Sans Serif"/>
                </a:rPr>
                <a:t> </a:t>
              </a:r>
              <a:r>
                <a:rPr sz="1600" b="1" spc="175" dirty="0">
                  <a:solidFill>
                    <a:srgbClr val="616468"/>
                  </a:solidFill>
                  <a:latin typeface="Microsoft Sans Serif"/>
                  <a:cs typeface="Microsoft Sans Serif"/>
                </a:rPr>
                <a:t>–</a:t>
              </a:r>
              <a:r>
                <a:rPr sz="1600" b="1" spc="-10" dirty="0">
                  <a:solidFill>
                    <a:srgbClr val="616468"/>
                  </a:solidFill>
                  <a:latin typeface="Microsoft Sans Serif"/>
                  <a:cs typeface="Microsoft Sans Serif"/>
                </a:rPr>
                <a:t> </a:t>
              </a:r>
              <a:r>
                <a:rPr sz="1600" b="1" spc="20" dirty="0">
                  <a:solidFill>
                    <a:srgbClr val="616468"/>
                  </a:solidFill>
                  <a:latin typeface="Microsoft Sans Serif"/>
                  <a:cs typeface="Microsoft Sans Serif"/>
                </a:rPr>
                <a:t>Conexión</a:t>
              </a:r>
              <a:r>
                <a:rPr sz="1600" b="1" spc="-10" dirty="0">
                  <a:solidFill>
                    <a:srgbClr val="616468"/>
                  </a:solidFill>
                  <a:latin typeface="Microsoft Sans Serif"/>
                  <a:cs typeface="Microsoft Sans Serif"/>
                </a:rPr>
                <a:t> </a:t>
              </a:r>
              <a:r>
                <a:rPr sz="1600" b="1" spc="25" dirty="0">
                  <a:solidFill>
                    <a:srgbClr val="616468"/>
                  </a:solidFill>
                  <a:latin typeface="Microsoft Sans Serif"/>
                  <a:cs typeface="Microsoft Sans Serif"/>
                </a:rPr>
                <a:t>de</a:t>
              </a:r>
              <a:r>
                <a:rPr sz="1600" b="1" spc="-15" dirty="0">
                  <a:solidFill>
                    <a:srgbClr val="616468"/>
                  </a:solidFill>
                  <a:latin typeface="Microsoft Sans Serif"/>
                  <a:cs typeface="Microsoft Sans Serif"/>
                </a:rPr>
                <a:t> </a:t>
              </a:r>
              <a:r>
                <a:rPr sz="1600" b="1" spc="50" dirty="0">
                  <a:solidFill>
                    <a:srgbClr val="616468"/>
                  </a:solidFill>
                  <a:latin typeface="Microsoft Sans Serif"/>
                  <a:cs typeface="Microsoft Sans Serif"/>
                </a:rPr>
                <a:t>un</a:t>
              </a:r>
              <a:r>
                <a:rPr sz="1600" b="1" spc="-10" dirty="0">
                  <a:solidFill>
                    <a:srgbClr val="616468"/>
                  </a:solidFill>
                  <a:latin typeface="Microsoft Sans Serif"/>
                  <a:cs typeface="Microsoft Sans Serif"/>
                </a:rPr>
                <a:t> </a:t>
              </a:r>
              <a:r>
                <a:rPr sz="1600" b="1" spc="35" dirty="0" err="1">
                  <a:solidFill>
                    <a:srgbClr val="616468"/>
                  </a:solidFill>
                  <a:latin typeface="Microsoft Sans Serif"/>
                  <a:cs typeface="Microsoft Sans Serif"/>
                </a:rPr>
                <a:t>generador</a:t>
              </a:r>
              <a:r>
                <a:rPr lang="es-ES" sz="1600" b="1" spc="35" dirty="0">
                  <a:solidFill>
                    <a:srgbClr val="616468"/>
                  </a:solidFill>
                  <a:latin typeface="Microsoft Sans Serif"/>
                  <a:cs typeface="Microsoft Sans Serif"/>
                </a:rPr>
                <a:t> </a:t>
              </a:r>
              <a:r>
                <a:rPr sz="1600" b="1" spc="25" dirty="0">
                  <a:solidFill>
                    <a:srgbClr val="616468"/>
                  </a:solidFill>
                  <a:latin typeface="Microsoft Sans Serif"/>
                  <a:cs typeface="Microsoft Sans Serif"/>
                </a:rPr>
                <a:t>de</a:t>
              </a:r>
              <a:r>
                <a:rPr sz="1600" b="1" spc="-10" dirty="0">
                  <a:solidFill>
                    <a:srgbClr val="616468"/>
                  </a:solidFill>
                  <a:latin typeface="Microsoft Sans Serif"/>
                  <a:cs typeface="Microsoft Sans Serif"/>
                </a:rPr>
                <a:t> </a:t>
              </a:r>
              <a:r>
                <a:rPr sz="1600" b="1" spc="25" dirty="0">
                  <a:solidFill>
                    <a:srgbClr val="616468"/>
                  </a:solidFill>
                  <a:latin typeface="Microsoft Sans Serif"/>
                  <a:cs typeface="Microsoft Sans Serif"/>
                </a:rPr>
                <a:t>respaldo</a:t>
              </a:r>
              <a:endParaRPr sz="1600" b="1" dirty="0">
                <a:latin typeface="Microsoft Sans Serif"/>
                <a:cs typeface="Microsoft Sans Serif"/>
              </a:endParaRPr>
            </a:p>
          </p:txBody>
        </p:sp>
      </p:grpSp>
      <p:sp>
        <p:nvSpPr>
          <p:cNvPr id="19" name="object 19"/>
          <p:cNvSpPr txBox="1"/>
          <p:nvPr/>
        </p:nvSpPr>
        <p:spPr>
          <a:xfrm>
            <a:off x="12727014" y="9315480"/>
            <a:ext cx="4714908" cy="308290"/>
          </a:xfrm>
          <a:prstGeom prst="rect">
            <a:avLst/>
          </a:prstGeom>
        </p:spPr>
        <p:txBody>
          <a:bodyPr vert="horz" wrap="square" lIns="0" tIns="12700" rIns="0" bIns="0" rtlCol="0">
            <a:spAutoFit/>
          </a:bodyPr>
          <a:lstStyle/>
          <a:p>
            <a:pPr marL="12700" marR="5080" algn="ctr">
              <a:lnSpc>
                <a:spcPct val="120400"/>
              </a:lnSpc>
              <a:spcBef>
                <a:spcPts val="100"/>
              </a:spcBef>
            </a:pPr>
            <a:r>
              <a:rPr sz="1600" b="1" spc="20" dirty="0">
                <a:solidFill>
                  <a:srgbClr val="616468"/>
                </a:solidFill>
                <a:latin typeface="Microsoft Sans Serif"/>
                <a:cs typeface="Microsoft Sans Serif"/>
              </a:rPr>
              <a:t>Figura</a:t>
            </a:r>
            <a:r>
              <a:rPr sz="1600" b="1" spc="-20" dirty="0">
                <a:solidFill>
                  <a:srgbClr val="616468"/>
                </a:solidFill>
                <a:latin typeface="Microsoft Sans Serif"/>
                <a:cs typeface="Microsoft Sans Serif"/>
              </a:rPr>
              <a:t> </a:t>
            </a:r>
            <a:r>
              <a:rPr sz="1600" b="1" spc="10" dirty="0">
                <a:solidFill>
                  <a:srgbClr val="616468"/>
                </a:solidFill>
                <a:latin typeface="Microsoft Sans Serif"/>
                <a:cs typeface="Microsoft Sans Serif"/>
              </a:rPr>
              <a:t>19</a:t>
            </a:r>
            <a:r>
              <a:rPr sz="1600" b="1" spc="-20" dirty="0">
                <a:solidFill>
                  <a:srgbClr val="616468"/>
                </a:solidFill>
                <a:latin typeface="Microsoft Sans Serif"/>
                <a:cs typeface="Microsoft Sans Serif"/>
              </a:rPr>
              <a:t> </a:t>
            </a:r>
            <a:r>
              <a:rPr sz="1600" b="1" spc="185" dirty="0">
                <a:solidFill>
                  <a:srgbClr val="616468"/>
                </a:solidFill>
                <a:latin typeface="Microsoft Sans Serif"/>
                <a:cs typeface="Microsoft Sans Serif"/>
              </a:rPr>
              <a:t>–</a:t>
            </a:r>
            <a:r>
              <a:rPr sz="1600" b="1" spc="-15" dirty="0">
                <a:solidFill>
                  <a:srgbClr val="616468"/>
                </a:solidFill>
                <a:latin typeface="Microsoft Sans Serif"/>
                <a:cs typeface="Microsoft Sans Serif"/>
              </a:rPr>
              <a:t> </a:t>
            </a:r>
            <a:r>
              <a:rPr sz="1600" b="1" spc="20" dirty="0">
                <a:solidFill>
                  <a:srgbClr val="616468"/>
                </a:solidFill>
                <a:latin typeface="Microsoft Sans Serif"/>
                <a:cs typeface="Microsoft Sans Serif"/>
              </a:rPr>
              <a:t>Ejemplo</a:t>
            </a:r>
            <a:r>
              <a:rPr sz="1600" b="1" spc="-20" dirty="0">
                <a:solidFill>
                  <a:srgbClr val="616468"/>
                </a:solidFill>
                <a:latin typeface="Microsoft Sans Serif"/>
                <a:cs typeface="Microsoft Sans Serif"/>
              </a:rPr>
              <a:t> </a:t>
            </a:r>
            <a:r>
              <a:rPr sz="1600" b="1" spc="30" dirty="0">
                <a:solidFill>
                  <a:srgbClr val="616468"/>
                </a:solidFill>
                <a:latin typeface="Microsoft Sans Serif"/>
                <a:cs typeface="Microsoft Sans Serif"/>
              </a:rPr>
              <a:t>de</a:t>
            </a:r>
            <a:r>
              <a:rPr sz="1600" b="1" spc="-15" dirty="0">
                <a:solidFill>
                  <a:srgbClr val="616468"/>
                </a:solidFill>
                <a:latin typeface="Microsoft Sans Serif"/>
                <a:cs typeface="Microsoft Sans Serif"/>
              </a:rPr>
              <a:t> </a:t>
            </a:r>
            <a:r>
              <a:rPr sz="1600" b="1" spc="30" dirty="0">
                <a:solidFill>
                  <a:srgbClr val="616468"/>
                </a:solidFill>
                <a:latin typeface="Microsoft Sans Serif"/>
                <a:cs typeface="Microsoft Sans Serif"/>
              </a:rPr>
              <a:t>conexión</a:t>
            </a:r>
            <a:r>
              <a:rPr sz="1600" b="1" spc="-20" dirty="0">
                <a:solidFill>
                  <a:srgbClr val="616468"/>
                </a:solidFill>
                <a:latin typeface="Microsoft Sans Serif"/>
                <a:cs typeface="Microsoft Sans Serif"/>
              </a:rPr>
              <a:t> </a:t>
            </a:r>
            <a:r>
              <a:rPr sz="1600" b="1" spc="30" dirty="0">
                <a:solidFill>
                  <a:srgbClr val="616468"/>
                </a:solidFill>
                <a:latin typeface="Microsoft Sans Serif"/>
                <a:cs typeface="Microsoft Sans Serif"/>
              </a:rPr>
              <a:t>para</a:t>
            </a:r>
            <a:r>
              <a:rPr sz="1600" b="1" spc="-15" dirty="0">
                <a:solidFill>
                  <a:srgbClr val="616468"/>
                </a:solidFill>
                <a:latin typeface="Microsoft Sans Serif"/>
                <a:cs typeface="Microsoft Sans Serif"/>
              </a:rPr>
              <a:t> </a:t>
            </a:r>
            <a:r>
              <a:rPr sz="1600" b="1" spc="55" dirty="0">
                <a:solidFill>
                  <a:srgbClr val="616468"/>
                </a:solidFill>
                <a:latin typeface="Microsoft Sans Serif"/>
                <a:cs typeface="Microsoft Sans Serif"/>
              </a:rPr>
              <a:t>un</a:t>
            </a:r>
            <a:r>
              <a:rPr lang="es-ES" sz="1600" b="1" spc="55" dirty="0">
                <a:solidFill>
                  <a:srgbClr val="616468"/>
                </a:solidFill>
                <a:latin typeface="Microsoft Sans Serif"/>
                <a:cs typeface="Microsoft Sans Serif"/>
              </a:rPr>
              <a:t> </a:t>
            </a:r>
            <a:r>
              <a:rPr sz="1600" b="1" spc="-55" dirty="0">
                <a:solidFill>
                  <a:srgbClr val="616468"/>
                </a:solidFill>
                <a:latin typeface="Microsoft Sans Serif"/>
                <a:cs typeface="Microsoft Sans Serif"/>
              </a:rPr>
              <a:t>UPS</a:t>
            </a:r>
            <a:endParaRPr sz="1600" b="1"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96802" y="242854"/>
            <a:ext cx="17287996" cy="8951168"/>
          </a:xfrm>
          <a:prstGeom prst="rect">
            <a:avLst/>
          </a:prstGeom>
        </p:spPr>
        <p:txBody>
          <a:bodyPr vert="horz" wrap="square" lIns="0" tIns="71120" rIns="0" bIns="0" rtlCol="0">
            <a:spAutoFit/>
          </a:bodyPr>
          <a:lstStyle/>
          <a:p>
            <a:pPr marL="24130" algn="just">
              <a:spcBef>
                <a:spcPts val="530"/>
              </a:spcBef>
            </a:pPr>
            <a:r>
              <a:rPr lang="es-AR" sz="2400" b="1" spc="15" dirty="0" smtClean="0">
                <a:solidFill>
                  <a:srgbClr val="3DCC58"/>
                </a:solidFill>
                <a:latin typeface="Tahoma" pitchFamily="34" charset="0"/>
                <a:ea typeface="Tahoma" pitchFamily="34" charset="0"/>
                <a:cs typeface="Tahoma" pitchFamily="34" charset="0"/>
              </a:rPr>
              <a:t>Requisito</a:t>
            </a:r>
            <a:r>
              <a:rPr lang="es-AR" sz="2400" b="1" dirty="0" smtClean="0">
                <a:solidFill>
                  <a:srgbClr val="3DCC58"/>
                </a:solidFill>
                <a:latin typeface="Tahoma" pitchFamily="34" charset="0"/>
                <a:ea typeface="Tahoma" pitchFamily="34" charset="0"/>
                <a:cs typeface="Tahoma" pitchFamily="34" charset="0"/>
              </a:rPr>
              <a:t> </a:t>
            </a:r>
            <a:r>
              <a:rPr lang="es-AR" sz="2400" b="1" spc="25" dirty="0" smtClean="0">
                <a:solidFill>
                  <a:srgbClr val="3DCC58"/>
                </a:solidFill>
                <a:latin typeface="Tahoma" pitchFamily="34" charset="0"/>
                <a:ea typeface="Tahoma" pitchFamily="34" charset="0"/>
                <a:cs typeface="Tahoma" pitchFamily="34" charset="0"/>
              </a:rPr>
              <a:t>para</a:t>
            </a:r>
            <a:r>
              <a:rPr lang="es-AR" sz="2400" b="1" spc="5" dirty="0" smtClean="0">
                <a:solidFill>
                  <a:srgbClr val="3DCC58"/>
                </a:solidFill>
                <a:latin typeface="Tahoma" pitchFamily="34" charset="0"/>
                <a:ea typeface="Tahoma" pitchFamily="34" charset="0"/>
                <a:cs typeface="Tahoma" pitchFamily="34" charset="0"/>
              </a:rPr>
              <a:t> </a:t>
            </a:r>
            <a:r>
              <a:rPr lang="es-AR" sz="2400" b="1" spc="45" dirty="0" smtClean="0">
                <a:solidFill>
                  <a:srgbClr val="3DCC58"/>
                </a:solidFill>
                <a:latin typeface="Tahoma" pitchFamily="34" charset="0"/>
                <a:ea typeface="Tahoma" pitchFamily="34" charset="0"/>
                <a:cs typeface="Tahoma" pitchFamily="34" charset="0"/>
              </a:rPr>
              <a:t>un</a:t>
            </a:r>
            <a:r>
              <a:rPr lang="es-AR" sz="2400" b="1" spc="5" dirty="0" smtClean="0">
                <a:solidFill>
                  <a:srgbClr val="3DCC58"/>
                </a:solidFill>
                <a:latin typeface="Tahoma" pitchFamily="34" charset="0"/>
                <a:ea typeface="Tahoma" pitchFamily="34" charset="0"/>
                <a:cs typeface="Tahoma" pitchFamily="34" charset="0"/>
              </a:rPr>
              <a:t> </a:t>
            </a:r>
            <a:r>
              <a:rPr lang="es-AR" sz="2400" b="1" spc="20" dirty="0" smtClean="0">
                <a:solidFill>
                  <a:srgbClr val="3DCC58"/>
                </a:solidFill>
                <a:latin typeface="Tahoma" pitchFamily="34" charset="0"/>
                <a:ea typeface="Tahoma" pitchFamily="34" charset="0"/>
                <a:cs typeface="Tahoma" pitchFamily="34" charset="0"/>
              </a:rPr>
              <a:t>sistema</a:t>
            </a:r>
            <a:r>
              <a:rPr lang="es-AR" sz="2400" b="1" dirty="0" smtClean="0">
                <a:solidFill>
                  <a:srgbClr val="3DCC58"/>
                </a:solidFill>
                <a:latin typeface="Tahoma" pitchFamily="34" charset="0"/>
                <a:ea typeface="Tahoma" pitchFamily="34" charset="0"/>
                <a:cs typeface="Tahoma" pitchFamily="34" charset="0"/>
              </a:rPr>
              <a:t> </a:t>
            </a:r>
            <a:r>
              <a:rPr lang="es-AR" sz="2400" b="1" spc="25" dirty="0" smtClean="0">
                <a:solidFill>
                  <a:srgbClr val="3DCC58"/>
                </a:solidFill>
                <a:latin typeface="Tahoma" pitchFamily="34" charset="0"/>
                <a:ea typeface="Tahoma" pitchFamily="34" charset="0"/>
                <a:cs typeface="Tahoma" pitchFamily="34" charset="0"/>
              </a:rPr>
              <a:t>de</a:t>
            </a:r>
            <a:r>
              <a:rPr lang="es-AR" sz="2400" b="1" spc="5" dirty="0" smtClean="0">
                <a:solidFill>
                  <a:srgbClr val="3DCC58"/>
                </a:solidFill>
                <a:latin typeface="Tahoma" pitchFamily="34" charset="0"/>
                <a:ea typeface="Tahoma" pitchFamily="34" charset="0"/>
                <a:cs typeface="Tahoma" pitchFamily="34" charset="0"/>
              </a:rPr>
              <a:t> </a:t>
            </a:r>
            <a:r>
              <a:rPr lang="es-AR" sz="2400" b="1" spc="25" dirty="0" smtClean="0">
                <a:solidFill>
                  <a:srgbClr val="3DCC58"/>
                </a:solidFill>
                <a:latin typeface="Tahoma" pitchFamily="34" charset="0"/>
                <a:ea typeface="Tahoma" pitchFamily="34" charset="0"/>
                <a:cs typeface="Tahoma" pitchFamily="34" charset="0"/>
              </a:rPr>
              <a:t>alimentación</a:t>
            </a:r>
            <a:r>
              <a:rPr lang="es-AR" sz="2400" b="1" spc="5" dirty="0" smtClean="0">
                <a:solidFill>
                  <a:srgbClr val="3DCC58"/>
                </a:solidFill>
                <a:latin typeface="Tahoma" pitchFamily="34" charset="0"/>
                <a:ea typeface="Tahoma" pitchFamily="34" charset="0"/>
                <a:cs typeface="Tahoma" pitchFamily="34" charset="0"/>
              </a:rPr>
              <a:t> </a:t>
            </a:r>
            <a:r>
              <a:rPr lang="es-AR" sz="2400" b="1" spc="40" dirty="0" smtClean="0">
                <a:solidFill>
                  <a:srgbClr val="3DCC58"/>
                </a:solidFill>
                <a:latin typeface="Tahoma" pitchFamily="34" charset="0"/>
                <a:ea typeface="Tahoma" pitchFamily="34" charset="0"/>
                <a:cs typeface="Tahoma" pitchFamily="34" charset="0"/>
              </a:rPr>
              <a:t>ininterrumpida</a:t>
            </a:r>
            <a:r>
              <a:rPr lang="es-AR" sz="2400" b="1" spc="5" dirty="0" smtClean="0">
                <a:solidFill>
                  <a:srgbClr val="3DCC58"/>
                </a:solidFill>
                <a:latin typeface="Tahoma" pitchFamily="34" charset="0"/>
                <a:ea typeface="Tahoma" pitchFamily="34" charset="0"/>
                <a:cs typeface="Tahoma" pitchFamily="34" charset="0"/>
              </a:rPr>
              <a:t> </a:t>
            </a:r>
            <a:r>
              <a:rPr lang="es-AR" sz="2400" b="1" spc="-40" dirty="0" smtClean="0">
                <a:solidFill>
                  <a:srgbClr val="3DCC58"/>
                </a:solidFill>
                <a:latin typeface="Tahoma" pitchFamily="34" charset="0"/>
                <a:ea typeface="Tahoma" pitchFamily="34" charset="0"/>
                <a:cs typeface="Tahoma" pitchFamily="34" charset="0"/>
              </a:rPr>
              <a:t>(UPS</a:t>
            </a:r>
            <a:r>
              <a:rPr lang="es-AR" sz="2400" b="1" spc="-40" dirty="0" smtClean="0">
                <a:solidFill>
                  <a:srgbClr val="3DCC58"/>
                </a:solidFill>
                <a:latin typeface="Tahoma" pitchFamily="34" charset="0"/>
                <a:ea typeface="Tahoma" pitchFamily="34" charset="0"/>
                <a:cs typeface="Tahoma" pitchFamily="34" charset="0"/>
              </a:rPr>
              <a:t>)</a:t>
            </a:r>
          </a:p>
          <a:p>
            <a:pPr marL="24130" algn="just">
              <a:spcBef>
                <a:spcPts val="530"/>
              </a:spcBef>
            </a:pPr>
            <a:endParaRPr lang="es-AR" sz="2400" dirty="0" smtClean="0">
              <a:latin typeface="Tahoma" pitchFamily="34" charset="0"/>
              <a:ea typeface="Tahoma" pitchFamily="34" charset="0"/>
              <a:cs typeface="Tahoma" pitchFamily="34" charset="0"/>
            </a:endParaRPr>
          </a:p>
          <a:p>
            <a:pPr marL="24130" marR="38100" algn="just">
              <a:spcBef>
                <a:spcPts val="70"/>
              </a:spcBef>
            </a:pPr>
            <a:r>
              <a:rPr lang="es-AR" sz="2400" spc="20" dirty="0" smtClean="0">
                <a:solidFill>
                  <a:srgbClr val="221915"/>
                </a:solidFill>
                <a:latin typeface="Tahoma" pitchFamily="34" charset="0"/>
                <a:ea typeface="Tahoma" pitchFamily="34" charset="0"/>
                <a:cs typeface="Tahoma" pitchFamily="34" charset="0"/>
              </a:rPr>
              <a:t>Una </a:t>
            </a:r>
            <a:r>
              <a:rPr lang="es-AR" sz="2400" spc="-40" dirty="0" smtClean="0">
                <a:solidFill>
                  <a:srgbClr val="221915"/>
                </a:solidFill>
                <a:latin typeface="Tahoma" pitchFamily="34" charset="0"/>
                <a:ea typeface="Tahoma" pitchFamily="34" charset="0"/>
                <a:cs typeface="Tahoma" pitchFamily="34" charset="0"/>
              </a:rPr>
              <a:t>UPS </a:t>
            </a:r>
            <a:r>
              <a:rPr lang="es-AR" sz="2400" spc="25" dirty="0" smtClean="0">
                <a:solidFill>
                  <a:srgbClr val="221915"/>
                </a:solidFill>
                <a:latin typeface="Tahoma" pitchFamily="34" charset="0"/>
                <a:ea typeface="Tahoma" pitchFamily="34" charset="0"/>
                <a:cs typeface="Tahoma" pitchFamily="34" charset="0"/>
              </a:rPr>
              <a:t>puede suministrar </a:t>
            </a:r>
            <a:r>
              <a:rPr lang="es-AR" sz="2400" spc="20" dirty="0" smtClean="0">
                <a:solidFill>
                  <a:srgbClr val="221915"/>
                </a:solidFill>
                <a:latin typeface="Tahoma" pitchFamily="34" charset="0"/>
                <a:ea typeface="Tahoma" pitchFamily="34" charset="0"/>
                <a:cs typeface="Tahoma" pitchFamily="34" charset="0"/>
              </a:rPr>
              <a:t>energía </a:t>
            </a:r>
            <a:r>
              <a:rPr lang="es-AR" sz="2400" spc="10" dirty="0" smtClean="0">
                <a:solidFill>
                  <a:srgbClr val="221915"/>
                </a:solidFill>
                <a:latin typeface="Tahoma" pitchFamily="34" charset="0"/>
                <a:ea typeface="Tahoma" pitchFamily="34" charset="0"/>
                <a:cs typeface="Tahoma" pitchFamily="34" charset="0"/>
              </a:rPr>
              <a:t>desde </a:t>
            </a:r>
            <a:r>
              <a:rPr lang="es-AR" sz="2400" spc="20" dirty="0" smtClean="0">
                <a:solidFill>
                  <a:srgbClr val="221915"/>
                </a:solidFill>
                <a:latin typeface="Tahoma" pitchFamily="34" charset="0"/>
                <a:ea typeface="Tahoma" pitchFamily="34" charset="0"/>
                <a:cs typeface="Tahoma" pitchFamily="34" charset="0"/>
              </a:rPr>
              <a:t>unidades de almacenamiento, </a:t>
            </a:r>
            <a:r>
              <a:rPr lang="es-AR" sz="2400" spc="25" dirty="0" smtClean="0">
                <a:solidFill>
                  <a:srgbClr val="221915"/>
                </a:solidFill>
                <a:latin typeface="Tahoma" pitchFamily="34" charset="0"/>
                <a:ea typeface="Tahoma" pitchFamily="34" charset="0"/>
                <a:cs typeface="Tahoma" pitchFamily="34" charset="0"/>
              </a:rPr>
              <a:t>como </a:t>
            </a:r>
            <a:r>
              <a:rPr lang="es-AR" sz="2400" spc="20" dirty="0" smtClean="0">
                <a:solidFill>
                  <a:srgbClr val="221915"/>
                </a:solidFill>
                <a:latin typeface="Tahoma" pitchFamily="34" charset="0"/>
                <a:ea typeface="Tahoma" pitchFamily="34" charset="0"/>
                <a:cs typeface="Tahoma" pitchFamily="34" charset="0"/>
              </a:rPr>
              <a:t>baterías </a:t>
            </a:r>
            <a:r>
              <a:rPr lang="es-AR" sz="2400" spc="30" dirty="0" smtClean="0">
                <a:solidFill>
                  <a:srgbClr val="221915"/>
                </a:solidFill>
                <a:latin typeface="Tahoma" pitchFamily="34" charset="0"/>
                <a:ea typeface="Tahoma" pitchFamily="34" charset="0"/>
                <a:cs typeface="Tahoma" pitchFamily="34" charset="0"/>
              </a:rPr>
              <a:t>o </a:t>
            </a:r>
            <a:r>
              <a:rPr lang="es-AR" sz="2400" spc="25" dirty="0" smtClean="0">
                <a:solidFill>
                  <a:srgbClr val="221915"/>
                </a:solidFill>
                <a:latin typeface="Tahoma" pitchFamily="34" charset="0"/>
                <a:ea typeface="Tahoma" pitchFamily="34" charset="0"/>
                <a:cs typeface="Tahoma" pitchFamily="34" charset="0"/>
              </a:rPr>
              <a:t>una rueda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inercia, </a:t>
            </a:r>
            <a:r>
              <a:rPr lang="es-AR" sz="2400" spc="20"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evitar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cualquier</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interrupción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flujo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energía.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energía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respaldo </a:t>
            </a:r>
            <a:r>
              <a:rPr lang="es-AR" sz="2400" spc="25" dirty="0" smtClean="0">
                <a:solidFill>
                  <a:srgbClr val="221915"/>
                </a:solidFill>
                <a:latin typeface="Tahoma" pitchFamily="34" charset="0"/>
                <a:ea typeface="Tahoma" pitchFamily="34" charset="0"/>
                <a:cs typeface="Tahoma" pitchFamily="34" charset="0"/>
              </a:rPr>
              <a:t>suministrada </a:t>
            </a:r>
            <a:r>
              <a:rPr lang="es-AR" sz="2400" spc="40" dirty="0" smtClean="0">
                <a:solidFill>
                  <a:srgbClr val="221915"/>
                </a:solidFill>
                <a:latin typeface="Tahoma" pitchFamily="34" charset="0"/>
                <a:ea typeface="Tahoma" pitchFamily="34" charset="0"/>
                <a:cs typeface="Tahoma" pitchFamily="34" charset="0"/>
              </a:rPr>
              <a:t>por </a:t>
            </a:r>
            <a:r>
              <a:rPr lang="es-AR" sz="2400" spc="10" dirty="0" smtClean="0">
                <a:solidFill>
                  <a:srgbClr val="221915"/>
                </a:solidFill>
                <a:latin typeface="Tahoma" pitchFamily="34" charset="0"/>
                <a:ea typeface="Tahoma" pitchFamily="34" charset="0"/>
                <a:cs typeface="Tahoma" pitchFamily="34" charset="0"/>
              </a:rPr>
              <a:t>el </a:t>
            </a:r>
            <a:r>
              <a:rPr lang="es-AR" sz="2400" spc="15" dirty="0" smtClean="0">
                <a:solidFill>
                  <a:srgbClr val="221915"/>
                </a:solidFill>
                <a:latin typeface="Tahoma" pitchFamily="34" charset="0"/>
                <a:ea typeface="Tahoma" pitchFamily="34" charset="0"/>
                <a:cs typeface="Tahoma" pitchFamily="34" charset="0"/>
              </a:rPr>
              <a:t>sistema </a:t>
            </a:r>
            <a:r>
              <a:rPr lang="es-AR" sz="2400" spc="25" dirty="0" smtClean="0">
                <a:solidFill>
                  <a:srgbClr val="221915"/>
                </a:solidFill>
                <a:latin typeface="Tahoma" pitchFamily="34" charset="0"/>
                <a:ea typeface="Tahoma" pitchFamily="34" charset="0"/>
                <a:cs typeface="Tahoma" pitchFamily="34" charset="0"/>
              </a:rPr>
              <a:t>generalmente </a:t>
            </a:r>
            <a:r>
              <a:rPr lang="es-AR" sz="2400" spc="10" dirty="0" smtClean="0">
                <a:solidFill>
                  <a:srgbClr val="221915"/>
                </a:solidFill>
                <a:latin typeface="Tahoma" pitchFamily="34" charset="0"/>
                <a:ea typeface="Tahoma" pitchFamily="34" charset="0"/>
                <a:cs typeface="Tahoma" pitchFamily="34" charset="0"/>
              </a:rPr>
              <a:t>está </a:t>
            </a:r>
            <a:r>
              <a:rPr lang="es-AR" sz="2400" spc="25" dirty="0" smtClean="0">
                <a:solidFill>
                  <a:srgbClr val="221915"/>
                </a:solidFill>
                <a:latin typeface="Tahoma" pitchFamily="34" charset="0"/>
                <a:ea typeface="Tahoma" pitchFamily="34" charset="0"/>
                <a:cs typeface="Tahoma" pitchFamily="34" charset="0"/>
              </a:rPr>
              <a:t>limitada </a:t>
            </a:r>
            <a:r>
              <a:rPr lang="es-AR" sz="2400" spc="10" dirty="0" smtClean="0">
                <a:solidFill>
                  <a:srgbClr val="221915"/>
                </a:solidFill>
                <a:latin typeface="Tahoma" pitchFamily="34" charset="0"/>
                <a:ea typeface="Tahoma" pitchFamily="34" charset="0"/>
                <a:cs typeface="Tahoma" pitchFamily="34" charset="0"/>
              </a:rPr>
              <a:t>desde </a:t>
            </a:r>
            <a:r>
              <a:rPr lang="es-AR" sz="2400" spc="20" dirty="0" smtClean="0">
                <a:solidFill>
                  <a:srgbClr val="221915"/>
                </a:solidFill>
                <a:latin typeface="Tahoma" pitchFamily="34" charset="0"/>
                <a:ea typeface="Tahoma" pitchFamily="34" charset="0"/>
                <a:cs typeface="Tahoma" pitchFamily="34" charset="0"/>
              </a:rPr>
              <a:t>unos </a:t>
            </a:r>
            <a:r>
              <a:rPr lang="es-AR" sz="2400" spc="15" dirty="0" smtClean="0">
                <a:solidFill>
                  <a:srgbClr val="221915"/>
                </a:solidFill>
                <a:latin typeface="Tahoma" pitchFamily="34" charset="0"/>
                <a:ea typeface="Tahoma" pitchFamily="34" charset="0"/>
                <a:cs typeface="Tahoma" pitchFamily="34" charset="0"/>
              </a:rPr>
              <a:t>pocos </a:t>
            </a:r>
            <a:r>
              <a:rPr lang="es-AR" sz="2400" spc="30" dirty="0" smtClean="0">
                <a:solidFill>
                  <a:srgbClr val="221915"/>
                </a:solidFill>
                <a:latin typeface="Tahoma" pitchFamily="34" charset="0"/>
                <a:ea typeface="Tahoma" pitchFamily="34" charset="0"/>
                <a:cs typeface="Tahoma" pitchFamily="34" charset="0"/>
              </a:rPr>
              <a:t>minutos </a:t>
            </a:r>
            <a:r>
              <a:rPr lang="es-AR" sz="2400" spc="15" dirty="0" smtClean="0">
                <a:solidFill>
                  <a:srgbClr val="221915"/>
                </a:solidFill>
                <a:latin typeface="Tahoma" pitchFamily="34" charset="0"/>
                <a:ea typeface="Tahoma" pitchFamily="34" charset="0"/>
                <a:cs typeface="Tahoma" pitchFamily="34" charset="0"/>
              </a:rPr>
              <a:t>hasta </a:t>
            </a:r>
            <a:r>
              <a:rPr lang="es-AR" sz="2400" spc="10" dirty="0" smtClean="0">
                <a:solidFill>
                  <a:srgbClr val="221915"/>
                </a:solidFill>
                <a:latin typeface="Tahoma" pitchFamily="34" charset="0"/>
                <a:ea typeface="Tahoma" pitchFamily="34" charset="0"/>
                <a:cs typeface="Tahoma" pitchFamily="34" charset="0"/>
              </a:rPr>
              <a:t>varias </a:t>
            </a:r>
            <a:r>
              <a:rPr lang="es-AR" sz="2400" spc="15" dirty="0" smtClean="0">
                <a:solidFill>
                  <a:srgbClr val="221915"/>
                </a:solidFill>
                <a:latin typeface="Tahoma" pitchFamily="34" charset="0"/>
                <a:ea typeface="Tahoma" pitchFamily="34" charset="0"/>
                <a:cs typeface="Tahoma" pitchFamily="34" charset="0"/>
              </a:rPr>
              <a:t>horas.</a:t>
            </a:r>
          </a:p>
          <a:p>
            <a:pPr marL="12700" algn="just">
              <a:spcBef>
                <a:spcPts val="100"/>
              </a:spcBef>
            </a:pPr>
            <a:r>
              <a:rPr lang="es-AR" sz="2400" spc="-10"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implementación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un</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generador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respaldo</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junto</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un</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UPS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se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puede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utilizar</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 </a:t>
            </a:r>
            <a:r>
              <a:rPr lang="es-AR" sz="2400" spc="25" dirty="0" smtClean="0">
                <a:solidFill>
                  <a:srgbClr val="221915"/>
                </a:solidFill>
                <a:latin typeface="Tahoma" pitchFamily="34" charset="0"/>
                <a:ea typeface="Tahoma" pitchFamily="34" charset="0"/>
                <a:cs typeface="Tahoma" pitchFamily="34" charset="0"/>
              </a:rPr>
              <a:t>suministrar</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permanentemente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cargas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cuales</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ninguna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falla</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aceptable.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tiempo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 respaldo de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batería </a:t>
            </a:r>
            <a:r>
              <a:rPr lang="es-AR" sz="2400" spc="20" dirty="0" smtClean="0">
                <a:solidFill>
                  <a:srgbClr val="221915"/>
                </a:solidFill>
                <a:latin typeface="Tahoma" pitchFamily="34" charset="0"/>
                <a:ea typeface="Tahoma" pitchFamily="34" charset="0"/>
                <a:cs typeface="Tahoma" pitchFamily="34" charset="0"/>
              </a:rPr>
              <a:t>debe </a:t>
            </a:r>
            <a:r>
              <a:rPr lang="es-AR" sz="2400" spc="10" dirty="0" smtClean="0">
                <a:solidFill>
                  <a:srgbClr val="221915"/>
                </a:solidFill>
                <a:latin typeface="Tahoma" pitchFamily="34" charset="0"/>
                <a:ea typeface="Tahoma" pitchFamily="34" charset="0"/>
                <a:cs typeface="Tahoma" pitchFamily="34" charset="0"/>
              </a:rPr>
              <a:t>ser </a:t>
            </a:r>
            <a:r>
              <a:rPr lang="es-AR" sz="2400" spc="25" dirty="0" smtClean="0">
                <a:solidFill>
                  <a:srgbClr val="221915"/>
                </a:solidFill>
                <a:latin typeface="Tahoma" pitchFamily="34" charset="0"/>
                <a:ea typeface="Tahoma" pitchFamily="34" charset="0"/>
                <a:cs typeface="Tahoma" pitchFamily="34" charset="0"/>
              </a:rPr>
              <a:t>compatible </a:t>
            </a:r>
            <a:r>
              <a:rPr lang="es-AR" sz="2400" spc="15" dirty="0" smtClean="0">
                <a:solidFill>
                  <a:srgbClr val="221915"/>
                </a:solidFill>
                <a:latin typeface="Tahoma" pitchFamily="34" charset="0"/>
                <a:ea typeface="Tahoma" pitchFamily="34" charset="0"/>
                <a:cs typeface="Tahoma" pitchFamily="34" charset="0"/>
              </a:rPr>
              <a:t>con </a:t>
            </a:r>
            <a:r>
              <a:rPr lang="es-AR" sz="2400" spc="10" dirty="0" smtClean="0">
                <a:solidFill>
                  <a:srgbClr val="221915"/>
                </a:solidFill>
                <a:latin typeface="Tahoma" pitchFamily="34" charset="0"/>
                <a:ea typeface="Tahoma" pitchFamily="34" charset="0"/>
                <a:cs typeface="Tahoma" pitchFamily="34" charset="0"/>
              </a:rPr>
              <a:t>el </a:t>
            </a:r>
            <a:r>
              <a:rPr lang="es-AR" sz="2400" spc="35" dirty="0" smtClean="0">
                <a:solidFill>
                  <a:srgbClr val="221915"/>
                </a:solidFill>
                <a:latin typeface="Tahoma" pitchFamily="34" charset="0"/>
                <a:ea typeface="Tahoma" pitchFamily="34" charset="0"/>
                <a:cs typeface="Tahoma" pitchFamily="34" charset="0"/>
              </a:rPr>
              <a:t>tiempo </a:t>
            </a:r>
            <a:r>
              <a:rPr lang="es-AR" sz="2400" spc="30" dirty="0" smtClean="0">
                <a:solidFill>
                  <a:srgbClr val="221915"/>
                </a:solidFill>
                <a:latin typeface="Tahoma" pitchFamily="34" charset="0"/>
                <a:ea typeface="Tahoma" pitchFamily="34" charset="0"/>
                <a:cs typeface="Tahoma" pitchFamily="34" charset="0"/>
              </a:rPr>
              <a:t>máximo </a:t>
            </a:r>
            <a:r>
              <a:rPr lang="es-AR" sz="2400" spc="25" dirty="0" smtClean="0">
                <a:solidFill>
                  <a:srgbClr val="221915"/>
                </a:solidFill>
                <a:latin typeface="Tahoma" pitchFamily="34" charset="0"/>
                <a:ea typeface="Tahoma" pitchFamily="34" charset="0"/>
                <a:cs typeface="Tahoma" pitchFamily="34" charset="0"/>
              </a:rPr>
              <a:t>que requiere </a:t>
            </a:r>
            <a:r>
              <a:rPr lang="es-AR" sz="2400" spc="10" dirty="0" smtClean="0">
                <a:solidFill>
                  <a:srgbClr val="221915"/>
                </a:solidFill>
                <a:latin typeface="Tahoma" pitchFamily="34" charset="0"/>
                <a:ea typeface="Tahoma" pitchFamily="34" charset="0"/>
                <a:cs typeface="Tahoma" pitchFamily="34" charset="0"/>
              </a:rPr>
              <a:t>el </a:t>
            </a:r>
            <a:r>
              <a:rPr lang="es-AR" sz="2400" spc="25" dirty="0" smtClean="0">
                <a:solidFill>
                  <a:srgbClr val="221915"/>
                </a:solidFill>
                <a:latin typeface="Tahoma" pitchFamily="34" charset="0"/>
                <a:ea typeface="Tahoma" pitchFamily="34" charset="0"/>
                <a:cs typeface="Tahoma" pitchFamily="34" charset="0"/>
              </a:rPr>
              <a:t>generador </a:t>
            </a:r>
            <a:r>
              <a:rPr lang="es-AR" sz="2400" spc="20"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arrancar</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asumir</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completamente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suministro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carga</a:t>
            </a:r>
            <a:r>
              <a:rPr lang="es-AR" sz="2400" spc="10" dirty="0" smtClean="0">
                <a:solidFill>
                  <a:srgbClr val="221915"/>
                </a:solidFill>
                <a:latin typeface="Tahoma" pitchFamily="34" charset="0"/>
                <a:ea typeface="Tahoma" pitchFamily="34" charset="0"/>
                <a:cs typeface="Tahoma" pitchFamily="34" charset="0"/>
              </a:rPr>
              <a:t>.</a:t>
            </a:r>
          </a:p>
          <a:p>
            <a:pPr marL="12700" marR="111760" algn="just">
              <a:spcBef>
                <a:spcPts val="100"/>
              </a:spcBef>
            </a:pPr>
            <a:r>
              <a:rPr lang="es-AR" sz="2400" spc="15" dirty="0" smtClean="0">
                <a:solidFill>
                  <a:srgbClr val="221915"/>
                </a:solidFill>
                <a:latin typeface="Tahoma" pitchFamily="34" charset="0"/>
                <a:ea typeface="Tahoma" pitchFamily="34" charset="0"/>
                <a:cs typeface="Tahoma" pitchFamily="34" charset="0"/>
              </a:rPr>
              <a:t>Una</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unidad</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UPS</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también</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se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puede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utilizar</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alimentar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cargas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sensibles</a:t>
            </a:r>
            <a:r>
              <a:rPr lang="es-AR" sz="2400" dirty="0" smtClean="0">
                <a:solidFill>
                  <a:srgbClr val="221915"/>
                </a:solidFill>
                <a:latin typeface="Tahoma" pitchFamily="34" charset="0"/>
                <a:ea typeface="Tahoma" pitchFamily="34" charset="0"/>
                <a:cs typeface="Tahoma" pitchFamily="34" charset="0"/>
              </a:rPr>
              <a:t> a </a:t>
            </a:r>
            <a:r>
              <a:rPr lang="es-AR" sz="2400" spc="40" dirty="0" smtClean="0">
                <a:solidFill>
                  <a:srgbClr val="221915"/>
                </a:solidFill>
                <a:latin typeface="Tahoma" pitchFamily="34" charset="0"/>
                <a:ea typeface="Tahoma" pitchFamily="34" charset="0"/>
                <a:cs typeface="Tahoma" pitchFamily="34" charset="0"/>
              </a:rPr>
              <a:t>un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tensión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mala</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calidad</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eléctrica</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porque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su </a:t>
            </a:r>
            <a:r>
              <a:rPr lang="es-AR" sz="2400" spc="30" dirty="0" smtClean="0">
                <a:solidFill>
                  <a:srgbClr val="221915"/>
                </a:solidFill>
                <a:latin typeface="Tahoma" pitchFamily="34" charset="0"/>
                <a:ea typeface="Tahoma" pitchFamily="34" charset="0"/>
                <a:cs typeface="Tahoma" pitchFamily="34" charset="0"/>
              </a:rPr>
              <a:t>suministro</a:t>
            </a:r>
            <a:r>
              <a:rPr lang="es-AR" sz="2400" spc="-5" dirty="0" smtClean="0">
                <a:solidFill>
                  <a:srgbClr val="221915"/>
                </a:solidFill>
                <a:latin typeface="Tahoma" pitchFamily="34" charset="0"/>
                <a:ea typeface="Tahoma" pitchFamily="34" charset="0"/>
                <a:cs typeface="Tahoma" pitchFamily="34" charset="0"/>
              </a:rPr>
              <a:t> es </a:t>
            </a:r>
            <a:r>
              <a:rPr lang="es-AR" sz="2400" spc="25" dirty="0" smtClean="0">
                <a:solidFill>
                  <a:srgbClr val="221915"/>
                </a:solidFill>
                <a:latin typeface="Tahoma" pitchFamily="34" charset="0"/>
                <a:ea typeface="Tahoma" pitchFamily="34" charset="0"/>
                <a:cs typeface="Tahoma" pitchFamily="34" charset="0"/>
              </a:rPr>
              <a:t>independiente</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red.</a:t>
            </a:r>
            <a:endParaRPr lang="es-AR" sz="2400" dirty="0" smtClean="0">
              <a:latin typeface="Tahoma" pitchFamily="34" charset="0"/>
              <a:ea typeface="Tahoma" pitchFamily="34" charset="0"/>
              <a:cs typeface="Tahoma" pitchFamily="34" charset="0"/>
            </a:endParaRPr>
          </a:p>
          <a:p>
            <a:pPr algn="just"/>
            <a:endParaRPr lang="es-AR" sz="2400" dirty="0" smtClean="0">
              <a:latin typeface="Tahoma" pitchFamily="34" charset="0"/>
              <a:ea typeface="Tahoma" pitchFamily="34" charset="0"/>
              <a:cs typeface="Tahoma" pitchFamily="34" charset="0"/>
            </a:endParaRPr>
          </a:p>
          <a:p>
            <a:pPr marL="12700" algn="just">
              <a:spcBef>
                <a:spcPts val="640"/>
              </a:spcBef>
            </a:pPr>
            <a:r>
              <a:rPr lang="es-AR" sz="2400" spc="-15"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principales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características</a:t>
            </a:r>
            <a:r>
              <a:rPr lang="es-AR" sz="2400" dirty="0" smtClean="0">
                <a:solidFill>
                  <a:srgbClr val="221915"/>
                </a:solidFill>
                <a:latin typeface="Tahoma" pitchFamily="34" charset="0"/>
                <a:ea typeface="Tahoma" pitchFamily="34" charset="0"/>
                <a:cs typeface="Tahoma" pitchFamily="34" charset="0"/>
              </a:rPr>
              <a:t> a </a:t>
            </a:r>
            <a:r>
              <a:rPr lang="es-AR" sz="2400" spc="25" dirty="0" smtClean="0">
                <a:solidFill>
                  <a:srgbClr val="221915"/>
                </a:solidFill>
                <a:latin typeface="Tahoma" pitchFamily="34" charset="0"/>
                <a:ea typeface="Tahoma" pitchFamily="34" charset="0"/>
                <a:cs typeface="Tahoma" pitchFamily="34" charset="0"/>
              </a:rPr>
              <a:t>considerar</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implementar</a:t>
            </a:r>
            <a:r>
              <a:rPr lang="es-AR" sz="2400" dirty="0" smtClean="0">
                <a:solidFill>
                  <a:srgbClr val="221915"/>
                </a:solidFill>
                <a:latin typeface="Tahoma" pitchFamily="34" charset="0"/>
                <a:ea typeface="Tahoma" pitchFamily="34" charset="0"/>
                <a:cs typeface="Tahoma" pitchFamily="34" charset="0"/>
              </a:rPr>
              <a:t> </a:t>
            </a:r>
            <a:r>
              <a:rPr lang="es-AR" sz="2400" spc="45" dirty="0" smtClean="0">
                <a:solidFill>
                  <a:srgbClr val="221915"/>
                </a:solidFill>
                <a:latin typeface="Tahoma" pitchFamily="34" charset="0"/>
                <a:ea typeface="Tahoma" pitchFamily="34" charset="0"/>
                <a:cs typeface="Tahoma" pitchFamily="34" charset="0"/>
              </a:rPr>
              <a:t>un</a:t>
            </a:r>
            <a:r>
              <a:rPr lang="es-AR" sz="2400" spc="-5" dirty="0" smtClean="0">
                <a:solidFill>
                  <a:srgbClr val="221915"/>
                </a:solidFill>
                <a:latin typeface="Tahoma" pitchFamily="34" charset="0"/>
                <a:ea typeface="Tahoma" pitchFamily="34" charset="0"/>
                <a:cs typeface="Tahoma" pitchFamily="34" charset="0"/>
              </a:rPr>
              <a:t> </a:t>
            </a:r>
            <a:r>
              <a:rPr lang="es-AR" sz="2400" spc="-50" dirty="0" smtClean="0">
                <a:solidFill>
                  <a:srgbClr val="221915"/>
                </a:solidFill>
                <a:latin typeface="Tahoma" pitchFamily="34" charset="0"/>
                <a:ea typeface="Tahoma" pitchFamily="34" charset="0"/>
                <a:cs typeface="Tahoma" pitchFamily="34" charset="0"/>
              </a:rPr>
              <a:t>UPS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incluyen: </a:t>
            </a:r>
            <a:endParaRPr lang="es-AR" sz="2400" dirty="0" smtClean="0">
              <a:latin typeface="Tahoma" pitchFamily="34" charset="0"/>
              <a:ea typeface="Tahoma" pitchFamily="34" charset="0"/>
              <a:cs typeface="Tahoma" pitchFamily="34" charset="0"/>
            </a:endParaRPr>
          </a:p>
          <a:p>
            <a:pPr marL="584200" lvl="1" indent="-114300" algn="just">
              <a:spcBef>
                <a:spcPts val="540"/>
              </a:spcBef>
              <a:buClr>
                <a:srgbClr val="3DCC58"/>
              </a:buClr>
              <a:buSzPct val="150000"/>
              <a:buFont typeface="Arial" pitchFamily="34" charset="0"/>
              <a:buChar char="•"/>
              <a:tabLst>
                <a:tab pos="127000" algn="l"/>
              </a:tabLst>
            </a:pP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sensibilidad</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 </a:t>
            </a:r>
            <a:r>
              <a:rPr lang="es-AR" sz="2400" spc="10" dirty="0" smtClean="0">
                <a:solidFill>
                  <a:srgbClr val="221915"/>
                </a:solidFill>
                <a:latin typeface="Tahoma" pitchFamily="34" charset="0"/>
                <a:ea typeface="Tahoma" pitchFamily="34" charset="0"/>
                <a:cs typeface="Tahoma" pitchFamily="34" charset="0"/>
              </a:rPr>
              <a:t>cargas</a:t>
            </a:r>
            <a:r>
              <a:rPr lang="es-AR" sz="2400" dirty="0" smtClean="0">
                <a:solidFill>
                  <a:srgbClr val="221915"/>
                </a:solidFill>
                <a:latin typeface="Tahoma" pitchFamily="34" charset="0"/>
                <a:ea typeface="Tahoma" pitchFamily="34" charset="0"/>
                <a:cs typeface="Tahoma" pitchFamily="34" charset="0"/>
              </a:rPr>
              <a:t> a</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 </a:t>
            </a:r>
            <a:r>
              <a:rPr lang="es-AR" sz="2400" spc="20" dirty="0" smtClean="0">
                <a:solidFill>
                  <a:srgbClr val="221915"/>
                </a:solidFill>
                <a:latin typeface="Tahoma" pitchFamily="34" charset="0"/>
                <a:ea typeface="Tahoma" pitchFamily="34" charset="0"/>
                <a:cs typeface="Tahoma" pitchFamily="34" charset="0"/>
              </a:rPr>
              <a:t>interrupciones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energía.</a:t>
            </a:r>
            <a:endParaRPr lang="es-AR" sz="2400" dirty="0" smtClean="0">
              <a:latin typeface="Tahoma" pitchFamily="34" charset="0"/>
              <a:ea typeface="Tahoma" pitchFamily="34" charset="0"/>
              <a:cs typeface="Tahoma" pitchFamily="34" charset="0"/>
            </a:endParaRPr>
          </a:p>
          <a:p>
            <a:pPr marL="584200" lvl="1" indent="-114300" algn="just">
              <a:spcBef>
                <a:spcPts val="530"/>
              </a:spcBef>
              <a:buClr>
                <a:srgbClr val="3DCC58"/>
              </a:buClr>
              <a:buSzPct val="138461"/>
              <a:buFont typeface="Arial" pitchFamily="34" charset="0"/>
              <a:buChar char="•"/>
              <a:tabLst>
                <a:tab pos="127000" algn="l"/>
              </a:tabLst>
            </a:pP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sensibilidad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las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cargas</a:t>
            </a:r>
            <a:r>
              <a:rPr lang="es-AR" sz="2400" dirty="0" smtClean="0">
                <a:solidFill>
                  <a:srgbClr val="221915"/>
                </a:solidFill>
                <a:latin typeface="Tahoma" pitchFamily="34" charset="0"/>
                <a:ea typeface="Tahoma" pitchFamily="34" charset="0"/>
                <a:cs typeface="Tahoma" pitchFamily="34" charset="0"/>
              </a:rPr>
              <a:t> a</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perturbaciones.</a:t>
            </a:r>
            <a:endParaRPr lang="es-AR" sz="2400" dirty="0" smtClean="0">
              <a:latin typeface="Tahoma" pitchFamily="34" charset="0"/>
              <a:ea typeface="Tahoma" pitchFamily="34" charset="0"/>
              <a:cs typeface="Tahoma" pitchFamily="34" charset="0"/>
            </a:endParaRPr>
          </a:p>
          <a:p>
            <a:pPr marL="85725" lvl="1" algn="just"/>
            <a:r>
              <a:rPr lang="es-AR" sz="2400" spc="-15"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elección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del</a:t>
            </a:r>
            <a:r>
              <a:rPr lang="es-AR" sz="2400" spc="5" dirty="0" smtClean="0">
                <a:solidFill>
                  <a:srgbClr val="221915"/>
                </a:solidFill>
                <a:latin typeface="Tahoma" pitchFamily="34" charset="0"/>
                <a:ea typeface="Tahoma" pitchFamily="34" charset="0"/>
                <a:cs typeface="Tahoma" pitchFamily="34" charset="0"/>
              </a:rPr>
              <a:t> </a:t>
            </a:r>
            <a:r>
              <a:rPr lang="es-AR" sz="2400" spc="-50" dirty="0" smtClean="0">
                <a:solidFill>
                  <a:srgbClr val="221915"/>
                </a:solidFill>
                <a:latin typeface="Tahoma" pitchFamily="34" charset="0"/>
                <a:ea typeface="Tahoma" pitchFamily="34" charset="0"/>
                <a:cs typeface="Tahoma" pitchFamily="34" charset="0"/>
              </a:rPr>
              <a:t>UPS</a:t>
            </a:r>
            <a:r>
              <a:rPr lang="es-AR" sz="2400" spc="5" dirty="0" smtClean="0">
                <a:solidFill>
                  <a:srgbClr val="221915"/>
                </a:solidFill>
                <a:latin typeface="Tahoma" pitchFamily="34" charset="0"/>
                <a:ea typeface="Tahoma" pitchFamily="34" charset="0"/>
                <a:cs typeface="Tahoma" pitchFamily="34" charset="0"/>
              </a:rPr>
              <a:t> y </a:t>
            </a:r>
            <a:r>
              <a:rPr lang="es-AR" sz="2400" dirty="0" smtClean="0">
                <a:solidFill>
                  <a:srgbClr val="221915"/>
                </a:solidFill>
                <a:latin typeface="Tahoma" pitchFamily="34" charset="0"/>
                <a:ea typeface="Tahoma" pitchFamily="34" charset="0"/>
                <a:cs typeface="Tahoma" pitchFamily="34" charset="0"/>
              </a:rPr>
              <a:t>las </a:t>
            </a:r>
            <a:r>
              <a:rPr lang="es-AR" sz="2400" spc="25" dirty="0" smtClean="0">
                <a:solidFill>
                  <a:srgbClr val="221915"/>
                </a:solidFill>
                <a:latin typeface="Tahoma" pitchFamily="34" charset="0"/>
                <a:ea typeface="Tahoma" pitchFamily="34" charset="0"/>
                <a:cs typeface="Tahoma" pitchFamily="34" charset="0"/>
              </a:rPr>
              <a:t>configuraciones</a:t>
            </a:r>
            <a:r>
              <a:rPr lang="es-AR" sz="2400" spc="5" dirty="0" smtClean="0">
                <a:solidFill>
                  <a:srgbClr val="221915"/>
                </a:solidFill>
                <a:latin typeface="Tahoma" pitchFamily="34" charset="0"/>
                <a:ea typeface="Tahoma" pitchFamily="34" charset="0"/>
                <a:cs typeface="Tahoma" pitchFamily="34" charset="0"/>
              </a:rPr>
              <a:t> asociadas </a:t>
            </a:r>
            <a:r>
              <a:rPr lang="es-AR" sz="2400" spc="-10" dirty="0" smtClean="0">
                <a:solidFill>
                  <a:srgbClr val="221915"/>
                </a:solidFill>
                <a:latin typeface="Tahoma" pitchFamily="34" charset="0"/>
                <a:ea typeface="Tahoma" pitchFamily="34" charset="0"/>
                <a:cs typeface="Tahoma" pitchFamily="34" charset="0"/>
              </a:rPr>
              <a:t>se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define</a:t>
            </a:r>
            <a:r>
              <a:rPr lang="es-AR" sz="2400" spc="5" dirty="0" smtClean="0">
                <a:solidFill>
                  <a:srgbClr val="221915"/>
                </a:solidFill>
                <a:latin typeface="Tahoma" pitchFamily="34" charset="0"/>
                <a:ea typeface="Tahoma" pitchFamily="34" charset="0"/>
                <a:cs typeface="Tahoma" pitchFamily="34" charset="0"/>
              </a:rPr>
              <a:t> </a:t>
            </a:r>
            <a:r>
              <a:rPr lang="es-AR" sz="2400" spc="50" dirty="0" smtClean="0">
                <a:solidFill>
                  <a:srgbClr val="221915"/>
                </a:solidFill>
                <a:latin typeface="Tahoma" pitchFamily="34" charset="0"/>
                <a:ea typeface="Tahoma" pitchFamily="34" charset="0"/>
                <a:cs typeface="Tahoma" pitchFamily="34" charset="0"/>
              </a:rPr>
              <a:t>por</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siguientes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criterios: </a:t>
            </a:r>
            <a:endParaRPr lang="es-AR" sz="2400" dirty="0" smtClean="0">
              <a:latin typeface="Tahoma" pitchFamily="34" charset="0"/>
              <a:ea typeface="Tahoma" pitchFamily="34" charset="0"/>
              <a:cs typeface="Tahoma" pitchFamily="34" charset="0"/>
            </a:endParaRPr>
          </a:p>
          <a:p>
            <a:pPr marL="584200" lvl="1" indent="-114300" algn="just">
              <a:spcBef>
                <a:spcPts val="490"/>
              </a:spcBef>
              <a:buClr>
                <a:srgbClr val="3DCC58"/>
              </a:buClr>
              <a:buSzPct val="138461"/>
              <a:buFont typeface="Arial" pitchFamily="34" charset="0"/>
              <a:buChar char="•"/>
              <a:tabLst>
                <a:tab pos="127000" algn="l"/>
              </a:tabLst>
            </a:pPr>
            <a:r>
              <a:rPr lang="es-AR" sz="2400" b="1" spc="20" dirty="0" smtClean="0">
                <a:solidFill>
                  <a:srgbClr val="221915"/>
                </a:solidFill>
                <a:latin typeface="Tahoma" pitchFamily="34" charset="0"/>
                <a:ea typeface="Tahoma" pitchFamily="34" charset="0"/>
                <a:cs typeface="Tahoma" pitchFamily="34" charset="0"/>
              </a:rPr>
              <a:t>Disponibilidad:</a:t>
            </a:r>
            <a:r>
              <a:rPr lang="es-AR" sz="2400" spc="20" dirty="0" smtClean="0">
                <a:solidFill>
                  <a:srgbClr val="221915"/>
                </a:solidFill>
                <a:latin typeface="Tahoma" pitchFamily="34" charset="0"/>
                <a:ea typeface="Tahoma" pitchFamily="34" charset="0"/>
                <a:cs typeface="Tahoma" pitchFamily="34" charset="0"/>
              </a:rPr>
              <a:t> Un</a:t>
            </a:r>
            <a:r>
              <a:rPr lang="es-AR" sz="2400" spc="-1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nivel</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disponibilidad</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que</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satisfaga</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necesidades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aplicación.</a:t>
            </a:r>
            <a:endParaRPr lang="es-AR" sz="2400" dirty="0" smtClean="0">
              <a:latin typeface="Tahoma" pitchFamily="34" charset="0"/>
              <a:ea typeface="Tahoma" pitchFamily="34" charset="0"/>
              <a:cs typeface="Tahoma" pitchFamily="34" charset="0"/>
            </a:endParaRPr>
          </a:p>
          <a:p>
            <a:pPr marL="584200" marR="5080" lvl="1" indent="-114300" algn="just">
              <a:spcBef>
                <a:spcPts val="30"/>
              </a:spcBef>
              <a:buClr>
                <a:srgbClr val="3DCC58"/>
              </a:buClr>
              <a:buSzPct val="112500"/>
              <a:buFont typeface="Arial" pitchFamily="34" charset="0"/>
              <a:buChar char="•"/>
              <a:tabLst>
                <a:tab pos="127000" algn="l"/>
              </a:tabLst>
            </a:pPr>
            <a:r>
              <a:rPr lang="es-AR" sz="2400" b="1" spc="25" dirty="0" err="1" smtClean="0">
                <a:solidFill>
                  <a:srgbClr val="221915"/>
                </a:solidFill>
                <a:latin typeface="Tahoma" pitchFamily="34" charset="0"/>
                <a:ea typeface="Tahoma" pitchFamily="34" charset="0"/>
                <a:cs typeface="Tahoma" pitchFamily="34" charset="0"/>
              </a:rPr>
              <a:t>Mantenibilidad</a:t>
            </a:r>
            <a:r>
              <a:rPr lang="es-AR" sz="2400" spc="25" dirty="0" smtClean="0">
                <a:solidFill>
                  <a:srgbClr val="221915"/>
                </a:solidFill>
                <a:latin typeface="Tahoma" pitchFamily="34" charset="0"/>
                <a:ea typeface="Tahoma" pitchFamily="34" charset="0"/>
                <a:cs typeface="Tahoma" pitchFamily="34" charset="0"/>
              </a:rPr>
              <a:t>: Garantizar</a:t>
            </a:r>
            <a:r>
              <a:rPr lang="es-AR" sz="2400" dirty="0" smtClean="0">
                <a:solidFill>
                  <a:srgbClr val="221915"/>
                </a:solidFill>
                <a:latin typeface="Tahoma" pitchFamily="34" charset="0"/>
                <a:ea typeface="Tahoma" pitchFamily="34" charset="0"/>
                <a:cs typeface="Tahoma" pitchFamily="34" charset="0"/>
              </a:rPr>
              <a:t> </a:t>
            </a:r>
            <a:r>
              <a:rPr lang="es-AR" sz="2400" spc="45" dirty="0" smtClean="0">
                <a:solidFill>
                  <a:srgbClr val="221915"/>
                </a:solidFill>
                <a:latin typeface="Tahoma" pitchFamily="34" charset="0"/>
                <a:ea typeface="Tahoma" pitchFamily="34" charset="0"/>
                <a:cs typeface="Tahoma" pitchFamily="34" charset="0"/>
              </a:rPr>
              <a:t>un</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fácil</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mantenimiento</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del</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equipo</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condiciones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seguras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personal</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 </a:t>
            </a:r>
            <a:r>
              <a:rPr lang="es-AR" sz="2400" spc="15" dirty="0" smtClean="0">
                <a:solidFill>
                  <a:srgbClr val="221915"/>
                </a:solidFill>
                <a:latin typeface="Tahoma" pitchFamily="34" charset="0"/>
                <a:ea typeface="Tahoma" pitchFamily="34" charset="0"/>
                <a:cs typeface="Tahoma" pitchFamily="34" charset="0"/>
              </a:rPr>
              <a:t>sin </a:t>
            </a:r>
            <a:r>
              <a:rPr lang="es-AR" sz="2400" spc="45" dirty="0" smtClean="0">
                <a:solidFill>
                  <a:srgbClr val="221915"/>
                </a:solidFill>
                <a:latin typeface="Tahoma" pitchFamily="34" charset="0"/>
                <a:ea typeface="Tahoma" pitchFamily="34" charset="0"/>
                <a:cs typeface="Tahoma" pitchFamily="34" charset="0"/>
              </a:rPr>
              <a:t>interrumpir</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operación.</a:t>
            </a:r>
            <a:endParaRPr lang="es-AR" sz="2400" dirty="0" smtClean="0">
              <a:latin typeface="Tahoma" pitchFamily="34" charset="0"/>
              <a:ea typeface="Tahoma" pitchFamily="34" charset="0"/>
              <a:cs typeface="Tahoma" pitchFamily="34" charset="0"/>
            </a:endParaRPr>
          </a:p>
          <a:p>
            <a:pPr marL="584200" marR="136525" lvl="1" indent="-114300" algn="just">
              <a:spcBef>
                <a:spcPts val="100"/>
              </a:spcBef>
              <a:buClr>
                <a:srgbClr val="3DCC58"/>
              </a:buClr>
              <a:buSzPct val="128571"/>
              <a:buFont typeface="Arial" pitchFamily="34" charset="0"/>
              <a:buChar char="•"/>
              <a:tabLst>
                <a:tab pos="127000" algn="l"/>
              </a:tabLst>
            </a:pPr>
            <a:r>
              <a:rPr lang="es-AR" sz="2400" b="1" spc="5" dirty="0" smtClean="0">
                <a:solidFill>
                  <a:srgbClr val="221915"/>
                </a:solidFill>
                <a:latin typeface="Tahoma" pitchFamily="34" charset="0"/>
                <a:ea typeface="Tahoma" pitchFamily="34" charset="0"/>
                <a:cs typeface="Tahoma" pitchFamily="34" charset="0"/>
              </a:rPr>
              <a:t>Capacidad </a:t>
            </a:r>
            <a:r>
              <a:rPr lang="es-AR" sz="2400" b="1" spc="20" dirty="0" smtClean="0">
                <a:solidFill>
                  <a:srgbClr val="221915"/>
                </a:solidFill>
                <a:latin typeface="Tahoma" pitchFamily="34" charset="0"/>
                <a:ea typeface="Tahoma" pitchFamily="34" charset="0"/>
                <a:cs typeface="Tahoma" pitchFamily="34" charset="0"/>
              </a:rPr>
              <a:t>de</a:t>
            </a:r>
            <a:r>
              <a:rPr lang="es-AR" sz="2400" b="1" spc="10" dirty="0" smtClean="0">
                <a:solidFill>
                  <a:srgbClr val="221915"/>
                </a:solidFill>
                <a:latin typeface="Tahoma" pitchFamily="34" charset="0"/>
                <a:ea typeface="Tahoma" pitchFamily="34" charset="0"/>
                <a:cs typeface="Tahoma" pitchFamily="34" charset="0"/>
              </a:rPr>
              <a:t> </a:t>
            </a:r>
            <a:r>
              <a:rPr lang="es-AR" sz="2400" b="1" spc="10" dirty="0" smtClean="0">
                <a:solidFill>
                  <a:srgbClr val="221915"/>
                </a:solidFill>
                <a:latin typeface="Tahoma" pitchFamily="34" charset="0"/>
                <a:ea typeface="Tahoma" pitchFamily="34" charset="0"/>
                <a:cs typeface="Tahoma" pitchFamily="34" charset="0"/>
              </a:rPr>
              <a:t>actualización: </a:t>
            </a:r>
            <a:r>
              <a:rPr lang="es-AR" sz="2400" spc="10" dirty="0" smtClean="0">
                <a:solidFill>
                  <a:srgbClr val="221915"/>
                </a:solidFill>
                <a:latin typeface="Tahoma" pitchFamily="34" charset="0"/>
                <a:ea typeface="Tahoma" pitchFamily="34" charset="0"/>
                <a:cs typeface="Tahoma" pitchFamily="34" charset="0"/>
              </a:rPr>
              <a:t>Debe </a:t>
            </a:r>
            <a:r>
              <a:rPr lang="es-AR" sz="2400" spc="15" dirty="0" smtClean="0">
                <a:solidFill>
                  <a:srgbClr val="221915"/>
                </a:solidFill>
                <a:latin typeface="Tahoma" pitchFamily="34" charset="0"/>
                <a:ea typeface="Tahoma" pitchFamily="34" charset="0"/>
                <a:cs typeface="Tahoma" pitchFamily="34" charset="0"/>
              </a:rPr>
              <a:t>ser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posible</a:t>
            </a:r>
            <a:r>
              <a:rPr lang="es-AR" sz="2400" spc="1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actualizar</a:t>
            </a:r>
            <a:r>
              <a:rPr lang="es-AR" sz="2400" spc="10" dirty="0" smtClean="0">
                <a:solidFill>
                  <a:srgbClr val="221915"/>
                </a:solidFill>
                <a:latin typeface="Tahoma" pitchFamily="34" charset="0"/>
                <a:ea typeface="Tahoma" pitchFamily="34" charset="0"/>
                <a:cs typeface="Tahoma" pitchFamily="34" charset="0"/>
              </a:rPr>
              <a:t> la </a:t>
            </a:r>
            <a:r>
              <a:rPr lang="es-AR" sz="2400" spc="20" dirty="0" smtClean="0">
                <a:solidFill>
                  <a:srgbClr val="221915"/>
                </a:solidFill>
                <a:latin typeface="Tahoma" pitchFamily="34" charset="0"/>
                <a:ea typeface="Tahoma" pitchFamily="34" charset="0"/>
                <a:cs typeface="Tahoma" pitchFamily="34" charset="0"/>
              </a:rPr>
              <a:t>instalación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a:t>
            </a:r>
            <a:r>
              <a:rPr lang="es-AR" sz="2400" spc="10" dirty="0" smtClean="0">
                <a:solidFill>
                  <a:srgbClr val="221915"/>
                </a:solidFill>
                <a:latin typeface="Tahoma" pitchFamily="34" charset="0"/>
                <a:ea typeface="Tahoma" pitchFamily="34" charset="0"/>
                <a:cs typeface="Tahoma" pitchFamily="34" charset="0"/>
              </a:rPr>
              <a:t> el </a:t>
            </a:r>
            <a:r>
              <a:rPr lang="es-AR" sz="2400" spc="30" dirty="0" smtClean="0">
                <a:solidFill>
                  <a:srgbClr val="221915"/>
                </a:solidFill>
                <a:latin typeface="Tahoma" pitchFamily="34" charset="0"/>
                <a:ea typeface="Tahoma" pitchFamily="34" charset="0"/>
                <a:cs typeface="Tahoma" pitchFamily="34" charset="0"/>
              </a:rPr>
              <a:t>tiempo, </a:t>
            </a:r>
            <a:r>
              <a:rPr lang="es-AR" sz="2400" spc="20" dirty="0" smtClean="0">
                <a:solidFill>
                  <a:srgbClr val="221915"/>
                </a:solidFill>
                <a:latin typeface="Tahoma" pitchFamily="34" charset="0"/>
                <a:ea typeface="Tahoma" pitchFamily="34" charset="0"/>
                <a:cs typeface="Tahoma" pitchFamily="34" charset="0"/>
              </a:rPr>
              <a:t>considerando</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tanto</a:t>
            </a:r>
            <a:r>
              <a:rPr lang="es-AR" sz="2400" spc="10" dirty="0" smtClean="0">
                <a:solidFill>
                  <a:srgbClr val="221915"/>
                </a:solidFill>
                <a:latin typeface="Tahoma" pitchFamily="34" charset="0"/>
                <a:ea typeface="Tahoma" pitchFamily="34" charset="0"/>
                <a:cs typeface="Tahoma" pitchFamily="34" charset="0"/>
              </a:rPr>
              <a:t> la necesidad </a:t>
            </a:r>
            <a:r>
              <a:rPr lang="es-AR" sz="2400" spc="20" dirty="0" smtClean="0">
                <a:solidFill>
                  <a:srgbClr val="221915"/>
                </a:solidFill>
                <a:latin typeface="Tahoma" pitchFamily="34" charset="0"/>
                <a:ea typeface="Tahoma" pitchFamily="34" charset="0"/>
                <a:cs typeface="Tahoma" pitchFamily="34" charset="0"/>
              </a:rPr>
              <a:t>de </a:t>
            </a:r>
            <a:r>
              <a:rPr lang="es-AR" sz="2400" spc="30" dirty="0" smtClean="0">
                <a:solidFill>
                  <a:srgbClr val="221915"/>
                </a:solidFill>
                <a:latin typeface="Tahoma" pitchFamily="34" charset="0"/>
                <a:ea typeface="Tahoma" pitchFamily="34" charset="0"/>
                <a:cs typeface="Tahoma" pitchFamily="34" charset="0"/>
              </a:rPr>
              <a:t>ampliar</a:t>
            </a:r>
            <a:r>
              <a:rPr lang="es-AR" sz="2400" spc="-1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instalación</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gradualmente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como</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requisitos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operativos.</a:t>
            </a:r>
            <a:endParaRPr lang="es-AR" sz="2400" dirty="0" smtClean="0">
              <a:latin typeface="Tahoma" pitchFamily="34" charset="0"/>
              <a:ea typeface="Tahoma" pitchFamily="34" charset="0"/>
              <a:cs typeface="Tahoma" pitchFamily="34" charset="0"/>
            </a:endParaRPr>
          </a:p>
          <a:p>
            <a:pPr marL="583564" marR="100330" lvl="1" indent="-114300" algn="just">
              <a:buClr>
                <a:srgbClr val="3DCC58"/>
              </a:buClr>
              <a:buSzPct val="138461"/>
              <a:buFont typeface="Arial" pitchFamily="34" charset="0"/>
              <a:buChar char="•"/>
              <a:tabLst>
                <a:tab pos="127000" algn="l"/>
              </a:tabLst>
            </a:pPr>
            <a:r>
              <a:rPr lang="es-AR" sz="2400" b="1" spc="15" dirty="0" smtClean="0">
                <a:solidFill>
                  <a:srgbClr val="221915"/>
                </a:solidFill>
                <a:latin typeface="Tahoma" pitchFamily="34" charset="0"/>
                <a:ea typeface="Tahoma" pitchFamily="34" charset="0"/>
                <a:cs typeface="Tahoma" pitchFamily="34" charset="0"/>
              </a:rPr>
              <a:t>Discriminación</a:t>
            </a:r>
            <a:r>
              <a:rPr lang="es-AR" sz="2400" b="1" spc="5" dirty="0" smtClean="0">
                <a:solidFill>
                  <a:srgbClr val="221915"/>
                </a:solidFill>
                <a:latin typeface="Tahoma" pitchFamily="34" charset="0"/>
                <a:ea typeface="Tahoma" pitchFamily="34" charset="0"/>
                <a:cs typeface="Tahoma" pitchFamily="34" charset="0"/>
              </a:rPr>
              <a:t> y </a:t>
            </a:r>
            <a:r>
              <a:rPr lang="es-AR" sz="2400" b="1" spc="35" dirty="0" smtClean="0">
                <a:solidFill>
                  <a:srgbClr val="221915"/>
                </a:solidFill>
                <a:latin typeface="Tahoma" pitchFamily="34" charset="0"/>
                <a:ea typeface="Tahoma" pitchFamily="34" charset="0"/>
                <a:cs typeface="Tahoma" pitchFamily="34" charset="0"/>
              </a:rPr>
              <a:t>no</a:t>
            </a:r>
            <a:r>
              <a:rPr lang="es-AR" sz="2400" b="1" spc="5" dirty="0" smtClean="0">
                <a:solidFill>
                  <a:srgbClr val="221915"/>
                </a:solidFill>
                <a:latin typeface="Tahoma" pitchFamily="34" charset="0"/>
                <a:ea typeface="Tahoma" pitchFamily="34" charset="0"/>
                <a:cs typeface="Tahoma" pitchFamily="34" charset="0"/>
              </a:rPr>
              <a:t> </a:t>
            </a:r>
            <a:r>
              <a:rPr lang="es-AR" sz="2400" b="1" spc="25" dirty="0" smtClean="0">
                <a:solidFill>
                  <a:srgbClr val="221915"/>
                </a:solidFill>
                <a:latin typeface="Tahoma" pitchFamily="34" charset="0"/>
                <a:ea typeface="Tahoma" pitchFamily="34" charset="0"/>
                <a:cs typeface="Tahoma" pitchFamily="34" charset="0"/>
              </a:rPr>
              <a:t>propagación</a:t>
            </a:r>
            <a:r>
              <a:rPr lang="es-AR" sz="2400" b="1" spc="10"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de</a:t>
            </a:r>
            <a:r>
              <a:rPr lang="es-AR" sz="2400" b="1" spc="5" dirty="0" smtClean="0">
                <a:solidFill>
                  <a:srgbClr val="221915"/>
                </a:solidFill>
                <a:latin typeface="Tahoma" pitchFamily="34" charset="0"/>
                <a:ea typeface="Tahoma" pitchFamily="34" charset="0"/>
                <a:cs typeface="Tahoma" pitchFamily="34" charset="0"/>
              </a:rPr>
              <a:t> </a:t>
            </a:r>
            <a:r>
              <a:rPr lang="es-AR" sz="2400" b="1" spc="10" dirty="0" smtClean="0">
                <a:solidFill>
                  <a:srgbClr val="221915"/>
                </a:solidFill>
                <a:latin typeface="Tahoma" pitchFamily="34" charset="0"/>
                <a:ea typeface="Tahoma" pitchFamily="34" charset="0"/>
                <a:cs typeface="Tahoma" pitchFamily="34" charset="0"/>
              </a:rPr>
              <a:t>fallas</a:t>
            </a:r>
            <a:r>
              <a:rPr lang="es-AR" sz="2400" spc="10" dirty="0" smtClean="0">
                <a:solidFill>
                  <a:srgbClr val="221915"/>
                </a:solidFill>
                <a:latin typeface="Tahoma" pitchFamily="34" charset="0"/>
                <a:ea typeface="Tahoma" pitchFamily="34" charset="0"/>
                <a:cs typeface="Tahoma" pitchFamily="34" charset="0"/>
              </a:rPr>
              <a:t>: Debe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ser </a:t>
            </a:r>
            <a:r>
              <a:rPr lang="es-AR" sz="2400" spc="15" dirty="0" smtClean="0">
                <a:solidFill>
                  <a:srgbClr val="221915"/>
                </a:solidFill>
                <a:latin typeface="Tahoma" pitchFamily="34" charset="0"/>
                <a:ea typeface="Tahoma" pitchFamily="34" charset="0"/>
                <a:cs typeface="Tahoma" pitchFamily="34" charset="0"/>
              </a:rPr>
              <a:t>posible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limitar</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las fallas</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una</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parte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más</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pequeña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posible</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10" dirty="0" smtClean="0">
                <a:solidFill>
                  <a:srgbClr val="221915"/>
                </a:solidFill>
                <a:latin typeface="Tahoma" pitchFamily="34" charset="0"/>
                <a:ea typeface="Tahoma" pitchFamily="34" charset="0"/>
                <a:cs typeface="Tahoma" pitchFamily="34" charset="0"/>
              </a:rPr>
              <a:t> la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instalación, </a:t>
            </a:r>
            <a:r>
              <a:rPr lang="es-AR" sz="2400" spc="30" dirty="0" smtClean="0">
                <a:solidFill>
                  <a:srgbClr val="221915"/>
                </a:solidFill>
                <a:latin typeface="Tahoma" pitchFamily="34" charset="0"/>
                <a:ea typeface="Tahoma" pitchFamily="34" charset="0"/>
                <a:cs typeface="Tahoma" pitchFamily="34" charset="0"/>
              </a:rPr>
              <a:t>permitiendo</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al</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mismo</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tiempo</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realizar</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tareas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mantenimiento</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sin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detener</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operaciones.</a:t>
            </a:r>
            <a:endParaRPr lang="es-AR" sz="2400" dirty="0" smtClean="0">
              <a:latin typeface="Tahoma" pitchFamily="34" charset="0"/>
              <a:ea typeface="Tahoma" pitchFamily="34" charset="0"/>
              <a:cs typeface="Tahoma" pitchFamily="34" charset="0"/>
            </a:endParaRPr>
          </a:p>
          <a:p>
            <a:pPr marL="584200" marR="877569" lvl="1" indent="-114300" algn="just">
              <a:buClr>
                <a:srgbClr val="3DCC58"/>
              </a:buClr>
              <a:buSzPct val="120000"/>
              <a:buFont typeface="Arial" pitchFamily="34" charset="0"/>
              <a:buChar char="•"/>
              <a:tabLst>
                <a:tab pos="127000" algn="l"/>
              </a:tabLst>
            </a:pPr>
            <a:r>
              <a:rPr lang="es-AR" sz="2400" b="1" spc="20" dirty="0" smtClean="0">
                <a:solidFill>
                  <a:srgbClr val="221915"/>
                </a:solidFill>
                <a:latin typeface="Tahoma" pitchFamily="34" charset="0"/>
                <a:ea typeface="Tahoma" pitchFamily="34" charset="0"/>
                <a:cs typeface="Tahoma" pitchFamily="34" charset="0"/>
              </a:rPr>
              <a:t>Operación</a:t>
            </a:r>
            <a:r>
              <a:rPr lang="es-AR" sz="2400" b="1" dirty="0" smtClean="0">
                <a:solidFill>
                  <a:srgbClr val="221915"/>
                </a:solidFill>
                <a:latin typeface="Tahoma" pitchFamily="34" charset="0"/>
                <a:ea typeface="Tahoma" pitchFamily="34" charset="0"/>
                <a:cs typeface="Tahoma" pitchFamily="34" charset="0"/>
              </a:rPr>
              <a:t> </a:t>
            </a:r>
            <a:r>
              <a:rPr lang="es-AR" sz="2400" b="1" spc="5" dirty="0" smtClean="0">
                <a:solidFill>
                  <a:srgbClr val="221915"/>
                </a:solidFill>
                <a:latin typeface="Tahoma" pitchFamily="34" charset="0"/>
                <a:ea typeface="Tahoma" pitchFamily="34" charset="0"/>
                <a:cs typeface="Tahoma" pitchFamily="34" charset="0"/>
              </a:rPr>
              <a:t>y</a:t>
            </a:r>
            <a:r>
              <a:rPr lang="es-AR" sz="2400" b="1" dirty="0" smtClean="0">
                <a:solidFill>
                  <a:srgbClr val="221915"/>
                </a:solidFill>
                <a:latin typeface="Tahoma" pitchFamily="34" charset="0"/>
                <a:ea typeface="Tahoma" pitchFamily="34" charset="0"/>
                <a:cs typeface="Tahoma" pitchFamily="34" charset="0"/>
              </a:rPr>
              <a:t> </a:t>
            </a:r>
            <a:r>
              <a:rPr lang="es-AR" sz="2400" b="1" spc="25" dirty="0" smtClean="0">
                <a:solidFill>
                  <a:srgbClr val="221915"/>
                </a:solidFill>
                <a:latin typeface="Tahoma" pitchFamily="34" charset="0"/>
                <a:ea typeface="Tahoma" pitchFamily="34" charset="0"/>
                <a:cs typeface="Tahoma" pitchFamily="34" charset="0"/>
              </a:rPr>
              <a:t>gestión</a:t>
            </a:r>
            <a:r>
              <a:rPr lang="es-AR" sz="2400" b="1" dirty="0" smtClean="0">
                <a:solidFill>
                  <a:srgbClr val="221915"/>
                </a:solidFill>
                <a:latin typeface="Tahoma" pitchFamily="34" charset="0"/>
                <a:ea typeface="Tahoma" pitchFamily="34" charset="0"/>
                <a:cs typeface="Tahoma" pitchFamily="34" charset="0"/>
              </a:rPr>
              <a:t> </a:t>
            </a:r>
            <a:r>
              <a:rPr lang="es-AR" sz="2400" b="1" spc="25" dirty="0" smtClean="0">
                <a:solidFill>
                  <a:srgbClr val="221915"/>
                </a:solidFill>
                <a:latin typeface="Tahoma" pitchFamily="34" charset="0"/>
                <a:ea typeface="Tahoma" pitchFamily="34" charset="0"/>
                <a:cs typeface="Tahoma" pitchFamily="34" charset="0"/>
              </a:rPr>
              <a:t>de</a:t>
            </a:r>
            <a:r>
              <a:rPr lang="es-AR" sz="2400" b="1" dirty="0" smtClean="0">
                <a:solidFill>
                  <a:srgbClr val="221915"/>
                </a:solidFill>
                <a:latin typeface="Tahoma" pitchFamily="34" charset="0"/>
                <a:ea typeface="Tahoma" pitchFamily="34" charset="0"/>
                <a:cs typeface="Tahoma" pitchFamily="34" charset="0"/>
              </a:rPr>
              <a:t> </a:t>
            </a:r>
            <a:r>
              <a:rPr lang="es-AR" sz="2400" b="1" spc="10" dirty="0" smtClean="0">
                <a:solidFill>
                  <a:srgbClr val="221915"/>
                </a:solidFill>
                <a:latin typeface="Tahoma" pitchFamily="34" charset="0"/>
                <a:ea typeface="Tahoma" pitchFamily="34" charset="0"/>
                <a:cs typeface="Tahoma" pitchFamily="34" charset="0"/>
              </a:rPr>
              <a:t>la</a:t>
            </a:r>
            <a:r>
              <a:rPr lang="es-AR" sz="2400" b="1" spc="5" dirty="0" smtClean="0">
                <a:solidFill>
                  <a:srgbClr val="221915"/>
                </a:solidFill>
                <a:latin typeface="Tahoma" pitchFamily="34" charset="0"/>
                <a:ea typeface="Tahoma" pitchFamily="34" charset="0"/>
                <a:cs typeface="Tahoma" pitchFamily="34" charset="0"/>
              </a:rPr>
              <a:t> </a:t>
            </a:r>
            <a:r>
              <a:rPr lang="es-AR" sz="2400" b="1" spc="15" dirty="0" smtClean="0">
                <a:solidFill>
                  <a:srgbClr val="221915"/>
                </a:solidFill>
                <a:latin typeface="Tahoma" pitchFamily="34" charset="0"/>
                <a:ea typeface="Tahoma" pitchFamily="34" charset="0"/>
                <a:cs typeface="Tahoma" pitchFamily="34" charset="0"/>
              </a:rPr>
              <a:t>instalación</a:t>
            </a:r>
            <a:r>
              <a:rPr lang="es-AR" sz="2400" spc="15" dirty="0" smtClean="0">
                <a:solidFill>
                  <a:srgbClr val="221915"/>
                </a:solidFill>
                <a:latin typeface="Tahoma" pitchFamily="34" charset="0"/>
                <a:ea typeface="Tahoma" pitchFamily="34" charset="0"/>
                <a:cs typeface="Tahoma" pitchFamily="34" charset="0"/>
              </a:rPr>
              <a:t>: Facilitar</a:t>
            </a:r>
            <a:r>
              <a:rPr lang="es-AR" sz="2400"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 </a:t>
            </a:r>
            <a:r>
              <a:rPr lang="es-AR" sz="2400" spc="20" dirty="0" smtClean="0">
                <a:solidFill>
                  <a:srgbClr val="221915"/>
                </a:solidFill>
                <a:latin typeface="Tahoma" pitchFamily="34" charset="0"/>
                <a:ea typeface="Tahoma" pitchFamily="34" charset="0"/>
                <a:cs typeface="Tahoma" pitchFamily="34" charset="0"/>
              </a:rPr>
              <a:t>operaciones</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proporcionando</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medios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 </a:t>
            </a:r>
            <a:r>
              <a:rPr lang="es-AR" sz="2400" spc="15" dirty="0" smtClean="0">
                <a:solidFill>
                  <a:srgbClr val="221915"/>
                </a:solidFill>
                <a:latin typeface="Tahoma" pitchFamily="34" charset="0"/>
                <a:ea typeface="Tahoma" pitchFamily="34" charset="0"/>
                <a:cs typeface="Tahoma" pitchFamily="34" charset="0"/>
              </a:rPr>
              <a:t>anticiparse</a:t>
            </a:r>
            <a:r>
              <a:rPr lang="es-AR" sz="2400" spc="15" dirty="0" smtClean="0">
                <a:solidFill>
                  <a:srgbClr val="221915"/>
                </a:solidFill>
                <a:latin typeface="Tahoma" pitchFamily="34" charset="0"/>
                <a:ea typeface="Tahoma" pitchFamily="34" charset="0"/>
                <a:cs typeface="Tahoma" pitchFamily="34" charset="0"/>
              </a:rPr>
              <a:t>.</a:t>
            </a:r>
            <a:endParaRPr lang="es-AR" sz="2400"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96802" y="242854"/>
            <a:ext cx="17287996" cy="2033890"/>
          </a:xfrm>
          <a:prstGeom prst="rect">
            <a:avLst/>
          </a:prstGeom>
        </p:spPr>
        <p:txBody>
          <a:bodyPr vert="horz" wrap="square" lIns="0" tIns="71120" rIns="0" bIns="0" rtlCol="0">
            <a:spAutoFit/>
          </a:bodyPr>
          <a:lstStyle/>
          <a:p>
            <a:pPr marL="12700" marR="57785" algn="just"/>
            <a:r>
              <a:rPr lang="es-AR" sz="2400" spc="5" dirty="0" smtClean="0">
                <a:solidFill>
                  <a:srgbClr val="221915"/>
                </a:solidFill>
                <a:latin typeface="Tahoma" pitchFamily="34" charset="0"/>
                <a:ea typeface="Tahoma" pitchFamily="34" charset="0"/>
                <a:cs typeface="Tahoma" pitchFamily="34" charset="0"/>
              </a:rPr>
              <a:t>Hay </a:t>
            </a:r>
            <a:r>
              <a:rPr lang="es-AR" sz="2400" spc="25" dirty="0" smtClean="0">
                <a:solidFill>
                  <a:srgbClr val="221915"/>
                </a:solidFill>
                <a:latin typeface="Tahoma" pitchFamily="34" charset="0"/>
                <a:ea typeface="Tahoma" pitchFamily="34" charset="0"/>
                <a:cs typeface="Tahoma" pitchFamily="34" charset="0"/>
              </a:rPr>
              <a:t>múltiples </a:t>
            </a:r>
            <a:r>
              <a:rPr lang="es-AR" sz="2400" spc="20" dirty="0" smtClean="0">
                <a:solidFill>
                  <a:srgbClr val="221915"/>
                </a:solidFill>
                <a:latin typeface="Tahoma" pitchFamily="34" charset="0"/>
                <a:ea typeface="Tahoma" pitchFamily="34" charset="0"/>
                <a:cs typeface="Tahoma" pitchFamily="34" charset="0"/>
              </a:rPr>
              <a:t>configuraciones de </a:t>
            </a:r>
            <a:r>
              <a:rPr lang="es-AR" sz="2400" spc="-10" dirty="0" smtClean="0">
                <a:solidFill>
                  <a:srgbClr val="221915"/>
                </a:solidFill>
                <a:latin typeface="Tahoma" pitchFamily="34" charset="0"/>
                <a:ea typeface="Tahoma" pitchFamily="34" charset="0"/>
                <a:cs typeface="Tahoma" pitchFamily="34" charset="0"/>
              </a:rPr>
              <a:t>UPS, ver </a:t>
            </a:r>
            <a:r>
              <a:rPr lang="es-AR" sz="2400" spc="10" dirty="0" smtClean="0">
                <a:solidFill>
                  <a:srgbClr val="221915"/>
                </a:solidFill>
                <a:latin typeface="Tahoma" pitchFamily="34" charset="0"/>
                <a:ea typeface="Tahoma" pitchFamily="34" charset="0"/>
                <a:cs typeface="Tahoma" pitchFamily="34" charset="0"/>
              </a:rPr>
              <a:t>Figuras 20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21: UPS </a:t>
            </a:r>
            <a:r>
              <a:rPr lang="es-AR" sz="2400" spc="15" dirty="0" smtClean="0">
                <a:solidFill>
                  <a:srgbClr val="221915"/>
                </a:solidFill>
                <a:latin typeface="Tahoma" pitchFamily="34" charset="0"/>
                <a:ea typeface="Tahoma" pitchFamily="34" charset="0"/>
                <a:cs typeface="Tahoma" pitchFamily="34" charset="0"/>
              </a:rPr>
              <a:t>simple, </a:t>
            </a:r>
            <a:r>
              <a:rPr lang="es-AR" sz="2400" spc="-40" dirty="0" smtClean="0">
                <a:solidFill>
                  <a:srgbClr val="221915"/>
                </a:solidFill>
                <a:latin typeface="Tahoma" pitchFamily="34" charset="0"/>
                <a:ea typeface="Tahoma" pitchFamily="34" charset="0"/>
                <a:cs typeface="Tahoma" pitchFamily="34" charset="0"/>
              </a:rPr>
              <a:t>UPS </a:t>
            </a:r>
            <a:r>
              <a:rPr lang="es-AR" sz="2400" spc="15" dirty="0" smtClean="0">
                <a:solidFill>
                  <a:srgbClr val="221915"/>
                </a:solidFill>
                <a:latin typeface="Tahoma" pitchFamily="34" charset="0"/>
                <a:ea typeface="Tahoma" pitchFamily="34" charset="0"/>
                <a:cs typeface="Tahoma" pitchFamily="34" charset="0"/>
              </a:rPr>
              <a:t>paralelo, </a:t>
            </a:r>
            <a:r>
              <a:rPr lang="es-AR" sz="2400" spc="-40" dirty="0" smtClean="0">
                <a:solidFill>
                  <a:srgbClr val="221915"/>
                </a:solidFill>
                <a:latin typeface="Tahoma" pitchFamily="34" charset="0"/>
                <a:ea typeface="Tahoma" pitchFamily="34" charset="0"/>
                <a:cs typeface="Tahoma" pitchFamily="34" charset="0"/>
              </a:rPr>
              <a:t>UPS </a:t>
            </a:r>
            <a:r>
              <a:rPr lang="es-AR" sz="2400" spc="30" dirty="0" smtClean="0">
                <a:solidFill>
                  <a:srgbClr val="221915"/>
                </a:solidFill>
                <a:latin typeface="Tahoma" pitchFamily="34" charset="0"/>
                <a:ea typeface="Tahoma" pitchFamily="34" charset="0"/>
                <a:cs typeface="Tahoma" pitchFamily="34" charset="0"/>
              </a:rPr>
              <a:t>modular, </a:t>
            </a:r>
            <a:r>
              <a:rPr lang="es-AR" sz="2400" spc="20" dirty="0" smtClean="0">
                <a:solidFill>
                  <a:srgbClr val="221915"/>
                </a:solidFill>
                <a:latin typeface="Tahoma" pitchFamily="34" charset="0"/>
                <a:ea typeface="Tahoma" pitchFamily="34" charset="0"/>
                <a:cs typeface="Tahoma" pitchFamily="34" charset="0"/>
              </a:rPr>
              <a:t>con </a:t>
            </a:r>
            <a:r>
              <a:rPr lang="es-AR" sz="2400" spc="30" dirty="0" smtClean="0">
                <a:solidFill>
                  <a:srgbClr val="221915"/>
                </a:solidFill>
                <a:latin typeface="Tahoma" pitchFamily="34" charset="0"/>
                <a:ea typeface="Tahoma" pitchFamily="34" charset="0"/>
                <a:cs typeface="Tahoma" pitchFamily="34" charset="0"/>
              </a:rPr>
              <a:t>o </a:t>
            </a:r>
            <a:r>
              <a:rPr lang="es-AR" sz="2400" spc="15" dirty="0" smtClean="0">
                <a:solidFill>
                  <a:srgbClr val="221915"/>
                </a:solidFill>
                <a:latin typeface="Tahoma" pitchFamily="34" charset="0"/>
                <a:ea typeface="Tahoma" pitchFamily="34" charset="0"/>
                <a:cs typeface="Tahoma" pitchFamily="34" charset="0"/>
              </a:rPr>
              <a:t>sin </a:t>
            </a:r>
            <a:r>
              <a:rPr lang="es-AR" sz="2400" spc="20" dirty="0" smtClean="0">
                <a:solidFill>
                  <a:srgbClr val="221915"/>
                </a:solidFill>
                <a:latin typeface="Tahoma" pitchFamily="34" charset="0"/>
                <a:ea typeface="Tahoma" pitchFamily="34" charset="0"/>
                <a:cs typeface="Tahoma" pitchFamily="34" charset="0"/>
              </a:rPr>
              <a:t>redundancia. </a:t>
            </a:r>
            <a:r>
              <a:rPr lang="es-AR" sz="2400" spc="20" dirty="0" smtClean="0">
                <a:solidFill>
                  <a:srgbClr val="221915"/>
                </a:solidFill>
                <a:latin typeface="Tahoma" pitchFamily="34" charset="0"/>
                <a:ea typeface="Tahoma" pitchFamily="34" charset="0"/>
                <a:cs typeface="Tahoma" pitchFamily="34" charset="0"/>
              </a:rPr>
              <a:t>Se p</a:t>
            </a:r>
            <a:r>
              <a:rPr lang="es-AR" sz="2400" spc="10" dirty="0" smtClean="0">
                <a:solidFill>
                  <a:srgbClr val="221915"/>
                </a:solidFill>
                <a:latin typeface="Tahoma" pitchFamily="34" charset="0"/>
                <a:ea typeface="Tahoma" pitchFamily="34" charset="0"/>
                <a:cs typeface="Tahoma" pitchFamily="34" charset="0"/>
              </a:rPr>
              <a:t>uede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encontrar</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continuación</a:t>
            </a:r>
            <a:r>
              <a:rPr lang="es-AR" sz="2400" spc="10" dirty="0" smtClean="0">
                <a:solidFill>
                  <a:srgbClr val="221915"/>
                </a:solidFill>
                <a:latin typeface="Tahoma" pitchFamily="34" charset="0"/>
                <a:ea typeface="Tahoma" pitchFamily="34" charset="0"/>
                <a:cs typeface="Tahoma" pitchFamily="34" charset="0"/>
              </a:rPr>
              <a:t> los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aspectos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más</a:t>
            </a:r>
            <a:r>
              <a:rPr lang="es-AR" sz="2400" spc="10" dirty="0" smtClean="0">
                <a:solidFill>
                  <a:srgbClr val="221915"/>
                </a:solidFill>
                <a:latin typeface="Tahoma" pitchFamily="34" charset="0"/>
                <a:ea typeface="Tahoma" pitchFamily="34" charset="0"/>
                <a:cs typeface="Tahoma" pitchFamily="34" charset="0"/>
              </a:rPr>
              <a:t> destacados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configuraciones</a:t>
            </a:r>
            <a:r>
              <a:rPr lang="es-AR" sz="2400" spc="5" dirty="0" smtClean="0">
                <a:solidFill>
                  <a:srgbClr val="221915"/>
                </a:solidFill>
                <a:latin typeface="Tahoma" pitchFamily="34" charset="0"/>
                <a:ea typeface="Tahoma" pitchFamily="34" charset="0"/>
                <a:cs typeface="Tahoma" pitchFamily="34" charset="0"/>
              </a:rPr>
              <a:t> basadas </a:t>
            </a:r>
            <a:r>
              <a:rPr lang="es-AR" sz="2400" spc="20" dirty="0" smtClean="0">
                <a:solidFill>
                  <a:srgbClr val="221915"/>
                </a:solidFill>
                <a:latin typeface="Tahoma" pitchFamily="34" charset="0"/>
                <a:ea typeface="Tahoma" pitchFamily="34" charset="0"/>
                <a:cs typeface="Tahoma" pitchFamily="34" charset="0"/>
              </a:rPr>
              <a:t>en</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nuestra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gama</a:t>
            </a:r>
            <a:r>
              <a:rPr lang="es-AR" sz="2400" spc="5" dirty="0" smtClean="0">
                <a:solidFill>
                  <a:srgbClr val="221915"/>
                </a:solidFill>
                <a:latin typeface="Tahoma" pitchFamily="34" charset="0"/>
                <a:ea typeface="Tahoma" pitchFamily="34" charset="0"/>
                <a:cs typeface="Tahoma" pitchFamily="34" charset="0"/>
              </a:rPr>
              <a:t> </a:t>
            </a:r>
            <a:r>
              <a:rPr lang="es-AR" sz="2400" dirty="0" err="1" smtClean="0">
                <a:solidFill>
                  <a:srgbClr val="221915"/>
                </a:solidFill>
                <a:latin typeface="Tahoma" pitchFamily="34" charset="0"/>
                <a:ea typeface="Tahoma" pitchFamily="34" charset="0"/>
                <a:cs typeface="Tahoma" pitchFamily="34" charset="0"/>
              </a:rPr>
              <a:t>Galaxy</a:t>
            </a:r>
            <a:r>
              <a:rPr lang="es-AR" sz="2400" dirty="0" smtClean="0">
                <a:solidFill>
                  <a:srgbClr val="221915"/>
                </a:solidFill>
                <a:latin typeface="Tahoma" pitchFamily="34" charset="0"/>
                <a:ea typeface="Tahoma" pitchFamily="34" charset="0"/>
                <a:cs typeface="Tahoma" pitchFamily="34" charset="0"/>
              </a:rPr>
              <a:t>.</a:t>
            </a:r>
            <a:r>
              <a:rPr lang="es-AR" sz="2400" spc="10"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Para </a:t>
            </a:r>
            <a:r>
              <a:rPr lang="es-AR" sz="2400" spc="20" dirty="0" smtClean="0">
                <a:solidFill>
                  <a:srgbClr val="221915"/>
                </a:solidFill>
                <a:latin typeface="Tahoma" pitchFamily="34" charset="0"/>
                <a:ea typeface="Tahoma" pitchFamily="34" charset="0"/>
                <a:cs typeface="Tahoma" pitchFamily="34" charset="0"/>
              </a:rPr>
              <a:t>más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detalles, </a:t>
            </a:r>
            <a:r>
              <a:rPr lang="es-AR" sz="2400" spc="40" dirty="0" smtClean="0">
                <a:solidFill>
                  <a:srgbClr val="221915"/>
                </a:solidFill>
                <a:latin typeface="Tahoma" pitchFamily="34" charset="0"/>
                <a:ea typeface="Tahoma" pitchFamily="34" charset="0"/>
                <a:cs typeface="Tahoma" pitchFamily="34" charset="0"/>
              </a:rPr>
              <a:t>por</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favor</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consulte</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la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Guía</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del</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15" dirty="0" smtClean="0">
                <a:solidFill>
                  <a:srgbClr val="41B3E5"/>
                </a:solidFill>
                <a:uFill>
                  <a:solidFill>
                    <a:srgbClr val="41B3E5"/>
                  </a:solidFill>
                </a:uFill>
                <a:latin typeface="Tahoma" pitchFamily="34" charset="0"/>
                <a:ea typeface="Tahoma" pitchFamily="34" charset="0"/>
                <a:cs typeface="Tahoma" pitchFamily="34" charset="0"/>
              </a:rPr>
              <a:t>especificador</a:t>
            </a:r>
            <a:r>
              <a:rPr lang="es-AR" sz="2400" u="sng"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de</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dirty="0" err="1" smtClean="0">
                <a:solidFill>
                  <a:srgbClr val="41B3E5"/>
                </a:solidFill>
                <a:uFill>
                  <a:solidFill>
                    <a:srgbClr val="41B3E5"/>
                  </a:solidFill>
                </a:uFill>
                <a:latin typeface="Tahoma" pitchFamily="34" charset="0"/>
                <a:ea typeface="Tahoma" pitchFamily="34" charset="0"/>
                <a:cs typeface="Tahoma" pitchFamily="34" charset="0"/>
              </a:rPr>
              <a:t>Secure</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15" dirty="0" err="1" smtClean="0">
                <a:solidFill>
                  <a:srgbClr val="41B3E5"/>
                </a:solidFill>
                <a:uFill>
                  <a:solidFill>
                    <a:srgbClr val="41B3E5"/>
                  </a:solidFill>
                </a:uFill>
                <a:latin typeface="Tahoma" pitchFamily="34" charset="0"/>
                <a:ea typeface="Tahoma" pitchFamily="34" charset="0"/>
                <a:cs typeface="Tahoma" pitchFamily="34" charset="0"/>
              </a:rPr>
              <a:t>Power</a:t>
            </a:r>
            <a:r>
              <a:rPr lang="es-AR" sz="2400" dirty="0" smtClean="0">
                <a:solidFill>
                  <a:srgbClr val="41B3E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t>
            </a:r>
            <a:endParaRPr lang="es-AR" sz="2400" dirty="0" smtClean="0">
              <a:latin typeface="Tahoma" pitchFamily="34" charset="0"/>
              <a:ea typeface="Tahoma" pitchFamily="34" charset="0"/>
              <a:cs typeface="Tahoma" pitchFamily="34" charset="0"/>
            </a:endParaRPr>
          </a:p>
          <a:p>
            <a:pPr marL="12700" algn="just">
              <a:spcBef>
                <a:spcPts val="100"/>
              </a:spcBef>
            </a:pPr>
            <a:endParaRPr lang="es-AR" sz="2400" dirty="0" smtClean="0">
              <a:latin typeface="Tahoma" pitchFamily="34" charset="0"/>
              <a:ea typeface="Tahoma" pitchFamily="34" charset="0"/>
              <a:cs typeface="Tahoma" pitchFamily="34" charset="0"/>
            </a:endParaRPr>
          </a:p>
          <a:p>
            <a:pPr marL="12700" algn="just">
              <a:spcBef>
                <a:spcPts val="790"/>
              </a:spcBef>
            </a:pPr>
            <a:endParaRPr sz="2400" dirty="0">
              <a:latin typeface="Tahoma" pitchFamily="34" charset="0"/>
              <a:ea typeface="Tahoma" pitchFamily="34" charset="0"/>
              <a:cs typeface="Tahoma" pitchFamily="34" charset="0"/>
            </a:endParaRPr>
          </a:p>
        </p:txBody>
      </p:sp>
      <p:pic>
        <p:nvPicPr>
          <p:cNvPr id="3074" name="Picture 2"/>
          <p:cNvPicPr>
            <a:picLocks noChangeAspect="1" noChangeArrowheads="1"/>
          </p:cNvPicPr>
          <p:nvPr/>
        </p:nvPicPr>
        <p:blipFill>
          <a:blip r:embed="rId2"/>
          <a:srcRect/>
          <a:stretch>
            <a:fillRect/>
          </a:stretch>
        </p:blipFill>
        <p:spPr bwMode="auto">
          <a:xfrm>
            <a:off x="5368900" y="1671614"/>
            <a:ext cx="7143800" cy="6286544"/>
          </a:xfrm>
          <a:prstGeom prst="rect">
            <a:avLst/>
          </a:prstGeom>
          <a:noFill/>
          <a:ln w="9525">
            <a:noFill/>
            <a:miter lim="800000"/>
            <a:headEnd/>
            <a:tailEnd/>
          </a:ln>
          <a:effectLst/>
        </p:spPr>
      </p:pic>
      <p:pic>
        <p:nvPicPr>
          <p:cNvPr id="4" name="object 2"/>
          <p:cNvPicPr/>
          <p:nvPr/>
        </p:nvPicPr>
        <p:blipFill>
          <a:blip r:embed="rId3" cstate="print"/>
          <a:stretch>
            <a:fillRect/>
          </a:stretch>
        </p:blipFill>
        <p:spPr>
          <a:xfrm>
            <a:off x="13227080" y="1171548"/>
            <a:ext cx="1187194" cy="1689557"/>
          </a:xfrm>
          <a:prstGeom prst="rect">
            <a:avLst/>
          </a:prstGeom>
        </p:spPr>
      </p:pic>
      <p:sp>
        <p:nvSpPr>
          <p:cNvPr id="5" name="object 4"/>
          <p:cNvSpPr txBox="1"/>
          <p:nvPr/>
        </p:nvSpPr>
        <p:spPr>
          <a:xfrm>
            <a:off x="13226381" y="2881685"/>
            <a:ext cx="936625" cy="524510"/>
          </a:xfrm>
          <a:prstGeom prst="rect">
            <a:avLst/>
          </a:prstGeom>
        </p:spPr>
        <p:txBody>
          <a:bodyPr vert="horz" wrap="square" lIns="0" tIns="41910" rIns="0" bIns="0" rtlCol="0">
            <a:spAutoFit/>
          </a:bodyPr>
          <a:lstStyle/>
          <a:p>
            <a:pPr marL="12700">
              <a:spcBef>
                <a:spcPts val="330"/>
              </a:spcBef>
            </a:pPr>
            <a:r>
              <a:rPr sz="950" u="sng" spc="20" dirty="0">
                <a:solidFill>
                  <a:srgbClr val="41B3E5"/>
                </a:solidFill>
                <a:uFill>
                  <a:solidFill>
                    <a:srgbClr val="41B3E5"/>
                  </a:solidFill>
                </a:uFill>
                <a:latin typeface="Microsoft Sans Serif"/>
                <a:cs typeface="Microsoft Sans Serif"/>
              </a:rPr>
              <a:t>Descargar</a:t>
            </a:r>
            <a:r>
              <a:rPr sz="950" spc="-10" dirty="0">
                <a:solidFill>
                  <a:srgbClr val="41B3E5"/>
                </a:solidFill>
                <a:latin typeface="Microsoft Sans Serif"/>
                <a:cs typeface="Microsoft Sans Serif"/>
              </a:rPr>
              <a:t> </a:t>
            </a:r>
            <a:r>
              <a:rPr sz="950" spc="15" dirty="0">
                <a:solidFill>
                  <a:srgbClr val="616468"/>
                </a:solidFill>
                <a:latin typeface="Microsoft Sans Serif"/>
                <a:cs typeface="Microsoft Sans Serif"/>
              </a:rPr>
              <a:t>el</a:t>
            </a:r>
            <a:endParaRPr sz="950">
              <a:latin typeface="Microsoft Sans Serif"/>
              <a:cs typeface="Microsoft Sans Serif"/>
            </a:endParaRPr>
          </a:p>
          <a:p>
            <a:pPr marL="12700">
              <a:spcBef>
                <a:spcPts val="215"/>
              </a:spcBef>
            </a:pPr>
            <a:r>
              <a:rPr sz="900" spc="20" dirty="0">
                <a:solidFill>
                  <a:srgbClr val="616468"/>
                </a:solidFill>
                <a:latin typeface="Microsoft Sans Serif"/>
                <a:cs typeface="Microsoft Sans Serif"/>
              </a:rPr>
              <a:t>Poder</a:t>
            </a:r>
            <a:r>
              <a:rPr sz="900" spc="-10" dirty="0">
                <a:solidFill>
                  <a:srgbClr val="616468"/>
                </a:solidFill>
                <a:latin typeface="Microsoft Sans Serif"/>
                <a:cs typeface="Microsoft Sans Serif"/>
              </a:rPr>
              <a:t> </a:t>
            </a:r>
            <a:r>
              <a:rPr sz="900" spc="35" dirty="0">
                <a:solidFill>
                  <a:srgbClr val="616468"/>
                </a:solidFill>
                <a:latin typeface="Microsoft Sans Serif"/>
                <a:cs typeface="Microsoft Sans Serif"/>
              </a:rPr>
              <a:t>seguro</a:t>
            </a:r>
            <a:endParaRPr sz="900">
              <a:latin typeface="Microsoft Sans Serif"/>
              <a:cs typeface="Microsoft Sans Serif"/>
            </a:endParaRPr>
          </a:p>
          <a:p>
            <a:pPr marL="12700">
              <a:spcBef>
                <a:spcPts val="420"/>
              </a:spcBef>
            </a:pPr>
            <a:r>
              <a:rPr sz="700" spc="25" dirty="0">
                <a:solidFill>
                  <a:srgbClr val="616468"/>
                </a:solidFill>
                <a:latin typeface="Microsoft Sans Serif"/>
                <a:cs typeface="Microsoft Sans Serif"/>
              </a:rPr>
              <a:t>guía</a:t>
            </a:r>
            <a:r>
              <a:rPr sz="700" spc="-25" dirty="0">
                <a:solidFill>
                  <a:srgbClr val="616468"/>
                </a:solidFill>
                <a:latin typeface="Microsoft Sans Serif"/>
                <a:cs typeface="Microsoft Sans Serif"/>
              </a:rPr>
              <a:t> </a:t>
            </a:r>
            <a:r>
              <a:rPr sz="700" spc="20" dirty="0">
                <a:solidFill>
                  <a:srgbClr val="616468"/>
                </a:solidFill>
                <a:latin typeface="Microsoft Sans Serif"/>
                <a:cs typeface="Microsoft Sans Serif"/>
              </a:rPr>
              <a:t>del</a:t>
            </a:r>
            <a:r>
              <a:rPr sz="700" spc="-25" dirty="0">
                <a:solidFill>
                  <a:srgbClr val="616468"/>
                </a:solidFill>
                <a:latin typeface="Microsoft Sans Serif"/>
                <a:cs typeface="Microsoft Sans Serif"/>
              </a:rPr>
              <a:t> </a:t>
            </a:r>
            <a:r>
              <a:rPr sz="700" spc="15" dirty="0">
                <a:solidFill>
                  <a:srgbClr val="616468"/>
                </a:solidFill>
                <a:latin typeface="Microsoft Sans Serif"/>
                <a:cs typeface="Microsoft Sans Serif"/>
              </a:rPr>
              <a:t>especificador</a:t>
            </a:r>
            <a:endParaRPr sz="700">
              <a:latin typeface="Microsoft Sans Serif"/>
              <a:cs typeface="Microsoft Sans Serif"/>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6802" y="385730"/>
            <a:ext cx="17287996" cy="8671605"/>
          </a:xfrm>
          <a:prstGeom prst="rect">
            <a:avLst/>
          </a:prstGeom>
        </p:spPr>
        <p:txBody>
          <a:bodyPr vert="horz" wrap="square" lIns="0" tIns="71120" rIns="0" bIns="0" rtlCol="0">
            <a:spAutoFit/>
          </a:bodyPr>
          <a:lstStyle/>
          <a:p>
            <a:pPr marL="12700" algn="just">
              <a:spcBef>
                <a:spcPts val="560"/>
              </a:spcBef>
            </a:pPr>
            <a:r>
              <a:rPr sz="2400" b="1" spc="10" dirty="0">
                <a:solidFill>
                  <a:srgbClr val="3DCC58"/>
                </a:solidFill>
                <a:latin typeface="Tahoma" pitchFamily="34" charset="0"/>
                <a:ea typeface="Tahoma" pitchFamily="34" charset="0"/>
                <a:cs typeface="Tahoma" pitchFamily="34" charset="0"/>
              </a:rPr>
              <a:t>Recomendaciones</a:t>
            </a:r>
            <a:r>
              <a:rPr sz="2400" b="1" spc="-5" dirty="0">
                <a:solidFill>
                  <a:srgbClr val="3DCC58"/>
                </a:solidFill>
                <a:latin typeface="Tahoma" pitchFamily="34" charset="0"/>
                <a:ea typeface="Tahoma" pitchFamily="34" charset="0"/>
                <a:cs typeface="Tahoma" pitchFamily="34" charset="0"/>
              </a:rPr>
              <a:t> </a:t>
            </a:r>
            <a:r>
              <a:rPr sz="2400" b="1" spc="20" dirty="0">
                <a:solidFill>
                  <a:srgbClr val="3DCC58"/>
                </a:solidFill>
                <a:latin typeface="Tahoma" pitchFamily="34" charset="0"/>
                <a:ea typeface="Tahoma" pitchFamily="34" charset="0"/>
                <a:cs typeface="Tahoma" pitchFamily="34" charset="0"/>
              </a:rPr>
              <a:t>de</a:t>
            </a:r>
            <a:r>
              <a:rPr sz="2400" b="1" dirty="0">
                <a:solidFill>
                  <a:srgbClr val="3DCC58"/>
                </a:solidFill>
                <a:latin typeface="Tahoma" pitchFamily="34" charset="0"/>
                <a:ea typeface="Tahoma" pitchFamily="34" charset="0"/>
                <a:cs typeface="Tahoma" pitchFamily="34" charset="0"/>
              </a:rPr>
              <a:t> </a:t>
            </a:r>
            <a:r>
              <a:rPr sz="2400" b="1" spc="25" dirty="0">
                <a:solidFill>
                  <a:srgbClr val="3DCC58"/>
                </a:solidFill>
                <a:latin typeface="Tahoma" pitchFamily="34" charset="0"/>
                <a:ea typeface="Tahoma" pitchFamily="34" charset="0"/>
                <a:cs typeface="Tahoma" pitchFamily="34" charset="0"/>
              </a:rPr>
              <a:t>optimización</a:t>
            </a:r>
            <a:r>
              <a:rPr sz="2400" b="1" dirty="0">
                <a:solidFill>
                  <a:srgbClr val="3DCC58"/>
                </a:solidFill>
                <a:latin typeface="Tahoma" pitchFamily="34" charset="0"/>
                <a:ea typeface="Tahoma" pitchFamily="34" charset="0"/>
                <a:cs typeface="Tahoma" pitchFamily="34" charset="0"/>
              </a:rPr>
              <a:t> </a:t>
            </a:r>
            <a:r>
              <a:rPr sz="2400" b="1" spc="20" dirty="0">
                <a:solidFill>
                  <a:srgbClr val="3DCC58"/>
                </a:solidFill>
                <a:latin typeface="Tahoma" pitchFamily="34" charset="0"/>
                <a:ea typeface="Tahoma" pitchFamily="34" charset="0"/>
                <a:cs typeface="Tahoma" pitchFamily="34" charset="0"/>
              </a:rPr>
              <a:t>de</a:t>
            </a:r>
            <a:r>
              <a:rPr sz="2400" b="1" dirty="0">
                <a:solidFill>
                  <a:srgbClr val="3DCC58"/>
                </a:solidFill>
                <a:latin typeface="Tahoma" pitchFamily="34" charset="0"/>
                <a:ea typeface="Tahoma" pitchFamily="34" charset="0"/>
                <a:cs typeface="Tahoma" pitchFamily="34" charset="0"/>
              </a:rPr>
              <a:t> </a:t>
            </a:r>
            <a:r>
              <a:rPr sz="2400" b="1" spc="10" dirty="0">
                <a:solidFill>
                  <a:srgbClr val="3DCC58"/>
                </a:solidFill>
                <a:latin typeface="Tahoma" pitchFamily="34" charset="0"/>
                <a:ea typeface="Tahoma" pitchFamily="34" charset="0"/>
                <a:cs typeface="Tahoma" pitchFamily="34" charset="0"/>
              </a:rPr>
              <a:t>la</a:t>
            </a:r>
            <a:r>
              <a:rPr sz="2400" b="1" dirty="0">
                <a:solidFill>
                  <a:srgbClr val="3DCC58"/>
                </a:solidFill>
                <a:latin typeface="Tahoma" pitchFamily="34" charset="0"/>
                <a:ea typeface="Tahoma" pitchFamily="34" charset="0"/>
                <a:cs typeface="Tahoma" pitchFamily="34" charset="0"/>
              </a:rPr>
              <a:t> </a:t>
            </a:r>
            <a:r>
              <a:rPr sz="2400" b="1" spc="30" dirty="0">
                <a:solidFill>
                  <a:srgbClr val="3DCC58"/>
                </a:solidFill>
                <a:latin typeface="Tahoma" pitchFamily="34" charset="0"/>
                <a:ea typeface="Tahoma" pitchFamily="34" charset="0"/>
                <a:cs typeface="Tahoma" pitchFamily="34" charset="0"/>
              </a:rPr>
              <a:t>arquitectura</a:t>
            </a:r>
            <a:r>
              <a:rPr sz="2400" b="1" dirty="0">
                <a:solidFill>
                  <a:srgbClr val="3DCC58"/>
                </a:solidFill>
                <a:latin typeface="Tahoma" pitchFamily="34" charset="0"/>
                <a:ea typeface="Tahoma" pitchFamily="34" charset="0"/>
                <a:cs typeface="Tahoma" pitchFamily="34" charset="0"/>
              </a:rPr>
              <a:t> </a:t>
            </a:r>
            <a:r>
              <a:rPr sz="2400" b="1" spc="30" dirty="0">
                <a:solidFill>
                  <a:srgbClr val="3DCC58"/>
                </a:solidFill>
                <a:latin typeface="Tahoma" pitchFamily="34" charset="0"/>
                <a:ea typeface="Tahoma" pitchFamily="34" charset="0"/>
                <a:cs typeface="Tahoma" pitchFamily="34" charset="0"/>
              </a:rPr>
              <a:t>que</a:t>
            </a:r>
            <a:r>
              <a:rPr sz="2400" b="1" dirty="0">
                <a:solidFill>
                  <a:srgbClr val="3DCC58"/>
                </a:solidFill>
                <a:latin typeface="Tahoma" pitchFamily="34" charset="0"/>
                <a:ea typeface="Tahoma" pitchFamily="34" charset="0"/>
                <a:cs typeface="Tahoma" pitchFamily="34" charset="0"/>
              </a:rPr>
              <a:t> </a:t>
            </a:r>
            <a:r>
              <a:rPr sz="2400" b="1" spc="30" dirty="0">
                <a:solidFill>
                  <a:srgbClr val="3DCC58"/>
                </a:solidFill>
                <a:latin typeface="Tahoma" pitchFamily="34" charset="0"/>
                <a:ea typeface="Tahoma" pitchFamily="34" charset="0"/>
                <a:cs typeface="Tahoma" pitchFamily="34" charset="0"/>
              </a:rPr>
              <a:t>pueden</a:t>
            </a:r>
            <a:r>
              <a:rPr sz="2400" b="1" dirty="0">
                <a:solidFill>
                  <a:srgbClr val="3DCC58"/>
                </a:solidFill>
                <a:latin typeface="Tahoma" pitchFamily="34" charset="0"/>
                <a:ea typeface="Tahoma" pitchFamily="34" charset="0"/>
                <a:cs typeface="Tahoma" pitchFamily="34" charset="0"/>
              </a:rPr>
              <a:t> </a:t>
            </a:r>
            <a:r>
              <a:rPr sz="2400" b="1" spc="35" dirty="0">
                <a:solidFill>
                  <a:srgbClr val="3DCC58"/>
                </a:solidFill>
                <a:latin typeface="Tahoma" pitchFamily="34" charset="0"/>
                <a:ea typeface="Tahoma" pitchFamily="34" charset="0"/>
                <a:cs typeface="Tahoma" pitchFamily="34" charset="0"/>
              </a:rPr>
              <a:t>mejorar</a:t>
            </a:r>
            <a:r>
              <a:rPr sz="2400" b="1" dirty="0">
                <a:solidFill>
                  <a:srgbClr val="3DCC58"/>
                </a:solidFill>
                <a:latin typeface="Tahoma" pitchFamily="34" charset="0"/>
                <a:ea typeface="Tahoma" pitchFamily="34" charset="0"/>
                <a:cs typeface="Tahoma" pitchFamily="34" charset="0"/>
              </a:rPr>
              <a:t> </a:t>
            </a:r>
            <a:r>
              <a:rPr sz="2400" b="1" spc="10" dirty="0">
                <a:solidFill>
                  <a:srgbClr val="3DCC58"/>
                </a:solidFill>
                <a:latin typeface="Tahoma" pitchFamily="34" charset="0"/>
                <a:ea typeface="Tahoma" pitchFamily="34" charset="0"/>
                <a:cs typeface="Tahoma" pitchFamily="34" charset="0"/>
              </a:rPr>
              <a:t>la</a:t>
            </a:r>
            <a:r>
              <a:rPr sz="2400" b="1" dirty="0">
                <a:solidFill>
                  <a:srgbClr val="3DCC58"/>
                </a:solidFill>
                <a:latin typeface="Tahoma" pitchFamily="34" charset="0"/>
                <a:ea typeface="Tahoma" pitchFamily="34" charset="0"/>
                <a:cs typeface="Tahoma" pitchFamily="34" charset="0"/>
              </a:rPr>
              <a:t> </a:t>
            </a:r>
            <a:r>
              <a:rPr sz="2400" b="1" spc="25" dirty="0">
                <a:solidFill>
                  <a:srgbClr val="3DCC58"/>
                </a:solidFill>
                <a:latin typeface="Tahoma" pitchFamily="34" charset="0"/>
                <a:ea typeface="Tahoma" pitchFamily="34" charset="0"/>
                <a:cs typeface="Tahoma" pitchFamily="34" charset="0"/>
              </a:rPr>
              <a:t>disponibilidad</a:t>
            </a:r>
            <a:r>
              <a:rPr sz="2400" b="1" dirty="0">
                <a:solidFill>
                  <a:srgbClr val="3DCC58"/>
                </a:solidFill>
                <a:latin typeface="Tahoma" pitchFamily="34" charset="0"/>
                <a:ea typeface="Tahoma" pitchFamily="34" charset="0"/>
                <a:cs typeface="Tahoma" pitchFamily="34" charset="0"/>
              </a:rPr>
              <a:t> </a:t>
            </a:r>
            <a:r>
              <a:rPr sz="2400" b="1" spc="20" dirty="0">
                <a:solidFill>
                  <a:srgbClr val="3DCC58"/>
                </a:solidFill>
                <a:latin typeface="Tahoma" pitchFamily="34" charset="0"/>
                <a:ea typeface="Tahoma" pitchFamily="34" charset="0"/>
                <a:cs typeface="Tahoma" pitchFamily="34" charset="0"/>
              </a:rPr>
              <a:t>de</a:t>
            </a:r>
            <a:r>
              <a:rPr sz="2400" b="1" dirty="0">
                <a:solidFill>
                  <a:srgbClr val="3DCC58"/>
                </a:solidFill>
                <a:latin typeface="Tahoma" pitchFamily="34" charset="0"/>
                <a:ea typeface="Tahoma" pitchFamily="34" charset="0"/>
                <a:cs typeface="Tahoma" pitchFamily="34" charset="0"/>
              </a:rPr>
              <a:t> </a:t>
            </a:r>
            <a:r>
              <a:rPr sz="2400" b="1" spc="25" dirty="0">
                <a:solidFill>
                  <a:srgbClr val="3DCC58"/>
                </a:solidFill>
                <a:latin typeface="Tahoma" pitchFamily="34" charset="0"/>
                <a:ea typeface="Tahoma" pitchFamily="34" charset="0"/>
                <a:cs typeface="Tahoma" pitchFamily="34" charset="0"/>
              </a:rPr>
              <a:t>energía</a:t>
            </a:r>
            <a:r>
              <a:rPr sz="2400" b="1" dirty="0">
                <a:solidFill>
                  <a:srgbClr val="3DCC58"/>
                </a:solidFill>
                <a:latin typeface="Tahoma" pitchFamily="34" charset="0"/>
                <a:ea typeface="Tahoma" pitchFamily="34" charset="0"/>
                <a:cs typeface="Tahoma" pitchFamily="34" charset="0"/>
              </a:rPr>
              <a:t> </a:t>
            </a:r>
            <a:r>
              <a:rPr sz="2400" b="1" spc="10" dirty="0">
                <a:solidFill>
                  <a:srgbClr val="3DCC58"/>
                </a:solidFill>
                <a:latin typeface="Tahoma" pitchFamily="34" charset="0"/>
                <a:ea typeface="Tahoma" pitchFamily="34" charset="0"/>
                <a:cs typeface="Tahoma" pitchFamily="34" charset="0"/>
              </a:rPr>
              <a:t>eléctrica.</a:t>
            </a:r>
            <a:endParaRPr sz="2400" b="1" dirty="0">
              <a:latin typeface="Tahoma" pitchFamily="34" charset="0"/>
              <a:ea typeface="Tahoma" pitchFamily="34" charset="0"/>
              <a:cs typeface="Tahoma" pitchFamily="34" charset="0"/>
            </a:endParaRPr>
          </a:p>
          <a:p>
            <a:pPr marL="12700" marR="5080" algn="just"/>
            <a:r>
              <a:rPr sz="2400" spc="-10" dirty="0">
                <a:solidFill>
                  <a:srgbClr val="221915"/>
                </a:solidFill>
                <a:latin typeface="Tahoma" pitchFamily="34" charset="0"/>
                <a:ea typeface="Tahoma" pitchFamily="34" charset="0"/>
                <a:cs typeface="Tahoma" pitchFamily="34" charset="0"/>
              </a:rPr>
              <a:t>Estas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recomendaciones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tienen</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como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objetivo</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guiar</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diseñadores</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hacia</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actualizaciones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arquitectura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mejoren</a:t>
            </a:r>
            <a:r>
              <a:rPr sz="240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los</a:t>
            </a:r>
            <a:r>
              <a:rPr lang="es-ES" sz="2400" spc="1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criterios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a:solidFill>
                  <a:srgbClr val="221915"/>
                </a:solidFill>
                <a:latin typeface="Tahoma" pitchFamily="34" charset="0"/>
                <a:ea typeface="Tahoma" pitchFamily="34" charset="0"/>
                <a:cs typeface="Tahoma" pitchFamily="34" charset="0"/>
              </a:rPr>
              <a:t>evaluación</a:t>
            </a:r>
            <a:r>
              <a:rPr sz="2400" spc="10" smtClean="0">
                <a:solidFill>
                  <a:srgbClr val="221915"/>
                </a:solidFill>
                <a:latin typeface="Tahoma" pitchFamily="34" charset="0"/>
                <a:ea typeface="Tahoma" pitchFamily="34" charset="0"/>
                <a:cs typeface="Tahoma" pitchFamily="34" charset="0"/>
              </a:rPr>
              <a:t>.</a:t>
            </a:r>
            <a:endParaRPr lang="es-ES" sz="2400" spc="10" dirty="0" smtClean="0">
              <a:solidFill>
                <a:srgbClr val="221915"/>
              </a:solidFill>
              <a:latin typeface="Tahoma" pitchFamily="34" charset="0"/>
              <a:ea typeface="Tahoma" pitchFamily="34" charset="0"/>
              <a:cs typeface="Tahoma" pitchFamily="34" charset="0"/>
            </a:endParaRPr>
          </a:p>
          <a:p>
            <a:pPr marL="12700" marR="5080" algn="just"/>
            <a:endParaRPr lang="es-ES" sz="2400" spc="10" dirty="0" smtClean="0">
              <a:solidFill>
                <a:srgbClr val="221915"/>
              </a:solidFill>
              <a:latin typeface="Tahoma" pitchFamily="34" charset="0"/>
              <a:ea typeface="Tahoma" pitchFamily="34" charset="0"/>
              <a:cs typeface="Tahoma" pitchFamily="34" charset="0"/>
            </a:endParaRPr>
          </a:p>
          <a:p>
            <a:pPr marL="12700" algn="just">
              <a:spcBef>
                <a:spcPts val="414"/>
              </a:spcBef>
            </a:pPr>
            <a:r>
              <a:rPr lang="es-AR" sz="2400" b="1" spc="15" dirty="0" smtClean="0">
                <a:solidFill>
                  <a:srgbClr val="221915"/>
                </a:solidFill>
                <a:latin typeface="Tahoma" pitchFamily="34" charset="0"/>
                <a:ea typeface="Tahoma" pitchFamily="34" charset="0"/>
                <a:cs typeface="Tahoma" pitchFamily="34" charset="0"/>
              </a:rPr>
              <a:t>Trabajo</a:t>
            </a:r>
            <a:r>
              <a:rPr lang="es-AR" sz="2400" b="1" spc="-25"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en</a:t>
            </a:r>
            <a:r>
              <a:rPr lang="es-AR" sz="2400" b="1" spc="-20"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sitio</a:t>
            </a:r>
            <a:endParaRPr lang="es-AR" sz="2400" b="1" dirty="0" smtClean="0">
              <a:latin typeface="Tahoma" pitchFamily="34" charset="0"/>
              <a:ea typeface="Tahoma" pitchFamily="34" charset="0"/>
              <a:cs typeface="Tahoma" pitchFamily="34" charset="0"/>
            </a:endParaRPr>
          </a:p>
          <a:p>
            <a:pPr marL="12700" marR="293370" algn="just">
              <a:spcBef>
                <a:spcPts val="20"/>
              </a:spcBef>
            </a:pPr>
            <a:r>
              <a:rPr lang="es-AR" sz="2400" spc="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optimizar</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tiempo</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trabajo</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sitio</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mantenimiento</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instalación, </a:t>
            </a:r>
            <a:r>
              <a:rPr lang="es-AR" sz="2400" spc="-10" dirty="0" smtClean="0">
                <a:solidFill>
                  <a:srgbClr val="221915"/>
                </a:solidFill>
                <a:latin typeface="Tahoma" pitchFamily="34" charset="0"/>
                <a:ea typeface="Tahoma" pitchFamily="34" charset="0"/>
                <a:cs typeface="Tahoma" pitchFamily="34" charset="0"/>
              </a:rPr>
              <a:t>se</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recomienda</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reducir </a:t>
            </a:r>
            <a:r>
              <a:rPr lang="es-AR" sz="2400" spc="15" dirty="0" smtClean="0">
                <a:solidFill>
                  <a:srgbClr val="221915"/>
                </a:solidFill>
                <a:latin typeface="Tahoma" pitchFamily="34" charset="0"/>
                <a:ea typeface="Tahoma" pitchFamily="34" charset="0"/>
                <a:cs typeface="Tahoma" pitchFamily="34" charset="0"/>
              </a:rPr>
              <a:t>variables</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limitar</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incertidumbres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aplicando</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siguientes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recomendaciones: </a:t>
            </a:r>
            <a:endParaRPr lang="es-AR" sz="2400" dirty="0" smtClean="0">
              <a:latin typeface="Tahoma" pitchFamily="34" charset="0"/>
              <a:ea typeface="Tahoma" pitchFamily="34" charset="0"/>
              <a:cs typeface="Tahoma" pitchFamily="34" charset="0"/>
            </a:endParaRPr>
          </a:p>
          <a:p>
            <a:pPr marL="583564" marR="284480" lvl="1" indent="-114300" algn="just">
              <a:spcBef>
                <a:spcPts val="100"/>
              </a:spcBef>
              <a:buClr>
                <a:srgbClr val="3DCC58"/>
              </a:buClr>
              <a:buSzPct val="128571"/>
              <a:buFont typeface="Arial" pitchFamily="34" charset="0"/>
              <a:buChar char="•"/>
              <a:tabLst>
                <a:tab pos="127000" algn="l"/>
              </a:tabLst>
            </a:pPr>
            <a:r>
              <a:rPr lang="es-AR" sz="2400" spc="15" dirty="0" smtClean="0">
                <a:solidFill>
                  <a:srgbClr val="221915"/>
                </a:solidFill>
                <a:latin typeface="Tahoma" pitchFamily="34" charset="0"/>
                <a:ea typeface="Tahoma" pitchFamily="34" charset="0"/>
                <a:cs typeface="Tahoma" pitchFamily="34" charset="0"/>
              </a:rPr>
              <a:t>Utilizar</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soluciones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equipos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probados</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que</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hayan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sido</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validados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probados</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por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fabricantes, </a:t>
            </a:r>
            <a:r>
              <a:rPr lang="es-AR" sz="2400" spc="30" dirty="0" smtClean="0">
                <a:solidFill>
                  <a:srgbClr val="221915"/>
                </a:solidFill>
                <a:latin typeface="Tahoma" pitchFamily="34" charset="0"/>
                <a:ea typeface="Tahoma" pitchFamily="34" charset="0"/>
                <a:cs typeface="Tahoma" pitchFamily="34" charset="0"/>
              </a:rPr>
              <a:t>como</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tableros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distribución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funcionales</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o</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tableros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distribución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del</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fabricante, según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dicte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criticidad</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aplicación.</a:t>
            </a:r>
            <a:endParaRPr lang="es-AR" sz="2400" dirty="0" smtClean="0">
              <a:latin typeface="Tahoma" pitchFamily="34" charset="0"/>
              <a:ea typeface="Tahoma" pitchFamily="34" charset="0"/>
              <a:cs typeface="Tahoma" pitchFamily="34" charset="0"/>
            </a:endParaRPr>
          </a:p>
          <a:p>
            <a:pPr marL="583564" marR="5080" lvl="1" indent="-114300" algn="just">
              <a:buClr>
                <a:srgbClr val="3DCC58"/>
              </a:buClr>
              <a:buSzPct val="128571"/>
              <a:buFont typeface="Arial" pitchFamily="34" charset="0"/>
              <a:buChar char="•"/>
              <a:tabLst>
                <a:tab pos="127000" algn="l"/>
              </a:tabLst>
            </a:pPr>
            <a:r>
              <a:rPr lang="es-AR" sz="2400" spc="20" dirty="0" smtClean="0">
                <a:solidFill>
                  <a:srgbClr val="221915"/>
                </a:solidFill>
                <a:latin typeface="Tahoma" pitchFamily="34" charset="0"/>
                <a:ea typeface="Tahoma" pitchFamily="34" charset="0"/>
                <a:cs typeface="Tahoma" pitchFamily="34" charset="0"/>
              </a:rPr>
              <a:t>Priorizar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especificación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equipos</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donde</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exista</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una</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red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distribución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confiable</a:t>
            </a:r>
            <a:r>
              <a:rPr lang="es-AR" sz="2400" spc="5" dirty="0" smtClean="0">
                <a:solidFill>
                  <a:srgbClr val="221915"/>
                </a:solidFill>
                <a:latin typeface="Tahoma" pitchFamily="34" charset="0"/>
                <a:ea typeface="Tahoma" pitchFamily="34" charset="0"/>
                <a:cs typeface="Tahoma" pitchFamily="34" charset="0"/>
              </a:rPr>
              <a:t> y</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cuales </a:t>
            </a:r>
            <a:r>
              <a:rPr lang="es-AR" sz="2400" spc="-5" dirty="0" smtClean="0">
                <a:solidFill>
                  <a:srgbClr val="221915"/>
                </a:solidFill>
                <a:latin typeface="Tahoma" pitchFamily="34" charset="0"/>
                <a:ea typeface="Tahoma" pitchFamily="34" charset="0"/>
                <a:cs typeface="Tahoma" pitchFamily="34" charset="0"/>
              </a:rPr>
              <a:t>sea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posible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contar </a:t>
            </a:r>
            <a:r>
              <a:rPr lang="es-AR" sz="2400" spc="20" dirty="0" smtClean="0">
                <a:solidFill>
                  <a:srgbClr val="221915"/>
                </a:solidFill>
                <a:latin typeface="Tahoma" pitchFamily="34" charset="0"/>
                <a:ea typeface="Tahoma" pitchFamily="34" charset="0"/>
                <a:cs typeface="Tahoma" pitchFamily="34" charset="0"/>
              </a:rPr>
              <a:t>con</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soporte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local</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respaldado</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por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proveedores.</a:t>
            </a:r>
            <a:endParaRPr lang="es-AR" sz="2400" dirty="0" smtClean="0">
              <a:latin typeface="Tahoma" pitchFamily="34" charset="0"/>
              <a:ea typeface="Tahoma" pitchFamily="34" charset="0"/>
              <a:cs typeface="Tahoma" pitchFamily="34" charset="0"/>
            </a:endParaRPr>
          </a:p>
          <a:p>
            <a:pPr marL="583564" lvl="1" indent="-114300" algn="just">
              <a:spcBef>
                <a:spcPts val="335"/>
              </a:spcBef>
              <a:buClr>
                <a:srgbClr val="3DCC58"/>
              </a:buClr>
              <a:buSzPct val="128571"/>
              <a:buFont typeface="Arial" pitchFamily="34" charset="0"/>
              <a:buChar char="•"/>
              <a:tabLst>
                <a:tab pos="127000" algn="l"/>
              </a:tabLst>
            </a:pPr>
            <a:r>
              <a:rPr lang="es-AR" sz="2400" dirty="0" smtClean="0">
                <a:solidFill>
                  <a:srgbClr val="221915"/>
                </a:solidFill>
                <a:latin typeface="Tahoma" pitchFamily="34" charset="0"/>
                <a:ea typeface="Tahoma" pitchFamily="34" charset="0"/>
                <a:cs typeface="Tahoma" pitchFamily="34" charset="0"/>
              </a:rPr>
              <a:t>Seleccionar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equipos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fabricados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fábrica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reducir</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volumen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operaciones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spc="10" dirty="0" smtClean="0">
                <a:solidFill>
                  <a:srgbClr val="221915"/>
                </a:solidFill>
                <a:latin typeface="Tahoma" pitchFamily="34" charset="0"/>
                <a:ea typeface="Tahoma" pitchFamily="34" charset="0"/>
                <a:cs typeface="Tahoma" pitchFamily="34" charset="0"/>
              </a:rPr>
              <a:t> el</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sitio.</a:t>
            </a:r>
            <a:endParaRPr lang="es-AR" sz="2400" dirty="0" smtClean="0">
              <a:latin typeface="Tahoma" pitchFamily="34" charset="0"/>
              <a:ea typeface="Tahoma" pitchFamily="34" charset="0"/>
              <a:cs typeface="Tahoma" pitchFamily="34" charset="0"/>
            </a:endParaRPr>
          </a:p>
          <a:p>
            <a:pPr marL="583564" marR="327025" lvl="1" indent="-114300" algn="just">
              <a:spcBef>
                <a:spcPts val="120"/>
              </a:spcBef>
              <a:buClr>
                <a:srgbClr val="3DCC58"/>
              </a:buClr>
              <a:buSzPct val="138461"/>
              <a:buFont typeface="Arial" pitchFamily="34" charset="0"/>
              <a:buChar char="•"/>
              <a:tabLst>
                <a:tab pos="127000" algn="l"/>
              </a:tabLst>
            </a:pPr>
            <a:r>
              <a:rPr lang="es-AR" sz="2400" spc="25" dirty="0" smtClean="0">
                <a:solidFill>
                  <a:srgbClr val="221915"/>
                </a:solidFill>
                <a:latin typeface="Tahoma" pitchFamily="34" charset="0"/>
                <a:ea typeface="Tahoma" pitchFamily="34" charset="0"/>
                <a:cs typeface="Tahoma" pitchFamily="34" charset="0"/>
              </a:rPr>
              <a:t>Limitar</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 </a:t>
            </a:r>
            <a:r>
              <a:rPr lang="es-AR" sz="2400" spc="35" dirty="0" smtClean="0">
                <a:solidFill>
                  <a:srgbClr val="221915"/>
                </a:solidFill>
                <a:latin typeface="Tahoma" pitchFamily="34" charset="0"/>
                <a:ea typeface="Tahoma" pitchFamily="34" charset="0"/>
                <a:cs typeface="Tahoma" pitchFamily="34" charset="0"/>
              </a:rPr>
              <a:t>número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proveedores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equipos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ayudar</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a</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garantizar</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interoperabilidad, </a:t>
            </a:r>
            <a:r>
              <a:rPr lang="es-AR" sz="2400" spc="15" dirty="0" smtClean="0">
                <a:solidFill>
                  <a:srgbClr val="221915"/>
                </a:solidFill>
                <a:latin typeface="Tahoma" pitchFamily="34" charset="0"/>
                <a:ea typeface="Tahoma" pitchFamily="34" charset="0"/>
                <a:cs typeface="Tahoma" pitchFamily="34" charset="0"/>
              </a:rPr>
              <a:t>especialmente</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equipos </a:t>
            </a:r>
            <a:r>
              <a:rPr lang="es-AR" sz="2400" spc="5" dirty="0" smtClean="0">
                <a:solidFill>
                  <a:srgbClr val="221915"/>
                </a:solidFill>
                <a:latin typeface="Tahoma" pitchFamily="34" charset="0"/>
                <a:ea typeface="Tahoma" pitchFamily="34" charset="0"/>
                <a:cs typeface="Tahoma" pitchFamily="34" charset="0"/>
              </a:rPr>
              <a:t>sensibles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como</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transformadores.</a:t>
            </a:r>
            <a:endParaRPr lang="es-AR" sz="2400" dirty="0" smtClean="0">
              <a:latin typeface="Tahoma" pitchFamily="34" charset="0"/>
              <a:ea typeface="Tahoma" pitchFamily="34" charset="0"/>
              <a:cs typeface="Tahoma" pitchFamily="34" charset="0"/>
            </a:endParaRPr>
          </a:p>
          <a:p>
            <a:pPr algn="just">
              <a:buClr>
                <a:srgbClr val="3DCC58"/>
              </a:buClr>
              <a:buFont typeface="Microsoft Sans Serif"/>
              <a:buChar char="•"/>
            </a:pPr>
            <a:endParaRPr lang="es-AR" sz="2400" dirty="0" smtClean="0">
              <a:latin typeface="Tahoma" pitchFamily="34" charset="0"/>
              <a:ea typeface="Tahoma" pitchFamily="34" charset="0"/>
              <a:cs typeface="Tahoma" pitchFamily="34" charset="0"/>
            </a:endParaRPr>
          </a:p>
          <a:p>
            <a:pPr marL="12700" algn="just">
              <a:spcBef>
                <a:spcPts val="625"/>
              </a:spcBef>
            </a:pPr>
            <a:r>
              <a:rPr lang="es-AR" sz="2400" b="1" spc="10" dirty="0" smtClean="0">
                <a:solidFill>
                  <a:srgbClr val="221915"/>
                </a:solidFill>
                <a:latin typeface="Tahoma" pitchFamily="34" charset="0"/>
                <a:ea typeface="Tahoma" pitchFamily="34" charset="0"/>
                <a:cs typeface="Tahoma" pitchFamily="34" charset="0"/>
              </a:rPr>
              <a:t>Niveles</a:t>
            </a:r>
            <a:r>
              <a:rPr lang="es-AR" sz="2400" b="1" spc="-15"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de</a:t>
            </a:r>
            <a:r>
              <a:rPr lang="es-AR" sz="2400" b="1" spc="-15" dirty="0" smtClean="0">
                <a:solidFill>
                  <a:srgbClr val="221915"/>
                </a:solidFill>
                <a:latin typeface="Tahoma" pitchFamily="34" charset="0"/>
                <a:ea typeface="Tahoma" pitchFamily="34" charset="0"/>
                <a:cs typeface="Tahoma" pitchFamily="34" charset="0"/>
              </a:rPr>
              <a:t> </a:t>
            </a:r>
            <a:r>
              <a:rPr lang="es-AR" sz="2400" b="1" spc="35" dirty="0" smtClean="0">
                <a:solidFill>
                  <a:srgbClr val="221915"/>
                </a:solidFill>
                <a:latin typeface="Tahoma" pitchFamily="34" charset="0"/>
                <a:ea typeface="Tahoma" pitchFamily="34" charset="0"/>
                <a:cs typeface="Tahoma" pitchFamily="34" charset="0"/>
              </a:rPr>
              <a:t>mantenimiento</a:t>
            </a:r>
            <a:r>
              <a:rPr lang="es-AR" sz="2400" b="1" spc="-15" dirty="0" smtClean="0">
                <a:solidFill>
                  <a:srgbClr val="221915"/>
                </a:solidFill>
                <a:latin typeface="Tahoma" pitchFamily="34" charset="0"/>
                <a:ea typeface="Tahoma" pitchFamily="34" charset="0"/>
                <a:cs typeface="Tahoma" pitchFamily="34" charset="0"/>
              </a:rPr>
              <a:t> </a:t>
            </a:r>
            <a:r>
              <a:rPr lang="es-AR" sz="2400" b="1" spc="25" dirty="0" smtClean="0">
                <a:solidFill>
                  <a:srgbClr val="221915"/>
                </a:solidFill>
                <a:latin typeface="Tahoma" pitchFamily="34" charset="0"/>
                <a:ea typeface="Tahoma" pitchFamily="34" charset="0"/>
                <a:cs typeface="Tahoma" pitchFamily="34" charset="0"/>
              </a:rPr>
              <a:t>preventivo</a:t>
            </a:r>
            <a:endParaRPr lang="es-AR" sz="2400" b="1" dirty="0" smtClean="0">
              <a:latin typeface="Tahoma" pitchFamily="34" charset="0"/>
              <a:ea typeface="Tahoma" pitchFamily="34" charset="0"/>
              <a:cs typeface="Tahoma" pitchFamily="34" charset="0"/>
            </a:endParaRPr>
          </a:p>
          <a:p>
            <a:pPr marL="12700" algn="just">
              <a:spcBef>
                <a:spcPts val="360"/>
              </a:spcBef>
            </a:pPr>
            <a:r>
              <a:rPr lang="es-AR" sz="2400" spc="10" dirty="0" smtClean="0">
                <a:solidFill>
                  <a:srgbClr val="221915"/>
                </a:solidFill>
                <a:latin typeface="Tahoma" pitchFamily="34" charset="0"/>
                <a:ea typeface="Tahoma" pitchFamily="34" charset="0"/>
                <a:cs typeface="Tahoma" pitchFamily="34" charset="0"/>
              </a:rPr>
              <a:t>Recomendaciones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reducir</a:t>
            </a:r>
            <a:r>
              <a:rPr lang="es-AR" sz="2400" spc="10" dirty="0" smtClean="0">
                <a:solidFill>
                  <a:srgbClr val="221915"/>
                </a:solidFill>
                <a:latin typeface="Tahoma" pitchFamily="34" charset="0"/>
                <a:ea typeface="Tahoma" pitchFamily="34" charset="0"/>
                <a:cs typeface="Tahoma" pitchFamily="34" charset="0"/>
              </a:rPr>
              <a:t> la </a:t>
            </a:r>
            <a:r>
              <a:rPr lang="es-AR" sz="2400" spc="25" dirty="0" smtClean="0">
                <a:solidFill>
                  <a:srgbClr val="221915"/>
                </a:solidFill>
                <a:latin typeface="Tahoma" pitchFamily="34" charset="0"/>
                <a:ea typeface="Tahoma" pitchFamily="34" charset="0"/>
                <a:cs typeface="Tahoma" pitchFamily="34" charset="0"/>
              </a:rPr>
              <a:t>cantidad</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1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mantenimiento</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preventivo: </a:t>
            </a:r>
            <a:endParaRPr lang="es-AR" sz="2400" dirty="0" smtClean="0">
              <a:latin typeface="Tahoma" pitchFamily="34" charset="0"/>
              <a:ea typeface="Tahoma" pitchFamily="34" charset="0"/>
              <a:cs typeface="Tahoma" pitchFamily="34" charset="0"/>
            </a:endParaRPr>
          </a:p>
          <a:p>
            <a:pPr marL="583564" lvl="1" indent="-114300" algn="just">
              <a:spcBef>
                <a:spcPts val="540"/>
              </a:spcBef>
              <a:buClr>
                <a:srgbClr val="3DCC58"/>
              </a:buClr>
              <a:buSzPct val="150000"/>
              <a:buFont typeface="Arial" pitchFamily="34" charset="0"/>
              <a:buChar char="•"/>
              <a:tabLst>
                <a:tab pos="127000" algn="l"/>
              </a:tabLst>
            </a:pPr>
            <a:r>
              <a:rPr lang="es-AR" sz="2400" spc="10" dirty="0" smtClean="0">
                <a:solidFill>
                  <a:srgbClr val="221915"/>
                </a:solidFill>
                <a:latin typeface="Tahoma" pitchFamily="34" charset="0"/>
                <a:ea typeface="Tahoma" pitchFamily="34" charset="0"/>
                <a:cs typeface="Tahoma" pitchFamily="34" charset="0"/>
              </a:rPr>
              <a:t>Utilizar</a:t>
            </a:r>
            <a:r>
              <a:rPr lang="es-AR" sz="2400"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 </a:t>
            </a:r>
            <a:r>
              <a:rPr lang="es-AR" sz="2400" spc="15" dirty="0" smtClean="0">
                <a:solidFill>
                  <a:srgbClr val="221915"/>
                </a:solidFill>
                <a:latin typeface="Tahoma" pitchFamily="34" charset="0"/>
                <a:ea typeface="Tahoma" pitchFamily="34" charset="0"/>
                <a:cs typeface="Tahoma" pitchFamily="34" charset="0"/>
              </a:rPr>
              <a:t>mismas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recomendaciones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que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reducir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tiempo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lugar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trabajo.</a:t>
            </a:r>
            <a:endParaRPr lang="es-AR" sz="2400" dirty="0" smtClean="0">
              <a:latin typeface="Tahoma" pitchFamily="34" charset="0"/>
              <a:ea typeface="Tahoma" pitchFamily="34" charset="0"/>
              <a:cs typeface="Tahoma" pitchFamily="34" charset="0"/>
            </a:endParaRPr>
          </a:p>
          <a:p>
            <a:pPr marL="583564" lvl="1" indent="-114300" algn="just">
              <a:spcBef>
                <a:spcPts val="630"/>
              </a:spcBef>
              <a:buClr>
                <a:srgbClr val="3DCC58"/>
              </a:buClr>
              <a:buSzPct val="163636"/>
              <a:buFont typeface="Arial" pitchFamily="34" charset="0"/>
              <a:buChar char="•"/>
              <a:tabLst>
                <a:tab pos="127000" algn="l"/>
              </a:tabLst>
            </a:pPr>
            <a:r>
              <a:rPr lang="es-AR" sz="2400" spc="15" dirty="0" smtClean="0">
                <a:solidFill>
                  <a:srgbClr val="221915"/>
                </a:solidFill>
                <a:latin typeface="Tahoma" pitchFamily="34" charset="0"/>
                <a:ea typeface="Tahoma" pitchFamily="34" charset="0"/>
                <a:cs typeface="Tahoma" pitchFamily="34" charset="0"/>
              </a:rPr>
              <a:t>Centrar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trabajo</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mantenimiento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circuitos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críticos.</a:t>
            </a:r>
            <a:endParaRPr lang="es-AR" sz="2400" dirty="0" smtClean="0">
              <a:latin typeface="Tahoma" pitchFamily="34" charset="0"/>
              <a:ea typeface="Tahoma" pitchFamily="34" charset="0"/>
              <a:cs typeface="Tahoma" pitchFamily="34" charset="0"/>
            </a:endParaRPr>
          </a:p>
          <a:p>
            <a:pPr marL="583564" lvl="1" indent="-114300" algn="just">
              <a:spcBef>
                <a:spcPts val="340"/>
              </a:spcBef>
              <a:buClr>
                <a:srgbClr val="3DCC58"/>
              </a:buClr>
              <a:buSzPct val="105882"/>
              <a:buFont typeface="Arial" pitchFamily="34" charset="0"/>
              <a:buChar char="•"/>
              <a:tabLst>
                <a:tab pos="127000" algn="l"/>
              </a:tabLst>
            </a:pPr>
            <a:r>
              <a:rPr lang="es-AR" sz="2400" spc="15" dirty="0" smtClean="0">
                <a:solidFill>
                  <a:srgbClr val="221915"/>
                </a:solidFill>
                <a:latin typeface="Tahoma" pitchFamily="34" charset="0"/>
                <a:ea typeface="Tahoma" pitchFamily="34" charset="0"/>
                <a:cs typeface="Tahoma" pitchFamily="34" charset="0"/>
              </a:rPr>
              <a:t>Estandarizar</a:t>
            </a:r>
            <a:r>
              <a:rPr lang="es-AR" sz="2400" spc="-1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1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elección</a:t>
            </a:r>
            <a:r>
              <a:rPr lang="es-AR" sz="2400" spc="-1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1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equipos.</a:t>
            </a:r>
            <a:endParaRPr lang="es-AR" sz="2400" dirty="0" smtClean="0">
              <a:latin typeface="Tahoma" pitchFamily="34" charset="0"/>
              <a:ea typeface="Tahoma" pitchFamily="34" charset="0"/>
              <a:cs typeface="Tahoma" pitchFamily="34" charset="0"/>
            </a:endParaRPr>
          </a:p>
          <a:p>
            <a:pPr marL="583564" lvl="1" indent="-114300" algn="just">
              <a:spcBef>
                <a:spcPts val="430"/>
              </a:spcBef>
              <a:buClr>
                <a:srgbClr val="3DCC58"/>
              </a:buClr>
              <a:buSzPct val="128571"/>
              <a:buFont typeface="Arial" pitchFamily="34" charset="0"/>
              <a:buChar char="•"/>
              <a:tabLst>
                <a:tab pos="127000" algn="l"/>
              </a:tabLst>
            </a:pPr>
            <a:r>
              <a:rPr lang="es-AR" sz="2400" spc="15" dirty="0" smtClean="0">
                <a:solidFill>
                  <a:srgbClr val="221915"/>
                </a:solidFill>
                <a:latin typeface="Tahoma" pitchFamily="34" charset="0"/>
                <a:ea typeface="Tahoma" pitchFamily="34" charset="0"/>
                <a:cs typeface="Tahoma" pitchFamily="34" charset="0"/>
              </a:rPr>
              <a:t>Utilizar</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equipos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diseñados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condiciones</a:t>
            </a:r>
            <a:r>
              <a:rPr lang="es-AR" sz="2400" spc="5" dirty="0" smtClean="0">
                <a:solidFill>
                  <a:srgbClr val="221915"/>
                </a:solidFill>
                <a:latin typeface="Tahoma" pitchFamily="34" charset="0"/>
                <a:ea typeface="Tahoma" pitchFamily="34" charset="0"/>
                <a:cs typeface="Tahoma" pitchFamily="34" charset="0"/>
              </a:rPr>
              <a:t> severas, ya </a:t>
            </a:r>
            <a:r>
              <a:rPr lang="es-AR" sz="2400" spc="30" dirty="0" smtClean="0">
                <a:solidFill>
                  <a:srgbClr val="221915"/>
                </a:solidFill>
                <a:latin typeface="Tahoma" pitchFamily="34" charset="0"/>
                <a:ea typeface="Tahoma" pitchFamily="34" charset="0"/>
                <a:cs typeface="Tahoma" pitchFamily="34" charset="0"/>
              </a:rPr>
              <a:t>que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requiere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menos</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mantenimiento</a:t>
            </a:r>
            <a:endParaRP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6802" y="314292"/>
            <a:ext cx="17287996" cy="5080877"/>
          </a:xfrm>
          <a:prstGeom prst="rect">
            <a:avLst/>
          </a:prstGeom>
        </p:spPr>
        <p:txBody>
          <a:bodyPr vert="horz" wrap="square" lIns="0" tIns="58419" rIns="0" bIns="0" rtlCol="0">
            <a:spAutoFit/>
          </a:bodyPr>
          <a:lstStyle/>
          <a:p>
            <a:pPr marL="12700" algn="just">
              <a:spcBef>
                <a:spcPts val="459"/>
              </a:spcBef>
            </a:pPr>
            <a:r>
              <a:rPr sz="2400" b="1" spc="20" dirty="0">
                <a:solidFill>
                  <a:srgbClr val="221915"/>
                </a:solidFill>
                <a:latin typeface="Tahoma" pitchFamily="34" charset="0"/>
                <a:ea typeface="Tahoma" pitchFamily="34" charset="0"/>
                <a:cs typeface="Tahoma" pitchFamily="34" charset="0"/>
              </a:rPr>
              <a:t>Disponibilidad</a:t>
            </a:r>
            <a:r>
              <a:rPr sz="2400" b="1" spc="-5" dirty="0">
                <a:solidFill>
                  <a:srgbClr val="221915"/>
                </a:solidFill>
                <a:latin typeface="Tahoma" pitchFamily="34" charset="0"/>
                <a:ea typeface="Tahoma" pitchFamily="34" charset="0"/>
                <a:cs typeface="Tahoma" pitchFamily="34" charset="0"/>
              </a:rPr>
              <a:t> </a:t>
            </a:r>
            <a:r>
              <a:rPr sz="2400" b="1" spc="20" dirty="0">
                <a:solidFill>
                  <a:srgbClr val="221915"/>
                </a:solidFill>
                <a:latin typeface="Tahoma" pitchFamily="34" charset="0"/>
                <a:ea typeface="Tahoma" pitchFamily="34" charset="0"/>
                <a:cs typeface="Tahoma" pitchFamily="34" charset="0"/>
              </a:rPr>
              <a:t>de</a:t>
            </a:r>
            <a:r>
              <a:rPr sz="2400" b="1" spc="-5" dirty="0">
                <a:solidFill>
                  <a:srgbClr val="221915"/>
                </a:solidFill>
                <a:latin typeface="Tahoma" pitchFamily="34" charset="0"/>
                <a:ea typeface="Tahoma" pitchFamily="34" charset="0"/>
                <a:cs typeface="Tahoma" pitchFamily="34" charset="0"/>
              </a:rPr>
              <a:t> </a:t>
            </a:r>
            <a:r>
              <a:rPr sz="2400" b="1" spc="20">
                <a:solidFill>
                  <a:srgbClr val="221915"/>
                </a:solidFill>
                <a:latin typeface="Tahoma" pitchFamily="34" charset="0"/>
                <a:ea typeface="Tahoma" pitchFamily="34" charset="0"/>
                <a:cs typeface="Tahoma" pitchFamily="34" charset="0"/>
              </a:rPr>
              <a:t>energía</a:t>
            </a:r>
            <a:r>
              <a:rPr sz="2400" b="1" spc="-5">
                <a:solidFill>
                  <a:srgbClr val="221915"/>
                </a:solidFill>
                <a:latin typeface="Tahoma" pitchFamily="34" charset="0"/>
                <a:ea typeface="Tahoma" pitchFamily="34" charset="0"/>
                <a:cs typeface="Tahoma" pitchFamily="34" charset="0"/>
              </a:rPr>
              <a:t> </a:t>
            </a:r>
            <a:r>
              <a:rPr sz="2400" b="1" spc="10" smtClean="0">
                <a:solidFill>
                  <a:srgbClr val="221915"/>
                </a:solidFill>
                <a:latin typeface="Tahoma" pitchFamily="34" charset="0"/>
                <a:ea typeface="Tahoma" pitchFamily="34" charset="0"/>
                <a:cs typeface="Tahoma" pitchFamily="34" charset="0"/>
              </a:rPr>
              <a:t>eléctrica</a:t>
            </a:r>
            <a:endParaRPr lang="es-ES" sz="2400" b="1" spc="10" dirty="0" smtClean="0">
              <a:solidFill>
                <a:srgbClr val="221915"/>
              </a:solidFill>
              <a:latin typeface="Tahoma" pitchFamily="34" charset="0"/>
              <a:ea typeface="Tahoma" pitchFamily="34" charset="0"/>
              <a:cs typeface="Tahoma" pitchFamily="34" charset="0"/>
            </a:endParaRPr>
          </a:p>
          <a:p>
            <a:pPr marL="12700" algn="just">
              <a:spcBef>
                <a:spcPts val="459"/>
              </a:spcBef>
            </a:pPr>
            <a:endParaRPr sz="2400" b="1">
              <a:latin typeface="Tahoma" pitchFamily="34" charset="0"/>
              <a:ea typeface="Tahoma" pitchFamily="34" charset="0"/>
              <a:cs typeface="Tahoma" pitchFamily="34" charset="0"/>
            </a:endParaRPr>
          </a:p>
          <a:p>
            <a:pPr marL="12700" algn="just">
              <a:spcBef>
                <a:spcPts val="420"/>
              </a:spcBef>
            </a:pPr>
            <a:r>
              <a:rPr sz="2400" spc="10" dirty="0">
                <a:solidFill>
                  <a:srgbClr val="221915"/>
                </a:solidFill>
                <a:latin typeface="Tahoma" pitchFamily="34" charset="0"/>
                <a:ea typeface="Tahoma" pitchFamily="34" charset="0"/>
                <a:cs typeface="Tahoma" pitchFamily="34" charset="0"/>
              </a:rPr>
              <a:t>Recomendaciones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spc="1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mejorar</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disponibilidad</a:t>
            </a:r>
            <a:r>
              <a:rP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energía</a:t>
            </a:r>
            <a:r>
              <a:rPr sz="2400" spc="10">
                <a:solidFill>
                  <a:srgbClr val="221915"/>
                </a:solidFill>
                <a:latin typeface="Tahoma" pitchFamily="34" charset="0"/>
                <a:ea typeface="Tahoma" pitchFamily="34" charset="0"/>
                <a:cs typeface="Tahoma" pitchFamily="34" charset="0"/>
              </a:rPr>
              <a:t> </a:t>
            </a:r>
            <a:r>
              <a:rPr sz="2400" spc="10" smtClean="0">
                <a:solidFill>
                  <a:srgbClr val="221915"/>
                </a:solidFill>
                <a:latin typeface="Tahoma" pitchFamily="34" charset="0"/>
                <a:ea typeface="Tahoma" pitchFamily="34" charset="0"/>
                <a:cs typeface="Tahoma" pitchFamily="34" charset="0"/>
              </a:rPr>
              <a:t>eléctrica</a:t>
            </a:r>
            <a:r>
              <a:rPr lang="es-AR" sz="2400" spc="10" dirty="0" smtClean="0">
                <a:solidFill>
                  <a:srgbClr val="221915"/>
                </a:solidFill>
                <a:latin typeface="Tahoma" pitchFamily="34" charset="0"/>
                <a:ea typeface="Tahoma" pitchFamily="34" charset="0"/>
                <a:cs typeface="Tahoma" pitchFamily="34" charset="0"/>
              </a:rPr>
              <a:t>: </a:t>
            </a:r>
            <a:endParaRPr sz="2400">
              <a:latin typeface="Tahoma" pitchFamily="34" charset="0"/>
              <a:ea typeface="Tahoma" pitchFamily="34" charset="0"/>
              <a:cs typeface="Tahoma" pitchFamily="34" charset="0"/>
            </a:endParaRPr>
          </a:p>
          <a:p>
            <a:pPr marL="584200" lvl="1" indent="-114300" algn="just">
              <a:spcBef>
                <a:spcPts val="350"/>
              </a:spcBef>
              <a:buClr>
                <a:srgbClr val="3DCC58"/>
              </a:buClr>
              <a:buSzPct val="112500"/>
              <a:buFont typeface="Arial" pitchFamily="34" charset="0"/>
              <a:buChar char="•"/>
              <a:tabLst>
                <a:tab pos="127000" algn="l"/>
              </a:tabLst>
            </a:pPr>
            <a:r>
              <a:rPr sz="2400" spc="10" dirty="0">
                <a:solidFill>
                  <a:srgbClr val="221915"/>
                </a:solidFill>
                <a:latin typeface="Tahoma" pitchFamily="34" charset="0"/>
                <a:ea typeface="Tahoma" pitchFamily="34" charset="0"/>
                <a:cs typeface="Tahoma" pitchFamily="34" charset="0"/>
              </a:rPr>
              <a:t>Reducir</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número</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alimentadores</a:t>
            </a:r>
            <a:r>
              <a:rPr sz="2400" dirty="0">
                <a:solidFill>
                  <a:srgbClr val="221915"/>
                </a:solidFill>
                <a:latin typeface="Tahoma" pitchFamily="34" charset="0"/>
                <a:ea typeface="Tahoma" pitchFamily="34" charset="0"/>
                <a:cs typeface="Tahoma" pitchFamily="34" charset="0"/>
              </a:rPr>
              <a:t> </a:t>
            </a:r>
            <a:r>
              <a:rPr sz="2400" spc="50" dirty="0">
                <a:solidFill>
                  <a:srgbClr val="221915"/>
                </a:solidFill>
                <a:latin typeface="Tahoma" pitchFamily="34" charset="0"/>
                <a:ea typeface="Tahoma" pitchFamily="34" charset="0"/>
                <a:cs typeface="Tahoma" pitchFamily="34" charset="0"/>
              </a:rPr>
              <a:t>por</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cuadro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limitar</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los</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efectos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posible</a:t>
            </a:r>
            <a:r>
              <a:rPr sz="2400" spc="5">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falla</a:t>
            </a:r>
            <a:r>
              <a:rPr sz="2400"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del</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cuadro.</a:t>
            </a:r>
            <a:endParaRPr sz="2400">
              <a:latin typeface="Tahoma" pitchFamily="34" charset="0"/>
              <a:ea typeface="Tahoma" pitchFamily="34" charset="0"/>
              <a:cs typeface="Tahoma" pitchFamily="34" charset="0"/>
            </a:endParaRPr>
          </a:p>
          <a:p>
            <a:pPr marL="584200" lvl="1" indent="-114300" algn="just">
              <a:spcBef>
                <a:spcPts val="390"/>
              </a:spcBef>
              <a:buClr>
                <a:srgbClr val="3DCC58"/>
              </a:buClr>
              <a:buSzPct val="120000"/>
              <a:buFont typeface="Arial" pitchFamily="34" charset="0"/>
              <a:buChar char="•"/>
              <a:tabLst>
                <a:tab pos="127000" algn="l"/>
              </a:tabLst>
            </a:pPr>
            <a:r>
              <a:rPr sz="2400" spc="30" dirty="0">
                <a:solidFill>
                  <a:srgbClr val="221915"/>
                </a:solidFill>
                <a:latin typeface="Tahoma" pitchFamily="34" charset="0"/>
                <a:ea typeface="Tahoma" pitchFamily="34" charset="0"/>
                <a:cs typeface="Tahoma" pitchFamily="34" charset="0"/>
              </a:rPr>
              <a:t>Distribuir</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circuitos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según</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requerimientos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disponibilidad.</a:t>
            </a:r>
            <a:endParaRPr sz="2400">
              <a:latin typeface="Tahoma" pitchFamily="34" charset="0"/>
              <a:ea typeface="Tahoma" pitchFamily="34" charset="0"/>
              <a:cs typeface="Tahoma" pitchFamily="34" charset="0"/>
            </a:endParaRPr>
          </a:p>
          <a:p>
            <a:pPr marL="584200" lvl="1" indent="-114300" algn="just">
              <a:spcBef>
                <a:spcPts val="450"/>
              </a:spcBef>
              <a:buClr>
                <a:srgbClr val="3DCC58"/>
              </a:buClr>
              <a:buSzPct val="128571"/>
              <a:buFont typeface="Arial" pitchFamily="34" charset="0"/>
              <a:buChar char="•"/>
              <a:tabLst>
                <a:tab pos="127000" algn="l"/>
              </a:tabLst>
            </a:pPr>
            <a:r>
              <a:rPr lang="es-AR" sz="2400" spc="15" dirty="0" smtClean="0">
                <a:solidFill>
                  <a:srgbClr val="221915"/>
                </a:solidFill>
                <a:latin typeface="Tahoma" pitchFamily="34" charset="0"/>
                <a:ea typeface="Tahoma" pitchFamily="34" charset="0"/>
                <a:cs typeface="Tahoma" pitchFamily="34" charset="0"/>
              </a:rPr>
              <a:t>Utilizar</a:t>
            </a:r>
            <a:r>
              <a:rPr sz="2400" spc="-5" smtClean="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equipos</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estén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línea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requisitos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identificados.</a:t>
            </a:r>
            <a:endParaRPr sz="2400">
              <a:latin typeface="Tahoma" pitchFamily="34" charset="0"/>
              <a:ea typeface="Tahoma" pitchFamily="34" charset="0"/>
              <a:cs typeface="Tahoma" pitchFamily="34" charset="0"/>
            </a:endParaRPr>
          </a:p>
          <a:p>
            <a:pPr marL="584200" lvl="1" indent="-114300" algn="just">
              <a:spcBef>
                <a:spcPts val="409"/>
              </a:spcBef>
              <a:buClr>
                <a:srgbClr val="3DCC58"/>
              </a:buClr>
              <a:buSzPct val="120000"/>
              <a:buFont typeface="Arial" pitchFamily="34" charset="0"/>
              <a:buChar char="•"/>
              <a:tabLst>
                <a:tab pos="127000" algn="l"/>
              </a:tabLst>
            </a:pPr>
            <a:r>
              <a:rPr sz="2400" spc="-5" dirty="0">
                <a:solidFill>
                  <a:srgbClr val="221915"/>
                </a:solidFill>
                <a:latin typeface="Tahoma" pitchFamily="34" charset="0"/>
                <a:ea typeface="Tahoma" pitchFamily="34" charset="0"/>
                <a:cs typeface="Tahoma" pitchFamily="34" charset="0"/>
              </a:rPr>
              <a:t>Siga</a:t>
            </a:r>
            <a:r>
              <a:rPr sz="2400" spc="-10"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guías</a:t>
            </a:r>
            <a:r>
              <a:rP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selección</a:t>
            </a:r>
            <a:r>
              <a:rPr sz="2400" spc="-1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propuestas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a:t>
            </a:r>
            <a:r>
              <a:rPr sz="2400" spc="-1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pasos</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1</a:t>
            </a:r>
            <a:r>
              <a:rPr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a:solidFill>
                  <a:srgbClr val="221915"/>
                </a:solidFill>
                <a:latin typeface="Tahoma" pitchFamily="34" charset="0"/>
                <a:ea typeface="Tahoma" pitchFamily="34" charset="0"/>
                <a:cs typeface="Tahoma" pitchFamily="34" charset="0"/>
              </a:rPr>
              <a:t>2</a:t>
            </a:r>
            <a:r>
              <a:rPr sz="2400" smtClean="0">
                <a:solidFill>
                  <a:srgbClr val="221915"/>
                </a:solidFill>
                <a:latin typeface="Tahoma" pitchFamily="34" charset="0"/>
                <a:ea typeface="Tahoma" pitchFamily="34" charset="0"/>
                <a:cs typeface="Tahoma" pitchFamily="34" charset="0"/>
              </a:rPr>
              <a:t>.</a:t>
            </a:r>
            <a:endParaRPr lang="es-ES" sz="2400" dirty="0" smtClean="0">
              <a:solidFill>
                <a:srgbClr val="221915"/>
              </a:solidFill>
              <a:latin typeface="Tahoma" pitchFamily="34" charset="0"/>
              <a:ea typeface="Tahoma" pitchFamily="34" charset="0"/>
              <a:cs typeface="Tahoma" pitchFamily="34" charset="0"/>
            </a:endParaRPr>
          </a:p>
          <a:p>
            <a:pPr marL="584200" lvl="1" indent="-114300" algn="just">
              <a:spcBef>
                <a:spcPts val="409"/>
              </a:spcBef>
              <a:buClr>
                <a:srgbClr val="3DCC58"/>
              </a:buClr>
              <a:buSzPct val="120000"/>
              <a:buFont typeface="Arial" pitchFamily="34" charset="0"/>
              <a:buChar char="•"/>
              <a:tabLst>
                <a:tab pos="127000" algn="l"/>
              </a:tabLst>
            </a:pPr>
            <a:endParaRPr sz="2400">
              <a:latin typeface="Tahoma" pitchFamily="34" charset="0"/>
              <a:ea typeface="Tahoma" pitchFamily="34" charset="0"/>
              <a:cs typeface="Tahoma" pitchFamily="34" charset="0"/>
            </a:endParaRPr>
          </a:p>
          <a:p>
            <a:pPr marL="12700" algn="just"/>
            <a:r>
              <a:rPr sz="2400" spc="10" smtClean="0">
                <a:solidFill>
                  <a:srgbClr val="221915"/>
                </a:solidFill>
                <a:latin typeface="Tahoma" pitchFamily="34" charset="0"/>
                <a:ea typeface="Tahoma" pitchFamily="34" charset="0"/>
                <a:cs typeface="Tahoma" pitchFamily="34" charset="0"/>
              </a:rPr>
              <a:t>Recomendaciones</a:t>
            </a:r>
            <a:r>
              <a:rPr sz="2400" spc="-5"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aumentar</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nivel</a:t>
            </a:r>
            <a:r>
              <a:rPr sz="2400" spc="-5"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de</a:t>
            </a:r>
            <a:r>
              <a:rPr sz="2400">
                <a:solidFill>
                  <a:srgbClr val="221915"/>
                </a:solidFill>
                <a:latin typeface="Tahoma" pitchFamily="34" charset="0"/>
                <a:ea typeface="Tahoma" pitchFamily="34" charset="0"/>
                <a:cs typeface="Tahoma" pitchFamily="34" charset="0"/>
              </a:rPr>
              <a:t> </a:t>
            </a:r>
            <a:r>
              <a:rPr sz="2400" spc="25" smtClean="0">
                <a:solidFill>
                  <a:srgbClr val="221915"/>
                </a:solidFill>
                <a:latin typeface="Tahoma" pitchFamily="34" charset="0"/>
                <a:ea typeface="Tahoma" pitchFamily="34" charset="0"/>
                <a:cs typeface="Tahoma" pitchFamily="34" charset="0"/>
              </a:rPr>
              <a:t>disponibilidad</a:t>
            </a:r>
            <a:r>
              <a:rPr lang="es-AR" sz="2400" spc="25" dirty="0" smtClean="0">
                <a:solidFill>
                  <a:srgbClr val="221915"/>
                </a:solidFill>
                <a:latin typeface="Tahoma" pitchFamily="34" charset="0"/>
                <a:ea typeface="Tahoma" pitchFamily="34" charset="0"/>
                <a:cs typeface="Tahoma" pitchFamily="34" charset="0"/>
              </a:rPr>
              <a:t>: </a:t>
            </a:r>
            <a:endParaRPr sz="2400">
              <a:latin typeface="Tahoma" pitchFamily="34" charset="0"/>
              <a:ea typeface="Tahoma" pitchFamily="34" charset="0"/>
              <a:cs typeface="Tahoma" pitchFamily="34" charset="0"/>
            </a:endParaRPr>
          </a:p>
          <a:p>
            <a:pPr marL="584200" lvl="1" indent="-114300" algn="just">
              <a:spcBef>
                <a:spcPts val="500"/>
              </a:spcBef>
              <a:buClr>
                <a:srgbClr val="3DCC58"/>
              </a:buClr>
              <a:buSzPct val="138461"/>
              <a:buFont typeface="Arial" pitchFamily="34" charset="0"/>
              <a:buChar char="•"/>
              <a:tabLst>
                <a:tab pos="127000" algn="l"/>
              </a:tabLst>
            </a:pPr>
            <a:r>
              <a:rPr lang="es-AR" sz="2400" spc="10" dirty="0" smtClean="0">
                <a:solidFill>
                  <a:srgbClr val="221915"/>
                </a:solidFill>
                <a:latin typeface="Tahoma" pitchFamily="34" charset="0"/>
                <a:ea typeface="Tahoma" pitchFamily="34" charset="0"/>
                <a:cs typeface="Tahoma" pitchFamily="34" charset="0"/>
              </a:rPr>
              <a:t>Cambiar</a:t>
            </a:r>
            <a:r>
              <a:rPr sz="2400" smtClean="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una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configuración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alimentador</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único</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radial</a:t>
            </a:r>
            <a:r>
              <a:rPr sz="2400" dirty="0">
                <a:solidFill>
                  <a:srgbClr val="221915"/>
                </a:solidFill>
                <a:latin typeface="Tahoma" pitchFamily="34" charset="0"/>
                <a:ea typeface="Tahoma" pitchFamily="34" charset="0"/>
                <a:cs typeface="Tahoma" pitchFamily="34" charset="0"/>
              </a:rPr>
              <a:t> 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una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configuración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que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utiliza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transformadores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paralelo.</a:t>
            </a:r>
            <a:endParaRPr sz="2400">
              <a:latin typeface="Tahoma" pitchFamily="34" charset="0"/>
              <a:ea typeface="Tahoma" pitchFamily="34" charset="0"/>
              <a:cs typeface="Tahoma" pitchFamily="34" charset="0"/>
            </a:endParaRPr>
          </a:p>
          <a:p>
            <a:pPr marL="584200" lvl="1" indent="-114300" algn="just">
              <a:spcBef>
                <a:spcPts val="470"/>
              </a:spcBef>
              <a:buClr>
                <a:srgbClr val="3DCC58"/>
              </a:buClr>
              <a:buSzPct val="128571"/>
              <a:buFont typeface="Arial" pitchFamily="34" charset="0"/>
              <a:buChar char="•"/>
              <a:tabLst>
                <a:tab pos="127000" algn="l"/>
              </a:tabLst>
            </a:pPr>
            <a:r>
              <a:rPr lang="es-AR" sz="2400" spc="10" dirty="0" smtClean="0">
                <a:solidFill>
                  <a:srgbClr val="221915"/>
                </a:solidFill>
                <a:latin typeface="Tahoma" pitchFamily="34" charset="0"/>
                <a:ea typeface="Tahoma" pitchFamily="34" charset="0"/>
                <a:cs typeface="Tahoma" pitchFamily="34" charset="0"/>
              </a:rPr>
              <a:t>Cambiar</a:t>
            </a:r>
            <a:r>
              <a:rPr sz="2400" smtClean="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configuración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transformador</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paralelo</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 </a:t>
            </a:r>
            <a:r>
              <a:rPr sz="2400" spc="30" dirty="0">
                <a:solidFill>
                  <a:srgbClr val="221915"/>
                </a:solidFill>
                <a:latin typeface="Tahoma" pitchFamily="34" charset="0"/>
                <a:ea typeface="Tahoma" pitchFamily="34" charset="0"/>
                <a:cs typeface="Tahoma" pitchFamily="34" charset="0"/>
              </a:rPr>
              <a:t>una</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configuración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doble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extremo.</a:t>
            </a:r>
            <a:endParaRPr sz="2400">
              <a:latin typeface="Tahoma" pitchFamily="34" charset="0"/>
              <a:ea typeface="Tahoma" pitchFamily="34" charset="0"/>
              <a:cs typeface="Tahoma" pitchFamily="34" charset="0"/>
            </a:endParaRPr>
          </a:p>
          <a:p>
            <a:pPr marL="584200" lvl="1" indent="-114300" algn="just">
              <a:spcBef>
                <a:spcPts val="560"/>
              </a:spcBef>
              <a:buClr>
                <a:srgbClr val="3DCC58"/>
              </a:buClr>
              <a:buSzPct val="150000"/>
              <a:buFont typeface="Arial" pitchFamily="34" charset="0"/>
              <a:buChar char="•"/>
              <a:tabLst>
                <a:tab pos="127000" algn="l"/>
              </a:tabLst>
            </a:pPr>
            <a:r>
              <a:rPr lang="es-AR" sz="2400" spc="20" dirty="0" smtClean="0">
                <a:solidFill>
                  <a:srgbClr val="221915"/>
                </a:solidFill>
                <a:latin typeface="Tahoma" pitchFamily="34" charset="0"/>
                <a:ea typeface="Tahoma" pitchFamily="34" charset="0"/>
                <a:cs typeface="Tahoma" pitchFamily="34" charset="0"/>
              </a:rPr>
              <a:t>Agregar</a:t>
            </a:r>
            <a:r>
              <a:rPr sz="2400" spc="-5"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una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unidad</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UPS</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un</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interruptor</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transferencia</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estática</a:t>
            </a:r>
            <a:r>
              <a:rPr sz="2400" dirty="0">
                <a:solidFill>
                  <a:srgbClr val="221915"/>
                </a:solidFill>
                <a:latin typeface="Tahoma" pitchFamily="34" charset="0"/>
                <a:ea typeface="Tahoma" pitchFamily="34" charset="0"/>
                <a:cs typeface="Tahoma" pitchFamily="34" charset="0"/>
              </a:rPr>
              <a:t> a </a:t>
            </a:r>
            <a:r>
              <a:rPr sz="2400" spc="25" dirty="0">
                <a:solidFill>
                  <a:srgbClr val="221915"/>
                </a:solidFill>
                <a:latin typeface="Tahoma" pitchFamily="34" charset="0"/>
                <a:ea typeface="Tahoma" pitchFamily="34" charset="0"/>
                <a:cs typeface="Tahoma" pitchFamily="34" charset="0"/>
              </a:rPr>
              <a:t>una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configuración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doble</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extremo.</a:t>
            </a:r>
            <a:endParaRPr sz="2400">
              <a:latin typeface="Tahoma" pitchFamily="34" charset="0"/>
              <a:ea typeface="Tahoma" pitchFamily="34" charset="0"/>
              <a:cs typeface="Tahoma"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013030" y="8101034"/>
            <a:ext cx="1172196" cy="1639531"/>
          </a:xfrm>
          <a:prstGeom prst="rect">
            <a:avLst/>
          </a:prstGeom>
        </p:spPr>
      </p:pic>
      <p:grpSp>
        <p:nvGrpSpPr>
          <p:cNvPr id="3" name="object 3"/>
          <p:cNvGrpSpPr/>
          <p:nvPr/>
        </p:nvGrpSpPr>
        <p:grpSpPr>
          <a:xfrm>
            <a:off x="16385570" y="8101034"/>
            <a:ext cx="1171575" cy="1641475"/>
            <a:chOff x="6029642" y="4884051"/>
            <a:chExt cx="1171575" cy="1641475"/>
          </a:xfrm>
        </p:grpSpPr>
        <p:pic>
          <p:nvPicPr>
            <p:cNvPr id="4" name="object 4"/>
            <p:cNvPicPr/>
            <p:nvPr/>
          </p:nvPicPr>
          <p:blipFill>
            <a:blip r:embed="rId3" cstate="print"/>
            <a:stretch>
              <a:fillRect/>
            </a:stretch>
          </p:blipFill>
          <p:spPr>
            <a:xfrm>
              <a:off x="6041137" y="4887223"/>
              <a:ext cx="1154385" cy="1621842"/>
            </a:xfrm>
            <a:prstGeom prst="rect">
              <a:avLst/>
            </a:prstGeom>
          </p:spPr>
        </p:pic>
        <p:sp>
          <p:nvSpPr>
            <p:cNvPr id="5" name="object 5"/>
            <p:cNvSpPr/>
            <p:nvPr/>
          </p:nvSpPr>
          <p:spPr>
            <a:xfrm>
              <a:off x="6032817" y="4887226"/>
              <a:ext cx="1165225" cy="1635125"/>
            </a:xfrm>
            <a:custGeom>
              <a:avLst/>
              <a:gdLst/>
              <a:ahLst/>
              <a:cxnLst/>
              <a:rect l="l" t="t" r="r" b="b"/>
              <a:pathLst>
                <a:path w="1165225" h="1635125">
                  <a:moveTo>
                    <a:pt x="0" y="1634515"/>
                  </a:moveTo>
                  <a:lnTo>
                    <a:pt x="1164907" y="1634515"/>
                  </a:lnTo>
                  <a:lnTo>
                    <a:pt x="1164907" y="0"/>
                  </a:lnTo>
                  <a:lnTo>
                    <a:pt x="0" y="0"/>
                  </a:lnTo>
                  <a:lnTo>
                    <a:pt x="0" y="1634515"/>
                  </a:lnTo>
                  <a:close/>
                </a:path>
              </a:pathLst>
            </a:custGeom>
            <a:ln w="6349">
              <a:solidFill>
                <a:srgbClr val="C9CACA"/>
              </a:solidFill>
            </a:ln>
          </p:spPr>
          <p:txBody>
            <a:bodyPr wrap="square" lIns="0" tIns="0" rIns="0" bIns="0" rtlCol="0"/>
            <a:lstStyle/>
            <a:p>
              <a:endParaRPr/>
            </a:p>
          </p:txBody>
        </p:sp>
      </p:grpSp>
      <p:sp>
        <p:nvSpPr>
          <p:cNvPr id="6" name="object 6"/>
          <p:cNvSpPr txBox="1">
            <a:spLocks noGrp="1"/>
          </p:cNvSpPr>
          <p:nvPr>
            <p:ph type="title"/>
          </p:nvPr>
        </p:nvSpPr>
        <p:spPr>
          <a:xfrm>
            <a:off x="296802" y="385730"/>
            <a:ext cx="7929618" cy="505267"/>
          </a:xfrm>
          <a:prstGeom prst="rect">
            <a:avLst/>
          </a:prstGeom>
        </p:spPr>
        <p:txBody>
          <a:bodyPr vert="horz" wrap="square" lIns="0" tIns="12700" rIns="0" bIns="0" rtlCol="0">
            <a:spAutoFit/>
          </a:bodyPr>
          <a:lstStyle/>
          <a:p>
            <a:pPr marL="12700">
              <a:spcBef>
                <a:spcPts val="100"/>
              </a:spcBef>
            </a:pPr>
            <a:r>
              <a:rPr sz="3200" b="1" spc="5" dirty="0">
                <a:latin typeface="Microsoft Sans Serif" pitchFamily="34" charset="0"/>
                <a:cs typeface="Microsoft Sans Serif" pitchFamily="34" charset="0"/>
              </a:rPr>
              <a:t>Elección</a:t>
            </a:r>
            <a:r>
              <a:rPr sz="3200" b="1" spc="-25" dirty="0">
                <a:latin typeface="Microsoft Sans Serif" pitchFamily="34" charset="0"/>
                <a:cs typeface="Microsoft Sans Serif" pitchFamily="34" charset="0"/>
              </a:rPr>
              <a:t> </a:t>
            </a:r>
            <a:r>
              <a:rPr sz="3200" b="1" spc="75" dirty="0">
                <a:latin typeface="Microsoft Sans Serif" pitchFamily="34" charset="0"/>
                <a:cs typeface="Microsoft Sans Serif" pitchFamily="34" charset="0"/>
              </a:rPr>
              <a:t>de</a:t>
            </a:r>
            <a:r>
              <a:rPr sz="3200" b="1" spc="-20" dirty="0">
                <a:latin typeface="Microsoft Sans Serif" pitchFamily="34" charset="0"/>
                <a:cs typeface="Microsoft Sans Serif" pitchFamily="34" charset="0"/>
              </a:rPr>
              <a:t> </a:t>
            </a:r>
            <a:r>
              <a:rPr sz="3200" b="1" spc="55" dirty="0">
                <a:latin typeface="Microsoft Sans Serif" pitchFamily="34" charset="0"/>
                <a:cs typeface="Microsoft Sans Serif" pitchFamily="34" charset="0"/>
              </a:rPr>
              <a:t>detalles</a:t>
            </a:r>
            <a:r>
              <a:rPr sz="3200" b="1" spc="-20" dirty="0">
                <a:latin typeface="Microsoft Sans Serif" pitchFamily="34" charset="0"/>
                <a:cs typeface="Microsoft Sans Serif" pitchFamily="34" charset="0"/>
              </a:rPr>
              <a:t> </a:t>
            </a:r>
            <a:r>
              <a:rPr sz="3200" b="1" spc="75" dirty="0">
                <a:latin typeface="Microsoft Sans Serif" pitchFamily="34" charset="0"/>
                <a:cs typeface="Microsoft Sans Serif" pitchFamily="34" charset="0"/>
              </a:rPr>
              <a:t>de</a:t>
            </a:r>
            <a:r>
              <a:rPr sz="3200" b="1" spc="-20" dirty="0">
                <a:latin typeface="Microsoft Sans Serif" pitchFamily="34" charset="0"/>
                <a:cs typeface="Microsoft Sans Serif" pitchFamily="34" charset="0"/>
              </a:rPr>
              <a:t> </a:t>
            </a:r>
            <a:r>
              <a:rPr sz="3200" b="1" spc="55" dirty="0">
                <a:latin typeface="Microsoft Sans Serif" pitchFamily="34" charset="0"/>
                <a:cs typeface="Microsoft Sans Serif" pitchFamily="34" charset="0"/>
              </a:rPr>
              <a:t>diseño</a:t>
            </a:r>
            <a:r>
              <a:rPr sz="2300" b="1" spc="55" dirty="0"/>
              <a:t>.</a:t>
            </a:r>
            <a:endParaRPr sz="2300" b="1"/>
          </a:p>
        </p:txBody>
      </p:sp>
      <p:sp>
        <p:nvSpPr>
          <p:cNvPr id="7" name="object 7"/>
          <p:cNvSpPr txBox="1"/>
          <p:nvPr/>
        </p:nvSpPr>
        <p:spPr>
          <a:xfrm>
            <a:off x="296802" y="957234"/>
            <a:ext cx="17287996" cy="3524042"/>
          </a:xfrm>
          <a:prstGeom prst="rect">
            <a:avLst/>
          </a:prstGeom>
        </p:spPr>
        <p:txBody>
          <a:bodyPr vert="horz" wrap="square" lIns="0" tIns="12700" rIns="0" bIns="0" rtlCol="0">
            <a:spAutoFit/>
          </a:bodyPr>
          <a:lstStyle/>
          <a:p>
            <a:pPr marL="12700" algn="just">
              <a:spcBef>
                <a:spcPts val="100"/>
              </a:spcBef>
            </a:pPr>
            <a:r>
              <a:rPr sz="2400" b="1" spc="15" dirty="0">
                <a:solidFill>
                  <a:srgbClr val="3DCC58"/>
                </a:solidFill>
                <a:latin typeface="Tahoma" pitchFamily="34" charset="0"/>
                <a:ea typeface="Tahoma" pitchFamily="34" charset="0"/>
                <a:cs typeface="Tahoma" pitchFamily="34" charset="0"/>
              </a:rPr>
              <a:t>Diseños</a:t>
            </a:r>
            <a:r>
              <a:rPr sz="2400" b="1" spc="-10" dirty="0">
                <a:solidFill>
                  <a:srgbClr val="3DCC58"/>
                </a:solidFill>
                <a:latin typeface="Tahoma" pitchFamily="34" charset="0"/>
                <a:ea typeface="Tahoma" pitchFamily="34" charset="0"/>
                <a:cs typeface="Tahoma" pitchFamily="34" charset="0"/>
              </a:rPr>
              <a:t> </a:t>
            </a:r>
            <a:r>
              <a:rPr sz="2400" b="1" spc="35" dirty="0">
                <a:solidFill>
                  <a:srgbClr val="3DCC58"/>
                </a:solidFill>
                <a:latin typeface="Tahoma" pitchFamily="34" charset="0"/>
                <a:ea typeface="Tahoma" pitchFamily="34" charset="0"/>
                <a:cs typeface="Tahoma" pitchFamily="34" charset="0"/>
              </a:rPr>
              <a:t>de</a:t>
            </a:r>
            <a:r>
              <a:rPr sz="2400" b="1" spc="-5" dirty="0">
                <a:solidFill>
                  <a:srgbClr val="3DCC58"/>
                </a:solidFill>
                <a:latin typeface="Tahoma" pitchFamily="34" charset="0"/>
                <a:ea typeface="Tahoma" pitchFamily="34" charset="0"/>
                <a:cs typeface="Tahoma" pitchFamily="34" charset="0"/>
              </a:rPr>
              <a:t> </a:t>
            </a:r>
            <a:r>
              <a:rPr sz="2400" b="1" spc="30" dirty="0">
                <a:solidFill>
                  <a:srgbClr val="3DCC58"/>
                </a:solidFill>
                <a:latin typeface="Tahoma" pitchFamily="34" charset="0"/>
                <a:ea typeface="Tahoma" pitchFamily="34" charset="0"/>
                <a:cs typeface="Tahoma" pitchFamily="34" charset="0"/>
              </a:rPr>
              <a:t>referencia</a:t>
            </a:r>
            <a:r>
              <a:rPr sz="2400" b="1" spc="-5" dirty="0">
                <a:solidFill>
                  <a:srgbClr val="3DCC58"/>
                </a:solidFill>
                <a:latin typeface="Tahoma" pitchFamily="34" charset="0"/>
                <a:ea typeface="Tahoma" pitchFamily="34" charset="0"/>
                <a:cs typeface="Tahoma" pitchFamily="34" charset="0"/>
              </a:rPr>
              <a:t> </a:t>
            </a:r>
            <a:r>
              <a:rPr sz="2400" b="1" spc="35" dirty="0">
                <a:solidFill>
                  <a:srgbClr val="3DCC58"/>
                </a:solidFill>
                <a:latin typeface="Tahoma" pitchFamily="34" charset="0"/>
                <a:ea typeface="Tahoma" pitchFamily="34" charset="0"/>
                <a:cs typeface="Tahoma" pitchFamily="34" charset="0"/>
              </a:rPr>
              <a:t>de</a:t>
            </a:r>
            <a:r>
              <a:rPr sz="2400" b="1" spc="-5" dirty="0">
                <a:solidFill>
                  <a:srgbClr val="3DCC58"/>
                </a:solidFill>
                <a:latin typeface="Tahoma" pitchFamily="34" charset="0"/>
                <a:ea typeface="Tahoma" pitchFamily="34" charset="0"/>
                <a:cs typeface="Tahoma" pitchFamily="34" charset="0"/>
              </a:rPr>
              <a:t> </a:t>
            </a:r>
            <a:r>
              <a:rPr sz="2400" b="1" spc="20">
                <a:solidFill>
                  <a:srgbClr val="3DCC58"/>
                </a:solidFill>
                <a:latin typeface="Tahoma" pitchFamily="34" charset="0"/>
                <a:ea typeface="Tahoma" pitchFamily="34" charset="0"/>
                <a:cs typeface="Tahoma" pitchFamily="34" charset="0"/>
              </a:rPr>
              <a:t>EcoStruxure</a:t>
            </a:r>
            <a:r>
              <a:rPr sz="2400" b="1" spc="20" smtClean="0">
                <a:solidFill>
                  <a:srgbClr val="3DCC58"/>
                </a:solidFill>
                <a:latin typeface="Tahoma" pitchFamily="34" charset="0"/>
                <a:ea typeface="Tahoma" pitchFamily="34" charset="0"/>
                <a:cs typeface="Tahoma" pitchFamily="34" charset="0"/>
              </a:rPr>
              <a:t>™</a:t>
            </a:r>
            <a:r>
              <a:rPr lang="es-AR" sz="2400" b="1" spc="20" dirty="0" smtClean="0">
                <a:solidFill>
                  <a:srgbClr val="3DCC58"/>
                </a:solidFill>
                <a:latin typeface="Tahoma" pitchFamily="34" charset="0"/>
                <a:ea typeface="Tahoma" pitchFamily="34" charset="0"/>
                <a:cs typeface="Tahoma" pitchFamily="34" charset="0"/>
              </a:rPr>
              <a:t>: </a:t>
            </a:r>
            <a:r>
              <a:rPr sz="2400" b="1" spc="25" smtClean="0">
                <a:solidFill>
                  <a:srgbClr val="3DCC58"/>
                </a:solidFill>
                <a:latin typeface="Tahoma" pitchFamily="34" charset="0"/>
                <a:ea typeface="Tahoma" pitchFamily="34" charset="0"/>
                <a:cs typeface="Tahoma" pitchFamily="34" charset="0"/>
              </a:rPr>
              <a:t>hospitales</a:t>
            </a:r>
            <a:r>
              <a:rPr lang="es-AR" sz="2400" b="1" spc="25" dirty="0">
                <a:solidFill>
                  <a:srgbClr val="3DCC58"/>
                </a:solidFill>
                <a:latin typeface="Tahoma" pitchFamily="34" charset="0"/>
                <a:ea typeface="Tahoma" pitchFamily="34" charset="0"/>
                <a:cs typeface="Tahoma" pitchFamily="34" charset="0"/>
              </a:rPr>
              <a:t>, </a:t>
            </a:r>
            <a:r>
              <a:rPr sz="2400" b="1" spc="35" dirty="0" err="1">
                <a:solidFill>
                  <a:srgbClr val="3DCC58"/>
                </a:solidFill>
                <a:latin typeface="Tahoma" pitchFamily="34" charset="0"/>
                <a:ea typeface="Tahoma" pitchFamily="34" charset="0"/>
                <a:cs typeface="Tahoma" pitchFamily="34" charset="0"/>
              </a:rPr>
              <a:t>centros</a:t>
            </a:r>
            <a:r>
              <a:rPr sz="2400" b="1" spc="-5" dirty="0">
                <a:solidFill>
                  <a:srgbClr val="3DCC58"/>
                </a:solidFill>
                <a:latin typeface="Tahoma" pitchFamily="34" charset="0"/>
                <a:ea typeface="Tahoma" pitchFamily="34" charset="0"/>
                <a:cs typeface="Tahoma" pitchFamily="34" charset="0"/>
              </a:rPr>
              <a:t> </a:t>
            </a:r>
            <a:r>
              <a:rPr sz="2400" b="1" spc="35" dirty="0">
                <a:solidFill>
                  <a:srgbClr val="3DCC58"/>
                </a:solidFill>
                <a:latin typeface="Tahoma" pitchFamily="34" charset="0"/>
                <a:ea typeface="Tahoma" pitchFamily="34" charset="0"/>
                <a:cs typeface="Tahoma" pitchFamily="34" charset="0"/>
              </a:rPr>
              <a:t>de</a:t>
            </a:r>
            <a:r>
              <a:rPr sz="2400" b="1" spc="-5" dirty="0">
                <a:solidFill>
                  <a:srgbClr val="3DCC58"/>
                </a:solidFill>
                <a:latin typeface="Tahoma" pitchFamily="34" charset="0"/>
                <a:ea typeface="Tahoma" pitchFamily="34" charset="0"/>
                <a:cs typeface="Tahoma" pitchFamily="34" charset="0"/>
              </a:rPr>
              <a:t> </a:t>
            </a:r>
            <a:r>
              <a:rPr sz="2400" b="1" spc="35" dirty="0">
                <a:solidFill>
                  <a:srgbClr val="3DCC58"/>
                </a:solidFill>
                <a:latin typeface="Tahoma" pitchFamily="34" charset="0"/>
                <a:ea typeface="Tahoma" pitchFamily="34" charset="0"/>
                <a:cs typeface="Tahoma" pitchFamily="34" charset="0"/>
              </a:rPr>
              <a:t>datos</a:t>
            </a:r>
            <a:r>
              <a:rPr sz="2400" b="1" spc="-5" dirty="0">
                <a:solidFill>
                  <a:srgbClr val="3DCC58"/>
                </a:solidFill>
                <a:latin typeface="Tahoma" pitchFamily="34" charset="0"/>
                <a:ea typeface="Tahoma" pitchFamily="34" charset="0"/>
                <a:cs typeface="Tahoma" pitchFamily="34" charset="0"/>
              </a:rPr>
              <a:t> </a:t>
            </a:r>
            <a:r>
              <a:rPr sz="2400" b="1" spc="10">
                <a:solidFill>
                  <a:srgbClr val="3DCC58"/>
                </a:solidFill>
                <a:latin typeface="Tahoma" pitchFamily="34" charset="0"/>
                <a:ea typeface="Tahoma" pitchFamily="34" charset="0"/>
                <a:cs typeface="Tahoma" pitchFamily="34" charset="0"/>
              </a:rPr>
              <a:t>y</a:t>
            </a:r>
            <a:r>
              <a:rPr sz="2400" b="1" spc="-5">
                <a:solidFill>
                  <a:srgbClr val="3DCC58"/>
                </a:solidFill>
                <a:latin typeface="Tahoma" pitchFamily="34" charset="0"/>
                <a:ea typeface="Tahoma" pitchFamily="34" charset="0"/>
                <a:cs typeface="Tahoma" pitchFamily="34" charset="0"/>
              </a:rPr>
              <a:t> </a:t>
            </a:r>
            <a:r>
              <a:rPr sz="2400" b="1" spc="30" smtClean="0">
                <a:solidFill>
                  <a:srgbClr val="3DCC58"/>
                </a:solidFill>
                <a:latin typeface="Tahoma" pitchFamily="34" charset="0"/>
                <a:ea typeface="Tahoma" pitchFamily="34" charset="0"/>
                <a:cs typeface="Tahoma" pitchFamily="34" charset="0"/>
              </a:rPr>
              <a:t>hoteles</a:t>
            </a:r>
            <a:endParaRPr lang="es-ES" sz="2400" b="1" spc="30" dirty="0" smtClean="0">
              <a:solidFill>
                <a:srgbClr val="3DCC58"/>
              </a:solidFill>
              <a:latin typeface="Tahoma" pitchFamily="34" charset="0"/>
              <a:ea typeface="Tahoma" pitchFamily="34" charset="0"/>
              <a:cs typeface="Tahoma" pitchFamily="34" charset="0"/>
            </a:endParaRPr>
          </a:p>
          <a:p>
            <a:pPr marL="12700" algn="just">
              <a:spcBef>
                <a:spcPts val="100"/>
              </a:spcBef>
            </a:pPr>
            <a:r>
              <a:rPr lang="es-AR" sz="2400" spc="10" dirty="0" smtClean="0">
                <a:solidFill>
                  <a:srgbClr val="221915"/>
                </a:solidFill>
                <a:latin typeface="Tahoma" pitchFamily="34" charset="0"/>
                <a:ea typeface="Tahoma" pitchFamily="34" charset="0"/>
                <a:cs typeface="Tahoma" pitchFamily="34" charset="0"/>
              </a:rPr>
              <a:t>Schneider</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Electric </a:t>
            </a:r>
            <a:r>
              <a:rPr lang="es-AR" sz="2400" spc="20" dirty="0" smtClean="0">
                <a:solidFill>
                  <a:srgbClr val="221915"/>
                </a:solidFill>
                <a:latin typeface="Tahoma" pitchFamily="34" charset="0"/>
                <a:ea typeface="Tahoma" pitchFamily="34" charset="0"/>
                <a:cs typeface="Tahoma" pitchFamily="34" charset="0"/>
              </a:rPr>
              <a:t>ha</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trabajado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más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70.000</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empresas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consultoras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ingeniería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que</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a </a:t>
            </a:r>
            <a:r>
              <a:rPr lang="es-AR" sz="2400" spc="35" dirty="0" smtClean="0">
                <a:solidFill>
                  <a:srgbClr val="221915"/>
                </a:solidFill>
                <a:latin typeface="Tahoma" pitchFamily="34" charset="0"/>
                <a:ea typeface="Tahoma" pitchFamily="34" charset="0"/>
                <a:cs typeface="Tahoma" pitchFamily="34" charset="0"/>
              </a:rPr>
              <a:t>menudo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necesitan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asistencia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relacionada con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prevención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del</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tiempo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inactividad</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mediante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diseño.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Hoy</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día, </a:t>
            </a:r>
            <a:r>
              <a:rPr lang="es-AR" sz="2400" spc="15" dirty="0" smtClean="0">
                <a:solidFill>
                  <a:srgbClr val="221915"/>
                </a:solidFill>
                <a:latin typeface="Tahoma" pitchFamily="34" charset="0"/>
                <a:ea typeface="Tahoma" pitchFamily="34" charset="0"/>
                <a:cs typeface="Tahoma" pitchFamily="34" charset="0"/>
              </a:rPr>
              <a:t>hacemos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que</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sea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fácil</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rentable</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diseñar, </a:t>
            </a:r>
            <a:r>
              <a:rPr lang="es-AR" sz="2400" spc="25" dirty="0" smtClean="0">
                <a:solidFill>
                  <a:srgbClr val="221915"/>
                </a:solidFill>
                <a:latin typeface="Tahoma" pitchFamily="34" charset="0"/>
                <a:ea typeface="Tahoma" pitchFamily="34" charset="0"/>
                <a:cs typeface="Tahoma" pitchFamily="34" charset="0"/>
              </a:rPr>
              <a:t>construir, </a:t>
            </a:r>
            <a:r>
              <a:rPr lang="es-AR" sz="2400" spc="30" dirty="0" smtClean="0">
                <a:solidFill>
                  <a:srgbClr val="221915"/>
                </a:solidFill>
                <a:latin typeface="Tahoma" pitchFamily="34" charset="0"/>
                <a:ea typeface="Tahoma" pitchFamily="34" charset="0"/>
                <a:cs typeface="Tahoma" pitchFamily="34" charset="0"/>
              </a:rPr>
              <a:t>operar</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 </a:t>
            </a:r>
            <a:r>
              <a:rPr lang="es-AR" sz="2400" spc="30" dirty="0" smtClean="0">
                <a:solidFill>
                  <a:srgbClr val="221915"/>
                </a:solidFill>
                <a:latin typeface="Tahoma" pitchFamily="34" charset="0"/>
                <a:ea typeface="Tahoma" pitchFamily="34" charset="0"/>
                <a:cs typeface="Tahoma" pitchFamily="34" charset="0"/>
              </a:rPr>
              <a:t>mantener </a:t>
            </a:r>
            <a:r>
              <a:rPr lang="es-AR" sz="2400" spc="10" dirty="0" smtClean="0">
                <a:solidFill>
                  <a:srgbClr val="221915"/>
                </a:solidFill>
                <a:latin typeface="Tahoma" pitchFamily="34" charset="0"/>
                <a:ea typeface="Tahoma" pitchFamily="34" charset="0"/>
                <a:cs typeface="Tahoma" pitchFamily="34" charset="0"/>
              </a:rPr>
              <a:t>sistemas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administración </a:t>
            </a:r>
            <a:r>
              <a:rPr lang="es-AR" sz="2400" spc="20" dirty="0" smtClean="0">
                <a:solidFill>
                  <a:srgbClr val="221915"/>
                </a:solidFill>
                <a:latin typeface="Tahoma" pitchFamily="34" charset="0"/>
                <a:ea typeface="Tahoma" pitchFamily="34" charset="0"/>
                <a:cs typeface="Tahoma" pitchFamily="34" charset="0"/>
              </a:rPr>
              <a:t>de energía </a:t>
            </a:r>
            <a:r>
              <a:rPr lang="es-AR" sz="2400" spc="15" dirty="0" smtClean="0">
                <a:solidFill>
                  <a:srgbClr val="221915"/>
                </a:solidFill>
                <a:latin typeface="Tahoma" pitchFamily="34" charset="0"/>
                <a:ea typeface="Tahoma" pitchFamily="34" charset="0"/>
                <a:cs typeface="Tahoma" pitchFamily="34" charset="0"/>
              </a:rPr>
              <a:t>resistentes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de alta disponibilidad. </a:t>
            </a:r>
            <a:r>
              <a:rPr lang="es-AR" sz="2400" spc="5" dirty="0" smtClean="0">
                <a:solidFill>
                  <a:srgbClr val="221915"/>
                </a:solidFill>
                <a:latin typeface="Tahoma" pitchFamily="34" charset="0"/>
                <a:ea typeface="Tahoma" pitchFamily="34" charset="0"/>
                <a:cs typeface="Tahoma" pitchFamily="34" charset="0"/>
              </a:rPr>
              <a:t>Lo </a:t>
            </a:r>
            <a:r>
              <a:rPr lang="es-AR" sz="2400" spc="15" dirty="0" smtClean="0">
                <a:solidFill>
                  <a:srgbClr val="221915"/>
                </a:solidFill>
                <a:latin typeface="Tahoma" pitchFamily="34" charset="0"/>
                <a:ea typeface="Tahoma" pitchFamily="34" charset="0"/>
                <a:cs typeface="Tahoma" pitchFamily="34" charset="0"/>
              </a:rPr>
              <a:t>hacemos </a:t>
            </a:r>
            <a:r>
              <a:rPr lang="es-AR" sz="2400" spc="25" dirty="0" smtClean="0">
                <a:solidFill>
                  <a:srgbClr val="221915"/>
                </a:solidFill>
                <a:latin typeface="Tahoma" pitchFamily="34" charset="0"/>
                <a:ea typeface="Tahoma" pitchFamily="34" charset="0"/>
                <a:cs typeface="Tahoma" pitchFamily="34" charset="0"/>
              </a:rPr>
              <a:t>ofreciendo </a:t>
            </a:r>
            <a:r>
              <a:rPr lang="es-AR" sz="2400" spc="15" dirty="0" smtClean="0">
                <a:solidFill>
                  <a:srgbClr val="221915"/>
                </a:solidFill>
                <a:latin typeface="Tahoma" pitchFamily="34" charset="0"/>
                <a:ea typeface="Tahoma" pitchFamily="34" charset="0"/>
                <a:cs typeface="Tahoma" pitchFamily="34" charset="0"/>
              </a:rPr>
              <a:t>diseños </a:t>
            </a:r>
            <a:r>
              <a:rPr lang="es-AR" sz="2400" spc="20" dirty="0" smtClean="0">
                <a:solidFill>
                  <a:srgbClr val="221915"/>
                </a:solidFill>
                <a:latin typeface="Tahoma" pitchFamily="34" charset="0"/>
                <a:ea typeface="Tahoma" pitchFamily="34" charset="0"/>
                <a:cs typeface="Tahoma" pitchFamily="34" charset="0"/>
              </a:rPr>
              <a:t>de referencia de </a:t>
            </a:r>
            <a:r>
              <a:rPr lang="es-AR" sz="2400" spc="10" dirty="0" err="1" smtClean="0">
                <a:solidFill>
                  <a:srgbClr val="221915"/>
                </a:solidFill>
                <a:latin typeface="Tahoma" pitchFamily="34" charset="0"/>
                <a:ea typeface="Tahoma" pitchFamily="34" charset="0"/>
                <a:cs typeface="Tahoma" pitchFamily="34" charset="0"/>
              </a:rPr>
              <a:t>EcoStruxure</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 </a:t>
            </a:r>
            <a:r>
              <a:rPr lang="es-AR" sz="2400" spc="15" dirty="0" smtClean="0">
                <a:solidFill>
                  <a:srgbClr val="221915"/>
                </a:solidFill>
                <a:latin typeface="Tahoma" pitchFamily="34" charset="0"/>
                <a:ea typeface="Tahoma" pitchFamily="34" charset="0"/>
                <a:cs typeface="Tahoma" pitchFamily="34" charset="0"/>
              </a:rPr>
              <a:t>hospitales, </a:t>
            </a:r>
            <a:r>
              <a:rPr lang="es-AR" sz="2400" spc="20" dirty="0" smtClean="0">
                <a:solidFill>
                  <a:srgbClr val="221915"/>
                </a:solidFill>
                <a:latin typeface="Tahoma" pitchFamily="34" charset="0"/>
                <a:ea typeface="Tahoma" pitchFamily="34" charset="0"/>
                <a:cs typeface="Tahoma" pitchFamily="34" charset="0"/>
              </a:rPr>
              <a:t>centros de </a:t>
            </a:r>
            <a:r>
              <a:rPr lang="es-AR" sz="2400" spc="15" dirty="0" smtClean="0">
                <a:solidFill>
                  <a:srgbClr val="221915"/>
                </a:solidFill>
                <a:latin typeface="Tahoma" pitchFamily="34" charset="0"/>
                <a:ea typeface="Tahoma" pitchFamily="34" charset="0"/>
                <a:cs typeface="Tahoma" pitchFamily="34" charset="0"/>
              </a:rPr>
              <a:t>datos, </a:t>
            </a:r>
            <a:r>
              <a:rPr lang="es-AR" sz="2400" spc="20" dirty="0" smtClean="0">
                <a:solidFill>
                  <a:srgbClr val="221915"/>
                </a:solidFill>
                <a:latin typeface="Tahoma" pitchFamily="34" charset="0"/>
                <a:ea typeface="Tahoma" pitchFamily="34" charset="0"/>
                <a:cs typeface="Tahoma" pitchFamily="34" charset="0"/>
              </a:rPr>
              <a:t>hoteles </a:t>
            </a:r>
            <a:r>
              <a:rPr lang="es-AR" sz="2400" spc="5" dirty="0" smtClean="0">
                <a:solidFill>
                  <a:srgbClr val="221915"/>
                </a:solidFill>
                <a:latin typeface="Tahoma" pitchFamily="34" charset="0"/>
                <a:ea typeface="Tahoma" pitchFamily="34" charset="0"/>
                <a:cs typeface="Tahoma" pitchFamily="34" charset="0"/>
              </a:rPr>
              <a:t>y </a:t>
            </a:r>
            <a:r>
              <a:rPr lang="es-AR" sz="2400" spc="25" dirty="0" smtClean="0">
                <a:solidFill>
                  <a:srgbClr val="221915"/>
                </a:solidFill>
                <a:latin typeface="Tahoma" pitchFamily="34" charset="0"/>
                <a:ea typeface="Tahoma" pitchFamily="34" charset="0"/>
                <a:cs typeface="Tahoma" pitchFamily="34" charset="0"/>
              </a:rPr>
              <a:t>otras </a:t>
            </a:r>
            <a:r>
              <a:rPr lang="es-AR" sz="2400" spc="10" dirty="0" smtClean="0">
                <a:solidFill>
                  <a:srgbClr val="221915"/>
                </a:solidFill>
                <a:latin typeface="Tahoma" pitchFamily="34" charset="0"/>
                <a:ea typeface="Tahoma" pitchFamily="34" charset="0"/>
                <a:cs typeface="Tahoma" pitchFamily="34" charset="0"/>
              </a:rPr>
              <a:t>aplicaciones. Además, </a:t>
            </a:r>
            <a:r>
              <a:rPr lang="es-AR" sz="2400" spc="20" dirty="0" smtClean="0">
                <a:solidFill>
                  <a:srgbClr val="221915"/>
                </a:solidFill>
                <a:latin typeface="Tahoma" pitchFamily="34" charset="0"/>
                <a:ea typeface="Tahoma" pitchFamily="34" charset="0"/>
                <a:cs typeface="Tahoma" pitchFamily="34" charset="0"/>
              </a:rPr>
              <a:t>ayudamos </a:t>
            </a:r>
            <a:r>
              <a:rPr lang="es-AR" sz="2400" dirty="0" smtClean="0">
                <a:solidFill>
                  <a:srgbClr val="221915"/>
                </a:solidFill>
                <a:latin typeface="Tahoma" pitchFamily="34" charset="0"/>
                <a:ea typeface="Tahoma" pitchFamily="34" charset="0"/>
                <a:cs typeface="Tahoma" pitchFamily="34" charset="0"/>
              </a:rPr>
              <a:t>a </a:t>
            </a:r>
            <a:r>
              <a:rPr lang="es-AR" sz="2400" spc="20" dirty="0" smtClean="0">
                <a:solidFill>
                  <a:srgbClr val="221915"/>
                </a:solidFill>
                <a:latin typeface="Tahoma" pitchFamily="34" charset="0"/>
                <a:ea typeface="Tahoma" pitchFamily="34" charset="0"/>
                <a:cs typeface="Tahoma" pitchFamily="34" charset="0"/>
              </a:rPr>
              <a:t>garantizar </a:t>
            </a:r>
            <a:r>
              <a:rPr lang="es-AR" sz="2400" spc="25" dirty="0" smtClean="0">
                <a:solidFill>
                  <a:srgbClr val="221915"/>
                </a:solidFill>
                <a:latin typeface="Tahoma" pitchFamily="34" charset="0"/>
                <a:ea typeface="Tahoma" pitchFamily="34" charset="0"/>
                <a:cs typeface="Tahoma" pitchFamily="34" charset="0"/>
              </a:rPr>
              <a:t>que </a:t>
            </a:r>
            <a:r>
              <a:rPr lang="es-AR" sz="2400" spc="10" dirty="0" smtClean="0">
                <a:solidFill>
                  <a:srgbClr val="221915"/>
                </a:solidFill>
                <a:latin typeface="Tahoma" pitchFamily="34" charset="0"/>
                <a:ea typeface="Tahoma" pitchFamily="34" charset="0"/>
                <a:cs typeface="Tahoma" pitchFamily="34" charset="0"/>
              </a:rPr>
              <a:t>estos sistemas </a:t>
            </a:r>
            <a:r>
              <a:rPr lang="es-AR" sz="2400" spc="15" dirty="0" smtClean="0">
                <a:solidFill>
                  <a:srgbClr val="221915"/>
                </a:solidFill>
                <a:latin typeface="Tahoma" pitchFamily="34" charset="0"/>
                <a:ea typeface="Tahoma" pitchFamily="34" charset="0"/>
                <a:cs typeface="Tahoma" pitchFamily="34" charset="0"/>
              </a:rPr>
              <a:t>estén </a:t>
            </a:r>
            <a:r>
              <a:rPr lang="es-AR" sz="2400" spc="20" dirty="0" smtClean="0">
                <a:solidFill>
                  <a:srgbClr val="221915"/>
                </a:solidFill>
                <a:latin typeface="Tahoma" pitchFamily="34" charset="0"/>
                <a:ea typeface="Tahoma" pitchFamily="34" charset="0"/>
                <a:cs typeface="Tahoma" pitchFamily="34" charset="0"/>
              </a:rPr>
              <a:t>preparados para </a:t>
            </a:r>
            <a:r>
              <a:rPr lang="es-AR" sz="2400" spc="10" dirty="0" smtClean="0">
                <a:solidFill>
                  <a:srgbClr val="221915"/>
                </a:solidFill>
                <a:latin typeface="Tahoma" pitchFamily="34" charset="0"/>
                <a:ea typeface="Tahoma" pitchFamily="34" charset="0"/>
                <a:cs typeface="Tahoma" pitchFamily="34" charset="0"/>
              </a:rPr>
              <a:t>el </a:t>
            </a:r>
            <a:r>
              <a:rPr lang="es-AR" sz="2400" spc="40" dirty="0" smtClean="0">
                <a:solidFill>
                  <a:srgbClr val="221915"/>
                </a:solidFill>
                <a:latin typeface="Tahoma" pitchFamily="34" charset="0"/>
                <a:ea typeface="Tahoma" pitchFamily="34" charset="0"/>
                <a:cs typeface="Tahoma" pitchFamily="34" charset="0"/>
              </a:rPr>
              <a:t>futuro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optimizados para </a:t>
            </a:r>
            <a:r>
              <a:rPr lang="es-AR" sz="2400" spc="30" dirty="0" smtClean="0">
                <a:solidFill>
                  <a:srgbClr val="221915"/>
                </a:solidFill>
                <a:latin typeface="Tahoma" pitchFamily="34" charset="0"/>
                <a:ea typeface="Tahoma" pitchFamily="34" charset="0"/>
                <a:cs typeface="Tahoma" pitchFamily="34" charset="0"/>
              </a:rPr>
              <a:t>lograr </a:t>
            </a:r>
            <a:r>
              <a:rPr lang="es-AR" sz="2400" spc="10" dirty="0" smtClean="0">
                <a:solidFill>
                  <a:srgbClr val="221915"/>
                </a:solidFill>
                <a:latin typeface="Tahoma" pitchFamily="34" charset="0"/>
                <a:ea typeface="Tahoma" pitchFamily="34" charset="0"/>
                <a:cs typeface="Tahoma" pitchFamily="34" charset="0"/>
              </a:rPr>
              <a:t>el </a:t>
            </a:r>
            <a:r>
              <a:rPr lang="es-AR" sz="2400" spc="30" dirty="0" smtClean="0">
                <a:solidFill>
                  <a:srgbClr val="221915"/>
                </a:solidFill>
                <a:latin typeface="Tahoma" pitchFamily="34" charset="0"/>
                <a:ea typeface="Tahoma" pitchFamily="34" charset="0"/>
                <a:cs typeface="Tahoma" pitchFamily="34" charset="0"/>
              </a:rPr>
              <a:t>máximo </a:t>
            </a:r>
            <a:r>
              <a:rPr lang="es-AR" sz="2400" spc="35" dirty="0" smtClean="0">
                <a:solidFill>
                  <a:srgbClr val="221915"/>
                </a:solidFill>
                <a:latin typeface="Tahoma" pitchFamily="34" charset="0"/>
                <a:ea typeface="Tahoma" pitchFamily="34" charset="0"/>
                <a:cs typeface="Tahoma" pitchFamily="34" charset="0"/>
              </a:rPr>
              <a:t>tiempo </a:t>
            </a:r>
            <a:r>
              <a:rPr lang="es-AR" sz="2400" spc="20" dirty="0" smtClean="0">
                <a:solidFill>
                  <a:srgbClr val="221915"/>
                </a:solidFill>
                <a:latin typeface="Tahoma" pitchFamily="34" charset="0"/>
                <a:ea typeface="Tahoma" pitchFamily="34" charset="0"/>
                <a:cs typeface="Tahoma" pitchFamily="34" charset="0"/>
              </a:rPr>
              <a:t>de </a:t>
            </a:r>
            <a:r>
              <a:rPr lang="es-AR" sz="2400" spc="15" dirty="0" smtClean="0">
                <a:solidFill>
                  <a:srgbClr val="221915"/>
                </a:solidFill>
                <a:latin typeface="Tahoma" pitchFamily="34" charset="0"/>
                <a:ea typeface="Tahoma" pitchFamily="34" charset="0"/>
                <a:cs typeface="Tahoma" pitchFamily="34" charset="0"/>
              </a:rPr>
              <a:t>actividad, </a:t>
            </a:r>
            <a:r>
              <a:rPr lang="es-AR" sz="2400" spc="10" dirty="0" smtClean="0">
                <a:solidFill>
                  <a:srgbClr val="221915"/>
                </a:solidFill>
                <a:latin typeface="Tahoma" pitchFamily="34" charset="0"/>
                <a:ea typeface="Tahoma" pitchFamily="34" charset="0"/>
                <a:cs typeface="Tahoma" pitchFamily="34" charset="0"/>
              </a:rPr>
              <a:t>al </a:t>
            </a:r>
            <a:r>
              <a:rPr lang="es-AR" sz="2400" spc="30" dirty="0" smtClean="0">
                <a:solidFill>
                  <a:srgbClr val="221915"/>
                </a:solidFill>
                <a:latin typeface="Tahoma" pitchFamily="34" charset="0"/>
                <a:ea typeface="Tahoma" pitchFamily="34" charset="0"/>
                <a:cs typeface="Tahoma" pitchFamily="34" charset="0"/>
              </a:rPr>
              <a:t>mismo </a:t>
            </a:r>
            <a:r>
              <a:rPr lang="es-AR" sz="2400" spc="35" dirty="0" smtClean="0">
                <a:solidFill>
                  <a:srgbClr val="221915"/>
                </a:solidFill>
                <a:latin typeface="Tahoma" pitchFamily="34" charset="0"/>
                <a:ea typeface="Tahoma" pitchFamily="34" charset="0"/>
                <a:cs typeface="Tahoma" pitchFamily="34" charset="0"/>
              </a:rPr>
              <a:t>tiempo </a:t>
            </a:r>
            <a:r>
              <a:rPr lang="es-AR" sz="2400" spc="25" dirty="0" smtClean="0">
                <a:solidFill>
                  <a:srgbClr val="221915"/>
                </a:solidFill>
                <a:latin typeface="Tahoma" pitchFamily="34" charset="0"/>
                <a:ea typeface="Tahoma" pitchFamily="34" charset="0"/>
                <a:cs typeface="Tahoma" pitchFamily="34" charset="0"/>
              </a:rPr>
              <a:t>que </a:t>
            </a:r>
            <a:r>
              <a:rPr lang="es-AR" sz="2400" spc="20" dirty="0" smtClean="0">
                <a:solidFill>
                  <a:srgbClr val="221915"/>
                </a:solidFill>
                <a:latin typeface="Tahoma" pitchFamily="34" charset="0"/>
                <a:ea typeface="Tahoma" pitchFamily="34" charset="0"/>
                <a:cs typeface="Tahoma" pitchFamily="34" charset="0"/>
              </a:rPr>
              <a:t>ayudamos </a:t>
            </a:r>
            <a:r>
              <a:rPr lang="es-AR" sz="2400" dirty="0" smtClean="0">
                <a:solidFill>
                  <a:srgbClr val="221915"/>
                </a:solidFill>
                <a:latin typeface="Tahoma" pitchFamily="34" charset="0"/>
                <a:ea typeface="Tahoma" pitchFamily="34" charset="0"/>
                <a:cs typeface="Tahoma" pitchFamily="34" charset="0"/>
              </a:rPr>
              <a:t>a </a:t>
            </a:r>
            <a:r>
              <a:rPr lang="es-AR" sz="2400" spc="30" dirty="0" smtClean="0">
                <a:solidFill>
                  <a:srgbClr val="221915"/>
                </a:solidFill>
                <a:latin typeface="Tahoma" pitchFamily="34" charset="0"/>
                <a:ea typeface="Tahoma" pitchFamily="34" charset="0"/>
                <a:cs typeface="Tahoma" pitchFamily="34" charset="0"/>
              </a:rPr>
              <a:t>mantener </a:t>
            </a:r>
            <a:r>
              <a:rPr lang="es-AR" sz="2400" spc="10" dirty="0" smtClean="0">
                <a:solidFill>
                  <a:srgbClr val="221915"/>
                </a:solidFill>
                <a:latin typeface="Tahoma" pitchFamily="34" charset="0"/>
                <a:ea typeface="Tahoma" pitchFamily="34" charset="0"/>
                <a:cs typeface="Tahoma" pitchFamily="34" charset="0"/>
              </a:rPr>
              <a:t>los </a:t>
            </a:r>
            <a:r>
              <a:rPr lang="es-AR" sz="2400" spc="15" dirty="0" smtClean="0">
                <a:solidFill>
                  <a:srgbClr val="221915"/>
                </a:solidFill>
                <a:latin typeface="Tahoma" pitchFamily="34" charset="0"/>
                <a:ea typeface="Tahoma" pitchFamily="34" charset="0"/>
                <a:cs typeface="Tahoma" pitchFamily="34" charset="0"/>
              </a:rPr>
              <a:t>gastos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capital</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gastos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operativos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más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bajos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posible.</a:t>
            </a:r>
          </a:p>
          <a:p>
            <a:pPr marL="12700" algn="just">
              <a:spcBef>
                <a:spcPts val="100"/>
              </a:spcBef>
            </a:pPr>
            <a:r>
              <a:rPr lang="es-AR" sz="2400" spc="-5"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diseños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referencia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listos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usar</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cumplen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con</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estándares</a:t>
            </a:r>
            <a:r>
              <a:rPr lang="es-AR" sz="2400" spc="5" dirty="0" smtClean="0">
                <a:solidFill>
                  <a:srgbClr val="221915"/>
                </a:solidFill>
                <a:latin typeface="Tahoma" pitchFamily="34" charset="0"/>
                <a:ea typeface="Tahoma" pitchFamily="34" charset="0"/>
                <a:cs typeface="Tahoma" pitchFamily="34" charset="0"/>
              </a:rPr>
              <a:t> y </a:t>
            </a:r>
            <a:r>
              <a:rPr lang="es-AR" sz="2400" dirty="0" smtClean="0">
                <a:solidFill>
                  <a:srgbClr val="221915"/>
                </a:solidFill>
                <a:latin typeface="Tahoma" pitchFamily="34" charset="0"/>
                <a:ea typeface="Tahoma" pitchFamily="34" charset="0"/>
                <a:cs typeface="Tahoma" pitchFamily="34" charset="0"/>
              </a:rPr>
              <a:t>las </a:t>
            </a:r>
            <a:r>
              <a:rPr lang="es-AR" sz="2400" spc="10" dirty="0" smtClean="0">
                <a:solidFill>
                  <a:srgbClr val="221915"/>
                </a:solidFill>
                <a:latin typeface="Tahoma" pitchFamily="34" charset="0"/>
                <a:ea typeface="Tahoma" pitchFamily="34" charset="0"/>
                <a:cs typeface="Tahoma" pitchFamily="34" charset="0"/>
              </a:rPr>
              <a:t>especificaciones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cada </a:t>
            </a:r>
            <a:r>
              <a:rPr lang="es-AR" sz="2400" spc="15" dirty="0" smtClean="0">
                <a:solidFill>
                  <a:srgbClr val="221915"/>
                </a:solidFill>
                <a:latin typeface="Tahoma" pitchFamily="34" charset="0"/>
                <a:ea typeface="Tahoma" pitchFamily="34" charset="0"/>
                <a:cs typeface="Tahoma" pitchFamily="34" charset="0"/>
              </a:rPr>
              <a:t>aplicación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están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disponibles.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Ejemplos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incluyen: </a:t>
            </a:r>
            <a:endParaRPr lang="es-AR" sz="2400" dirty="0" smtClean="0">
              <a:latin typeface="Tahoma" pitchFamily="34" charset="0"/>
              <a:ea typeface="Tahoma" pitchFamily="34" charset="0"/>
              <a:cs typeface="Tahoma" pitchFamily="34" charset="0"/>
            </a:endParaRPr>
          </a:p>
          <a:p>
            <a:pPr marL="12700">
              <a:spcBef>
                <a:spcPts val="100"/>
              </a:spcBef>
            </a:pPr>
            <a:endParaRPr sz="1050" dirty="0">
              <a:latin typeface="Microsoft Sans Serif"/>
              <a:cs typeface="Microsoft Sans Serif"/>
            </a:endParaRPr>
          </a:p>
        </p:txBody>
      </p:sp>
      <p:sp>
        <p:nvSpPr>
          <p:cNvPr id="9" name="object 9"/>
          <p:cNvSpPr txBox="1"/>
          <p:nvPr/>
        </p:nvSpPr>
        <p:spPr>
          <a:xfrm>
            <a:off x="296802" y="4672010"/>
            <a:ext cx="17216558" cy="4321696"/>
          </a:xfrm>
          <a:prstGeom prst="rect">
            <a:avLst/>
          </a:prstGeom>
        </p:spPr>
        <p:txBody>
          <a:bodyPr vert="horz" wrap="square" lIns="0" tIns="78740" rIns="0" bIns="0" rtlCol="0">
            <a:spAutoFit/>
          </a:bodyPr>
          <a:lstStyle/>
          <a:p>
            <a:pPr marL="12700" algn="just">
              <a:spcBef>
                <a:spcPts val="620"/>
              </a:spcBef>
            </a:pPr>
            <a:r>
              <a:rPr lang="es-ES" sz="2400" spc="20" dirty="0" smtClean="0">
                <a:solidFill>
                  <a:srgbClr val="3DCC58"/>
                </a:solidFill>
                <a:latin typeface="Tahoma" pitchFamily="34" charset="0"/>
                <a:ea typeface="Tahoma" pitchFamily="34" charset="0"/>
                <a:cs typeface="Tahoma" pitchFamily="34" charset="0"/>
              </a:rPr>
              <a:t>Ho</a:t>
            </a:r>
            <a:r>
              <a:rPr sz="2400" spc="20" smtClean="0">
                <a:solidFill>
                  <a:srgbClr val="3DCC58"/>
                </a:solidFill>
                <a:latin typeface="Tahoma" pitchFamily="34" charset="0"/>
                <a:ea typeface="Tahoma" pitchFamily="34" charset="0"/>
                <a:cs typeface="Tahoma" pitchFamily="34" charset="0"/>
              </a:rPr>
              <a:t>spitales</a:t>
            </a:r>
            <a:endParaRPr sz="2400" dirty="0">
              <a:latin typeface="Tahoma" pitchFamily="34" charset="0"/>
              <a:ea typeface="Tahoma" pitchFamily="34" charset="0"/>
              <a:cs typeface="Tahoma" pitchFamily="34" charset="0"/>
            </a:endParaRPr>
          </a:p>
          <a:p>
            <a:pPr marL="12700" marR="5080" algn="just">
              <a:spcBef>
                <a:spcPts val="90"/>
              </a:spcBef>
            </a:pPr>
            <a:r>
              <a:rPr sz="2400" smtClean="0">
                <a:solidFill>
                  <a:srgbClr val="221915"/>
                </a:solidFill>
                <a:latin typeface="Tahoma" pitchFamily="34" charset="0"/>
                <a:ea typeface="Tahoma" pitchFamily="34" charset="0"/>
                <a:cs typeface="Tahoma" pitchFamily="34" charset="0"/>
              </a:rPr>
              <a:t>El</a:t>
            </a:r>
            <a:r>
              <a:rPr lang="es-ES" sz="2400" dirty="0" smtClean="0">
                <a:solidFill>
                  <a:srgbClr val="221915"/>
                </a:solidFill>
                <a:latin typeface="Tahoma" pitchFamily="34" charset="0"/>
                <a:ea typeface="Tahoma" pitchFamily="34" charset="0"/>
                <a:cs typeface="Tahoma" pitchFamily="34" charset="0"/>
              </a:rPr>
              <a:t> </a:t>
            </a:r>
            <a:r>
              <a:rPr sz="2400" u="sng" smtClean="0">
                <a:solidFill>
                  <a:srgbClr val="41B3E5"/>
                </a:solidFill>
                <a:uFill>
                  <a:solidFill>
                    <a:srgbClr val="41B3E5"/>
                  </a:solidFill>
                </a:uFill>
                <a:latin typeface="Tahoma" pitchFamily="34" charset="0"/>
                <a:ea typeface="Tahoma" pitchFamily="34" charset="0"/>
                <a:cs typeface="Tahoma" pitchFamily="34" charset="0"/>
              </a:rPr>
              <a:t>Diseño</a:t>
            </a:r>
            <a:r>
              <a:rPr sz="2400" u="sng" spc="5" smtClean="0">
                <a:solidFill>
                  <a:srgbClr val="41B3E5"/>
                </a:solidFill>
                <a:uFill>
                  <a:solidFill>
                    <a:srgbClr val="41B3E5"/>
                  </a:solidFill>
                </a:uFill>
                <a:latin typeface="Tahoma" pitchFamily="34" charset="0"/>
                <a:ea typeface="Tahoma" pitchFamily="34" charset="0"/>
                <a:cs typeface="Tahoma" pitchFamily="34" charset="0"/>
              </a:rPr>
              <a:t> </a:t>
            </a:r>
            <a:r>
              <a:rPr sz="2400" u="sng" spc="20" dirty="0">
                <a:solidFill>
                  <a:srgbClr val="41B3E5"/>
                </a:solidFill>
                <a:uFill>
                  <a:solidFill>
                    <a:srgbClr val="41B3E5"/>
                  </a:solidFill>
                </a:uFill>
                <a:latin typeface="Tahoma" pitchFamily="34" charset="0"/>
                <a:ea typeface="Tahoma" pitchFamily="34" charset="0"/>
                <a:cs typeface="Tahoma" pitchFamily="34" charset="0"/>
              </a:rPr>
              <a:t>de</a:t>
            </a:r>
            <a:r>
              <a:rPr sz="2400" u="sng" spc="5" dirty="0">
                <a:solidFill>
                  <a:srgbClr val="41B3E5"/>
                </a:solidFill>
                <a:uFill>
                  <a:solidFill>
                    <a:srgbClr val="41B3E5"/>
                  </a:solidFill>
                </a:uFill>
                <a:latin typeface="Tahoma" pitchFamily="34" charset="0"/>
                <a:ea typeface="Tahoma" pitchFamily="34" charset="0"/>
                <a:cs typeface="Tahoma" pitchFamily="34" charset="0"/>
              </a:rPr>
              <a:t> </a:t>
            </a:r>
            <a:r>
              <a:rPr sz="2400" u="sng" spc="20" dirty="0">
                <a:solidFill>
                  <a:srgbClr val="41B3E5"/>
                </a:solidFill>
                <a:uFill>
                  <a:solidFill>
                    <a:srgbClr val="41B3E5"/>
                  </a:solidFill>
                </a:uFill>
                <a:latin typeface="Tahoma" pitchFamily="34" charset="0"/>
                <a:ea typeface="Tahoma" pitchFamily="34" charset="0"/>
                <a:cs typeface="Tahoma" pitchFamily="34" charset="0"/>
              </a:rPr>
              <a:t>referencia</a:t>
            </a:r>
            <a:r>
              <a:rPr sz="2400" u="sng" spc="5" dirty="0">
                <a:solidFill>
                  <a:srgbClr val="41B3E5"/>
                </a:solidFill>
                <a:uFill>
                  <a:solidFill>
                    <a:srgbClr val="41B3E5"/>
                  </a:solidFill>
                </a:uFill>
                <a:latin typeface="Tahoma" pitchFamily="34" charset="0"/>
                <a:ea typeface="Tahoma" pitchFamily="34" charset="0"/>
                <a:cs typeface="Tahoma" pitchFamily="34" charset="0"/>
              </a:rPr>
              <a:t> </a:t>
            </a:r>
            <a:r>
              <a:rPr sz="2400" u="sng" spc="20" dirty="0">
                <a:solidFill>
                  <a:srgbClr val="41B3E5"/>
                </a:solidFill>
                <a:uFill>
                  <a:solidFill>
                    <a:srgbClr val="41B3E5"/>
                  </a:solidFill>
                </a:uFill>
                <a:latin typeface="Tahoma" pitchFamily="34" charset="0"/>
                <a:ea typeface="Tahoma" pitchFamily="34" charset="0"/>
                <a:cs typeface="Tahoma" pitchFamily="34" charset="0"/>
              </a:rPr>
              <a:t>de</a:t>
            </a:r>
            <a:r>
              <a:rPr sz="2400" u="sng" spc="5" dirty="0">
                <a:solidFill>
                  <a:srgbClr val="41B3E5"/>
                </a:solidFill>
                <a:uFill>
                  <a:solidFill>
                    <a:srgbClr val="41B3E5"/>
                  </a:solidFill>
                </a:uFill>
                <a:latin typeface="Tahoma" pitchFamily="34" charset="0"/>
                <a:ea typeface="Tahoma" pitchFamily="34" charset="0"/>
                <a:cs typeface="Tahoma" pitchFamily="34" charset="0"/>
              </a:rPr>
              <a:t> </a:t>
            </a:r>
            <a:r>
              <a:rPr sz="2400" u="sng" spc="25" dirty="0">
                <a:solidFill>
                  <a:srgbClr val="41B3E5"/>
                </a:solidFill>
                <a:uFill>
                  <a:solidFill>
                    <a:srgbClr val="41B3E5"/>
                  </a:solidFill>
                </a:uFill>
                <a:latin typeface="Tahoma" pitchFamily="34" charset="0"/>
                <a:ea typeface="Tahoma" pitchFamily="34" charset="0"/>
                <a:cs typeface="Tahoma" pitchFamily="34" charset="0"/>
              </a:rPr>
              <a:t>distribución</a:t>
            </a:r>
            <a:r>
              <a:rPr sz="2400" u="sng" spc="5" dirty="0">
                <a:solidFill>
                  <a:srgbClr val="41B3E5"/>
                </a:solidFill>
                <a:uFill>
                  <a:solidFill>
                    <a:srgbClr val="41B3E5"/>
                  </a:solidFill>
                </a:uFill>
                <a:latin typeface="Tahoma" pitchFamily="34" charset="0"/>
                <a:ea typeface="Tahoma" pitchFamily="34" charset="0"/>
                <a:cs typeface="Tahoma" pitchFamily="34" charset="0"/>
              </a:rPr>
              <a:t> </a:t>
            </a:r>
            <a:r>
              <a:rPr sz="2400" u="sng" spc="15" dirty="0">
                <a:solidFill>
                  <a:srgbClr val="41B3E5"/>
                </a:solidFill>
                <a:uFill>
                  <a:solidFill>
                    <a:srgbClr val="41B3E5"/>
                  </a:solidFill>
                </a:uFill>
                <a:latin typeface="Tahoma" pitchFamily="34" charset="0"/>
                <a:ea typeface="Tahoma" pitchFamily="34" charset="0"/>
                <a:cs typeface="Tahoma" pitchFamily="34" charset="0"/>
              </a:rPr>
              <a:t>eléctrica</a:t>
            </a:r>
            <a:r>
              <a:rPr sz="2400" u="sng" spc="5" dirty="0">
                <a:solidFill>
                  <a:srgbClr val="41B3E5"/>
                </a:solidFill>
                <a:uFill>
                  <a:solidFill>
                    <a:srgbClr val="41B3E5"/>
                  </a:solidFill>
                </a:uFill>
                <a:latin typeface="Tahoma" pitchFamily="34" charset="0"/>
                <a:ea typeface="Tahoma" pitchFamily="34" charset="0"/>
                <a:cs typeface="Tahoma" pitchFamily="34" charset="0"/>
              </a:rPr>
              <a:t> </a:t>
            </a:r>
            <a:r>
              <a:rPr sz="2400" u="sng" spc="25">
                <a:solidFill>
                  <a:srgbClr val="41B3E5"/>
                </a:solidFill>
                <a:uFill>
                  <a:solidFill>
                    <a:srgbClr val="41B3E5"/>
                  </a:solidFill>
                </a:uFill>
                <a:latin typeface="Tahoma" pitchFamily="34" charset="0"/>
                <a:ea typeface="Tahoma" pitchFamily="34" charset="0"/>
                <a:cs typeface="Tahoma" pitchFamily="34" charset="0"/>
              </a:rPr>
              <a:t>digital</a:t>
            </a:r>
            <a:r>
              <a:rPr sz="2400" u="sng" spc="5">
                <a:solidFill>
                  <a:srgbClr val="41B3E5"/>
                </a:solidFill>
                <a:uFill>
                  <a:solidFill>
                    <a:srgbClr val="41B3E5"/>
                  </a:solidFill>
                </a:uFill>
                <a:latin typeface="Tahoma" pitchFamily="34" charset="0"/>
                <a:ea typeface="Tahoma" pitchFamily="34" charset="0"/>
                <a:cs typeface="Tahoma" pitchFamily="34" charset="0"/>
              </a:rPr>
              <a:t> </a:t>
            </a:r>
            <a:r>
              <a:rPr sz="2400" u="sng" spc="20" smtClean="0">
                <a:solidFill>
                  <a:srgbClr val="41B3E5"/>
                </a:solidFill>
                <a:uFill>
                  <a:solidFill>
                    <a:srgbClr val="41B3E5"/>
                  </a:solidFill>
                </a:uFill>
                <a:latin typeface="Tahoma" pitchFamily="34" charset="0"/>
                <a:ea typeface="Tahoma" pitchFamily="34" charset="0"/>
                <a:cs typeface="Tahoma" pitchFamily="34" charset="0"/>
              </a:rPr>
              <a:t>hospitalaria</a:t>
            </a:r>
            <a:r>
              <a:rPr lang="es-ES" sz="2400" u="sng" spc="20" dirty="0" smtClean="0">
                <a:solidFill>
                  <a:srgbClr val="41B3E5"/>
                </a:solidFill>
                <a:uFill>
                  <a:solidFill>
                    <a:srgbClr val="41B3E5"/>
                  </a:solidFill>
                </a:uFill>
                <a:latin typeface="Tahoma" pitchFamily="34" charset="0"/>
                <a:ea typeface="Tahoma" pitchFamily="34" charset="0"/>
                <a:cs typeface="Tahoma" pitchFamily="34" charset="0"/>
              </a:rPr>
              <a:t>, </a:t>
            </a:r>
            <a:r>
              <a:rPr sz="2400" spc="-5" smtClean="0">
                <a:solidFill>
                  <a:srgbClr val="221915"/>
                </a:solidFill>
                <a:latin typeface="Tahoma" pitchFamily="34" charset="0"/>
                <a:ea typeface="Tahoma" pitchFamily="34" charset="0"/>
                <a:cs typeface="Tahoma" pitchFamily="34" charset="0"/>
              </a:rPr>
              <a:t>se</a:t>
            </a:r>
            <a:r>
              <a:rPr sz="2400" spc="5" smtClean="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basa</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40" dirty="0" err="1">
                <a:solidFill>
                  <a:srgbClr val="221915"/>
                </a:solidFill>
                <a:latin typeface="Tahoma" pitchFamily="34" charset="0"/>
                <a:ea typeface="Tahoma" pitchFamily="34" charset="0"/>
                <a:cs typeface="Tahoma" pitchFamily="34" charset="0"/>
              </a:rPr>
              <a:t>norma</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IEC</a:t>
            </a:r>
            <a:r>
              <a:rPr lang="es-ES" sz="2400" spc="-3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60364-7-710 </a:t>
            </a:r>
            <a:r>
              <a:rPr sz="2400" spc="25" dirty="0">
                <a:solidFill>
                  <a:srgbClr val="221915"/>
                </a:solidFill>
                <a:latin typeface="Tahoma" pitchFamily="34" charset="0"/>
                <a:ea typeface="Tahoma" pitchFamily="34" charset="0"/>
                <a:cs typeface="Tahoma" pitchFamily="34" charset="0"/>
              </a:rPr>
              <a:t>para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recomendación </a:t>
            </a:r>
            <a:r>
              <a:rPr sz="2400" spc="20" dirty="0">
                <a:solidFill>
                  <a:srgbClr val="221915"/>
                </a:solidFill>
                <a:latin typeface="Tahoma" pitchFamily="34" charset="0"/>
                <a:ea typeface="Tahoma" pitchFamily="34" charset="0"/>
                <a:cs typeface="Tahoma" pitchFamily="34" charset="0"/>
              </a:rPr>
              <a:t>de </a:t>
            </a:r>
            <a:r>
              <a:rPr sz="2400" spc="15" dirty="0">
                <a:solidFill>
                  <a:srgbClr val="221915"/>
                </a:solidFill>
                <a:latin typeface="Tahoma" pitchFamily="34" charset="0"/>
                <a:ea typeface="Tahoma" pitchFamily="34" charset="0"/>
                <a:cs typeface="Tahoma" pitchFamily="34" charset="0"/>
              </a:rPr>
              <a:t>ubicaciones médicas </a:t>
            </a:r>
            <a:r>
              <a:rPr sz="2400" spc="30" dirty="0">
                <a:solidFill>
                  <a:srgbClr val="221915"/>
                </a:solidFill>
                <a:latin typeface="Tahoma" pitchFamily="34" charset="0"/>
                <a:ea typeface="Tahoma" pitchFamily="34" charset="0"/>
                <a:cs typeface="Tahoma" pitchFamily="34" charset="0"/>
              </a:rPr>
              <a:t>que </a:t>
            </a:r>
            <a:r>
              <a:rPr sz="2400" spc="35" dirty="0">
                <a:solidFill>
                  <a:srgbClr val="221915"/>
                </a:solidFill>
                <a:latin typeface="Tahoma" pitchFamily="34" charset="0"/>
                <a:ea typeface="Tahoma" pitchFamily="34" charset="0"/>
                <a:cs typeface="Tahoma" pitchFamily="34" charset="0"/>
              </a:rPr>
              <a:t>trata </a:t>
            </a:r>
            <a:r>
              <a:rPr sz="2400" spc="20" dirty="0">
                <a:solidFill>
                  <a:srgbClr val="221915"/>
                </a:solidFill>
                <a:latin typeface="Tahoma" pitchFamily="34" charset="0"/>
                <a:ea typeface="Tahoma" pitchFamily="34" charset="0"/>
                <a:cs typeface="Tahoma" pitchFamily="34" charset="0"/>
              </a:rPr>
              <a:t>con </a:t>
            </a:r>
            <a:r>
              <a:rPr sz="2400" spc="10" dirty="0">
                <a:solidFill>
                  <a:srgbClr val="221915"/>
                </a:solidFill>
                <a:latin typeface="Tahoma" pitchFamily="34" charset="0"/>
                <a:ea typeface="Tahoma" pitchFamily="34" charset="0"/>
                <a:cs typeface="Tahoma" pitchFamily="34" charset="0"/>
              </a:rPr>
              <a:t>los </a:t>
            </a:r>
            <a:r>
              <a:rPr sz="2400" spc="20" dirty="0" err="1">
                <a:solidFill>
                  <a:srgbClr val="221915"/>
                </a:solidFill>
                <a:latin typeface="Tahoma" pitchFamily="34" charset="0"/>
                <a:ea typeface="Tahoma" pitchFamily="34" charset="0"/>
                <a:cs typeface="Tahoma" pitchFamily="34" charset="0"/>
              </a:rPr>
              <a:t>Grupos</a:t>
            </a:r>
            <a:r>
              <a:rPr sz="2400" spc="20"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2</a:t>
            </a:r>
            <a:r>
              <a:rPr lang="es-A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1</a:t>
            </a:r>
            <a:r>
              <a:rPr lang="es-ES"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 </a:t>
            </a:r>
            <a:r>
              <a:rPr sz="2400" spc="10" dirty="0">
                <a:solidFill>
                  <a:srgbClr val="221915"/>
                </a:solidFill>
                <a:latin typeface="Tahoma" pitchFamily="34" charset="0"/>
                <a:ea typeface="Tahoma" pitchFamily="34" charset="0"/>
                <a:cs typeface="Tahoma" pitchFamily="34" charset="0"/>
              </a:rPr>
              <a:t>0 </a:t>
            </a:r>
            <a:r>
              <a:rPr sz="2400" spc="30" dirty="0">
                <a:solidFill>
                  <a:srgbClr val="221915"/>
                </a:solidFill>
                <a:latin typeface="Tahoma" pitchFamily="34" charset="0"/>
                <a:ea typeface="Tahoma" pitchFamily="34" charset="0"/>
                <a:cs typeface="Tahoma" pitchFamily="34" charset="0"/>
              </a:rPr>
              <a:t>como </a:t>
            </a:r>
            <a:r>
              <a:rPr sz="2400" spc="15" dirty="0">
                <a:solidFill>
                  <a:srgbClr val="221915"/>
                </a:solidFill>
                <a:latin typeface="Tahoma" pitchFamily="34" charset="0"/>
                <a:ea typeface="Tahoma" pitchFamily="34" charset="0"/>
                <a:cs typeface="Tahoma" pitchFamily="34" charset="0"/>
              </a:rPr>
              <a:t>ubicaciones médicas </a:t>
            </a:r>
            <a:r>
              <a:rPr sz="2400" spc="20" dirty="0">
                <a:solidFill>
                  <a:srgbClr val="221915"/>
                </a:solidFill>
                <a:latin typeface="Tahoma" pitchFamily="34" charset="0"/>
                <a:ea typeface="Tahoma" pitchFamily="34" charset="0"/>
                <a:cs typeface="Tahoma" pitchFamily="34" charset="0"/>
              </a:rPr>
              <a:t>con </a:t>
            </a:r>
            <a:r>
              <a:rPr sz="2400" spc="5" dirty="0">
                <a:solidFill>
                  <a:srgbClr val="221915"/>
                </a:solidFill>
                <a:latin typeface="Tahoma" pitchFamily="34" charset="0"/>
                <a:ea typeface="Tahoma" pitchFamily="34" charset="0"/>
                <a:cs typeface="Tahoma" pitchFamily="34" charset="0"/>
              </a:rPr>
              <a:t>0</a:t>
            </a:r>
            <a:r>
              <a:rPr lang="es-A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5 </a:t>
            </a:r>
            <a:r>
              <a:rPr sz="2400" spc="-15" dirty="0">
                <a:solidFill>
                  <a:srgbClr val="221915"/>
                </a:solidFill>
                <a:latin typeface="Tahoma" pitchFamily="34" charset="0"/>
                <a:ea typeface="Tahoma" pitchFamily="34" charset="0"/>
                <a:cs typeface="Tahoma" pitchFamily="34" charset="0"/>
              </a:rPr>
              <a:t>s; </a:t>
            </a:r>
            <a:r>
              <a:rPr sz="2400" spc="10">
                <a:solidFill>
                  <a:srgbClr val="221915"/>
                </a:solidFill>
                <a:latin typeface="Tahoma" pitchFamily="34" charset="0"/>
                <a:ea typeface="Tahoma" pitchFamily="34" charset="0"/>
                <a:cs typeface="Tahoma" pitchFamily="34" charset="0"/>
              </a:rPr>
              <a:t>15 </a:t>
            </a:r>
            <a:r>
              <a:rPr lang="es-ES" sz="2400" spc="10" dirty="0" smtClean="0">
                <a:solidFill>
                  <a:srgbClr val="221915"/>
                </a:solidFill>
                <a:latin typeface="Tahoma" pitchFamily="34" charset="0"/>
                <a:ea typeface="Tahoma" pitchFamily="34" charset="0"/>
                <a:cs typeface="Tahoma" pitchFamily="34" charset="0"/>
              </a:rPr>
              <a:t>s</a:t>
            </a:r>
            <a:r>
              <a:rPr sz="2400" spc="10" smtClean="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rendimiento </a:t>
            </a:r>
            <a:r>
              <a:rPr sz="2400" spc="20" dirty="0" err="1">
                <a:solidFill>
                  <a:srgbClr val="221915"/>
                </a:solidFill>
                <a:latin typeface="Tahoma" pitchFamily="34" charset="0"/>
                <a:ea typeface="Tahoma" pitchFamily="34" charset="0"/>
                <a:cs typeface="Tahoma" pitchFamily="34" charset="0"/>
              </a:rPr>
              <a:t>solicitado</a:t>
            </a:r>
            <a:r>
              <a:rPr sz="2400" spc="20" dirty="0">
                <a:solidFill>
                  <a:srgbClr val="221915"/>
                </a:solidFill>
                <a:latin typeface="Tahoma" pitchFamily="34" charset="0"/>
                <a:ea typeface="Tahoma" pitchFamily="34" charset="0"/>
                <a:cs typeface="Tahoma" pitchFamily="34" charset="0"/>
              </a:rPr>
              <a:t> de</a:t>
            </a:r>
            <a:r>
              <a:rPr lang="es-ES" sz="2400" spc="2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disponibilidad</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energía</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superior</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15</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a:t>
            </a:r>
            <a:r>
              <a:rPr lang="es-AR" sz="2400" spc="-1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respectivamente</a:t>
            </a:r>
            <a:r>
              <a:rPr sz="2400" spc="20" dirty="0">
                <a:solidFill>
                  <a:srgbClr val="221915"/>
                </a:solidFill>
                <a:latin typeface="Tahoma" pitchFamily="34" charset="0"/>
                <a:ea typeface="Tahoma" pitchFamily="34" charset="0"/>
                <a:cs typeface="Tahoma" pitchFamily="34" charset="0"/>
              </a:rPr>
              <a:t>.</a:t>
            </a:r>
            <a:endParaRPr sz="2400" dirty="0">
              <a:latin typeface="Tahoma" pitchFamily="34" charset="0"/>
              <a:ea typeface="Tahoma" pitchFamily="34" charset="0"/>
              <a:cs typeface="Tahoma" pitchFamily="34" charset="0"/>
            </a:endParaRPr>
          </a:p>
          <a:p>
            <a:pPr marL="12700" marR="48895" algn="just">
              <a:spcBef>
                <a:spcPts val="610"/>
              </a:spcBef>
            </a:pPr>
            <a:r>
              <a:rPr sz="2400" spc="-35" dirty="0">
                <a:solidFill>
                  <a:srgbClr val="221915"/>
                </a:solidFill>
                <a:latin typeface="Tahoma" pitchFamily="34" charset="0"/>
                <a:ea typeface="Tahoma" pitchFamily="34" charset="0"/>
                <a:cs typeface="Tahoma" pitchFamily="34" charset="0"/>
              </a:rPr>
              <a:t>El</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diagrama</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unifilar</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compone</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generador</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diésel</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N+1</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sistemas</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respaldo</a:t>
            </a:r>
            <a:r>
              <a:rPr lang="es-ES" sz="2400" spc="25"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UPS </a:t>
            </a:r>
            <a:r>
              <a:rPr sz="2400" spc="5" dirty="0">
                <a:solidFill>
                  <a:srgbClr val="221915"/>
                </a:solidFill>
                <a:latin typeface="Tahoma" pitchFamily="34" charset="0"/>
                <a:ea typeface="Tahoma" pitchFamily="34" charset="0"/>
                <a:cs typeface="Tahoma" pitchFamily="34" charset="0"/>
              </a:rPr>
              <a:t>y </a:t>
            </a:r>
            <a:r>
              <a:rPr sz="2400" spc="30" dirty="0">
                <a:solidFill>
                  <a:srgbClr val="221915"/>
                </a:solidFill>
                <a:latin typeface="Tahoma" pitchFamily="34" charset="0"/>
                <a:ea typeface="Tahoma" pitchFamily="34" charset="0"/>
                <a:cs typeface="Tahoma" pitchFamily="34" charset="0"/>
              </a:rPr>
              <a:t>una </a:t>
            </a:r>
            <a:r>
              <a:rPr sz="2400" spc="40" dirty="0">
                <a:solidFill>
                  <a:srgbClr val="221915"/>
                </a:solidFill>
                <a:latin typeface="Tahoma" pitchFamily="34" charset="0"/>
                <a:ea typeface="Tahoma" pitchFamily="34" charset="0"/>
                <a:cs typeface="Tahoma" pitchFamily="34" charset="0"/>
              </a:rPr>
              <a:t>ruta </a:t>
            </a:r>
            <a:r>
              <a:rPr sz="2400" spc="20" dirty="0">
                <a:solidFill>
                  <a:srgbClr val="221915"/>
                </a:solidFill>
                <a:latin typeface="Tahoma" pitchFamily="34" charset="0"/>
                <a:ea typeface="Tahoma" pitchFamily="34" charset="0"/>
                <a:cs typeface="Tahoma" pitchFamily="34" charset="0"/>
              </a:rPr>
              <a:t>2N </a:t>
            </a:r>
            <a:r>
              <a:rPr sz="2400" spc="25" dirty="0">
                <a:solidFill>
                  <a:srgbClr val="221915"/>
                </a:solidFill>
                <a:latin typeface="Tahoma" pitchFamily="34" charset="0"/>
                <a:ea typeface="Tahoma" pitchFamily="34" charset="0"/>
                <a:cs typeface="Tahoma" pitchFamily="34" charset="0"/>
              </a:rPr>
              <a:t>para ayudar </a:t>
            </a:r>
            <a:r>
              <a:rPr sz="2400" dirty="0">
                <a:solidFill>
                  <a:srgbClr val="221915"/>
                </a:solidFill>
                <a:latin typeface="Tahoma" pitchFamily="34" charset="0"/>
                <a:ea typeface="Tahoma" pitchFamily="34" charset="0"/>
                <a:cs typeface="Tahoma" pitchFamily="34" charset="0"/>
              </a:rPr>
              <a:t>a </a:t>
            </a:r>
            <a:r>
              <a:rPr sz="2400" spc="25" dirty="0">
                <a:solidFill>
                  <a:srgbClr val="221915"/>
                </a:solidFill>
                <a:latin typeface="Tahoma" pitchFamily="34" charset="0"/>
                <a:ea typeface="Tahoma" pitchFamily="34" charset="0"/>
                <a:cs typeface="Tahoma" pitchFamily="34" charset="0"/>
              </a:rPr>
              <a:t>maximizar </a:t>
            </a:r>
            <a:r>
              <a:rPr sz="2400" spc="10" dirty="0">
                <a:solidFill>
                  <a:srgbClr val="221915"/>
                </a:solidFill>
                <a:latin typeface="Tahoma" pitchFamily="34" charset="0"/>
                <a:ea typeface="Tahoma" pitchFamily="34" charset="0"/>
                <a:cs typeface="Tahoma" pitchFamily="34" charset="0"/>
              </a:rPr>
              <a:t>el </a:t>
            </a:r>
            <a:r>
              <a:rPr sz="2400" spc="35" dirty="0">
                <a:solidFill>
                  <a:srgbClr val="221915"/>
                </a:solidFill>
                <a:latin typeface="Tahoma" pitchFamily="34" charset="0"/>
                <a:ea typeface="Tahoma" pitchFamily="34" charset="0"/>
                <a:cs typeface="Tahoma" pitchFamily="34" charset="0"/>
              </a:rPr>
              <a:t>rendimiento </a:t>
            </a:r>
            <a:r>
              <a:rPr sz="2400" spc="25" dirty="0">
                <a:solidFill>
                  <a:srgbClr val="221915"/>
                </a:solidFill>
                <a:latin typeface="Tahoma" pitchFamily="34" charset="0"/>
                <a:ea typeface="Tahoma" pitchFamily="34" charset="0"/>
                <a:cs typeface="Tahoma" pitchFamily="34" charset="0"/>
              </a:rPr>
              <a:t>de </a:t>
            </a:r>
            <a:r>
              <a:rPr sz="2400" spc="25" dirty="0" err="1">
                <a:solidFill>
                  <a:srgbClr val="221915"/>
                </a:solidFill>
                <a:latin typeface="Tahoma" pitchFamily="34" charset="0"/>
                <a:ea typeface="Tahoma" pitchFamily="34" charset="0"/>
                <a:cs typeface="Tahoma" pitchFamily="34" charset="0"/>
              </a:rPr>
              <a:t>disponibilidad</a:t>
            </a:r>
            <a:r>
              <a:rPr sz="2400" spc="25" dirty="0">
                <a:solidFill>
                  <a:srgbClr val="221915"/>
                </a:solidFill>
                <a:latin typeface="Tahoma" pitchFamily="34" charset="0"/>
                <a:ea typeface="Tahoma" pitchFamily="34" charset="0"/>
                <a:cs typeface="Tahoma" pitchFamily="34" charset="0"/>
              </a:rPr>
              <a:t> de</a:t>
            </a:r>
            <a:r>
              <a:rPr lang="es-ES" sz="2400" spc="2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energía</a:t>
            </a:r>
            <a:r>
              <a:rPr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optimizar</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CapEx.</a:t>
            </a:r>
            <a:endParaRPr sz="2400" dirty="0">
              <a:latin typeface="Tahoma" pitchFamily="34" charset="0"/>
              <a:ea typeface="Tahoma" pitchFamily="34" charset="0"/>
              <a:cs typeface="Tahoma" pitchFamily="34" charset="0"/>
            </a:endParaRPr>
          </a:p>
          <a:p>
            <a:pPr marL="12700" marR="225425" algn="just">
              <a:spcBef>
                <a:spcPts val="700"/>
              </a:spcBef>
            </a:pPr>
            <a:r>
              <a:rPr sz="2400" spc="-10" dirty="0">
                <a:solidFill>
                  <a:srgbClr val="221915"/>
                </a:solidFill>
                <a:latin typeface="Tahoma" pitchFamily="34" charset="0"/>
                <a:ea typeface="Tahoma" pitchFamily="34" charset="0"/>
                <a:cs typeface="Tahoma" pitchFamily="34" charset="0"/>
              </a:rPr>
              <a:t>La </a:t>
            </a:r>
            <a:r>
              <a:rPr sz="2400" spc="15">
                <a:solidFill>
                  <a:srgbClr val="221915"/>
                </a:solidFill>
                <a:latin typeface="Tahoma" pitchFamily="34" charset="0"/>
                <a:ea typeface="Tahoma" pitchFamily="34" charset="0"/>
                <a:cs typeface="Tahoma" pitchFamily="34" charset="0"/>
              </a:rPr>
              <a:t>digitalización </a:t>
            </a:r>
            <a:r>
              <a:rPr sz="2400" spc="20" smtClean="0">
                <a:solidFill>
                  <a:srgbClr val="221915"/>
                </a:solidFill>
                <a:latin typeface="Tahoma" pitchFamily="34" charset="0"/>
                <a:ea typeface="Tahoma" pitchFamily="34" charset="0"/>
                <a:cs typeface="Tahoma" pitchFamily="34" charset="0"/>
              </a:rPr>
              <a:t>re</a:t>
            </a:r>
            <a:r>
              <a:rPr lang="es-AR" sz="2400" spc="20" dirty="0" smtClean="0">
                <a:solidFill>
                  <a:srgbClr val="221915"/>
                </a:solidFill>
                <a:latin typeface="Tahoma" pitchFamily="34" charset="0"/>
                <a:ea typeface="Tahoma" pitchFamily="34" charset="0"/>
                <a:cs typeface="Tahoma" pitchFamily="34" charset="0"/>
              </a:rPr>
              <a:t>potencia</a:t>
            </a:r>
            <a:r>
              <a:rPr sz="2400" spc="20" smtClean="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continuidad </a:t>
            </a:r>
            <a:r>
              <a:rPr sz="2400" spc="20" dirty="0">
                <a:solidFill>
                  <a:srgbClr val="221915"/>
                </a:solidFill>
                <a:latin typeface="Tahoma" pitchFamily="34" charset="0"/>
                <a:ea typeface="Tahoma" pitchFamily="34" charset="0"/>
                <a:cs typeface="Tahoma" pitchFamily="34" charset="0"/>
              </a:rPr>
              <a:t>del </a:t>
            </a:r>
            <a:r>
              <a:rPr sz="2400" spc="10" dirty="0">
                <a:solidFill>
                  <a:srgbClr val="221915"/>
                </a:solidFill>
                <a:latin typeface="Tahoma" pitchFamily="34" charset="0"/>
                <a:ea typeface="Tahoma" pitchFamily="34" charset="0"/>
                <a:cs typeface="Tahoma" pitchFamily="34" charset="0"/>
              </a:rPr>
              <a:t>servicio </a:t>
            </a:r>
            <a:r>
              <a:rPr sz="2400" spc="15" dirty="0">
                <a:solidFill>
                  <a:srgbClr val="221915"/>
                </a:solidFill>
                <a:latin typeface="Tahoma" pitchFamily="34" charset="0"/>
                <a:ea typeface="Tahoma" pitchFamily="34" charset="0"/>
                <a:cs typeface="Tahoma" pitchFamily="34" charset="0"/>
              </a:rPr>
              <a:t>con </a:t>
            </a:r>
            <a:r>
              <a:rPr sz="2400" spc="10" dirty="0">
                <a:solidFill>
                  <a:srgbClr val="221915"/>
                </a:solidFill>
                <a:latin typeface="Tahoma" pitchFamily="34" charset="0"/>
                <a:ea typeface="Tahoma" pitchFamily="34" charset="0"/>
                <a:cs typeface="Tahoma" pitchFamily="34" charset="0"/>
              </a:rPr>
              <a:t>sistemas </a:t>
            </a:r>
            <a:r>
              <a:rPr sz="2400" spc="20" dirty="0">
                <a:solidFill>
                  <a:srgbClr val="221915"/>
                </a:solidFill>
                <a:latin typeface="Tahoma" pitchFamily="34" charset="0"/>
                <a:ea typeface="Tahoma" pitchFamily="34" charset="0"/>
                <a:cs typeface="Tahoma" pitchFamily="34" charset="0"/>
              </a:rPr>
              <a:t>de </a:t>
            </a:r>
            <a:r>
              <a:rPr sz="2400" spc="25" dirty="0" err="1">
                <a:solidFill>
                  <a:srgbClr val="221915"/>
                </a:solidFill>
                <a:latin typeface="Tahoma" pitchFamily="34" charset="0"/>
                <a:ea typeface="Tahoma" pitchFamily="34" charset="0"/>
                <a:cs typeface="Tahoma" pitchFamily="34" charset="0"/>
              </a:rPr>
              <a:t>monitorización</a:t>
            </a:r>
            <a:r>
              <a:rPr sz="2400" spc="2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lang="es-ES"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telecontrol</a:t>
            </a:r>
            <a:r>
              <a:rPr lang="es-AR" sz="2400" spc="2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contribuye</a:t>
            </a:r>
            <a:r>
              <a:rPr sz="2400" spc="2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 </a:t>
            </a:r>
            <a:r>
              <a:rPr sz="2400" spc="10" dirty="0">
                <a:solidFill>
                  <a:srgbClr val="221915"/>
                </a:solidFill>
                <a:latin typeface="Tahoma" pitchFamily="34" charset="0"/>
                <a:ea typeface="Tahoma" pitchFamily="34" charset="0"/>
                <a:cs typeface="Tahoma" pitchFamily="34" charset="0"/>
              </a:rPr>
              <a:t>la </a:t>
            </a:r>
            <a:r>
              <a:rPr sz="2400" spc="20" dirty="0">
                <a:solidFill>
                  <a:srgbClr val="221915"/>
                </a:solidFill>
                <a:latin typeface="Tahoma" pitchFamily="34" charset="0"/>
                <a:ea typeface="Tahoma" pitchFamily="34" charset="0"/>
                <a:cs typeface="Tahoma" pitchFamily="34" charset="0"/>
              </a:rPr>
              <a:t>reducción de </a:t>
            </a:r>
            <a:r>
              <a:rPr sz="2400" spc="10" dirty="0">
                <a:solidFill>
                  <a:srgbClr val="221915"/>
                </a:solidFill>
                <a:latin typeface="Tahoma" pitchFamily="34" charset="0"/>
                <a:ea typeface="Tahoma" pitchFamily="34" charset="0"/>
                <a:cs typeface="Tahoma" pitchFamily="34" charset="0"/>
              </a:rPr>
              <a:t>descargas eléctricas </a:t>
            </a:r>
            <a:r>
              <a:rPr sz="2400" spc="20"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la </a:t>
            </a:r>
            <a:r>
              <a:rPr sz="2400" spc="20" dirty="0">
                <a:solidFill>
                  <a:srgbClr val="221915"/>
                </a:solidFill>
                <a:latin typeface="Tahoma" pitchFamily="34" charset="0"/>
                <a:ea typeface="Tahoma" pitchFamily="34" charset="0"/>
                <a:cs typeface="Tahoma" pitchFamily="34" charset="0"/>
              </a:rPr>
              <a:t>alimentación de </a:t>
            </a:r>
            <a:r>
              <a:rPr sz="2400" spc="10" dirty="0">
                <a:solidFill>
                  <a:srgbClr val="221915"/>
                </a:solidFill>
                <a:latin typeface="Tahoma" pitchFamily="34" charset="0"/>
                <a:ea typeface="Tahoma" pitchFamily="34" charset="0"/>
                <a:cs typeface="Tahoma" pitchFamily="34" charset="0"/>
              </a:rPr>
              <a:t>la </a:t>
            </a:r>
            <a:r>
              <a:rPr sz="2400" spc="30" dirty="0">
                <a:solidFill>
                  <a:srgbClr val="221915"/>
                </a:solidFill>
                <a:latin typeface="Tahoma" pitchFamily="34" charset="0"/>
                <a:ea typeface="Tahoma" pitchFamily="34" charset="0"/>
                <a:cs typeface="Tahoma" pitchFamily="34" charset="0"/>
              </a:rPr>
              <a:t>red</a:t>
            </a:r>
            <a:r>
              <a:rPr lang="es-ES" sz="2400" spc="3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informática</a:t>
            </a:r>
            <a:r>
              <a:rPr sz="2400" spc="2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dirty="0">
                <a:solidFill>
                  <a:srgbClr val="221915"/>
                </a:solidFill>
                <a:latin typeface="Tahoma" pitchFamily="34" charset="0"/>
                <a:ea typeface="Tahoma" pitchFamily="34" charset="0"/>
                <a:cs typeface="Tahoma" pitchFamily="34" charset="0"/>
              </a:rPr>
              <a:t>las </a:t>
            </a:r>
            <a:r>
              <a:rPr sz="2400" spc="-5" dirty="0" err="1">
                <a:solidFill>
                  <a:srgbClr val="221915"/>
                </a:solidFill>
                <a:latin typeface="Tahoma" pitchFamily="34" charset="0"/>
                <a:ea typeface="Tahoma" pitchFamily="34" charset="0"/>
                <a:cs typeface="Tahoma" pitchFamily="34" charset="0"/>
              </a:rPr>
              <a:t>salas</a:t>
            </a:r>
            <a:r>
              <a:rPr sz="2400" spc="-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operativas</a:t>
            </a:r>
            <a:r>
              <a:rPr lang="es-AR" sz="2400" spc="1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 </a:t>
            </a:r>
            <a:r>
              <a:rPr sz="2400" spc="15" dirty="0">
                <a:solidFill>
                  <a:srgbClr val="221915"/>
                </a:solidFill>
                <a:latin typeface="Tahoma" pitchFamily="34" charset="0"/>
                <a:ea typeface="Tahoma" pitchFamily="34" charset="0"/>
                <a:cs typeface="Tahoma" pitchFamily="34" charset="0"/>
              </a:rPr>
              <a:t>ayuda </a:t>
            </a:r>
            <a:r>
              <a:rPr sz="2400" dirty="0">
                <a:solidFill>
                  <a:srgbClr val="221915"/>
                </a:solidFill>
                <a:latin typeface="Tahoma" pitchFamily="34" charset="0"/>
                <a:ea typeface="Tahoma" pitchFamily="34" charset="0"/>
                <a:cs typeface="Tahoma" pitchFamily="34" charset="0"/>
              </a:rPr>
              <a:t>a </a:t>
            </a:r>
            <a:r>
              <a:rPr sz="2400" spc="25" dirty="0">
                <a:solidFill>
                  <a:srgbClr val="221915"/>
                </a:solidFill>
                <a:latin typeface="Tahoma" pitchFamily="34" charset="0"/>
                <a:ea typeface="Tahoma" pitchFamily="34" charset="0"/>
                <a:cs typeface="Tahoma" pitchFamily="34" charset="0"/>
              </a:rPr>
              <a:t>reducir </a:t>
            </a:r>
            <a:r>
              <a:rPr sz="2400" spc="10" dirty="0">
                <a:solidFill>
                  <a:srgbClr val="221915"/>
                </a:solidFill>
                <a:latin typeface="Tahoma" pitchFamily="34" charset="0"/>
                <a:ea typeface="Tahoma" pitchFamily="34" charset="0"/>
                <a:cs typeface="Tahoma" pitchFamily="34" charset="0"/>
              </a:rPr>
              <a:t>los </a:t>
            </a:r>
            <a:r>
              <a:rPr sz="2400" spc="15" dirty="0">
                <a:solidFill>
                  <a:srgbClr val="221915"/>
                </a:solidFill>
                <a:latin typeface="Tahoma" pitchFamily="34" charset="0"/>
                <a:ea typeface="Tahoma" pitchFamily="34" charset="0"/>
                <a:cs typeface="Tahoma" pitchFamily="34" charset="0"/>
              </a:rPr>
              <a:t>riesgos </a:t>
            </a:r>
            <a:r>
              <a:rPr sz="2400" spc="20" dirty="0">
                <a:solidFill>
                  <a:srgbClr val="221915"/>
                </a:solidFill>
                <a:latin typeface="Tahoma" pitchFamily="34" charset="0"/>
                <a:ea typeface="Tahoma" pitchFamily="34" charset="0"/>
                <a:cs typeface="Tahoma" pitchFamily="34" charset="0"/>
              </a:rPr>
              <a:t>de incendio </a:t>
            </a:r>
            <a:r>
              <a:rPr sz="2400" spc="10" dirty="0">
                <a:solidFill>
                  <a:srgbClr val="221915"/>
                </a:solidFill>
                <a:latin typeface="Tahoma" pitchFamily="34" charset="0"/>
                <a:ea typeface="Tahoma" pitchFamily="34" charset="0"/>
                <a:cs typeface="Tahoma" pitchFamily="34" charset="0"/>
              </a:rPr>
              <a:t>gracias </a:t>
            </a:r>
            <a:r>
              <a:rPr sz="2400" dirty="0">
                <a:solidFill>
                  <a:srgbClr val="221915"/>
                </a:solidFill>
                <a:latin typeface="Tahoma" pitchFamily="34" charset="0"/>
                <a:ea typeface="Tahoma" pitchFamily="34" charset="0"/>
                <a:cs typeface="Tahoma" pitchFamily="34" charset="0"/>
              </a:rPr>
              <a:t>a </a:t>
            </a:r>
            <a:r>
              <a:rPr sz="2400" spc="10" dirty="0">
                <a:solidFill>
                  <a:srgbClr val="221915"/>
                </a:solidFill>
                <a:latin typeface="Tahoma" pitchFamily="34" charset="0"/>
                <a:ea typeface="Tahoma" pitchFamily="34" charset="0"/>
                <a:cs typeface="Tahoma" pitchFamily="34" charset="0"/>
              </a:rPr>
              <a:t>la</a:t>
            </a:r>
            <a:r>
              <a:rPr lang="es-ES"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monitorización</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térmica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cuadros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MT/BT </a:t>
            </a:r>
            <a:r>
              <a:rPr sz="2400" spc="30"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dispositivos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detección</a:t>
            </a:r>
            <a:r>
              <a:rPr sz="2400"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de</a:t>
            </a:r>
            <a:r>
              <a:rPr sz="2400" spc="5">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fallas</a:t>
            </a:r>
            <a:r>
              <a:rPr sz="2400" smtClean="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arco</a:t>
            </a:r>
            <a:r>
              <a:rPr sz="2400" spc="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en</a:t>
            </a:r>
            <a:r>
              <a:rPr lang="es-ES"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tableros</a:t>
            </a:r>
            <a:r>
              <a:rPr sz="2400" spc="20" dirty="0">
                <a:solidFill>
                  <a:srgbClr val="221915"/>
                </a:solidFill>
                <a:latin typeface="Tahoma" pitchFamily="34" charset="0"/>
                <a:ea typeface="Tahoma" pitchFamily="34" charset="0"/>
                <a:cs typeface="Tahoma" pitchFamily="34" charset="0"/>
              </a:rPr>
              <a:t> de distribucion. </a:t>
            </a:r>
            <a:r>
              <a:rPr sz="2400" spc="-10" dirty="0">
                <a:solidFill>
                  <a:srgbClr val="221915"/>
                </a:solidFill>
                <a:latin typeface="Tahoma" pitchFamily="34" charset="0"/>
                <a:ea typeface="Tahoma" pitchFamily="34" charset="0"/>
                <a:cs typeface="Tahoma" pitchFamily="34" charset="0"/>
              </a:rPr>
              <a:t>La </a:t>
            </a:r>
            <a:r>
              <a:rPr sz="2400" spc="15" dirty="0">
                <a:solidFill>
                  <a:srgbClr val="221915"/>
                </a:solidFill>
                <a:latin typeface="Tahoma" pitchFamily="34" charset="0"/>
                <a:ea typeface="Tahoma" pitchFamily="34" charset="0"/>
                <a:cs typeface="Tahoma" pitchFamily="34" charset="0"/>
              </a:rPr>
              <a:t>digitalización </a:t>
            </a:r>
            <a:r>
              <a:rPr sz="2400" spc="30" dirty="0">
                <a:solidFill>
                  <a:srgbClr val="221915"/>
                </a:solidFill>
                <a:latin typeface="Tahoma" pitchFamily="34" charset="0"/>
                <a:ea typeface="Tahoma" pitchFamily="34" charset="0"/>
                <a:cs typeface="Tahoma" pitchFamily="34" charset="0"/>
              </a:rPr>
              <a:t>también </a:t>
            </a:r>
            <a:r>
              <a:rPr sz="2400" spc="25" dirty="0">
                <a:solidFill>
                  <a:srgbClr val="221915"/>
                </a:solidFill>
                <a:latin typeface="Tahoma" pitchFamily="34" charset="0"/>
                <a:ea typeface="Tahoma" pitchFamily="34" charset="0"/>
                <a:cs typeface="Tahoma" pitchFamily="34" charset="0"/>
              </a:rPr>
              <a:t>mejora </a:t>
            </a:r>
            <a:r>
              <a:rPr sz="2400" spc="10" dirty="0">
                <a:solidFill>
                  <a:srgbClr val="221915"/>
                </a:solidFill>
                <a:latin typeface="Tahoma" pitchFamily="34" charset="0"/>
                <a:ea typeface="Tahoma" pitchFamily="34" charset="0"/>
                <a:cs typeface="Tahoma" pitchFamily="34" charset="0"/>
              </a:rPr>
              <a:t>la eficiencia </a:t>
            </a:r>
            <a:r>
              <a:rPr sz="2400" spc="20" dirty="0">
                <a:solidFill>
                  <a:srgbClr val="221915"/>
                </a:solidFill>
                <a:latin typeface="Tahoma" pitchFamily="34" charset="0"/>
                <a:ea typeface="Tahoma" pitchFamily="34" charset="0"/>
                <a:cs typeface="Tahoma" pitchFamily="34" charset="0"/>
              </a:rPr>
              <a:t>operativa </a:t>
            </a:r>
            <a:r>
              <a:rPr sz="2400" dirty="0">
                <a:solidFill>
                  <a:srgbClr val="221915"/>
                </a:solidFill>
                <a:latin typeface="Tahoma" pitchFamily="34" charset="0"/>
                <a:ea typeface="Tahoma" pitchFamily="34" charset="0"/>
                <a:cs typeface="Tahoma" pitchFamily="34" charset="0"/>
              </a:rPr>
              <a:t>a </a:t>
            </a:r>
            <a:r>
              <a:rPr sz="2400" spc="15" dirty="0" err="1">
                <a:solidFill>
                  <a:srgbClr val="221915"/>
                </a:solidFill>
                <a:latin typeface="Tahoma" pitchFamily="34" charset="0"/>
                <a:ea typeface="Tahoma" pitchFamily="34" charset="0"/>
                <a:cs typeface="Tahoma" pitchFamily="34" charset="0"/>
              </a:rPr>
              <a:t>través</a:t>
            </a:r>
            <a:r>
              <a:rPr sz="2400" spc="1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informes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1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mantenimiento</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basados</a:t>
            </a:r>
            <a:r>
              <a:rPr sz="2400" spc="15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estado.</a:t>
            </a:r>
            <a:endParaRPr sz="2400" dirty="0">
              <a:latin typeface="Tahoma" pitchFamily="34" charset="0"/>
              <a:ea typeface="Tahoma" pitchFamily="34" charset="0"/>
              <a:cs typeface="Tahoma"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791778" y="8242387"/>
            <a:ext cx="1187450" cy="1513205"/>
            <a:chOff x="4652492" y="1440091"/>
            <a:chExt cx="1187450" cy="1513205"/>
          </a:xfrm>
        </p:grpSpPr>
        <p:pic>
          <p:nvPicPr>
            <p:cNvPr id="3" name="object 3"/>
            <p:cNvPicPr/>
            <p:nvPr/>
          </p:nvPicPr>
          <p:blipFill>
            <a:blip r:embed="rId2" cstate="print"/>
            <a:stretch>
              <a:fillRect/>
            </a:stretch>
          </p:blipFill>
          <p:spPr>
            <a:xfrm>
              <a:off x="4669602" y="1443270"/>
              <a:ext cx="1164248" cy="1506674"/>
            </a:xfrm>
            <a:prstGeom prst="rect">
              <a:avLst/>
            </a:prstGeom>
          </p:spPr>
        </p:pic>
        <p:sp>
          <p:nvSpPr>
            <p:cNvPr id="4" name="object 4"/>
            <p:cNvSpPr/>
            <p:nvPr/>
          </p:nvSpPr>
          <p:spPr>
            <a:xfrm>
              <a:off x="4655667" y="1443266"/>
              <a:ext cx="1181100" cy="1506855"/>
            </a:xfrm>
            <a:custGeom>
              <a:avLst/>
              <a:gdLst/>
              <a:ahLst/>
              <a:cxnLst/>
              <a:rect l="l" t="t" r="r" b="b"/>
              <a:pathLst>
                <a:path w="1181100" h="1506855">
                  <a:moveTo>
                    <a:pt x="0" y="1506677"/>
                  </a:moveTo>
                  <a:lnTo>
                    <a:pt x="1181087" y="1506677"/>
                  </a:lnTo>
                  <a:lnTo>
                    <a:pt x="1181087" y="0"/>
                  </a:lnTo>
                  <a:lnTo>
                    <a:pt x="0" y="0"/>
                  </a:lnTo>
                  <a:lnTo>
                    <a:pt x="0" y="1506677"/>
                  </a:lnTo>
                  <a:close/>
                </a:path>
              </a:pathLst>
            </a:custGeom>
            <a:ln w="6350">
              <a:solidFill>
                <a:srgbClr val="C9CACA"/>
              </a:solidFill>
            </a:ln>
          </p:spPr>
          <p:txBody>
            <a:bodyPr wrap="square" lIns="0" tIns="0" rIns="0" bIns="0" rtlCol="0"/>
            <a:lstStyle/>
            <a:p>
              <a:endParaRPr/>
            </a:p>
          </p:txBody>
        </p:sp>
      </p:grpSp>
      <p:grpSp>
        <p:nvGrpSpPr>
          <p:cNvPr id="5" name="object 5"/>
          <p:cNvGrpSpPr/>
          <p:nvPr/>
        </p:nvGrpSpPr>
        <p:grpSpPr>
          <a:xfrm>
            <a:off x="16156038" y="8243910"/>
            <a:ext cx="1187450" cy="702310"/>
            <a:chOff x="6016752" y="1441615"/>
            <a:chExt cx="1187450" cy="702310"/>
          </a:xfrm>
        </p:grpSpPr>
        <p:pic>
          <p:nvPicPr>
            <p:cNvPr id="6" name="object 6"/>
            <p:cNvPicPr/>
            <p:nvPr/>
          </p:nvPicPr>
          <p:blipFill>
            <a:blip r:embed="rId3" cstate="print"/>
            <a:stretch>
              <a:fillRect/>
            </a:stretch>
          </p:blipFill>
          <p:spPr>
            <a:xfrm>
              <a:off x="6020435" y="1462849"/>
              <a:ext cx="1180084" cy="662818"/>
            </a:xfrm>
            <a:prstGeom prst="rect">
              <a:avLst/>
            </a:prstGeom>
          </p:spPr>
        </p:pic>
        <p:sp>
          <p:nvSpPr>
            <p:cNvPr id="7" name="object 7"/>
            <p:cNvSpPr/>
            <p:nvPr/>
          </p:nvSpPr>
          <p:spPr>
            <a:xfrm>
              <a:off x="6020435" y="1445298"/>
              <a:ext cx="1180465" cy="694690"/>
            </a:xfrm>
            <a:custGeom>
              <a:avLst/>
              <a:gdLst/>
              <a:ahLst/>
              <a:cxnLst/>
              <a:rect l="l" t="t" r="r" b="b"/>
              <a:pathLst>
                <a:path w="1180465" h="694689">
                  <a:moveTo>
                    <a:pt x="0" y="694613"/>
                  </a:moveTo>
                  <a:lnTo>
                    <a:pt x="1180071" y="694613"/>
                  </a:lnTo>
                  <a:lnTo>
                    <a:pt x="1180071" y="0"/>
                  </a:lnTo>
                  <a:lnTo>
                    <a:pt x="0" y="0"/>
                  </a:lnTo>
                  <a:lnTo>
                    <a:pt x="0" y="694613"/>
                  </a:lnTo>
                  <a:close/>
                </a:path>
              </a:pathLst>
            </a:custGeom>
            <a:ln w="7365">
              <a:solidFill>
                <a:srgbClr val="C9CACA"/>
              </a:solidFill>
            </a:ln>
          </p:spPr>
          <p:txBody>
            <a:bodyPr wrap="square" lIns="0" tIns="0" rIns="0" bIns="0" rtlCol="0"/>
            <a:lstStyle/>
            <a:p>
              <a:endParaRPr/>
            </a:p>
          </p:txBody>
        </p:sp>
      </p:grpSp>
      <p:sp>
        <p:nvSpPr>
          <p:cNvPr id="20" name="object 20"/>
          <p:cNvSpPr txBox="1"/>
          <p:nvPr/>
        </p:nvSpPr>
        <p:spPr>
          <a:xfrm>
            <a:off x="296802" y="385730"/>
            <a:ext cx="17287996" cy="5568512"/>
          </a:xfrm>
          <a:prstGeom prst="rect">
            <a:avLst/>
          </a:prstGeom>
        </p:spPr>
        <p:txBody>
          <a:bodyPr vert="horz" wrap="square" lIns="0" tIns="12700" rIns="0" bIns="0" rtlCol="0">
            <a:spAutoFit/>
          </a:bodyPr>
          <a:lstStyle/>
          <a:p>
            <a:pPr marL="12700" algn="just">
              <a:spcBef>
                <a:spcPts val="100"/>
              </a:spcBef>
            </a:pPr>
            <a:r>
              <a:rPr sz="2400" b="1" spc="15" dirty="0">
                <a:solidFill>
                  <a:srgbClr val="3DCC58"/>
                </a:solidFill>
                <a:latin typeface="Tahoma" pitchFamily="34" charset="0"/>
                <a:ea typeface="Tahoma" pitchFamily="34" charset="0"/>
                <a:cs typeface="Tahoma" pitchFamily="34" charset="0"/>
              </a:rPr>
              <a:t>Centros</a:t>
            </a:r>
            <a:r>
              <a:rPr sz="2400" b="1" spc="-25" dirty="0">
                <a:solidFill>
                  <a:srgbClr val="3DCC58"/>
                </a:solidFill>
                <a:latin typeface="Tahoma" pitchFamily="34" charset="0"/>
                <a:ea typeface="Tahoma" pitchFamily="34" charset="0"/>
                <a:cs typeface="Tahoma" pitchFamily="34" charset="0"/>
              </a:rPr>
              <a:t> </a:t>
            </a:r>
            <a:r>
              <a:rPr sz="2400" b="1" spc="20">
                <a:solidFill>
                  <a:srgbClr val="3DCC58"/>
                </a:solidFill>
                <a:latin typeface="Tahoma" pitchFamily="34" charset="0"/>
                <a:ea typeface="Tahoma" pitchFamily="34" charset="0"/>
                <a:cs typeface="Tahoma" pitchFamily="34" charset="0"/>
              </a:rPr>
              <a:t>de</a:t>
            </a:r>
            <a:r>
              <a:rPr sz="2400" b="1" spc="-20">
                <a:solidFill>
                  <a:srgbClr val="3DCC58"/>
                </a:solidFill>
                <a:latin typeface="Tahoma" pitchFamily="34" charset="0"/>
                <a:ea typeface="Tahoma" pitchFamily="34" charset="0"/>
                <a:cs typeface="Tahoma" pitchFamily="34" charset="0"/>
              </a:rPr>
              <a:t> </a:t>
            </a:r>
            <a:r>
              <a:rPr sz="2400" b="1" spc="20" smtClean="0">
                <a:solidFill>
                  <a:srgbClr val="3DCC58"/>
                </a:solidFill>
                <a:latin typeface="Tahoma" pitchFamily="34" charset="0"/>
                <a:ea typeface="Tahoma" pitchFamily="34" charset="0"/>
                <a:cs typeface="Tahoma" pitchFamily="34" charset="0"/>
              </a:rPr>
              <a:t>datos</a:t>
            </a:r>
            <a:endParaRPr lang="es-ES" sz="2400" b="1" spc="20" dirty="0" smtClean="0">
              <a:solidFill>
                <a:srgbClr val="3DCC58"/>
              </a:solidFill>
              <a:latin typeface="Tahoma" pitchFamily="34" charset="0"/>
              <a:ea typeface="Tahoma" pitchFamily="34" charset="0"/>
              <a:cs typeface="Tahoma" pitchFamily="34" charset="0"/>
            </a:endParaRPr>
          </a:p>
          <a:p>
            <a:pPr marL="12700" algn="just">
              <a:spcBef>
                <a:spcPts val="100"/>
              </a:spcBef>
            </a:pPr>
            <a:endParaRPr lang="es-ES" sz="2400" b="1" spc="20" dirty="0" smtClean="0">
              <a:solidFill>
                <a:srgbClr val="3DCC58"/>
              </a:solidFill>
              <a:latin typeface="Tahoma" pitchFamily="34" charset="0"/>
              <a:ea typeface="Tahoma" pitchFamily="34" charset="0"/>
              <a:cs typeface="Tahoma" pitchFamily="34" charset="0"/>
            </a:endParaRPr>
          </a:p>
          <a:p>
            <a:pPr marL="12700" algn="just">
              <a:spcBef>
                <a:spcPts val="100"/>
              </a:spcBef>
            </a:pPr>
            <a:r>
              <a:rPr sz="2400" spc="10" smtClean="0">
                <a:solidFill>
                  <a:srgbClr val="41B3E5"/>
                </a:solidFill>
                <a:latin typeface="Tahoma" pitchFamily="34" charset="0"/>
                <a:ea typeface="Tahoma" pitchFamily="34" charset="0"/>
                <a:cs typeface="Tahoma" pitchFamily="34" charset="0"/>
              </a:rPr>
              <a:t>Diseño</a:t>
            </a:r>
            <a:r>
              <a:rPr sz="2400" smtClean="0">
                <a:solidFill>
                  <a:srgbClr val="41B3E5"/>
                </a:solidFill>
                <a:latin typeface="Tahoma" pitchFamily="34" charset="0"/>
                <a:ea typeface="Tahoma" pitchFamily="34" charset="0"/>
                <a:cs typeface="Tahoma" pitchFamily="34" charset="0"/>
              </a:rPr>
              <a:t> </a:t>
            </a:r>
            <a:r>
              <a:rPr sz="2400" spc="15" dirty="0">
                <a:solidFill>
                  <a:srgbClr val="41B3E5"/>
                </a:solidFill>
                <a:latin typeface="Tahoma" pitchFamily="34" charset="0"/>
                <a:ea typeface="Tahoma" pitchFamily="34" charset="0"/>
                <a:cs typeface="Tahoma" pitchFamily="34" charset="0"/>
              </a:rPr>
              <a:t>de</a:t>
            </a:r>
            <a:r>
              <a:rPr sz="2400" spc="5" dirty="0">
                <a:solidFill>
                  <a:srgbClr val="41B3E5"/>
                </a:solidFill>
                <a:latin typeface="Tahoma" pitchFamily="34" charset="0"/>
                <a:ea typeface="Tahoma" pitchFamily="34" charset="0"/>
                <a:cs typeface="Tahoma" pitchFamily="34" charset="0"/>
              </a:rPr>
              <a:t> </a:t>
            </a:r>
            <a:r>
              <a:rPr sz="2400" spc="15" dirty="0">
                <a:solidFill>
                  <a:srgbClr val="41B3E5"/>
                </a:solidFill>
                <a:latin typeface="Tahoma" pitchFamily="34" charset="0"/>
                <a:ea typeface="Tahoma" pitchFamily="34" charset="0"/>
                <a:cs typeface="Tahoma" pitchFamily="34" charset="0"/>
              </a:rPr>
              <a:t>referencia</a:t>
            </a:r>
            <a:r>
              <a:rPr sz="2400" spc="5" dirty="0">
                <a:solidFill>
                  <a:srgbClr val="41B3E5"/>
                </a:solidFill>
                <a:latin typeface="Tahoma" pitchFamily="34" charset="0"/>
                <a:ea typeface="Tahoma" pitchFamily="34" charset="0"/>
                <a:cs typeface="Tahoma" pitchFamily="34" charset="0"/>
              </a:rPr>
              <a:t> </a:t>
            </a:r>
            <a:r>
              <a:rPr sz="2400" spc="20" dirty="0">
                <a:solidFill>
                  <a:srgbClr val="41B3E5"/>
                </a:solidFill>
                <a:latin typeface="Tahoma" pitchFamily="34" charset="0"/>
                <a:ea typeface="Tahoma" pitchFamily="34" charset="0"/>
                <a:cs typeface="Tahoma" pitchFamily="34" charset="0"/>
              </a:rPr>
              <a:t>para</a:t>
            </a:r>
            <a:r>
              <a:rPr sz="2400" dirty="0">
                <a:solidFill>
                  <a:srgbClr val="41B3E5"/>
                </a:solidFill>
                <a:latin typeface="Tahoma" pitchFamily="34" charset="0"/>
                <a:ea typeface="Tahoma" pitchFamily="34" charset="0"/>
                <a:cs typeface="Tahoma" pitchFamily="34" charset="0"/>
              </a:rPr>
              <a:t> </a:t>
            </a:r>
            <a:r>
              <a:rPr sz="2400" spc="20" dirty="0">
                <a:solidFill>
                  <a:srgbClr val="41B3E5"/>
                </a:solidFill>
                <a:latin typeface="Tahoma" pitchFamily="34" charset="0"/>
                <a:ea typeface="Tahoma" pitchFamily="34" charset="0"/>
                <a:cs typeface="Tahoma" pitchFamily="34" charset="0"/>
              </a:rPr>
              <a:t>centro</a:t>
            </a:r>
            <a:r>
              <a:rPr sz="2400" spc="5" dirty="0">
                <a:solidFill>
                  <a:srgbClr val="41B3E5"/>
                </a:solidFill>
                <a:latin typeface="Tahoma" pitchFamily="34" charset="0"/>
                <a:ea typeface="Tahoma" pitchFamily="34" charset="0"/>
                <a:cs typeface="Tahoma" pitchFamily="34" charset="0"/>
              </a:rPr>
              <a:t> </a:t>
            </a:r>
            <a:r>
              <a:rPr sz="2400" spc="15" dirty="0">
                <a:solidFill>
                  <a:srgbClr val="41B3E5"/>
                </a:solidFill>
                <a:latin typeface="Tahoma" pitchFamily="34" charset="0"/>
                <a:ea typeface="Tahoma" pitchFamily="34" charset="0"/>
                <a:cs typeface="Tahoma" pitchFamily="34" charset="0"/>
              </a:rPr>
              <a:t>de</a:t>
            </a:r>
            <a:r>
              <a:rPr sz="2400" spc="5" dirty="0">
                <a:solidFill>
                  <a:srgbClr val="41B3E5"/>
                </a:solidFill>
                <a:latin typeface="Tahoma" pitchFamily="34" charset="0"/>
                <a:ea typeface="Tahoma" pitchFamily="34" charset="0"/>
                <a:cs typeface="Tahoma" pitchFamily="34" charset="0"/>
              </a:rPr>
              <a:t> </a:t>
            </a:r>
            <a:r>
              <a:rPr sz="2400" spc="15" dirty="0">
                <a:solidFill>
                  <a:srgbClr val="41B3E5"/>
                </a:solidFill>
                <a:latin typeface="Tahoma" pitchFamily="34" charset="0"/>
                <a:ea typeface="Tahoma" pitchFamily="34" charset="0"/>
                <a:cs typeface="Tahoma" pitchFamily="34" charset="0"/>
              </a:rPr>
              <a:t>datos</a:t>
            </a:r>
            <a:r>
              <a:rPr sz="2400" spc="5" dirty="0">
                <a:solidFill>
                  <a:srgbClr val="41B3E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suministro</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energía</a:t>
            </a:r>
            <a:r>
              <a:rPr lang="es-AR" sz="2400" spc="1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sistema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refrigeración</a:t>
            </a:r>
            <a:r>
              <a:rPr sz="2400" spc="5" dirty="0">
                <a:solidFill>
                  <a:srgbClr val="221915"/>
                </a:solidFill>
                <a:latin typeface="Tahoma" pitchFamily="34" charset="0"/>
                <a:ea typeface="Tahoma" pitchFamily="34" charset="0"/>
                <a:cs typeface="Tahoma" pitchFamily="34" charset="0"/>
              </a:rPr>
              <a:t> y </a:t>
            </a:r>
            <a:r>
              <a:rPr sz="2400" spc="5" err="1">
                <a:solidFill>
                  <a:srgbClr val="221915"/>
                </a:solidFill>
                <a:latin typeface="Tahoma" pitchFamily="34" charset="0"/>
                <a:ea typeface="Tahoma" pitchFamily="34" charset="0"/>
                <a:cs typeface="Tahoma" pitchFamily="34" charset="0"/>
              </a:rPr>
              <a:t>espacio</a:t>
            </a:r>
            <a:r>
              <a:rPr lang="es-ES" sz="2400" spc="5" dirty="0">
                <a:solidFill>
                  <a:srgbClr val="221915"/>
                </a:solidFill>
                <a:latin typeface="Tahoma" pitchFamily="34" charset="0"/>
                <a:ea typeface="Tahoma" pitchFamily="34" charset="0"/>
                <a:cs typeface="Tahoma" pitchFamily="34" charset="0"/>
              </a:rPr>
              <a:t> </a:t>
            </a:r>
            <a:r>
              <a:rPr sz="2400" spc="20" smtClean="0">
                <a:solidFill>
                  <a:srgbClr val="221915"/>
                </a:solidFill>
                <a:latin typeface="Tahoma" pitchFamily="34" charset="0"/>
                <a:ea typeface="Tahoma" pitchFamily="34" charset="0"/>
                <a:cs typeface="Tahoma" pitchFamily="34" charset="0"/>
              </a:rPr>
              <a:t>informático.</a:t>
            </a:r>
            <a:endParaRPr lang="es-ES" sz="2400" spc="20" dirty="0" smtClean="0">
              <a:solidFill>
                <a:srgbClr val="221915"/>
              </a:solidFill>
              <a:latin typeface="Tahoma" pitchFamily="34" charset="0"/>
              <a:ea typeface="Tahoma" pitchFamily="34" charset="0"/>
              <a:cs typeface="Tahoma" pitchFamily="34" charset="0"/>
            </a:endParaRPr>
          </a:p>
          <a:p>
            <a:pPr marL="12700" marR="257810" algn="just">
              <a:spcBef>
                <a:spcPts val="120"/>
              </a:spcBef>
            </a:pPr>
            <a:r>
              <a:rPr sz="2400" spc="20" smtClean="0">
                <a:solidFill>
                  <a:srgbClr val="221915"/>
                </a:solidFill>
                <a:latin typeface="Tahoma" pitchFamily="34" charset="0"/>
                <a:ea typeface="Tahoma" pitchFamily="34" charset="0"/>
                <a:cs typeface="Tahoma" pitchFamily="34" charset="0"/>
              </a:rPr>
              <a:t>Un </a:t>
            </a:r>
            <a:r>
              <a:rPr sz="2400" spc="25" dirty="0">
                <a:solidFill>
                  <a:srgbClr val="221915"/>
                </a:solidFill>
                <a:latin typeface="Tahoma" pitchFamily="34" charset="0"/>
                <a:ea typeface="Tahoma" pitchFamily="34" charset="0"/>
                <a:cs typeface="Tahoma" pitchFamily="34" charset="0"/>
              </a:rPr>
              <a:t>centro </a:t>
            </a:r>
            <a:r>
              <a:rPr sz="2400" spc="20" dirty="0">
                <a:solidFill>
                  <a:srgbClr val="221915"/>
                </a:solidFill>
                <a:latin typeface="Tahoma" pitchFamily="34" charset="0"/>
                <a:ea typeface="Tahoma" pitchFamily="34" charset="0"/>
                <a:cs typeface="Tahoma" pitchFamily="34" charset="0"/>
              </a:rPr>
              <a:t>de datos </a:t>
            </a:r>
            <a:r>
              <a:rPr sz="2400" spc="-5" dirty="0">
                <a:solidFill>
                  <a:srgbClr val="221915"/>
                </a:solidFill>
                <a:latin typeface="Tahoma" pitchFamily="34" charset="0"/>
                <a:ea typeface="Tahoma" pitchFamily="34" charset="0"/>
                <a:cs typeface="Tahoma" pitchFamily="34" charset="0"/>
              </a:rPr>
              <a:t>es </a:t>
            </a:r>
            <a:r>
              <a:rPr sz="2400" spc="25" dirty="0">
                <a:solidFill>
                  <a:srgbClr val="221915"/>
                </a:solidFill>
                <a:latin typeface="Tahoma" pitchFamily="34" charset="0"/>
                <a:ea typeface="Tahoma" pitchFamily="34" charset="0"/>
                <a:cs typeface="Tahoma" pitchFamily="34" charset="0"/>
              </a:rPr>
              <a:t>una </a:t>
            </a:r>
            <a:r>
              <a:rPr sz="2400" spc="15" dirty="0">
                <a:solidFill>
                  <a:srgbClr val="221915"/>
                </a:solidFill>
                <a:latin typeface="Tahoma" pitchFamily="34" charset="0"/>
                <a:ea typeface="Tahoma" pitchFamily="34" charset="0"/>
                <a:cs typeface="Tahoma" pitchFamily="34" charset="0"/>
              </a:rPr>
              <a:t>instalación </a:t>
            </a:r>
            <a:r>
              <a:rPr sz="2400" spc="25" dirty="0">
                <a:solidFill>
                  <a:srgbClr val="221915"/>
                </a:solidFill>
                <a:latin typeface="Tahoma" pitchFamily="34" charset="0"/>
                <a:ea typeface="Tahoma" pitchFamily="34" charset="0"/>
                <a:cs typeface="Tahoma" pitchFamily="34" charset="0"/>
              </a:rPr>
              <a:t>que </a:t>
            </a:r>
            <a:r>
              <a:rPr sz="2400" spc="15" dirty="0">
                <a:solidFill>
                  <a:srgbClr val="221915"/>
                </a:solidFill>
                <a:latin typeface="Tahoma" pitchFamily="34" charset="0"/>
                <a:ea typeface="Tahoma" pitchFamily="34" charset="0"/>
                <a:cs typeface="Tahoma" pitchFamily="34" charset="0"/>
              </a:rPr>
              <a:t>aloja dispositivos </a:t>
            </a:r>
            <a:r>
              <a:rPr sz="2400" spc="20" dirty="0">
                <a:solidFill>
                  <a:srgbClr val="221915"/>
                </a:solidFill>
                <a:latin typeface="Tahoma" pitchFamily="34" charset="0"/>
                <a:ea typeface="Tahoma" pitchFamily="34" charset="0"/>
                <a:cs typeface="Tahoma" pitchFamily="34" charset="0"/>
              </a:rPr>
              <a:t>de </a:t>
            </a:r>
            <a:r>
              <a:rPr sz="2400" spc="-5" dirty="0">
                <a:solidFill>
                  <a:srgbClr val="221915"/>
                </a:solidFill>
                <a:latin typeface="Tahoma" pitchFamily="34" charset="0"/>
                <a:ea typeface="Tahoma" pitchFamily="34" charset="0"/>
                <a:cs typeface="Tahoma" pitchFamily="34" charset="0"/>
              </a:rPr>
              <a:t>TI. </a:t>
            </a:r>
            <a:r>
              <a:rPr sz="2400" spc="-40" dirty="0">
                <a:solidFill>
                  <a:srgbClr val="221915"/>
                </a:solidFill>
                <a:latin typeface="Tahoma" pitchFamily="34" charset="0"/>
                <a:ea typeface="Tahoma" pitchFamily="34" charset="0"/>
                <a:cs typeface="Tahoma" pitchFamily="34" charset="0"/>
              </a:rPr>
              <a:t>Se </a:t>
            </a:r>
            <a:r>
              <a:rPr sz="2400" spc="10" dirty="0">
                <a:solidFill>
                  <a:srgbClr val="221915"/>
                </a:solidFill>
                <a:latin typeface="Tahoma" pitchFamily="34" charset="0"/>
                <a:ea typeface="Tahoma" pitchFamily="34" charset="0"/>
                <a:cs typeface="Tahoma" pitchFamily="34" charset="0"/>
              </a:rPr>
              <a:t>caracteriza </a:t>
            </a:r>
            <a:r>
              <a:rPr sz="2400" spc="40" dirty="0" err="1">
                <a:solidFill>
                  <a:srgbClr val="221915"/>
                </a:solidFill>
                <a:latin typeface="Tahoma" pitchFamily="34" charset="0"/>
                <a:ea typeface="Tahoma" pitchFamily="34" charset="0"/>
                <a:cs typeface="Tahoma" pitchFamily="34" charset="0"/>
              </a:rPr>
              <a:t>por</a:t>
            </a:r>
            <a:r>
              <a:rPr sz="2400" spc="4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su</a:t>
            </a:r>
            <a:r>
              <a:rPr lang="es-ES" sz="2400" spc="1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potencia</a:t>
            </a:r>
            <a:r>
              <a:rPr sz="2400" spc="2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informática</a:t>
            </a:r>
            <a:r>
              <a:rPr lang="es-AR" sz="2400" spc="2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nivel</a:t>
            </a:r>
            <a:r>
              <a:rPr sz="2400" spc="1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spc="25" dirty="0">
                <a:solidFill>
                  <a:srgbClr val="221915"/>
                </a:solidFill>
                <a:latin typeface="Tahoma" pitchFamily="34" charset="0"/>
                <a:ea typeface="Tahoma" pitchFamily="34" charset="0"/>
                <a:cs typeface="Tahoma" pitchFamily="34" charset="0"/>
              </a:rPr>
              <a:t>disponibilidad </a:t>
            </a:r>
            <a:r>
              <a:rPr sz="2400" spc="5" dirty="0">
                <a:solidFill>
                  <a:srgbClr val="221915"/>
                </a:solidFill>
                <a:latin typeface="Tahoma" pitchFamily="34" charset="0"/>
                <a:ea typeface="Tahoma" pitchFamily="34" charset="0"/>
                <a:cs typeface="Tahoma" pitchFamily="34" charset="0"/>
              </a:rPr>
              <a:t>y </a:t>
            </a:r>
            <a:r>
              <a:rPr sz="2400" spc="10" dirty="0">
                <a:solidFill>
                  <a:srgbClr val="221915"/>
                </a:solidFill>
                <a:latin typeface="Tahoma" pitchFamily="34" charset="0"/>
                <a:ea typeface="Tahoma" pitchFamily="34" charset="0"/>
                <a:cs typeface="Tahoma" pitchFamily="34" charset="0"/>
              </a:rPr>
              <a:t>espacio </a:t>
            </a:r>
            <a:r>
              <a:rPr sz="2400" spc="20" dirty="0">
                <a:solidFill>
                  <a:srgbClr val="221915"/>
                </a:solidFill>
                <a:latin typeface="Tahoma" pitchFamily="34" charset="0"/>
                <a:ea typeface="Tahoma" pitchFamily="34" charset="0"/>
                <a:cs typeface="Tahoma" pitchFamily="34" charset="0"/>
              </a:rPr>
              <a:t>de </a:t>
            </a:r>
            <a:r>
              <a:rPr sz="2400" spc="15" dirty="0">
                <a:solidFill>
                  <a:srgbClr val="221915"/>
                </a:solidFill>
                <a:latin typeface="Tahoma" pitchFamily="34" charset="0"/>
                <a:ea typeface="Tahoma" pitchFamily="34" charset="0"/>
                <a:cs typeface="Tahoma" pitchFamily="34" charset="0"/>
              </a:rPr>
              <a:t>construcción. </a:t>
            </a:r>
            <a:r>
              <a:rPr sz="2400" spc="-5" dirty="0">
                <a:solidFill>
                  <a:srgbClr val="221915"/>
                </a:solidFill>
                <a:latin typeface="Tahoma" pitchFamily="34" charset="0"/>
                <a:ea typeface="Tahoma" pitchFamily="34" charset="0"/>
                <a:cs typeface="Tahoma" pitchFamily="34" charset="0"/>
              </a:rPr>
              <a:t>Los </a:t>
            </a:r>
            <a:r>
              <a:rPr sz="2400" spc="15" dirty="0" err="1">
                <a:solidFill>
                  <a:srgbClr val="221915"/>
                </a:solidFill>
                <a:latin typeface="Tahoma" pitchFamily="34" charset="0"/>
                <a:ea typeface="Tahoma" pitchFamily="34" charset="0"/>
                <a:cs typeface="Tahoma" pitchFamily="34" charset="0"/>
              </a:rPr>
              <a:t>diseños</a:t>
            </a:r>
            <a:r>
              <a:rPr sz="2400" spc="1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referencia</a:t>
            </a:r>
            <a:r>
              <a:rPr sz="2400" spc="20" dirty="0">
                <a:solidFill>
                  <a:srgbClr val="221915"/>
                </a:solidFill>
                <a:latin typeface="Tahoma" pitchFamily="34" charset="0"/>
                <a:ea typeface="Tahoma" pitchFamily="34" charset="0"/>
                <a:cs typeface="Tahoma" pitchFamily="34" charset="0"/>
              </a:rPr>
              <a:t> de </a:t>
            </a:r>
            <a:r>
              <a:rPr sz="2400" spc="10" dirty="0">
                <a:solidFill>
                  <a:srgbClr val="221915"/>
                </a:solidFill>
                <a:latin typeface="Tahoma" pitchFamily="34" charset="0"/>
                <a:ea typeface="Tahoma" pitchFamily="34" charset="0"/>
                <a:cs typeface="Tahoma" pitchFamily="34" charset="0"/>
              </a:rPr>
              <a:t>Schneider </a:t>
            </a:r>
            <a:r>
              <a:rPr sz="2400" spc="5" dirty="0">
                <a:solidFill>
                  <a:srgbClr val="221915"/>
                </a:solidFill>
                <a:latin typeface="Tahoma" pitchFamily="34" charset="0"/>
                <a:ea typeface="Tahoma" pitchFamily="34" charset="0"/>
                <a:cs typeface="Tahoma" pitchFamily="34" charset="0"/>
              </a:rPr>
              <a:t>Electric </a:t>
            </a:r>
            <a:r>
              <a:rPr sz="2400" spc="20" dirty="0">
                <a:solidFill>
                  <a:srgbClr val="221915"/>
                </a:solidFill>
                <a:latin typeface="Tahoma" pitchFamily="34" charset="0"/>
                <a:ea typeface="Tahoma" pitchFamily="34" charset="0"/>
                <a:cs typeface="Tahoma" pitchFamily="34" charset="0"/>
              </a:rPr>
              <a:t>ayudan </a:t>
            </a:r>
            <a:r>
              <a:rPr sz="2400" dirty="0">
                <a:solidFill>
                  <a:srgbClr val="221915"/>
                </a:solidFill>
                <a:latin typeface="Tahoma" pitchFamily="34" charset="0"/>
                <a:ea typeface="Tahoma" pitchFamily="34" charset="0"/>
                <a:cs typeface="Tahoma" pitchFamily="34" charset="0"/>
              </a:rPr>
              <a:t>a </a:t>
            </a:r>
            <a:r>
              <a:rPr sz="2400" spc="30" dirty="0">
                <a:solidFill>
                  <a:srgbClr val="221915"/>
                </a:solidFill>
                <a:latin typeface="Tahoma" pitchFamily="34" charset="0"/>
                <a:ea typeface="Tahoma" pitchFamily="34" charset="0"/>
                <a:cs typeface="Tahoma" pitchFamily="34" charset="0"/>
              </a:rPr>
              <a:t>abordar </a:t>
            </a:r>
            <a:r>
              <a:rPr sz="2400" spc="10" dirty="0">
                <a:solidFill>
                  <a:srgbClr val="221915"/>
                </a:solidFill>
                <a:latin typeface="Tahoma" pitchFamily="34" charset="0"/>
                <a:ea typeface="Tahoma" pitchFamily="34" charset="0"/>
                <a:cs typeface="Tahoma" pitchFamily="34" charset="0"/>
              </a:rPr>
              <a:t>los desafíos </a:t>
            </a:r>
            <a:r>
              <a:rPr sz="2400" spc="20" dirty="0">
                <a:solidFill>
                  <a:srgbClr val="221915"/>
                </a:solidFill>
                <a:latin typeface="Tahoma" pitchFamily="34" charset="0"/>
                <a:ea typeface="Tahoma" pitchFamily="34" charset="0"/>
                <a:cs typeface="Tahoma" pitchFamily="34" charset="0"/>
              </a:rPr>
              <a:t>de </a:t>
            </a:r>
            <a:r>
              <a:rPr sz="2400" spc="15" dirty="0">
                <a:solidFill>
                  <a:srgbClr val="221915"/>
                </a:solidFill>
                <a:latin typeface="Tahoma" pitchFamily="34" charset="0"/>
                <a:ea typeface="Tahoma" pitchFamily="34" charset="0"/>
                <a:cs typeface="Tahoma" pitchFamily="34" charset="0"/>
              </a:rPr>
              <a:t>planificación </a:t>
            </a:r>
            <a:r>
              <a:rPr sz="2400" spc="15" dirty="0" err="1">
                <a:solidFill>
                  <a:srgbClr val="221915"/>
                </a:solidFill>
                <a:latin typeface="Tahoma" pitchFamily="34" charset="0"/>
                <a:ea typeface="Tahoma" pitchFamily="34" charset="0"/>
                <a:cs typeface="Tahoma" pitchFamily="34" charset="0"/>
              </a:rPr>
              <a:t>típicos</a:t>
            </a:r>
            <a:r>
              <a:rPr sz="2400" spc="1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a:t>
            </a:r>
            <a:r>
              <a:rPr lang="es-ES"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diseñar</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mejor</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centros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datos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con</a:t>
            </a:r>
            <a:r>
              <a:rPr sz="2400" spc="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alta</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disponibilidad</a:t>
            </a:r>
            <a:r>
              <a:rPr lang="es-AR"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seguridad</a:t>
            </a:r>
            <a:r>
              <a:rPr sz="2400" spc="5" dirty="0">
                <a:solidFill>
                  <a:srgbClr val="221915"/>
                </a:solidFill>
                <a:latin typeface="Tahoma" pitchFamily="34" charset="0"/>
                <a:ea typeface="Tahoma" pitchFamily="34" charset="0"/>
                <a:cs typeface="Tahoma" pitchFamily="34" charset="0"/>
              </a:rPr>
              <a:t> y</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eficiencia</a:t>
            </a:r>
            <a:r>
              <a:rPr sz="2400" spc="5"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operativa</a:t>
            </a:r>
            <a:r>
              <a:rPr sz="2400" spc="20" smtClean="0">
                <a:solidFill>
                  <a:srgbClr val="221915"/>
                </a:solidFill>
                <a:latin typeface="Tahoma" pitchFamily="34" charset="0"/>
                <a:ea typeface="Tahoma" pitchFamily="34" charset="0"/>
                <a:cs typeface="Tahoma" pitchFamily="34" charset="0"/>
              </a:rPr>
              <a:t>.</a:t>
            </a:r>
            <a:endParaRPr lang="es-ES" sz="2400" spc="20" dirty="0" smtClean="0">
              <a:solidFill>
                <a:srgbClr val="221915"/>
              </a:solidFill>
              <a:latin typeface="Tahoma" pitchFamily="34" charset="0"/>
              <a:ea typeface="Tahoma" pitchFamily="34" charset="0"/>
              <a:cs typeface="Tahoma" pitchFamily="34" charset="0"/>
            </a:endParaRPr>
          </a:p>
          <a:p>
            <a:pPr marL="12700" marR="5080" algn="just">
              <a:spcBef>
                <a:spcPts val="100"/>
              </a:spcBef>
            </a:pPr>
            <a:r>
              <a:rPr lang="es-AR" sz="2400" dirty="0" smtClean="0">
                <a:solidFill>
                  <a:srgbClr val="221915"/>
                </a:solidFill>
                <a:latin typeface="Tahoma" pitchFamily="34" charset="0"/>
                <a:ea typeface="Tahoma" pitchFamily="34" charset="0"/>
                <a:cs typeface="Tahoma" pitchFamily="34" charset="0"/>
              </a:rPr>
              <a:t>Tres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áreas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son</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fundamentales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diseñar</a:t>
            </a:r>
            <a:r>
              <a:rPr lang="es-AR" sz="2400" spc="-5" dirty="0" smtClean="0">
                <a:solidFill>
                  <a:srgbClr val="221915"/>
                </a:solidFill>
                <a:latin typeface="Tahoma" pitchFamily="34" charset="0"/>
                <a:ea typeface="Tahoma" pitchFamily="34" charset="0"/>
                <a:cs typeface="Tahoma" pitchFamily="34" charset="0"/>
              </a:rPr>
              <a:t> </a:t>
            </a:r>
            <a:r>
              <a:rPr lang="es-AR" sz="2400" spc="45" dirty="0" smtClean="0">
                <a:solidFill>
                  <a:srgbClr val="221915"/>
                </a:solidFill>
                <a:latin typeface="Tahoma" pitchFamily="34" charset="0"/>
                <a:ea typeface="Tahoma" pitchFamily="34" charset="0"/>
                <a:cs typeface="Tahoma" pitchFamily="34" charset="0"/>
              </a:rPr>
              <a:t>un</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centro</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datos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eficiente</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alto </a:t>
            </a:r>
            <a:r>
              <a:rPr lang="es-AR" sz="2400" spc="35" dirty="0" smtClean="0">
                <a:solidFill>
                  <a:srgbClr val="221915"/>
                </a:solidFill>
                <a:latin typeface="Tahoma" pitchFamily="34" charset="0"/>
                <a:ea typeface="Tahoma" pitchFamily="34" charset="0"/>
                <a:cs typeface="Tahoma" pitchFamily="34" charset="0"/>
              </a:rPr>
              <a:t>rendimiento. </a:t>
            </a:r>
            <a:r>
              <a:rPr lang="es-AR" sz="2400" spc="-5" dirty="0" smtClean="0">
                <a:solidFill>
                  <a:srgbClr val="221915"/>
                </a:solidFill>
                <a:latin typeface="Tahoma" pitchFamily="34" charset="0"/>
                <a:ea typeface="Tahoma" pitchFamily="34" charset="0"/>
                <a:cs typeface="Tahoma" pitchFamily="34" charset="0"/>
              </a:rPr>
              <a:t>Cada </a:t>
            </a:r>
            <a:r>
              <a:rPr lang="es-AR" sz="2400" spc="40" dirty="0" smtClean="0">
                <a:solidFill>
                  <a:srgbClr val="221915"/>
                </a:solidFill>
                <a:latin typeface="Tahoma" pitchFamily="34" charset="0"/>
                <a:ea typeface="Tahoma" pitchFamily="34" charset="0"/>
                <a:cs typeface="Tahoma" pitchFamily="34" charset="0"/>
              </a:rPr>
              <a:t>uno </a:t>
            </a:r>
            <a:r>
              <a:rPr lang="es-AR" sz="2400" spc="10" dirty="0" smtClean="0">
                <a:solidFill>
                  <a:srgbClr val="221915"/>
                </a:solidFill>
                <a:latin typeface="Tahoma" pitchFamily="34" charset="0"/>
                <a:ea typeface="Tahoma" pitchFamily="34" charset="0"/>
                <a:cs typeface="Tahoma" pitchFamily="34" charset="0"/>
              </a:rPr>
              <a:t>está </a:t>
            </a:r>
            <a:r>
              <a:rPr lang="es-AR" sz="2400" spc="30" dirty="0" smtClean="0">
                <a:solidFill>
                  <a:srgbClr val="221915"/>
                </a:solidFill>
                <a:latin typeface="Tahoma" pitchFamily="34" charset="0"/>
                <a:ea typeface="Tahoma" pitchFamily="34" charset="0"/>
                <a:cs typeface="Tahoma" pitchFamily="34" charset="0"/>
              </a:rPr>
              <a:t>cubierto </a:t>
            </a:r>
            <a:r>
              <a:rPr lang="es-AR" sz="2400" spc="25" dirty="0" smtClean="0">
                <a:solidFill>
                  <a:srgbClr val="221915"/>
                </a:solidFill>
                <a:latin typeface="Tahoma" pitchFamily="34" charset="0"/>
                <a:ea typeface="Tahoma" pitchFamily="34" charset="0"/>
                <a:cs typeface="Tahoma" pitchFamily="34" charset="0"/>
              </a:rPr>
              <a:t>de </a:t>
            </a:r>
            <a:r>
              <a:rPr lang="es-AR" sz="2400" spc="20" dirty="0" smtClean="0">
                <a:solidFill>
                  <a:srgbClr val="221915"/>
                </a:solidFill>
                <a:latin typeface="Tahoma" pitchFamily="34" charset="0"/>
                <a:ea typeface="Tahoma" pitchFamily="34" charset="0"/>
                <a:cs typeface="Tahoma" pitchFamily="34" charset="0"/>
              </a:rPr>
              <a:t>recomendaciones </a:t>
            </a:r>
            <a:r>
              <a:rPr lang="es-AR" sz="2400" spc="10" dirty="0" smtClean="0">
                <a:solidFill>
                  <a:srgbClr val="221915"/>
                </a:solidFill>
                <a:latin typeface="Tahoma" pitchFamily="34" charset="0"/>
                <a:ea typeface="Tahoma" pitchFamily="34" charset="0"/>
                <a:cs typeface="Tahoma" pitchFamily="34" charset="0"/>
              </a:rPr>
              <a:t>técnicas </a:t>
            </a:r>
            <a:r>
              <a:rPr lang="es-AR" sz="2400" spc="5" dirty="0" smtClean="0">
                <a:solidFill>
                  <a:srgbClr val="221915"/>
                </a:solidFill>
                <a:latin typeface="Tahoma" pitchFamily="34" charset="0"/>
                <a:ea typeface="Tahoma" pitchFamily="34" charset="0"/>
                <a:cs typeface="Tahoma" pitchFamily="34" charset="0"/>
              </a:rPr>
              <a:t>y </a:t>
            </a:r>
            <a:r>
              <a:rPr lang="es-AR" sz="2400" spc="15" dirty="0" smtClean="0">
                <a:solidFill>
                  <a:srgbClr val="221915"/>
                </a:solidFill>
                <a:latin typeface="Tahoma" pitchFamily="34" charset="0"/>
                <a:ea typeface="Tahoma" pitchFamily="34" charset="0"/>
                <a:cs typeface="Tahoma" pitchFamily="34" charset="0"/>
              </a:rPr>
              <a:t>posibles </a:t>
            </a:r>
            <a:r>
              <a:rPr lang="es-AR" sz="2400" spc="10" dirty="0" smtClean="0">
                <a:solidFill>
                  <a:srgbClr val="221915"/>
                </a:solidFill>
                <a:latin typeface="Tahoma" pitchFamily="34" charset="0"/>
                <a:ea typeface="Tahoma" pitchFamily="34" charset="0"/>
                <a:cs typeface="Tahoma" pitchFamily="34" charset="0"/>
              </a:rPr>
              <a:t>variaciones: </a:t>
            </a:r>
            <a:endParaRPr lang="es-AR" sz="2400" dirty="0" smtClean="0">
              <a:latin typeface="Tahoma" pitchFamily="34" charset="0"/>
              <a:ea typeface="Tahoma" pitchFamily="34" charset="0"/>
              <a:cs typeface="Tahoma" pitchFamily="34" charset="0"/>
            </a:endParaRPr>
          </a:p>
          <a:p>
            <a:pPr algn="just">
              <a:spcBef>
                <a:spcPts val="15"/>
              </a:spcBef>
            </a:pPr>
            <a:endParaRPr lang="es-AR" sz="2400" dirty="0" smtClean="0">
              <a:latin typeface="Tahoma" pitchFamily="34" charset="0"/>
              <a:ea typeface="Tahoma" pitchFamily="34" charset="0"/>
              <a:cs typeface="Tahoma" pitchFamily="34" charset="0"/>
            </a:endParaRPr>
          </a:p>
          <a:p>
            <a:pPr marL="914400" marR="284480" lvl="1" indent="-457200" algn="just">
              <a:buClr>
                <a:srgbClr val="3DCC58"/>
              </a:buClr>
              <a:buSzPct val="85714"/>
              <a:buFont typeface="+mj-lt"/>
              <a:buAutoNum type="arabicPeriod"/>
              <a:tabLst>
                <a:tab pos="88265" algn="l"/>
              </a:tabLst>
            </a:pPr>
            <a:r>
              <a:rPr lang="es-AR" sz="2400" b="1" spc="10" dirty="0" smtClean="0">
                <a:solidFill>
                  <a:srgbClr val="221915"/>
                </a:solidFill>
                <a:latin typeface="Tahoma" pitchFamily="34" charset="0"/>
                <a:ea typeface="Tahoma" pitchFamily="34" charset="0"/>
                <a:cs typeface="Tahoma" pitchFamily="34" charset="0"/>
              </a:rPr>
              <a:t>Energía</a:t>
            </a:r>
            <a:r>
              <a:rPr lang="es-AR" sz="2400" b="1" spc="-5"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de</a:t>
            </a:r>
            <a:r>
              <a:rPr lang="es-AR" sz="2400" b="1" spc="-5" dirty="0" smtClean="0">
                <a:solidFill>
                  <a:srgbClr val="221915"/>
                </a:solidFill>
                <a:latin typeface="Tahoma" pitchFamily="34" charset="0"/>
                <a:ea typeface="Tahoma" pitchFamily="34" charset="0"/>
                <a:cs typeface="Tahoma" pitchFamily="34" charset="0"/>
              </a:rPr>
              <a:t> </a:t>
            </a:r>
            <a:r>
              <a:rPr lang="es-AR" sz="2400" b="1" spc="10" dirty="0" smtClean="0">
                <a:solidFill>
                  <a:srgbClr val="221915"/>
                </a:solidFill>
                <a:latin typeface="Tahoma" pitchFamily="34" charset="0"/>
                <a:ea typeface="Tahoma" pitchFamily="34" charset="0"/>
                <a:cs typeface="Tahoma" pitchFamily="34" charset="0"/>
              </a:rPr>
              <a:t>la</a:t>
            </a:r>
            <a:r>
              <a:rPr lang="es-AR" sz="2400" b="1" spc="-5"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instalación: </a:t>
            </a:r>
            <a:r>
              <a:rPr lang="es-AR" sz="2400" spc="20" dirty="0" smtClean="0">
                <a:solidFill>
                  <a:srgbClr val="221915"/>
                </a:solidFill>
                <a:latin typeface="Tahoma" pitchFamily="34" charset="0"/>
                <a:ea typeface="Tahoma" pitchFamily="34" charset="0"/>
                <a:cs typeface="Tahoma" pitchFamily="34" charset="0"/>
              </a:rPr>
              <a:t>Aborda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arquitectura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eléctrica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suministro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energía</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todos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componentes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críticos</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no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críticos.</a:t>
            </a:r>
            <a:endParaRPr lang="es-AR" sz="2400" dirty="0" smtClean="0">
              <a:latin typeface="Tahoma" pitchFamily="34" charset="0"/>
              <a:ea typeface="Tahoma" pitchFamily="34" charset="0"/>
              <a:cs typeface="Tahoma" pitchFamily="34" charset="0"/>
            </a:endParaRPr>
          </a:p>
          <a:p>
            <a:pPr marL="926466" lvl="1" indent="-457200" algn="just">
              <a:spcBef>
                <a:spcPts val="560"/>
              </a:spcBef>
              <a:buClr>
                <a:srgbClr val="3DCC58"/>
              </a:buClr>
              <a:buSzPct val="83333"/>
              <a:buFont typeface="+mj-lt"/>
              <a:buAutoNum type="arabicPeriod"/>
              <a:tabLst>
                <a:tab pos="77470" algn="l"/>
              </a:tabLst>
            </a:pPr>
            <a:r>
              <a:rPr lang="es-AR" sz="2400" b="1" spc="15" dirty="0" smtClean="0">
                <a:solidFill>
                  <a:srgbClr val="221915"/>
                </a:solidFill>
                <a:latin typeface="Tahoma" pitchFamily="34" charset="0"/>
                <a:ea typeface="Tahoma" pitchFamily="34" charset="0"/>
                <a:cs typeface="Tahoma" pitchFamily="34" charset="0"/>
              </a:rPr>
              <a:t>Refrigeración</a:t>
            </a:r>
            <a:r>
              <a:rPr lang="es-AR" sz="2400" b="1" spc="-5" dirty="0" smtClean="0">
                <a:solidFill>
                  <a:srgbClr val="221915"/>
                </a:solidFill>
                <a:latin typeface="Tahoma" pitchFamily="34" charset="0"/>
                <a:ea typeface="Tahoma" pitchFamily="34" charset="0"/>
                <a:cs typeface="Tahoma" pitchFamily="34" charset="0"/>
              </a:rPr>
              <a:t> </a:t>
            </a:r>
            <a:r>
              <a:rPr lang="es-AR" sz="2400" b="1" spc="20" dirty="0" smtClean="0">
                <a:solidFill>
                  <a:srgbClr val="221915"/>
                </a:solidFill>
                <a:latin typeface="Tahoma" pitchFamily="34" charset="0"/>
                <a:ea typeface="Tahoma" pitchFamily="34" charset="0"/>
                <a:cs typeface="Tahoma" pitchFamily="34" charset="0"/>
              </a:rPr>
              <a:t>de</a:t>
            </a:r>
            <a:r>
              <a:rPr lang="es-AR" sz="2400" b="1" dirty="0" smtClean="0">
                <a:solidFill>
                  <a:srgbClr val="221915"/>
                </a:solidFill>
                <a:latin typeface="Tahoma" pitchFamily="34" charset="0"/>
                <a:ea typeface="Tahoma" pitchFamily="34" charset="0"/>
                <a:cs typeface="Tahoma" pitchFamily="34" charset="0"/>
              </a:rPr>
              <a:t> </a:t>
            </a:r>
            <a:r>
              <a:rPr lang="es-AR" sz="2400" b="1" spc="15" dirty="0" smtClean="0">
                <a:solidFill>
                  <a:srgbClr val="221915"/>
                </a:solidFill>
                <a:latin typeface="Tahoma" pitchFamily="34" charset="0"/>
                <a:ea typeface="Tahoma" pitchFamily="34" charset="0"/>
                <a:cs typeface="Tahoma" pitchFamily="34" charset="0"/>
              </a:rPr>
              <a:t>instalaciones: </a:t>
            </a:r>
            <a:r>
              <a:rPr lang="es-AR" sz="2400" spc="15" dirty="0" smtClean="0">
                <a:solidFill>
                  <a:srgbClr val="221915"/>
                </a:solidFill>
                <a:latin typeface="Tahoma" pitchFamily="34" charset="0"/>
                <a:ea typeface="Tahoma" pitchFamily="34" charset="0"/>
                <a:cs typeface="Tahoma" pitchFamily="34" charset="0"/>
              </a:rPr>
              <a:t>Aborda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sistema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refrigeración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espacio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TI</a:t>
            </a:r>
            <a:endParaRPr lang="es-AR" sz="2400" dirty="0" smtClean="0">
              <a:latin typeface="Tahoma" pitchFamily="34" charset="0"/>
              <a:ea typeface="Tahoma" pitchFamily="34" charset="0"/>
              <a:cs typeface="Tahoma" pitchFamily="34" charset="0"/>
            </a:endParaRPr>
          </a:p>
          <a:p>
            <a:pPr marL="914400" marR="327025" lvl="1" indent="-457200" algn="just">
              <a:spcBef>
                <a:spcPts val="50"/>
              </a:spcBef>
              <a:buClr>
                <a:srgbClr val="3DCC58"/>
              </a:buClr>
              <a:buSzPct val="88235"/>
              <a:buFont typeface="+mj-lt"/>
              <a:buAutoNum type="arabicPeriod"/>
              <a:tabLst>
                <a:tab pos="104139" algn="l"/>
              </a:tabLst>
            </a:pPr>
            <a:r>
              <a:rPr lang="es-AR" sz="2400" b="1" spc="-5" dirty="0" smtClean="0">
                <a:solidFill>
                  <a:srgbClr val="221915"/>
                </a:solidFill>
                <a:latin typeface="Tahoma" pitchFamily="34" charset="0"/>
                <a:ea typeface="Tahoma" pitchFamily="34" charset="0"/>
                <a:cs typeface="Tahoma" pitchFamily="34" charset="0"/>
              </a:rPr>
              <a:t>Espacio</a:t>
            </a:r>
            <a:r>
              <a:rPr lang="es-AR" sz="2400" b="1" dirty="0" smtClean="0">
                <a:solidFill>
                  <a:srgbClr val="221915"/>
                </a:solidFill>
                <a:latin typeface="Tahoma" pitchFamily="34" charset="0"/>
                <a:ea typeface="Tahoma" pitchFamily="34" charset="0"/>
                <a:cs typeface="Tahoma" pitchFamily="34" charset="0"/>
              </a:rPr>
              <a:t> </a:t>
            </a:r>
            <a:r>
              <a:rPr lang="es-AR" sz="2400" b="1" spc="25" dirty="0" smtClean="0">
                <a:solidFill>
                  <a:srgbClr val="221915"/>
                </a:solidFill>
                <a:latin typeface="Tahoma" pitchFamily="34" charset="0"/>
                <a:ea typeface="Tahoma" pitchFamily="34" charset="0"/>
                <a:cs typeface="Tahoma" pitchFamily="34" charset="0"/>
              </a:rPr>
              <a:t>TI: </a:t>
            </a:r>
            <a:r>
              <a:rPr lang="es-AR" sz="2400" spc="25" dirty="0" smtClean="0">
                <a:solidFill>
                  <a:srgbClr val="221915"/>
                </a:solidFill>
                <a:latin typeface="Tahoma" pitchFamily="34" charset="0"/>
                <a:ea typeface="Tahoma" pitchFamily="34" charset="0"/>
                <a:cs typeface="Tahoma" pitchFamily="34" charset="0"/>
              </a:rPr>
              <a:t>Abordar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selección</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disposición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componentes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 </a:t>
            </a:r>
            <a:r>
              <a:rPr lang="es-AR" sz="2400" spc="25" dirty="0" smtClean="0">
                <a:solidFill>
                  <a:srgbClr val="221915"/>
                </a:solidFill>
                <a:latin typeface="Tahoma" pitchFamily="34" charset="0"/>
                <a:ea typeface="Tahoma" pitchFamily="34" charset="0"/>
                <a:cs typeface="Tahoma" pitchFamily="34" charset="0"/>
              </a:rPr>
              <a:t>equipos</a:t>
            </a:r>
            <a:r>
              <a:rPr lang="es-AR" sz="2400" dirty="0" smtClean="0">
                <a:solidFill>
                  <a:srgbClr val="221915"/>
                </a:solidFill>
                <a:latin typeface="Tahoma" pitchFamily="34" charset="0"/>
                <a:ea typeface="Tahoma" pitchFamily="34" charset="0"/>
                <a:cs typeface="Tahoma" pitchFamily="34" charset="0"/>
              </a:rPr>
              <a:t> clave: </a:t>
            </a:r>
            <a:r>
              <a:rPr lang="es-AR" sz="2400" spc="5" dirty="0" smtClean="0">
                <a:solidFill>
                  <a:srgbClr val="221915"/>
                </a:solidFill>
                <a:latin typeface="Tahoma" pitchFamily="34" charset="0"/>
                <a:ea typeface="Tahoma" pitchFamily="34" charset="0"/>
                <a:cs typeface="Tahoma" pitchFamily="34" charset="0"/>
              </a:rPr>
              <a:t>racks, </a:t>
            </a:r>
            <a:r>
              <a:rPr lang="es-AR" sz="2400" spc="-15" dirty="0" smtClean="0">
                <a:solidFill>
                  <a:srgbClr val="221915"/>
                </a:solidFill>
                <a:latin typeface="Tahoma" pitchFamily="34" charset="0"/>
                <a:ea typeface="Tahoma" pitchFamily="34" charset="0"/>
                <a:cs typeface="Tahoma" pitchFamily="34" charset="0"/>
              </a:rPr>
              <a:t>PDU</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sistema</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gestión</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seguridad.</a:t>
            </a:r>
            <a:endParaRPr lang="es-AR" sz="2400" dirty="0" smtClean="0">
              <a:latin typeface="Tahoma" pitchFamily="34" charset="0"/>
              <a:ea typeface="Tahoma" pitchFamily="34" charset="0"/>
              <a:cs typeface="Tahoma" pitchFamily="34" charset="0"/>
            </a:endParaRPr>
          </a:p>
          <a:p>
            <a:pPr marL="12700" marR="5080">
              <a:lnSpc>
                <a:spcPct val="166600"/>
              </a:lnSpc>
              <a:spcBef>
                <a:spcPts val="590"/>
              </a:spcBef>
            </a:pPr>
            <a:endParaRPr sz="650" dirty="0">
              <a:latin typeface="Microsoft Sans Serif"/>
              <a:cs typeface="Microsoft Sans Serif"/>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object 8"/>
          <p:cNvGrpSpPr/>
          <p:nvPr/>
        </p:nvGrpSpPr>
        <p:grpSpPr>
          <a:xfrm>
            <a:off x="16370352" y="8029596"/>
            <a:ext cx="1187450" cy="1704975"/>
            <a:chOff x="6019000" y="4735741"/>
            <a:chExt cx="1187450" cy="1704975"/>
          </a:xfrm>
        </p:grpSpPr>
        <p:pic>
          <p:nvPicPr>
            <p:cNvPr id="9" name="object 9"/>
            <p:cNvPicPr/>
            <p:nvPr/>
          </p:nvPicPr>
          <p:blipFill>
            <a:blip r:embed="rId2" cstate="print"/>
            <a:stretch>
              <a:fillRect/>
            </a:stretch>
          </p:blipFill>
          <p:spPr>
            <a:xfrm>
              <a:off x="6022175" y="4738910"/>
              <a:ext cx="1180909" cy="1698439"/>
            </a:xfrm>
            <a:prstGeom prst="rect">
              <a:avLst/>
            </a:prstGeom>
          </p:spPr>
        </p:pic>
        <p:sp>
          <p:nvSpPr>
            <p:cNvPr id="10" name="object 10"/>
            <p:cNvSpPr/>
            <p:nvPr/>
          </p:nvSpPr>
          <p:spPr>
            <a:xfrm>
              <a:off x="6022175" y="4738916"/>
              <a:ext cx="1181100" cy="1698625"/>
            </a:xfrm>
            <a:custGeom>
              <a:avLst/>
              <a:gdLst/>
              <a:ahLst/>
              <a:cxnLst/>
              <a:rect l="l" t="t" r="r" b="b"/>
              <a:pathLst>
                <a:path w="1181100" h="1698625">
                  <a:moveTo>
                    <a:pt x="0" y="1698434"/>
                  </a:moveTo>
                  <a:lnTo>
                    <a:pt x="1180909" y="1698434"/>
                  </a:lnTo>
                  <a:lnTo>
                    <a:pt x="1180909" y="0"/>
                  </a:lnTo>
                  <a:lnTo>
                    <a:pt x="0" y="0"/>
                  </a:lnTo>
                  <a:lnTo>
                    <a:pt x="0" y="1698434"/>
                  </a:lnTo>
                  <a:close/>
                </a:path>
              </a:pathLst>
            </a:custGeom>
            <a:ln w="6350">
              <a:solidFill>
                <a:srgbClr val="B5B6B6"/>
              </a:solidFill>
            </a:ln>
          </p:spPr>
          <p:txBody>
            <a:bodyPr wrap="square" lIns="0" tIns="0" rIns="0" bIns="0" rtlCol="0"/>
            <a:lstStyle/>
            <a:p>
              <a:endParaRPr/>
            </a:p>
          </p:txBody>
        </p:sp>
      </p:grpSp>
      <p:grpSp>
        <p:nvGrpSpPr>
          <p:cNvPr id="11" name="object 11"/>
          <p:cNvGrpSpPr/>
          <p:nvPr/>
        </p:nvGrpSpPr>
        <p:grpSpPr>
          <a:xfrm>
            <a:off x="15006903" y="8025570"/>
            <a:ext cx="1187450" cy="1710055"/>
            <a:chOff x="4655551" y="4731715"/>
            <a:chExt cx="1187450" cy="1710055"/>
          </a:xfrm>
        </p:grpSpPr>
        <p:pic>
          <p:nvPicPr>
            <p:cNvPr id="12" name="object 12"/>
            <p:cNvPicPr/>
            <p:nvPr/>
          </p:nvPicPr>
          <p:blipFill>
            <a:blip r:embed="rId3" cstate="print"/>
            <a:stretch>
              <a:fillRect/>
            </a:stretch>
          </p:blipFill>
          <p:spPr>
            <a:xfrm>
              <a:off x="4655553" y="4731727"/>
              <a:ext cx="1187183" cy="1191475"/>
            </a:xfrm>
            <a:prstGeom prst="rect">
              <a:avLst/>
            </a:prstGeom>
          </p:spPr>
        </p:pic>
        <p:pic>
          <p:nvPicPr>
            <p:cNvPr id="13" name="object 13"/>
            <p:cNvPicPr/>
            <p:nvPr/>
          </p:nvPicPr>
          <p:blipFill>
            <a:blip r:embed="rId4" cstate="print"/>
            <a:stretch>
              <a:fillRect/>
            </a:stretch>
          </p:blipFill>
          <p:spPr>
            <a:xfrm>
              <a:off x="4655553" y="4731715"/>
              <a:ext cx="1187183" cy="356298"/>
            </a:xfrm>
            <a:prstGeom prst="rect">
              <a:avLst/>
            </a:prstGeom>
          </p:spPr>
        </p:pic>
        <p:pic>
          <p:nvPicPr>
            <p:cNvPr id="14" name="object 14"/>
            <p:cNvPicPr/>
            <p:nvPr/>
          </p:nvPicPr>
          <p:blipFill>
            <a:blip r:embed="rId5" cstate="print"/>
            <a:stretch>
              <a:fillRect/>
            </a:stretch>
          </p:blipFill>
          <p:spPr>
            <a:xfrm>
              <a:off x="4655551" y="5408044"/>
              <a:ext cx="1187184" cy="1033194"/>
            </a:xfrm>
            <a:prstGeom prst="rect">
              <a:avLst/>
            </a:prstGeom>
          </p:spPr>
        </p:pic>
      </p:grpSp>
      <p:sp>
        <p:nvSpPr>
          <p:cNvPr id="22" name="object 22"/>
          <p:cNvSpPr txBox="1"/>
          <p:nvPr/>
        </p:nvSpPr>
        <p:spPr>
          <a:xfrm>
            <a:off x="296802" y="314292"/>
            <a:ext cx="17287996" cy="4357603"/>
          </a:xfrm>
          <a:prstGeom prst="rect">
            <a:avLst/>
          </a:prstGeom>
        </p:spPr>
        <p:txBody>
          <a:bodyPr vert="horz" wrap="square" lIns="0" tIns="76200" rIns="0" bIns="0" rtlCol="0">
            <a:spAutoFit/>
          </a:bodyPr>
          <a:lstStyle/>
          <a:p>
            <a:pPr marL="12700" algn="just">
              <a:spcBef>
                <a:spcPts val="600"/>
              </a:spcBef>
            </a:pPr>
            <a:r>
              <a:rPr sz="2400" b="1" spc="20" dirty="0">
                <a:solidFill>
                  <a:srgbClr val="3DCC58"/>
                </a:solidFill>
                <a:latin typeface="Tahoma" pitchFamily="34" charset="0"/>
                <a:ea typeface="Tahoma" pitchFamily="34" charset="0"/>
                <a:cs typeface="Tahoma" pitchFamily="34" charset="0"/>
              </a:rPr>
              <a:t>Hoteles</a:t>
            </a:r>
            <a:endParaRPr sz="2400" b="1">
              <a:latin typeface="Tahoma" pitchFamily="34" charset="0"/>
              <a:ea typeface="Tahoma" pitchFamily="34" charset="0"/>
              <a:cs typeface="Tahoma" pitchFamily="34" charset="0"/>
            </a:endParaRPr>
          </a:p>
          <a:p>
            <a:pPr marL="12700" algn="just">
              <a:spcBef>
                <a:spcPts val="440"/>
              </a:spcBef>
            </a:pPr>
            <a:r>
              <a:rPr sz="2400" b="1" spc="10" dirty="0">
                <a:solidFill>
                  <a:srgbClr val="41B3E5"/>
                </a:solidFill>
                <a:latin typeface="Tahoma" pitchFamily="34" charset="0"/>
                <a:ea typeface="Tahoma" pitchFamily="34" charset="0"/>
                <a:cs typeface="Tahoma" pitchFamily="34" charset="0"/>
              </a:rPr>
              <a:t>Resumen</a:t>
            </a:r>
            <a:r>
              <a:rPr sz="2400" b="1" spc="-5" dirty="0">
                <a:solidFill>
                  <a:srgbClr val="41B3E5"/>
                </a:solidFill>
                <a:latin typeface="Tahoma" pitchFamily="34" charset="0"/>
                <a:ea typeface="Tahoma" pitchFamily="34" charset="0"/>
                <a:cs typeface="Tahoma" pitchFamily="34" charset="0"/>
              </a:rPr>
              <a:t> </a:t>
            </a:r>
            <a:r>
              <a:rPr sz="2400" b="1" spc="20" dirty="0">
                <a:solidFill>
                  <a:srgbClr val="41B3E5"/>
                </a:solidFill>
                <a:latin typeface="Tahoma" pitchFamily="34" charset="0"/>
                <a:ea typeface="Tahoma" pitchFamily="34" charset="0"/>
                <a:cs typeface="Tahoma" pitchFamily="34" charset="0"/>
              </a:rPr>
              <a:t>del</a:t>
            </a:r>
            <a:r>
              <a:rPr sz="2400" b="1" dirty="0">
                <a:solidFill>
                  <a:srgbClr val="41B3E5"/>
                </a:solidFill>
                <a:latin typeface="Tahoma" pitchFamily="34" charset="0"/>
                <a:ea typeface="Tahoma" pitchFamily="34" charset="0"/>
                <a:cs typeface="Tahoma" pitchFamily="34" charset="0"/>
              </a:rPr>
              <a:t> </a:t>
            </a:r>
            <a:r>
              <a:rPr sz="2400" b="1" spc="20" dirty="0">
                <a:solidFill>
                  <a:srgbClr val="41B3E5"/>
                </a:solidFill>
                <a:latin typeface="Tahoma" pitchFamily="34" charset="0"/>
                <a:ea typeface="Tahoma" pitchFamily="34" charset="0"/>
                <a:cs typeface="Tahoma" pitchFamily="34" charset="0"/>
              </a:rPr>
              <a:t>diseño</a:t>
            </a:r>
            <a:r>
              <a:rPr sz="2400" b="1" spc="-5" dirty="0">
                <a:solidFill>
                  <a:srgbClr val="41B3E5"/>
                </a:solidFill>
                <a:latin typeface="Tahoma" pitchFamily="34" charset="0"/>
                <a:ea typeface="Tahoma" pitchFamily="34" charset="0"/>
                <a:cs typeface="Tahoma" pitchFamily="34" charset="0"/>
              </a:rPr>
              <a:t> </a:t>
            </a:r>
            <a:r>
              <a:rPr sz="2400" b="1" spc="20" dirty="0">
                <a:solidFill>
                  <a:srgbClr val="41B3E5"/>
                </a:solidFill>
                <a:latin typeface="Tahoma" pitchFamily="34" charset="0"/>
                <a:ea typeface="Tahoma" pitchFamily="34" charset="0"/>
                <a:cs typeface="Tahoma" pitchFamily="34" charset="0"/>
              </a:rPr>
              <a:t>de</a:t>
            </a:r>
            <a:r>
              <a:rPr sz="2400" b="1" dirty="0">
                <a:solidFill>
                  <a:srgbClr val="41B3E5"/>
                </a:solidFill>
                <a:latin typeface="Tahoma" pitchFamily="34" charset="0"/>
                <a:ea typeface="Tahoma" pitchFamily="34" charset="0"/>
                <a:cs typeface="Tahoma" pitchFamily="34" charset="0"/>
              </a:rPr>
              <a:t> </a:t>
            </a:r>
            <a:r>
              <a:rPr sz="2400" b="1" spc="20" dirty="0">
                <a:solidFill>
                  <a:srgbClr val="41B3E5"/>
                </a:solidFill>
                <a:latin typeface="Tahoma" pitchFamily="34" charset="0"/>
                <a:ea typeface="Tahoma" pitchFamily="34" charset="0"/>
                <a:cs typeface="Tahoma" pitchFamily="34" charset="0"/>
              </a:rPr>
              <a:t>referencia</a:t>
            </a:r>
            <a:r>
              <a:rPr sz="2400" b="1" spc="-5" dirty="0">
                <a:solidFill>
                  <a:srgbClr val="41B3E5"/>
                </a:solidFill>
                <a:latin typeface="Tahoma" pitchFamily="34" charset="0"/>
                <a:ea typeface="Tahoma" pitchFamily="34" charset="0"/>
                <a:cs typeface="Tahoma" pitchFamily="34" charset="0"/>
              </a:rPr>
              <a:t> </a:t>
            </a:r>
            <a:r>
              <a:rPr sz="2400" b="1" spc="25" dirty="0">
                <a:solidFill>
                  <a:srgbClr val="41B3E5"/>
                </a:solidFill>
                <a:latin typeface="Tahoma" pitchFamily="34" charset="0"/>
                <a:ea typeface="Tahoma" pitchFamily="34" charset="0"/>
                <a:cs typeface="Tahoma" pitchFamily="34" charset="0"/>
              </a:rPr>
              <a:t>para</a:t>
            </a:r>
            <a:r>
              <a:rPr sz="2400" b="1" dirty="0">
                <a:solidFill>
                  <a:srgbClr val="41B3E5"/>
                </a:solidFill>
                <a:latin typeface="Tahoma" pitchFamily="34" charset="0"/>
                <a:ea typeface="Tahoma" pitchFamily="34" charset="0"/>
                <a:cs typeface="Tahoma" pitchFamily="34" charset="0"/>
              </a:rPr>
              <a:t> </a:t>
            </a:r>
            <a:r>
              <a:rPr sz="2400" b="1" spc="30" dirty="0">
                <a:solidFill>
                  <a:srgbClr val="41B3E5"/>
                </a:solidFill>
                <a:latin typeface="Tahoma" pitchFamily="34" charset="0"/>
                <a:ea typeface="Tahoma" pitchFamily="34" charset="0"/>
                <a:cs typeface="Tahoma" pitchFamily="34" charset="0"/>
              </a:rPr>
              <a:t>hotel</a:t>
            </a:r>
            <a:r>
              <a:rPr sz="2400" b="1" spc="-5" dirty="0">
                <a:solidFill>
                  <a:srgbClr val="41B3E5"/>
                </a:solidFill>
                <a:latin typeface="Tahoma" pitchFamily="34" charset="0"/>
                <a:ea typeface="Tahoma" pitchFamily="34" charset="0"/>
                <a:cs typeface="Tahoma" pitchFamily="34" charset="0"/>
              </a:rPr>
              <a:t> </a:t>
            </a:r>
            <a:r>
              <a:rPr sz="2400" b="1" spc="30" dirty="0">
                <a:solidFill>
                  <a:srgbClr val="41B3E5"/>
                </a:solidFill>
                <a:latin typeface="Tahoma" pitchFamily="34" charset="0"/>
                <a:ea typeface="Tahoma" pitchFamily="34" charset="0"/>
                <a:cs typeface="Tahoma" pitchFamily="34" charset="0"/>
              </a:rPr>
              <a:t>grande</a:t>
            </a:r>
            <a:r>
              <a:rPr sz="2400" b="1" dirty="0">
                <a:solidFill>
                  <a:srgbClr val="41B3E5"/>
                </a:solidFill>
                <a:latin typeface="Tahoma" pitchFamily="34" charset="0"/>
                <a:ea typeface="Tahoma" pitchFamily="34" charset="0"/>
                <a:cs typeface="Tahoma" pitchFamily="34" charset="0"/>
              </a:rPr>
              <a:t> </a:t>
            </a:r>
            <a:r>
              <a:rPr sz="2400" b="1" spc="5" dirty="0">
                <a:solidFill>
                  <a:srgbClr val="41B3E5"/>
                </a:solidFill>
                <a:latin typeface="Tahoma" pitchFamily="34" charset="0"/>
                <a:ea typeface="Tahoma" pitchFamily="34" charset="0"/>
                <a:cs typeface="Tahoma" pitchFamily="34" charset="0"/>
              </a:rPr>
              <a:t>y</a:t>
            </a:r>
            <a:r>
              <a:rPr sz="2400" b="1" spc="-5" dirty="0">
                <a:solidFill>
                  <a:srgbClr val="41B3E5"/>
                </a:solidFill>
                <a:latin typeface="Tahoma" pitchFamily="34" charset="0"/>
                <a:ea typeface="Tahoma" pitchFamily="34" charset="0"/>
                <a:cs typeface="Tahoma" pitchFamily="34" charset="0"/>
              </a:rPr>
              <a:t> </a:t>
            </a:r>
            <a:r>
              <a:rPr sz="2400" b="1" spc="20" dirty="0">
                <a:solidFill>
                  <a:srgbClr val="41B3E5"/>
                </a:solidFill>
                <a:latin typeface="Tahoma" pitchFamily="34" charset="0"/>
                <a:ea typeface="Tahoma" pitchFamily="34" charset="0"/>
                <a:cs typeface="Tahoma" pitchFamily="34" charset="0"/>
              </a:rPr>
              <a:t>de</a:t>
            </a:r>
            <a:r>
              <a:rPr sz="2400" b="1" dirty="0">
                <a:solidFill>
                  <a:srgbClr val="41B3E5"/>
                </a:solidFill>
                <a:latin typeface="Tahoma" pitchFamily="34" charset="0"/>
                <a:ea typeface="Tahoma" pitchFamily="34" charset="0"/>
                <a:cs typeface="Tahoma" pitchFamily="34" charset="0"/>
              </a:rPr>
              <a:t> </a:t>
            </a:r>
            <a:r>
              <a:rPr sz="2400" b="1" spc="25" dirty="0">
                <a:solidFill>
                  <a:srgbClr val="41B3E5"/>
                </a:solidFill>
                <a:latin typeface="Tahoma" pitchFamily="34" charset="0"/>
                <a:ea typeface="Tahoma" pitchFamily="34" charset="0"/>
                <a:cs typeface="Tahoma" pitchFamily="34" charset="0"/>
              </a:rPr>
              <a:t>lujo</a:t>
            </a:r>
            <a:r>
              <a:rPr sz="2400" b="1" dirty="0">
                <a:solidFill>
                  <a:srgbClr val="41B3E5"/>
                </a:solidFill>
                <a:latin typeface="Tahoma" pitchFamily="34" charset="0"/>
                <a:ea typeface="Tahoma" pitchFamily="34" charset="0"/>
                <a:cs typeface="Tahoma" pitchFamily="34" charset="0"/>
              </a:rPr>
              <a:t> </a:t>
            </a:r>
            <a:r>
              <a:rPr sz="2400" b="1" spc="-35" dirty="0">
                <a:solidFill>
                  <a:srgbClr val="41B3E5"/>
                </a:solidFill>
                <a:latin typeface="Tahoma" pitchFamily="34" charset="0"/>
                <a:ea typeface="Tahoma" pitchFamily="34" charset="0"/>
                <a:cs typeface="Tahoma" pitchFamily="34" charset="0"/>
              </a:rPr>
              <a:t>IEC</a:t>
            </a:r>
            <a:r>
              <a:rPr sz="2400" b="1" spc="-5" dirty="0">
                <a:solidFill>
                  <a:srgbClr val="41B3E5"/>
                </a:solidFill>
                <a:latin typeface="Tahoma" pitchFamily="34" charset="0"/>
                <a:ea typeface="Tahoma" pitchFamily="34" charset="0"/>
                <a:cs typeface="Tahoma" pitchFamily="34" charset="0"/>
              </a:rPr>
              <a:t> </a:t>
            </a:r>
            <a:r>
              <a:rPr sz="2400" b="1" spc="-10" dirty="0">
                <a:solidFill>
                  <a:srgbClr val="41B3E5"/>
                </a:solidFill>
                <a:latin typeface="Tahoma" pitchFamily="34" charset="0"/>
                <a:ea typeface="Tahoma" pitchFamily="34" charset="0"/>
                <a:cs typeface="Tahoma" pitchFamily="34" charset="0"/>
              </a:rPr>
              <a:t>&gt;</a:t>
            </a:r>
            <a:r>
              <a:rPr sz="2400" b="1" dirty="0">
                <a:solidFill>
                  <a:srgbClr val="41B3E5"/>
                </a:solidFill>
                <a:latin typeface="Tahoma" pitchFamily="34" charset="0"/>
                <a:ea typeface="Tahoma" pitchFamily="34" charset="0"/>
                <a:cs typeface="Tahoma" pitchFamily="34" charset="0"/>
              </a:rPr>
              <a:t> </a:t>
            </a:r>
            <a:r>
              <a:rPr sz="2400" b="1" spc="10">
                <a:solidFill>
                  <a:srgbClr val="41B3E5"/>
                </a:solidFill>
                <a:latin typeface="Tahoma" pitchFamily="34" charset="0"/>
                <a:ea typeface="Tahoma" pitchFamily="34" charset="0"/>
                <a:cs typeface="Tahoma" pitchFamily="34" charset="0"/>
              </a:rPr>
              <a:t>700</a:t>
            </a:r>
            <a:r>
              <a:rPr sz="2400" b="1" spc="-5">
                <a:solidFill>
                  <a:srgbClr val="41B3E5"/>
                </a:solidFill>
                <a:latin typeface="Tahoma" pitchFamily="34" charset="0"/>
                <a:ea typeface="Tahoma" pitchFamily="34" charset="0"/>
                <a:cs typeface="Tahoma" pitchFamily="34" charset="0"/>
              </a:rPr>
              <a:t> </a:t>
            </a:r>
            <a:r>
              <a:rPr sz="2400" b="1" spc="20" smtClean="0">
                <a:solidFill>
                  <a:srgbClr val="41B3E5"/>
                </a:solidFill>
                <a:latin typeface="Tahoma" pitchFamily="34" charset="0"/>
                <a:ea typeface="Tahoma" pitchFamily="34" charset="0"/>
                <a:cs typeface="Tahoma" pitchFamily="34" charset="0"/>
              </a:rPr>
              <a:t>habitaciones</a:t>
            </a:r>
            <a:endParaRPr lang="es-ES" sz="2400" b="1" spc="20" dirty="0" smtClean="0">
              <a:solidFill>
                <a:srgbClr val="41B3E5"/>
              </a:solidFill>
              <a:latin typeface="Tahoma" pitchFamily="34" charset="0"/>
              <a:ea typeface="Tahoma" pitchFamily="34" charset="0"/>
              <a:cs typeface="Tahoma" pitchFamily="34" charset="0"/>
            </a:endParaRPr>
          </a:p>
          <a:p>
            <a:pPr marL="12700" algn="just">
              <a:spcBef>
                <a:spcPts val="440"/>
              </a:spcBef>
            </a:pPr>
            <a:endParaRPr lang="es-ES" sz="2400" spc="20" dirty="0" smtClean="0">
              <a:solidFill>
                <a:srgbClr val="41B3E5"/>
              </a:solidFill>
              <a:latin typeface="Tahoma" pitchFamily="34" charset="0"/>
              <a:ea typeface="Tahoma" pitchFamily="34" charset="0"/>
              <a:cs typeface="Tahoma" pitchFamily="34" charset="0"/>
            </a:endParaRPr>
          </a:p>
          <a:p>
            <a:pPr marL="12700" marR="5080" algn="just">
              <a:spcBef>
                <a:spcPts val="100"/>
              </a:spcBef>
            </a:pPr>
            <a:r>
              <a:rPr lang="es-AR" sz="2400" spc="-5"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hoteles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grandes</a:t>
            </a:r>
            <a:r>
              <a:rPr lang="es-AR" sz="2400" spc="5" dirty="0" smtClean="0">
                <a:solidFill>
                  <a:srgbClr val="221915"/>
                </a:solidFill>
                <a:latin typeface="Tahoma" pitchFamily="34" charset="0"/>
                <a:ea typeface="Tahoma" pitchFamily="34" charset="0"/>
                <a:cs typeface="Tahoma" pitchFamily="34" charset="0"/>
              </a:rPr>
              <a:t> y</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lujo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son</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instalaciones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complejas</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que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utilizan</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muchos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sistemas </a:t>
            </a:r>
            <a:r>
              <a:rPr lang="es-AR" sz="2400" spc="25" dirty="0" smtClean="0">
                <a:solidFill>
                  <a:srgbClr val="221915"/>
                </a:solidFill>
                <a:latin typeface="Tahoma" pitchFamily="34" charset="0"/>
                <a:ea typeface="Tahoma" pitchFamily="34" charset="0"/>
                <a:cs typeface="Tahoma" pitchFamily="34" charset="0"/>
              </a:rPr>
              <a:t>para gestionar diferentes </a:t>
            </a:r>
            <a:r>
              <a:rPr lang="es-AR" sz="2400" spc="10" dirty="0" smtClean="0">
                <a:solidFill>
                  <a:srgbClr val="221915"/>
                </a:solidFill>
                <a:latin typeface="Tahoma" pitchFamily="34" charset="0"/>
                <a:ea typeface="Tahoma" pitchFamily="34" charset="0"/>
                <a:cs typeface="Tahoma" pitchFamily="34" charset="0"/>
              </a:rPr>
              <a:t>procesos. </a:t>
            </a:r>
            <a:r>
              <a:rPr lang="es-AR" sz="2400" spc="-5" dirty="0" smtClean="0">
                <a:solidFill>
                  <a:srgbClr val="221915"/>
                </a:solidFill>
                <a:latin typeface="Tahoma" pitchFamily="34" charset="0"/>
                <a:ea typeface="Tahoma" pitchFamily="34" charset="0"/>
                <a:cs typeface="Tahoma" pitchFamily="34" charset="0"/>
              </a:rPr>
              <a:t>Los </a:t>
            </a:r>
            <a:r>
              <a:rPr lang="es-AR" sz="2400" spc="15" dirty="0" smtClean="0">
                <a:solidFill>
                  <a:srgbClr val="221915"/>
                </a:solidFill>
                <a:latin typeface="Tahoma" pitchFamily="34" charset="0"/>
                <a:ea typeface="Tahoma" pitchFamily="34" charset="0"/>
                <a:cs typeface="Tahoma" pitchFamily="34" charset="0"/>
              </a:rPr>
              <a:t>huéspedes </a:t>
            </a:r>
            <a:r>
              <a:rPr lang="es-AR" sz="2400" spc="30" dirty="0" smtClean="0">
                <a:solidFill>
                  <a:srgbClr val="221915"/>
                </a:solidFill>
                <a:latin typeface="Tahoma" pitchFamily="34" charset="0"/>
                <a:ea typeface="Tahoma" pitchFamily="34" charset="0"/>
                <a:cs typeface="Tahoma" pitchFamily="34" charset="0"/>
              </a:rPr>
              <a:t>entran </a:t>
            </a:r>
            <a:r>
              <a:rPr lang="es-AR" sz="2400" spc="5" dirty="0" smtClean="0">
                <a:solidFill>
                  <a:srgbClr val="221915"/>
                </a:solidFill>
                <a:latin typeface="Tahoma" pitchFamily="34" charset="0"/>
                <a:ea typeface="Tahoma" pitchFamily="34" charset="0"/>
                <a:cs typeface="Tahoma" pitchFamily="34" charset="0"/>
              </a:rPr>
              <a:t>y </a:t>
            </a:r>
            <a:r>
              <a:rPr lang="es-AR" sz="2400" spc="10" dirty="0" smtClean="0">
                <a:solidFill>
                  <a:srgbClr val="221915"/>
                </a:solidFill>
                <a:latin typeface="Tahoma" pitchFamily="34" charset="0"/>
                <a:ea typeface="Tahoma" pitchFamily="34" charset="0"/>
                <a:cs typeface="Tahoma" pitchFamily="34" charset="0"/>
              </a:rPr>
              <a:t>salen </a:t>
            </a:r>
            <a:r>
              <a:rPr lang="es-AR" sz="2400" dirty="0" smtClean="0">
                <a:solidFill>
                  <a:srgbClr val="221915"/>
                </a:solidFill>
                <a:latin typeface="Tahoma" pitchFamily="34" charset="0"/>
                <a:ea typeface="Tahoma" pitchFamily="34" charset="0"/>
                <a:cs typeface="Tahoma" pitchFamily="34" charset="0"/>
              </a:rPr>
              <a:t>a </a:t>
            </a:r>
            <a:r>
              <a:rPr lang="es-AR" sz="2400" spc="20" dirty="0" smtClean="0">
                <a:solidFill>
                  <a:srgbClr val="221915"/>
                </a:solidFill>
                <a:latin typeface="Tahoma" pitchFamily="34" charset="0"/>
                <a:ea typeface="Tahoma" pitchFamily="34" charset="0"/>
                <a:cs typeface="Tahoma" pitchFamily="34" charset="0"/>
              </a:rPr>
              <a:t>todas horas del día </a:t>
            </a:r>
            <a:r>
              <a:rPr lang="es-AR" sz="2400" spc="30" dirty="0" smtClean="0">
                <a:solidFill>
                  <a:srgbClr val="221915"/>
                </a:solidFill>
                <a:latin typeface="Tahoma" pitchFamily="34" charset="0"/>
                <a:ea typeface="Tahoma" pitchFamily="34" charset="0"/>
                <a:cs typeface="Tahoma" pitchFamily="34" charset="0"/>
              </a:rPr>
              <a:t>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noche.</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Así,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horario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funcionamiento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un</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hotel</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 </a:t>
            </a:r>
            <a:r>
              <a:rPr lang="es-AR" sz="2400" dirty="0" smtClean="0">
                <a:solidFill>
                  <a:srgbClr val="221915"/>
                </a:solidFill>
                <a:latin typeface="Tahoma" pitchFamily="34" charset="0"/>
                <a:ea typeface="Tahoma" pitchFamily="34" charset="0"/>
                <a:cs typeface="Tahoma" pitchFamily="34" charset="0"/>
              </a:rPr>
              <a:t>las </a:t>
            </a:r>
            <a:r>
              <a:rPr lang="es-AR" sz="2400" spc="10" dirty="0" smtClean="0">
                <a:solidFill>
                  <a:srgbClr val="221915"/>
                </a:solidFill>
                <a:latin typeface="Tahoma" pitchFamily="34" charset="0"/>
                <a:ea typeface="Tahoma" pitchFamily="34" charset="0"/>
                <a:cs typeface="Tahoma" pitchFamily="34" charset="0"/>
              </a:rPr>
              <a:t>24</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horas,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365</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días </a:t>
            </a:r>
            <a:r>
              <a:rPr lang="es-AR" sz="2400" spc="20" dirty="0" smtClean="0">
                <a:solidFill>
                  <a:srgbClr val="221915"/>
                </a:solidFill>
                <a:latin typeface="Tahoma" pitchFamily="34" charset="0"/>
                <a:ea typeface="Tahoma" pitchFamily="34" charset="0"/>
                <a:cs typeface="Tahoma" pitchFamily="34" charset="0"/>
              </a:rPr>
              <a:t>del</a:t>
            </a:r>
            <a:r>
              <a:rPr lang="es-AR" sz="2400" spc="-1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año.</a:t>
            </a:r>
          </a:p>
          <a:p>
            <a:pPr marL="12700" marR="1116330" algn="just">
              <a:spcBef>
                <a:spcPts val="100"/>
              </a:spcBef>
            </a:pPr>
            <a:r>
              <a:rPr lang="es-AR" sz="2400" spc="-35"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sistema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distribución</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eléctrica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se</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resumirá</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el </a:t>
            </a:r>
            <a:r>
              <a:rPr lang="es-AR" sz="2400" spc="40" dirty="0" smtClean="0">
                <a:solidFill>
                  <a:srgbClr val="221915"/>
                </a:solidFill>
                <a:latin typeface="Tahoma" pitchFamily="34" charset="0"/>
                <a:ea typeface="Tahoma" pitchFamily="34" charset="0"/>
                <a:cs typeface="Tahoma" pitchFamily="34" charset="0"/>
              </a:rPr>
              <a:t>documento</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disponible.</a:t>
            </a:r>
            <a:endParaRPr lang="es-AR" sz="2400" dirty="0" smtClean="0">
              <a:latin typeface="Tahoma" pitchFamily="34" charset="0"/>
              <a:ea typeface="Tahoma" pitchFamily="34" charset="0"/>
              <a:cs typeface="Tahoma" pitchFamily="34" charset="0"/>
            </a:endParaRPr>
          </a:p>
          <a:p>
            <a:pPr marL="12700" marR="5080" algn="just">
              <a:spcBef>
                <a:spcPts val="690"/>
              </a:spcBef>
            </a:pPr>
            <a:r>
              <a:rPr lang="es-AR" sz="2400" spc="10" dirty="0" smtClean="0">
                <a:solidFill>
                  <a:srgbClr val="221915"/>
                </a:solidFill>
                <a:latin typeface="Tahoma" pitchFamily="34" charset="0"/>
                <a:ea typeface="Tahoma" pitchFamily="34" charset="0"/>
                <a:cs typeface="Tahoma" pitchFamily="34" charset="0"/>
              </a:rPr>
              <a:t>Evitar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tiempo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inactividad</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una</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prioridad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absoluta</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las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operaciones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hoteleras.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Los </a:t>
            </a:r>
            <a:r>
              <a:rPr lang="es-AR" sz="2400" spc="20" dirty="0" smtClean="0">
                <a:solidFill>
                  <a:srgbClr val="221915"/>
                </a:solidFill>
                <a:latin typeface="Tahoma" pitchFamily="34" charset="0"/>
                <a:ea typeface="Tahoma" pitchFamily="34" charset="0"/>
                <a:cs typeface="Tahoma" pitchFamily="34" charset="0"/>
              </a:rPr>
              <a:t>hoteles </a:t>
            </a:r>
            <a:r>
              <a:rPr lang="es-AR" sz="2400" spc="15" dirty="0" smtClean="0">
                <a:solidFill>
                  <a:srgbClr val="221915"/>
                </a:solidFill>
                <a:latin typeface="Tahoma" pitchFamily="34" charset="0"/>
                <a:ea typeface="Tahoma" pitchFamily="34" charset="0"/>
                <a:cs typeface="Tahoma" pitchFamily="34" charset="0"/>
              </a:rPr>
              <a:t>necesitan </a:t>
            </a:r>
            <a:r>
              <a:rPr lang="es-AR" sz="2400" spc="35" dirty="0" smtClean="0">
                <a:solidFill>
                  <a:srgbClr val="221915"/>
                </a:solidFill>
                <a:latin typeface="Tahoma" pitchFamily="34" charset="0"/>
                <a:ea typeface="Tahoma" pitchFamily="34" charset="0"/>
                <a:cs typeface="Tahoma" pitchFamily="34" charset="0"/>
              </a:rPr>
              <a:t>dominar </a:t>
            </a:r>
            <a:r>
              <a:rPr lang="es-AR" sz="2400" spc="10" dirty="0" smtClean="0">
                <a:solidFill>
                  <a:srgbClr val="221915"/>
                </a:solidFill>
                <a:latin typeface="Tahoma" pitchFamily="34" charset="0"/>
                <a:ea typeface="Tahoma" pitchFamily="34" charset="0"/>
                <a:cs typeface="Tahoma" pitchFamily="34" charset="0"/>
              </a:rPr>
              <a:t>el </a:t>
            </a:r>
            <a:r>
              <a:rPr lang="es-AR" sz="2400" spc="20" dirty="0" smtClean="0">
                <a:solidFill>
                  <a:srgbClr val="221915"/>
                </a:solidFill>
                <a:latin typeface="Tahoma" pitchFamily="34" charset="0"/>
                <a:ea typeface="Tahoma" pitchFamily="34" charset="0"/>
                <a:cs typeface="Tahoma" pitchFamily="34" charset="0"/>
              </a:rPr>
              <a:t>uso de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energía </a:t>
            </a:r>
            <a:r>
              <a:rPr lang="es-AR" sz="2400" spc="5" dirty="0" smtClean="0">
                <a:solidFill>
                  <a:srgbClr val="221915"/>
                </a:solidFill>
                <a:latin typeface="Tahoma" pitchFamily="34" charset="0"/>
                <a:ea typeface="Tahoma" pitchFamily="34" charset="0"/>
                <a:cs typeface="Tahoma" pitchFamily="34" charset="0"/>
              </a:rPr>
              <a:t>y </a:t>
            </a:r>
            <a:r>
              <a:rPr lang="es-AR" sz="2400" spc="35" dirty="0" smtClean="0">
                <a:solidFill>
                  <a:srgbClr val="221915"/>
                </a:solidFill>
                <a:latin typeface="Tahoma" pitchFamily="34" charset="0"/>
                <a:ea typeface="Tahoma" pitchFamily="34" charset="0"/>
                <a:cs typeface="Tahoma" pitchFamily="34" charset="0"/>
              </a:rPr>
              <a:t>proteger </a:t>
            </a:r>
            <a:r>
              <a:rPr lang="es-AR" sz="2400" dirty="0" smtClean="0">
                <a:solidFill>
                  <a:srgbClr val="221915"/>
                </a:solidFill>
                <a:latin typeface="Tahoma" pitchFamily="34" charset="0"/>
                <a:ea typeface="Tahoma" pitchFamily="34" charset="0"/>
                <a:cs typeface="Tahoma" pitchFamily="34" charset="0"/>
              </a:rPr>
              <a:t>las </a:t>
            </a:r>
            <a:r>
              <a:rPr lang="es-AR" sz="2400" spc="10" dirty="0" smtClean="0">
                <a:solidFill>
                  <a:srgbClr val="221915"/>
                </a:solidFill>
                <a:latin typeface="Tahoma" pitchFamily="34" charset="0"/>
                <a:ea typeface="Tahoma" pitchFamily="34" charset="0"/>
                <a:cs typeface="Tahoma" pitchFamily="34" charset="0"/>
              </a:rPr>
              <a:t>cargas </a:t>
            </a:r>
            <a:r>
              <a:rPr lang="es-AR" sz="2400" spc="30" dirty="0" smtClean="0">
                <a:solidFill>
                  <a:srgbClr val="221915"/>
                </a:solidFill>
                <a:latin typeface="Tahoma" pitchFamily="34" charset="0"/>
                <a:ea typeface="Tahoma" pitchFamily="34" charset="0"/>
                <a:cs typeface="Tahoma" pitchFamily="34" charset="0"/>
              </a:rPr>
              <a:t>contra </a:t>
            </a:r>
            <a:r>
              <a:rPr lang="es-AR" sz="2400" dirty="0" smtClean="0">
                <a:solidFill>
                  <a:srgbClr val="221915"/>
                </a:solidFill>
                <a:latin typeface="Tahoma" pitchFamily="34" charset="0"/>
                <a:ea typeface="Tahoma" pitchFamily="34" charset="0"/>
                <a:cs typeface="Tahoma" pitchFamily="34" charset="0"/>
              </a:rPr>
              <a:t>las </a:t>
            </a:r>
            <a:r>
              <a:rPr lang="es-AR" sz="2400" spc="20" dirty="0" smtClean="0">
                <a:solidFill>
                  <a:srgbClr val="221915"/>
                </a:solidFill>
                <a:latin typeface="Tahoma" pitchFamily="34" charset="0"/>
                <a:ea typeface="Tahoma" pitchFamily="34" charset="0"/>
                <a:cs typeface="Tahoma" pitchFamily="34" charset="0"/>
              </a:rPr>
              <a:t>perturbaciones. </a:t>
            </a:r>
            <a:r>
              <a:rPr lang="es-AR" sz="2400" spc="-10" dirty="0" smtClean="0">
                <a:solidFill>
                  <a:srgbClr val="221915"/>
                </a:solidFill>
                <a:latin typeface="Tahoma" pitchFamily="34" charset="0"/>
                <a:ea typeface="Tahoma" pitchFamily="34" charset="0"/>
                <a:cs typeface="Tahoma" pitchFamily="34" charset="0"/>
              </a:rPr>
              <a:t>La </a:t>
            </a:r>
            <a:r>
              <a:rPr lang="es-AR" sz="2400" spc="20" dirty="0" smtClean="0">
                <a:solidFill>
                  <a:srgbClr val="221915"/>
                </a:solidFill>
                <a:latin typeface="Tahoma" pitchFamily="34" charset="0"/>
                <a:ea typeface="Tahoma" pitchFamily="34" charset="0"/>
                <a:cs typeface="Tahoma" pitchFamily="34" charset="0"/>
              </a:rPr>
              <a:t>visibilidad </a:t>
            </a:r>
            <a:r>
              <a:rPr lang="es-AR" sz="2400" spc="35" dirty="0" smtClean="0">
                <a:solidFill>
                  <a:srgbClr val="221915"/>
                </a:solidFill>
                <a:latin typeface="Tahoma" pitchFamily="34" charset="0"/>
                <a:ea typeface="Tahoma" pitchFamily="34" charset="0"/>
                <a:cs typeface="Tahoma" pitchFamily="34" charset="0"/>
              </a:rPr>
              <a:t>total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distribución </a:t>
            </a:r>
            <a:r>
              <a:rPr lang="es-AR" sz="2400" spc="15" dirty="0" smtClean="0">
                <a:solidFill>
                  <a:srgbClr val="221915"/>
                </a:solidFill>
                <a:latin typeface="Tahoma" pitchFamily="34" charset="0"/>
                <a:ea typeface="Tahoma" pitchFamily="34" charset="0"/>
                <a:cs typeface="Tahoma" pitchFamily="34" charset="0"/>
              </a:rPr>
              <a:t>eléctrica </a:t>
            </a:r>
            <a:r>
              <a:rPr lang="es-AR" sz="2400" spc="10" dirty="0" smtClean="0">
                <a:solidFill>
                  <a:srgbClr val="221915"/>
                </a:solidFill>
                <a:latin typeface="Tahoma" pitchFamily="34" charset="0"/>
                <a:ea typeface="Tahoma" pitchFamily="34" charset="0"/>
                <a:cs typeface="Tahoma" pitchFamily="34" charset="0"/>
              </a:rPr>
              <a:t>(incluidas la </a:t>
            </a:r>
            <a:r>
              <a:rPr lang="es-AR" sz="2400" spc="20" dirty="0" smtClean="0">
                <a:solidFill>
                  <a:srgbClr val="221915"/>
                </a:solidFill>
                <a:latin typeface="Tahoma" pitchFamily="34" charset="0"/>
                <a:ea typeface="Tahoma" pitchFamily="34" charset="0"/>
                <a:cs typeface="Tahoma" pitchFamily="34" charset="0"/>
              </a:rPr>
              <a:t>medición, </a:t>
            </a:r>
            <a:r>
              <a:rPr lang="es-AR" sz="2400" spc="10" dirty="0" smtClean="0">
                <a:solidFill>
                  <a:srgbClr val="221915"/>
                </a:solidFill>
                <a:latin typeface="Tahoma" pitchFamily="34" charset="0"/>
                <a:ea typeface="Tahoma" pitchFamily="34" charset="0"/>
                <a:cs typeface="Tahoma" pitchFamily="34" charset="0"/>
              </a:rPr>
              <a:t>la visualización </a:t>
            </a:r>
            <a:r>
              <a:rPr lang="es-AR" sz="2400" spc="5" dirty="0" smtClean="0">
                <a:solidFill>
                  <a:srgbClr val="221915"/>
                </a:solidFill>
                <a:latin typeface="Tahoma" pitchFamily="34" charset="0"/>
                <a:ea typeface="Tahoma" pitchFamily="34" charset="0"/>
                <a:cs typeface="Tahoma" pitchFamily="34" charset="0"/>
              </a:rPr>
              <a:t>y </a:t>
            </a:r>
            <a:r>
              <a:rPr lang="es-AR" sz="2400" spc="10" dirty="0" smtClean="0">
                <a:solidFill>
                  <a:srgbClr val="221915"/>
                </a:solidFill>
                <a:latin typeface="Tahoma" pitchFamily="34" charset="0"/>
                <a:ea typeface="Tahoma" pitchFamily="34" charset="0"/>
                <a:cs typeface="Tahoma" pitchFamily="34" charset="0"/>
              </a:rPr>
              <a:t>el </a:t>
            </a:r>
            <a:r>
              <a:rPr lang="es-AR" sz="2400" spc="25" dirty="0" smtClean="0">
                <a:solidFill>
                  <a:srgbClr val="221915"/>
                </a:solidFill>
                <a:latin typeface="Tahoma" pitchFamily="34" charset="0"/>
                <a:ea typeface="Tahoma" pitchFamily="34" charset="0"/>
                <a:cs typeface="Tahoma" pitchFamily="34" charset="0"/>
              </a:rPr>
              <a:t>control) contribuye </a:t>
            </a:r>
            <a:r>
              <a:rPr lang="es-AR" sz="2400" dirty="0" smtClean="0">
                <a:solidFill>
                  <a:srgbClr val="221915"/>
                </a:solidFill>
                <a:latin typeface="Tahoma" pitchFamily="34" charset="0"/>
                <a:ea typeface="Tahoma" pitchFamily="34" charset="0"/>
                <a:cs typeface="Tahoma" pitchFamily="34" charset="0"/>
              </a:rPr>
              <a:t>a </a:t>
            </a:r>
            <a:r>
              <a:rPr lang="es-AR" sz="2400" spc="40" dirty="0" smtClean="0">
                <a:solidFill>
                  <a:srgbClr val="221915"/>
                </a:solidFill>
                <a:latin typeface="Tahoma" pitchFamily="34" charset="0"/>
                <a:ea typeface="Tahoma" pitchFamily="34" charset="0"/>
                <a:cs typeface="Tahoma" pitchFamily="34" charset="0"/>
              </a:rPr>
              <a:t>un </a:t>
            </a:r>
            <a:r>
              <a:rPr lang="es-AR" sz="2400" spc="15" dirty="0" smtClean="0">
                <a:solidFill>
                  <a:srgbClr val="221915"/>
                </a:solidFill>
                <a:latin typeface="Tahoma" pitchFamily="34" charset="0"/>
                <a:ea typeface="Tahoma" pitchFamily="34" charset="0"/>
                <a:cs typeface="Tahoma" pitchFamily="34" charset="0"/>
              </a:rPr>
              <a:t>sistema eléctrico </a:t>
            </a:r>
            <a:r>
              <a:rPr lang="es-AR" sz="2400" spc="20" dirty="0" smtClean="0">
                <a:solidFill>
                  <a:srgbClr val="221915"/>
                </a:solidFill>
                <a:latin typeface="Tahoma" pitchFamily="34" charset="0"/>
                <a:ea typeface="Tahoma" pitchFamily="34" charset="0"/>
                <a:cs typeface="Tahoma" pitchFamily="34" charset="0"/>
              </a:rPr>
              <a:t>confiable </a:t>
            </a:r>
            <a:r>
              <a:rPr lang="es-AR" sz="2400" spc="5" dirty="0" smtClean="0">
                <a:solidFill>
                  <a:srgbClr val="221915"/>
                </a:solidFill>
                <a:latin typeface="Tahoma" pitchFamily="34" charset="0"/>
                <a:ea typeface="Tahoma" pitchFamily="34" charset="0"/>
                <a:cs typeface="Tahoma" pitchFamily="34" charset="0"/>
              </a:rPr>
              <a:t>y </a:t>
            </a:r>
            <a:r>
              <a:rPr lang="es-AR" sz="2400" dirty="0" smtClean="0">
                <a:solidFill>
                  <a:srgbClr val="221915"/>
                </a:solidFill>
                <a:latin typeface="Tahoma" pitchFamily="34" charset="0"/>
                <a:ea typeface="Tahoma" pitchFamily="34" charset="0"/>
                <a:cs typeface="Tahoma" pitchFamily="34" charset="0"/>
              </a:rPr>
              <a:t>eficaz. Esto </a:t>
            </a:r>
            <a:r>
              <a:rPr lang="es-AR" sz="2400" spc="15" dirty="0" smtClean="0">
                <a:solidFill>
                  <a:srgbClr val="221915"/>
                </a:solidFill>
                <a:latin typeface="Tahoma" pitchFamily="34" charset="0"/>
                <a:ea typeface="Tahoma" pitchFamily="34" charset="0"/>
                <a:cs typeface="Tahoma" pitchFamily="34" charset="0"/>
              </a:rPr>
              <a:t>abarca desde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sistemas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MT</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BT, </a:t>
            </a:r>
            <a:r>
              <a:rPr lang="es-AR" sz="2400" spc="15" dirty="0" smtClean="0">
                <a:solidFill>
                  <a:srgbClr val="221915"/>
                </a:solidFill>
                <a:latin typeface="Tahoma" pitchFamily="34" charset="0"/>
                <a:ea typeface="Tahoma" pitchFamily="34" charset="0"/>
                <a:cs typeface="Tahoma" pitchFamily="34" charset="0"/>
              </a:rPr>
              <a:t>hasta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distribución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final</a:t>
            </a:r>
            <a:endParaRPr sz="2400">
              <a:latin typeface="Tahoma" pitchFamily="34" charset="0"/>
              <a:ea typeface="Tahoma" pitchFamily="34" charset="0"/>
              <a:cs typeface="Tahoma" pitchFamily="34" charset="0"/>
            </a:endParaRPr>
          </a:p>
        </p:txBody>
      </p:sp>
      <p:sp>
        <p:nvSpPr>
          <p:cNvPr id="24" name="object 24"/>
          <p:cNvSpPr txBox="1"/>
          <p:nvPr/>
        </p:nvSpPr>
        <p:spPr>
          <a:xfrm>
            <a:off x="5613401" y="5079369"/>
            <a:ext cx="3689985" cy="313997"/>
          </a:xfrm>
          <a:prstGeom prst="rect">
            <a:avLst/>
          </a:prstGeom>
        </p:spPr>
        <p:txBody>
          <a:bodyPr vert="horz" wrap="square" lIns="0" tIns="12700" rIns="0" bIns="0" rtlCol="0">
            <a:spAutoFit/>
          </a:bodyPr>
          <a:lstStyle/>
          <a:p>
            <a:pPr marL="12700" marR="5080" algn="just">
              <a:lnSpc>
                <a:spcPct val="154700"/>
              </a:lnSpc>
              <a:spcBef>
                <a:spcPts val="100"/>
              </a:spcBef>
            </a:pPr>
            <a:r>
              <a:rPr lang="es-AR" sz="600" spc="20" dirty="0" smtClean="0">
                <a:solidFill>
                  <a:srgbClr val="221915"/>
                </a:solidFill>
                <a:latin typeface="Microsoft Sans Serif"/>
                <a:cs typeface="Microsoft Sans Serif"/>
              </a:rPr>
              <a:t>.</a:t>
            </a:r>
            <a:endParaRPr lang="es-AR" sz="600" spc="20" dirty="0" smtClean="0">
              <a:solidFill>
                <a:srgbClr val="221915"/>
              </a:solidFill>
              <a:latin typeface="Microsoft Sans Serif"/>
              <a:cs typeface="Microsoft Sans Serif"/>
            </a:endParaRPr>
          </a:p>
          <a:p>
            <a:pPr marL="12700" marR="5080" algn="just">
              <a:lnSpc>
                <a:spcPct val="154700"/>
              </a:lnSpc>
              <a:spcBef>
                <a:spcPts val="100"/>
              </a:spcBef>
            </a:pPr>
            <a:endParaRPr sz="700" dirty="0">
              <a:latin typeface="Microsoft Sans Serif"/>
              <a:cs typeface="Microsoft Sans Serif"/>
            </a:endParaRPr>
          </a:p>
        </p:txBody>
      </p:sp>
      <p:sp>
        <p:nvSpPr>
          <p:cNvPr id="25" name="object 25"/>
          <p:cNvSpPr txBox="1"/>
          <p:nvPr/>
        </p:nvSpPr>
        <p:spPr>
          <a:xfrm>
            <a:off x="15068749" y="8963081"/>
            <a:ext cx="925830" cy="253365"/>
          </a:xfrm>
          <a:prstGeom prst="rect">
            <a:avLst/>
          </a:prstGeom>
        </p:spPr>
        <p:txBody>
          <a:bodyPr vert="horz" wrap="square" lIns="0" tIns="29844" rIns="0" bIns="0" rtlCol="0">
            <a:spAutoFit/>
          </a:bodyPr>
          <a:lstStyle/>
          <a:p>
            <a:pPr marL="12700">
              <a:spcBef>
                <a:spcPts val="234"/>
              </a:spcBef>
            </a:pPr>
            <a:r>
              <a:rPr sz="550" spc="10" dirty="0">
                <a:solidFill>
                  <a:srgbClr val="FFFFFF"/>
                </a:solidFill>
                <a:latin typeface="Microsoft Sans Serif"/>
                <a:cs typeface="Microsoft Sans Serif"/>
              </a:rPr>
              <a:t>Hoteles</a:t>
            </a:r>
            <a:endParaRPr sz="550">
              <a:latin typeface="Microsoft Sans Serif"/>
              <a:cs typeface="Microsoft Sans Serif"/>
            </a:endParaRPr>
          </a:p>
          <a:p>
            <a:pPr marL="12700">
              <a:spcBef>
                <a:spcPts val="95"/>
              </a:spcBef>
            </a:pPr>
            <a:r>
              <a:rPr sz="400" spc="10" dirty="0">
                <a:solidFill>
                  <a:srgbClr val="FFFFFF"/>
                </a:solidFill>
                <a:latin typeface="Microsoft Sans Serif"/>
                <a:cs typeface="Microsoft Sans Serif"/>
              </a:rPr>
              <a:t>Hoteles</a:t>
            </a:r>
            <a:r>
              <a:rPr sz="400" spc="-10" dirty="0">
                <a:solidFill>
                  <a:srgbClr val="FFFFFF"/>
                </a:solidFill>
                <a:latin typeface="Microsoft Sans Serif"/>
                <a:cs typeface="Microsoft Sans Serif"/>
              </a:rPr>
              <a:t> </a:t>
            </a:r>
            <a:r>
              <a:rPr sz="400" spc="10" dirty="0">
                <a:solidFill>
                  <a:srgbClr val="FFFFFF"/>
                </a:solidFill>
                <a:latin typeface="Microsoft Sans Serif"/>
                <a:cs typeface="Microsoft Sans Serif"/>
              </a:rPr>
              <a:t>de</a:t>
            </a:r>
            <a:r>
              <a:rPr sz="400" spc="-5" dirty="0">
                <a:solidFill>
                  <a:srgbClr val="FFFFFF"/>
                </a:solidFill>
                <a:latin typeface="Microsoft Sans Serif"/>
                <a:cs typeface="Microsoft Sans Serif"/>
              </a:rPr>
              <a:t> </a:t>
            </a:r>
            <a:r>
              <a:rPr sz="400" dirty="0">
                <a:solidFill>
                  <a:srgbClr val="FFFFFF"/>
                </a:solidFill>
                <a:latin typeface="Microsoft Sans Serif"/>
                <a:cs typeface="Microsoft Sans Serif"/>
              </a:rPr>
              <a:t>Servicio</a:t>
            </a:r>
            <a:r>
              <a:rPr sz="400" spc="-10" dirty="0">
                <a:solidFill>
                  <a:srgbClr val="FFFFFF"/>
                </a:solidFill>
                <a:latin typeface="Microsoft Sans Serif"/>
                <a:cs typeface="Microsoft Sans Serif"/>
              </a:rPr>
              <a:t> </a:t>
            </a:r>
            <a:r>
              <a:rPr sz="400" spc="15" dirty="0">
                <a:solidFill>
                  <a:srgbClr val="FFFFFF"/>
                </a:solidFill>
                <a:latin typeface="Microsoft Sans Serif"/>
                <a:cs typeface="Microsoft Sans Serif"/>
              </a:rPr>
              <a:t>Medio</a:t>
            </a:r>
            <a:r>
              <a:rPr sz="400" spc="-5" dirty="0">
                <a:solidFill>
                  <a:srgbClr val="FFFFFF"/>
                </a:solidFill>
                <a:latin typeface="Microsoft Sans Serif"/>
                <a:cs typeface="Microsoft Sans Serif"/>
              </a:rPr>
              <a:t> </a:t>
            </a:r>
            <a:r>
              <a:rPr sz="400" dirty="0">
                <a:solidFill>
                  <a:srgbClr val="FFFFFF"/>
                </a:solidFill>
                <a:latin typeface="Microsoft Sans Serif"/>
                <a:cs typeface="Microsoft Sans Serif"/>
              </a:rPr>
              <a:t>y</a:t>
            </a:r>
            <a:r>
              <a:rPr sz="400" spc="-10" dirty="0">
                <a:solidFill>
                  <a:srgbClr val="FFFFFF"/>
                </a:solidFill>
                <a:latin typeface="Microsoft Sans Serif"/>
                <a:cs typeface="Microsoft Sans Serif"/>
              </a:rPr>
              <a:t> </a:t>
            </a:r>
            <a:r>
              <a:rPr sz="400" spc="10" dirty="0">
                <a:solidFill>
                  <a:srgbClr val="FFFFFF"/>
                </a:solidFill>
                <a:latin typeface="Microsoft Sans Serif"/>
                <a:cs typeface="Microsoft Sans Serif"/>
              </a:rPr>
              <a:t>Completo</a:t>
            </a:r>
            <a:endParaRPr sz="400">
              <a:latin typeface="Microsoft Sans Serif"/>
              <a:cs typeface="Microsoft Sans Serif"/>
            </a:endParaRPr>
          </a:p>
          <a:p>
            <a:pPr marL="12700">
              <a:spcBef>
                <a:spcPts val="60"/>
              </a:spcBef>
            </a:pPr>
            <a:r>
              <a:rPr sz="300" spc="-5" dirty="0">
                <a:solidFill>
                  <a:srgbClr val="FFFFFF"/>
                </a:solidFill>
                <a:latin typeface="Microsoft Sans Serif"/>
                <a:cs typeface="Microsoft Sans Serif"/>
              </a:rPr>
              <a:t>(De</a:t>
            </a:r>
            <a:r>
              <a:rPr sz="300" spc="-15" dirty="0">
                <a:solidFill>
                  <a:srgbClr val="FFFFFF"/>
                </a:solidFill>
                <a:latin typeface="Microsoft Sans Serif"/>
                <a:cs typeface="Microsoft Sans Serif"/>
              </a:rPr>
              <a:t> </a:t>
            </a:r>
            <a:r>
              <a:rPr sz="300" dirty="0">
                <a:solidFill>
                  <a:srgbClr val="FFFFFF"/>
                </a:solidFill>
                <a:latin typeface="Microsoft Sans Serif"/>
                <a:cs typeface="Microsoft Sans Serif"/>
              </a:rPr>
              <a:t>200</a:t>
            </a:r>
            <a:r>
              <a:rPr sz="300" spc="-15" dirty="0">
                <a:solidFill>
                  <a:srgbClr val="FFFFFF"/>
                </a:solidFill>
                <a:latin typeface="Microsoft Sans Serif"/>
                <a:cs typeface="Microsoft Sans Serif"/>
              </a:rPr>
              <a:t> </a:t>
            </a:r>
            <a:r>
              <a:rPr sz="300" dirty="0">
                <a:solidFill>
                  <a:srgbClr val="FFFFFF"/>
                </a:solidFill>
                <a:latin typeface="Microsoft Sans Serif"/>
                <a:cs typeface="Microsoft Sans Serif"/>
              </a:rPr>
              <a:t>a</a:t>
            </a:r>
            <a:r>
              <a:rPr sz="300" spc="-10" dirty="0">
                <a:solidFill>
                  <a:srgbClr val="FFFFFF"/>
                </a:solidFill>
                <a:latin typeface="Microsoft Sans Serif"/>
                <a:cs typeface="Microsoft Sans Serif"/>
              </a:rPr>
              <a:t> </a:t>
            </a:r>
            <a:r>
              <a:rPr sz="300" dirty="0">
                <a:solidFill>
                  <a:srgbClr val="FFFFFF"/>
                </a:solidFill>
                <a:latin typeface="Microsoft Sans Serif"/>
                <a:cs typeface="Microsoft Sans Serif"/>
              </a:rPr>
              <a:t>700</a:t>
            </a:r>
            <a:r>
              <a:rPr sz="300" spc="-15" dirty="0">
                <a:solidFill>
                  <a:srgbClr val="FFFFFF"/>
                </a:solidFill>
                <a:latin typeface="Microsoft Sans Serif"/>
                <a:cs typeface="Microsoft Sans Serif"/>
              </a:rPr>
              <a:t> </a:t>
            </a:r>
            <a:r>
              <a:rPr sz="300" spc="5" dirty="0">
                <a:solidFill>
                  <a:srgbClr val="FFFFFF"/>
                </a:solidFill>
                <a:latin typeface="Microsoft Sans Serif"/>
                <a:cs typeface="Microsoft Sans Serif"/>
              </a:rPr>
              <a:t>Habitaciones)</a:t>
            </a:r>
            <a:endParaRPr sz="300">
              <a:latin typeface="Microsoft Sans Serif"/>
              <a:cs typeface="Microsoft Sans Serif"/>
            </a:endParaRPr>
          </a:p>
        </p:txBody>
      </p:sp>
      <p:sp>
        <p:nvSpPr>
          <p:cNvPr id="26" name="object 26"/>
          <p:cNvSpPr txBox="1"/>
          <p:nvPr/>
        </p:nvSpPr>
        <p:spPr>
          <a:xfrm>
            <a:off x="5613401" y="5834817"/>
            <a:ext cx="3782695" cy="436530"/>
          </a:xfrm>
          <a:prstGeom prst="rect">
            <a:avLst/>
          </a:prstGeom>
        </p:spPr>
        <p:txBody>
          <a:bodyPr vert="horz" wrap="square" lIns="0" tIns="12700" rIns="0" bIns="0" rtlCol="0">
            <a:spAutoFit/>
          </a:bodyPr>
          <a:lstStyle/>
          <a:p>
            <a:pPr marL="12700" marR="5080">
              <a:lnSpc>
                <a:spcPct val="154700"/>
              </a:lnSpc>
              <a:spcBef>
                <a:spcPts val="690"/>
              </a:spcBef>
            </a:pPr>
            <a:endParaRPr lang="es-ES" sz="700" spc="20" dirty="0" smtClean="0">
              <a:solidFill>
                <a:srgbClr val="221915"/>
              </a:solidFill>
              <a:latin typeface="Microsoft Sans Serif"/>
              <a:cs typeface="Microsoft Sans Serif"/>
            </a:endParaRPr>
          </a:p>
          <a:p>
            <a:pPr marL="12700" marR="5080">
              <a:lnSpc>
                <a:spcPct val="154700"/>
              </a:lnSpc>
              <a:spcBef>
                <a:spcPts val="690"/>
              </a:spcBef>
            </a:pPr>
            <a:endParaRPr sz="700" dirty="0">
              <a:latin typeface="Microsoft Sans Serif"/>
              <a:cs typeface="Microsoft Sans Serif"/>
            </a:endParaRPr>
          </a:p>
        </p:txBody>
      </p:sp>
      <p:sp>
        <p:nvSpPr>
          <p:cNvPr id="27" name="object 27"/>
          <p:cNvSpPr txBox="1"/>
          <p:nvPr/>
        </p:nvSpPr>
        <p:spPr>
          <a:xfrm>
            <a:off x="15068750" y="9248984"/>
            <a:ext cx="588645" cy="43602"/>
          </a:xfrm>
          <a:prstGeom prst="rect">
            <a:avLst/>
          </a:prstGeom>
        </p:spPr>
        <p:txBody>
          <a:bodyPr vert="horz" wrap="square" lIns="0" tIns="12700" rIns="0" bIns="0" rtlCol="0">
            <a:spAutoFit/>
          </a:bodyPr>
          <a:lstStyle/>
          <a:p>
            <a:pPr marL="12700">
              <a:spcBef>
                <a:spcPts val="100"/>
              </a:spcBef>
            </a:pPr>
            <a:r>
              <a:rPr sz="200" dirty="0">
                <a:solidFill>
                  <a:srgbClr val="FFFFFF"/>
                </a:solidFill>
                <a:latin typeface="Microsoft Sans Serif"/>
                <a:cs typeface="Microsoft Sans Serif"/>
              </a:rPr>
              <a:t>Guía </a:t>
            </a:r>
            <a:r>
              <a:rPr sz="200" spc="5" dirty="0">
                <a:solidFill>
                  <a:srgbClr val="FFFFFF"/>
                </a:solidFill>
                <a:latin typeface="Microsoft Sans Serif"/>
                <a:cs typeface="Microsoft Sans Serif"/>
              </a:rPr>
              <a:t>de arquitectura de referencia </a:t>
            </a:r>
            <a:r>
              <a:rPr sz="200" dirty="0">
                <a:solidFill>
                  <a:srgbClr val="FFFFFF"/>
                </a:solidFill>
                <a:latin typeface="Microsoft Sans Serif"/>
                <a:cs typeface="Microsoft Sans Serif"/>
              </a:rPr>
              <a:t>eléctrica </a:t>
            </a:r>
            <a:r>
              <a:rPr sz="200" spc="-10" dirty="0">
                <a:solidFill>
                  <a:srgbClr val="FFFFFF"/>
                </a:solidFill>
                <a:latin typeface="Microsoft Sans Serif"/>
                <a:cs typeface="Microsoft Sans Serif"/>
              </a:rPr>
              <a:t>IEC</a:t>
            </a:r>
            <a:endParaRPr sz="200">
              <a:latin typeface="Microsoft Sans Serif"/>
              <a:cs typeface="Microsoft Sans Serif"/>
            </a:endParaRPr>
          </a:p>
        </p:txBody>
      </p:sp>
      <p:sp>
        <p:nvSpPr>
          <p:cNvPr id="28" name="object 28"/>
          <p:cNvSpPr txBox="1"/>
          <p:nvPr/>
        </p:nvSpPr>
        <p:spPr>
          <a:xfrm>
            <a:off x="15173471" y="9601099"/>
            <a:ext cx="203835" cy="35907"/>
          </a:xfrm>
          <a:prstGeom prst="rect">
            <a:avLst/>
          </a:prstGeom>
        </p:spPr>
        <p:txBody>
          <a:bodyPr vert="horz" wrap="square" lIns="0" tIns="12700" rIns="0" bIns="0" rtlCol="0">
            <a:spAutoFit/>
          </a:bodyPr>
          <a:lstStyle/>
          <a:p>
            <a:pPr marL="12700">
              <a:spcBef>
                <a:spcPts val="100"/>
              </a:spcBef>
            </a:pPr>
            <a:r>
              <a:rPr sz="150" dirty="0">
                <a:solidFill>
                  <a:srgbClr val="47AC3F"/>
                </a:solidFill>
                <a:latin typeface="Microsoft Sans Serif"/>
                <a:cs typeface="Microsoft Sans Serif"/>
              </a:rPr>
              <a:t>se.com/</a:t>
            </a:r>
            <a:r>
              <a:rPr sz="150" spc="5" dirty="0">
                <a:solidFill>
                  <a:srgbClr val="47AC3F"/>
                </a:solidFill>
                <a:latin typeface="Microsoft Sans Serif"/>
                <a:cs typeface="Microsoft Sans Serif"/>
              </a:rPr>
              <a:t>ecostruxure</a:t>
            </a:r>
            <a:endParaRPr sz="150">
              <a:latin typeface="Microsoft Sans Serif"/>
              <a:cs typeface="Microsoft Sans Serif"/>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7440602" y="600044"/>
            <a:ext cx="1172197" cy="1631594"/>
          </a:xfrm>
          <a:prstGeom prst="rect">
            <a:avLst/>
          </a:prstGeom>
        </p:spPr>
      </p:pic>
      <p:sp>
        <p:nvSpPr>
          <p:cNvPr id="68" name="object 68"/>
          <p:cNvSpPr txBox="1">
            <a:spLocks noGrp="1"/>
          </p:cNvSpPr>
          <p:nvPr>
            <p:ph type="title"/>
          </p:nvPr>
        </p:nvSpPr>
        <p:spPr>
          <a:xfrm>
            <a:off x="296802" y="457168"/>
            <a:ext cx="8072494" cy="505267"/>
          </a:xfrm>
          <a:prstGeom prst="rect">
            <a:avLst/>
          </a:prstGeom>
        </p:spPr>
        <p:txBody>
          <a:bodyPr vert="horz" wrap="square" lIns="0" tIns="12700" rIns="0" bIns="0" rtlCol="0">
            <a:spAutoFit/>
          </a:bodyPr>
          <a:lstStyle/>
          <a:p>
            <a:pPr marL="12700">
              <a:spcBef>
                <a:spcPts val="100"/>
              </a:spcBef>
            </a:pPr>
            <a:r>
              <a:rPr sz="3200" b="1" spc="5" dirty="0">
                <a:latin typeface="Microsoft Sans Serif" pitchFamily="34" charset="0"/>
                <a:cs typeface="Microsoft Sans Serif" pitchFamily="34" charset="0"/>
              </a:rPr>
              <a:t>Elección</a:t>
            </a:r>
            <a:r>
              <a:rPr sz="3200" b="1" spc="-25" dirty="0">
                <a:latin typeface="Microsoft Sans Serif" pitchFamily="34" charset="0"/>
                <a:cs typeface="Microsoft Sans Serif" pitchFamily="34" charset="0"/>
              </a:rPr>
              <a:t> </a:t>
            </a:r>
            <a:r>
              <a:rPr sz="3200" b="1" spc="75" dirty="0">
                <a:latin typeface="Microsoft Sans Serif" pitchFamily="34" charset="0"/>
                <a:cs typeface="Microsoft Sans Serif" pitchFamily="34" charset="0"/>
              </a:rPr>
              <a:t>de</a:t>
            </a:r>
            <a:r>
              <a:rPr sz="3200" b="1" spc="-20" dirty="0">
                <a:latin typeface="Microsoft Sans Serif" pitchFamily="34" charset="0"/>
                <a:cs typeface="Microsoft Sans Serif" pitchFamily="34" charset="0"/>
              </a:rPr>
              <a:t> </a:t>
            </a:r>
            <a:r>
              <a:rPr sz="3200" b="1" spc="55" dirty="0">
                <a:latin typeface="Microsoft Sans Serif" pitchFamily="34" charset="0"/>
                <a:cs typeface="Microsoft Sans Serif" pitchFamily="34" charset="0"/>
              </a:rPr>
              <a:t>detalles</a:t>
            </a:r>
            <a:r>
              <a:rPr sz="3200" b="1" spc="-20" dirty="0">
                <a:latin typeface="Microsoft Sans Serif" pitchFamily="34" charset="0"/>
                <a:cs typeface="Microsoft Sans Serif" pitchFamily="34" charset="0"/>
              </a:rPr>
              <a:t> </a:t>
            </a:r>
            <a:r>
              <a:rPr sz="3200" b="1" spc="75" dirty="0">
                <a:latin typeface="Microsoft Sans Serif" pitchFamily="34" charset="0"/>
                <a:cs typeface="Microsoft Sans Serif" pitchFamily="34" charset="0"/>
              </a:rPr>
              <a:t>de</a:t>
            </a:r>
            <a:r>
              <a:rPr sz="3200" b="1" spc="-20" dirty="0">
                <a:latin typeface="Microsoft Sans Serif" pitchFamily="34" charset="0"/>
                <a:cs typeface="Microsoft Sans Serif" pitchFamily="34" charset="0"/>
              </a:rPr>
              <a:t> </a:t>
            </a:r>
            <a:r>
              <a:rPr sz="3200" b="1" spc="55" dirty="0">
                <a:latin typeface="Microsoft Sans Serif" pitchFamily="34" charset="0"/>
                <a:cs typeface="Microsoft Sans Serif" pitchFamily="34" charset="0"/>
              </a:rPr>
              <a:t>diseño.</a:t>
            </a:r>
            <a:endParaRPr sz="3200" b="1">
              <a:latin typeface="Microsoft Sans Serif" pitchFamily="34" charset="0"/>
              <a:cs typeface="Microsoft Sans Serif" pitchFamily="34" charset="0"/>
            </a:endParaRPr>
          </a:p>
        </p:txBody>
      </p:sp>
      <p:sp>
        <p:nvSpPr>
          <p:cNvPr id="79" name="object 79"/>
          <p:cNvSpPr txBox="1"/>
          <p:nvPr/>
        </p:nvSpPr>
        <p:spPr>
          <a:xfrm>
            <a:off x="16694535" y="9591700"/>
            <a:ext cx="559435" cy="193643"/>
          </a:xfrm>
          <a:prstGeom prst="rect">
            <a:avLst/>
          </a:prstGeom>
        </p:spPr>
        <p:txBody>
          <a:bodyPr vert="horz" wrap="square" lIns="0" tIns="16510" rIns="0" bIns="0" rtlCol="0">
            <a:spAutoFit/>
          </a:bodyPr>
          <a:lstStyle/>
          <a:p>
            <a:pPr marR="5080" algn="ctr">
              <a:spcBef>
                <a:spcPts val="130"/>
              </a:spcBef>
            </a:pPr>
            <a:r>
              <a:rPr sz="500" b="1" spc="-5" dirty="0">
                <a:solidFill>
                  <a:srgbClr val="FFFFFF"/>
                </a:solidFill>
                <a:latin typeface="Tahoma"/>
                <a:cs typeface="Tahoma"/>
              </a:rPr>
              <a:t>Eventos</a:t>
            </a:r>
            <a:r>
              <a:rPr sz="500" b="1" spc="-20" dirty="0">
                <a:solidFill>
                  <a:srgbClr val="FFFFFF"/>
                </a:solidFill>
                <a:latin typeface="Tahoma"/>
                <a:cs typeface="Tahoma"/>
              </a:rPr>
              <a:t> </a:t>
            </a:r>
            <a:r>
              <a:rPr sz="500" b="1" dirty="0">
                <a:solidFill>
                  <a:srgbClr val="FFFFFF"/>
                </a:solidFill>
                <a:latin typeface="Tahoma"/>
                <a:cs typeface="Tahoma"/>
              </a:rPr>
              <a:t>de</a:t>
            </a:r>
            <a:r>
              <a:rPr sz="500" b="1" spc="-20" dirty="0">
                <a:solidFill>
                  <a:srgbClr val="FFFFFF"/>
                </a:solidFill>
                <a:latin typeface="Tahoma"/>
                <a:cs typeface="Tahoma"/>
              </a:rPr>
              <a:t> </a:t>
            </a:r>
            <a:r>
              <a:rPr sz="500" b="1" dirty="0">
                <a:solidFill>
                  <a:srgbClr val="FFFFFF"/>
                </a:solidFill>
                <a:latin typeface="Tahoma"/>
                <a:cs typeface="Tahoma"/>
              </a:rPr>
              <a:t>poder</a:t>
            </a:r>
            <a:endParaRPr sz="500">
              <a:latin typeface="Tahoma"/>
              <a:cs typeface="Tahoma"/>
            </a:endParaRPr>
          </a:p>
          <a:p>
            <a:pPr marR="42545" algn="ctr">
              <a:spcBef>
                <a:spcPts val="45"/>
              </a:spcBef>
            </a:pPr>
            <a:r>
              <a:rPr sz="650" b="1" dirty="0">
                <a:solidFill>
                  <a:srgbClr val="FFFFFF"/>
                </a:solidFill>
                <a:latin typeface="Tahoma"/>
                <a:cs typeface="Tahoma"/>
              </a:rPr>
              <a:t>Análisis</a:t>
            </a:r>
            <a:endParaRPr sz="650">
              <a:latin typeface="Tahoma"/>
              <a:cs typeface="Tahoma"/>
            </a:endParaRPr>
          </a:p>
        </p:txBody>
      </p:sp>
      <p:sp>
        <p:nvSpPr>
          <p:cNvPr id="134" name="133 Rectángulo"/>
          <p:cNvSpPr/>
          <p:nvPr/>
        </p:nvSpPr>
        <p:spPr>
          <a:xfrm>
            <a:off x="296802" y="957234"/>
            <a:ext cx="7072362" cy="9820637"/>
          </a:xfrm>
          <a:prstGeom prst="rect">
            <a:avLst/>
          </a:prstGeom>
        </p:spPr>
        <p:txBody>
          <a:bodyPr wrap="square">
            <a:spAutoFit/>
          </a:bodyPr>
          <a:lstStyle/>
          <a:p>
            <a:pPr marL="12700" algn="just">
              <a:spcBef>
                <a:spcPts val="100"/>
              </a:spcBef>
            </a:pPr>
            <a:r>
              <a:rPr lang="es-AR" sz="2400" b="1" spc="15" dirty="0" smtClean="0">
                <a:solidFill>
                  <a:srgbClr val="3DCC58"/>
                </a:solidFill>
                <a:latin typeface="Tahoma" pitchFamily="34" charset="0"/>
                <a:ea typeface="Tahoma" pitchFamily="34" charset="0"/>
                <a:cs typeface="Tahoma" pitchFamily="34" charset="0"/>
              </a:rPr>
              <a:t>Diseños</a:t>
            </a:r>
            <a:r>
              <a:rPr lang="es-AR" sz="2400" b="1" spc="-55" dirty="0" smtClean="0">
                <a:solidFill>
                  <a:srgbClr val="3DCC58"/>
                </a:solidFill>
                <a:latin typeface="Tahoma" pitchFamily="34" charset="0"/>
                <a:ea typeface="Tahoma" pitchFamily="34" charset="0"/>
                <a:cs typeface="Tahoma" pitchFamily="34" charset="0"/>
              </a:rPr>
              <a:t> </a:t>
            </a:r>
            <a:r>
              <a:rPr lang="es-AR" sz="2400" b="1" spc="30" dirty="0" smtClean="0">
                <a:solidFill>
                  <a:srgbClr val="3DCC58"/>
                </a:solidFill>
                <a:latin typeface="Tahoma" pitchFamily="34" charset="0"/>
                <a:ea typeface="Tahoma" pitchFamily="34" charset="0"/>
                <a:cs typeface="Tahoma" pitchFamily="34" charset="0"/>
              </a:rPr>
              <a:t>digitales</a:t>
            </a:r>
          </a:p>
          <a:p>
            <a:pPr marL="12700" algn="just">
              <a:spcBef>
                <a:spcPts val="100"/>
              </a:spcBef>
            </a:pPr>
            <a:r>
              <a:rPr lang="es-AR" sz="2400" dirty="0" smtClean="0">
                <a:solidFill>
                  <a:srgbClr val="221915"/>
                </a:solidFill>
                <a:latin typeface="Tahoma" pitchFamily="34" charset="0"/>
                <a:ea typeface="Tahoma" pitchFamily="34" charset="0"/>
                <a:cs typeface="Tahoma" pitchFamily="34" charset="0"/>
              </a:rPr>
              <a:t>Para </a:t>
            </a:r>
            <a:r>
              <a:rPr lang="es-AR" sz="2400" spc="10" dirty="0" smtClean="0">
                <a:solidFill>
                  <a:srgbClr val="221915"/>
                </a:solidFill>
                <a:latin typeface="Tahoma" pitchFamily="34" charset="0"/>
                <a:ea typeface="Tahoma" pitchFamily="34" charset="0"/>
                <a:cs typeface="Tahoma" pitchFamily="34" charset="0"/>
              </a:rPr>
              <a:t>los </a:t>
            </a:r>
            <a:r>
              <a:rPr lang="es-AR" sz="2400" spc="20" dirty="0" smtClean="0">
                <a:solidFill>
                  <a:srgbClr val="221915"/>
                </a:solidFill>
                <a:latin typeface="Tahoma" pitchFamily="34" charset="0"/>
                <a:ea typeface="Tahoma" pitchFamily="34" charset="0"/>
                <a:cs typeface="Tahoma" pitchFamily="34" charset="0"/>
              </a:rPr>
              <a:t>equipos de </a:t>
            </a:r>
            <a:r>
              <a:rPr lang="es-AR" sz="2400" spc="15" dirty="0" smtClean="0">
                <a:solidFill>
                  <a:srgbClr val="221915"/>
                </a:solidFill>
                <a:latin typeface="Tahoma" pitchFamily="34" charset="0"/>
                <a:ea typeface="Tahoma" pitchFamily="34" charset="0"/>
                <a:cs typeface="Tahoma" pitchFamily="34" charset="0"/>
              </a:rPr>
              <a:t>operaciones </a:t>
            </a:r>
            <a:r>
              <a:rPr lang="es-AR" sz="2400" spc="5" dirty="0" smtClean="0">
                <a:solidFill>
                  <a:srgbClr val="221915"/>
                </a:solidFill>
                <a:latin typeface="Tahoma" pitchFamily="34" charset="0"/>
                <a:ea typeface="Tahoma" pitchFamily="34" charset="0"/>
                <a:cs typeface="Tahoma" pitchFamily="34" charset="0"/>
              </a:rPr>
              <a:t>y </a:t>
            </a:r>
            <a:r>
              <a:rPr lang="es-AR" sz="2400" spc="35" dirty="0" smtClean="0">
                <a:solidFill>
                  <a:srgbClr val="221915"/>
                </a:solidFill>
                <a:latin typeface="Tahoma" pitchFamily="34" charset="0"/>
                <a:ea typeface="Tahoma" pitchFamily="34" charset="0"/>
                <a:cs typeface="Tahoma" pitchFamily="34" charset="0"/>
              </a:rPr>
              <a:t>mantenimiento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instalaciones, los </a:t>
            </a:r>
            <a:r>
              <a:rPr lang="es-AR" sz="2400" spc="15" dirty="0" smtClean="0">
                <a:solidFill>
                  <a:srgbClr val="221915"/>
                </a:solidFill>
                <a:latin typeface="Tahoma" pitchFamily="34" charset="0"/>
                <a:ea typeface="Tahoma" pitchFamily="34" charset="0"/>
                <a:cs typeface="Tahoma" pitchFamily="34" charset="0"/>
              </a:rPr>
              <a:t>beneficios </a:t>
            </a:r>
            <a:r>
              <a:rPr lang="es-AR" sz="2400" spc="20" dirty="0" smtClean="0">
                <a:solidFill>
                  <a:srgbClr val="221915"/>
                </a:solidFill>
                <a:latin typeface="Tahoma" pitchFamily="34" charset="0"/>
                <a:ea typeface="Tahoma" pitchFamily="34" charset="0"/>
                <a:cs typeface="Tahoma" pitchFamily="34" charset="0"/>
              </a:rPr>
              <a:t>de </a:t>
            </a:r>
            <a:r>
              <a:rPr lang="es-AR" sz="2400" spc="40" dirty="0" smtClean="0">
                <a:solidFill>
                  <a:srgbClr val="221915"/>
                </a:solidFill>
                <a:latin typeface="Tahoma" pitchFamily="34" charset="0"/>
                <a:ea typeface="Tahoma" pitchFamily="34" charset="0"/>
                <a:cs typeface="Tahoma" pitchFamily="34" charset="0"/>
              </a:rPr>
              <a:t>un </a:t>
            </a:r>
            <a:r>
              <a:rPr lang="es-AR" sz="2400" spc="15" dirty="0" smtClean="0">
                <a:solidFill>
                  <a:srgbClr val="221915"/>
                </a:solidFill>
                <a:latin typeface="Tahoma" pitchFamily="34" charset="0"/>
                <a:ea typeface="Tahoma" pitchFamily="34" charset="0"/>
                <a:cs typeface="Tahoma" pitchFamily="34" charset="0"/>
              </a:rPr>
              <a:t>sistema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distribución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energía </a:t>
            </a:r>
            <a:r>
              <a:rPr lang="es-AR" sz="2400" spc="20" dirty="0" smtClean="0">
                <a:solidFill>
                  <a:srgbClr val="221915"/>
                </a:solidFill>
                <a:latin typeface="Tahoma" pitchFamily="34" charset="0"/>
                <a:ea typeface="Tahoma" pitchFamily="34" charset="0"/>
                <a:cs typeface="Tahoma" pitchFamily="34" charset="0"/>
              </a:rPr>
              <a:t>conectado </a:t>
            </a:r>
            <a:r>
              <a:rPr lang="es-AR" sz="2400" spc="30" dirty="0" smtClean="0">
                <a:solidFill>
                  <a:srgbClr val="221915"/>
                </a:solidFill>
                <a:latin typeface="Tahoma" pitchFamily="34" charset="0"/>
                <a:ea typeface="Tahoma" pitchFamily="34" charset="0"/>
                <a:cs typeface="Tahoma" pitchFamily="34" charset="0"/>
              </a:rPr>
              <a:t>digitalmente </a:t>
            </a:r>
            <a:r>
              <a:rPr lang="es-AR" sz="2400" spc="-5" dirty="0" smtClean="0">
                <a:solidFill>
                  <a:srgbClr val="221915"/>
                </a:solidFill>
                <a:latin typeface="Tahoma" pitchFamily="34" charset="0"/>
                <a:ea typeface="Tahoma" pitchFamily="34" charset="0"/>
                <a:cs typeface="Tahoma" pitchFamily="34" charset="0"/>
              </a:rPr>
              <a:t>se </a:t>
            </a:r>
            <a:r>
              <a:rPr lang="es-AR" sz="2400" spc="25" dirty="0" smtClean="0">
                <a:solidFill>
                  <a:srgbClr val="221915"/>
                </a:solidFill>
                <a:latin typeface="Tahoma" pitchFamily="34" charset="0"/>
                <a:ea typeface="Tahoma" pitchFamily="34" charset="0"/>
                <a:cs typeface="Tahoma" pitchFamily="34" charset="0"/>
              </a:rPr>
              <a:t>maximizan cuando </a:t>
            </a:r>
            <a:r>
              <a:rPr lang="es-AR" sz="2400" spc="-5" dirty="0" smtClean="0">
                <a:solidFill>
                  <a:srgbClr val="221915"/>
                </a:solidFill>
                <a:latin typeface="Tahoma" pitchFamily="34" charset="0"/>
                <a:ea typeface="Tahoma" pitchFamily="34" charset="0"/>
                <a:cs typeface="Tahoma" pitchFamily="34" charset="0"/>
              </a:rPr>
              <a:t>se </a:t>
            </a:r>
            <a:r>
              <a:rPr lang="es-AR" sz="2400" spc="20" dirty="0" smtClean="0">
                <a:solidFill>
                  <a:srgbClr val="221915"/>
                </a:solidFill>
                <a:latin typeface="Tahoma" pitchFamily="34" charset="0"/>
                <a:ea typeface="Tahoma" pitchFamily="34" charset="0"/>
                <a:cs typeface="Tahoma" pitchFamily="34" charset="0"/>
              </a:rPr>
              <a:t>consideran </a:t>
            </a:r>
            <a:r>
              <a:rPr lang="es-AR" sz="2400" spc="10" dirty="0" smtClean="0">
                <a:solidFill>
                  <a:srgbClr val="221915"/>
                </a:solidFill>
                <a:latin typeface="Tahoma" pitchFamily="34" charset="0"/>
                <a:ea typeface="Tahoma" pitchFamily="34" charset="0"/>
                <a:cs typeface="Tahoma" pitchFamily="34" charset="0"/>
              </a:rPr>
              <a:t>los </a:t>
            </a:r>
            <a:r>
              <a:rPr lang="es-AR" sz="2400" spc="-5" dirty="0" smtClean="0">
                <a:solidFill>
                  <a:srgbClr val="221915"/>
                </a:solidFill>
                <a:latin typeface="Tahoma" pitchFamily="34" charset="0"/>
                <a:ea typeface="Tahoma" pitchFamily="34" charset="0"/>
                <a:cs typeface="Tahoma" pitchFamily="34" charset="0"/>
              </a:rPr>
              <a:t>casos </a:t>
            </a:r>
            <a:r>
              <a:rPr lang="es-AR" sz="2400" spc="20" dirty="0" smtClean="0">
                <a:solidFill>
                  <a:srgbClr val="221915"/>
                </a:solidFill>
                <a:latin typeface="Tahoma" pitchFamily="34" charset="0"/>
                <a:ea typeface="Tahoma" pitchFamily="34" charset="0"/>
                <a:cs typeface="Tahoma" pitchFamily="34" charset="0"/>
              </a:rPr>
              <a:t>de uso del </a:t>
            </a:r>
            <a:r>
              <a:rPr lang="es-AR" sz="2400" spc="25" dirty="0" smtClean="0">
                <a:solidFill>
                  <a:srgbClr val="221915"/>
                </a:solidFill>
                <a:latin typeface="Tahoma" pitchFamily="34" charset="0"/>
                <a:ea typeface="Tahoma" pitchFamily="34" charset="0"/>
                <a:cs typeface="Tahoma" pitchFamily="34" charset="0"/>
              </a:rPr>
              <a:t>usuario </a:t>
            </a:r>
            <a:r>
              <a:rPr lang="es-AR" sz="2400" spc="20" dirty="0" smtClean="0">
                <a:solidFill>
                  <a:srgbClr val="221915"/>
                </a:solidFill>
                <a:latin typeface="Tahoma" pitchFamily="34" charset="0"/>
                <a:ea typeface="Tahoma" pitchFamily="34" charset="0"/>
                <a:cs typeface="Tahoma" pitchFamily="34" charset="0"/>
              </a:rPr>
              <a:t>final. </a:t>
            </a:r>
            <a:r>
              <a:rPr lang="es-AR" sz="2400" dirty="0" smtClean="0">
                <a:solidFill>
                  <a:srgbClr val="221915"/>
                </a:solidFill>
                <a:latin typeface="Tahoma" pitchFamily="34" charset="0"/>
                <a:ea typeface="Tahoma" pitchFamily="34" charset="0"/>
                <a:cs typeface="Tahoma" pitchFamily="34" charset="0"/>
              </a:rPr>
              <a:t>Para </a:t>
            </a:r>
            <a:r>
              <a:rPr lang="es-AR" sz="2400" spc="25" dirty="0" smtClean="0">
                <a:solidFill>
                  <a:srgbClr val="221915"/>
                </a:solidFill>
                <a:latin typeface="Tahoma" pitchFamily="34" charset="0"/>
                <a:ea typeface="Tahoma" pitchFamily="34" charset="0"/>
                <a:cs typeface="Tahoma" pitchFamily="34" charset="0"/>
              </a:rPr>
              <a:t>ayudar </a:t>
            </a:r>
            <a:r>
              <a:rPr lang="es-AR" sz="2400" dirty="0" smtClean="0">
                <a:solidFill>
                  <a:srgbClr val="221915"/>
                </a:solidFill>
                <a:latin typeface="Tahoma" pitchFamily="34" charset="0"/>
                <a:ea typeface="Tahoma" pitchFamily="34" charset="0"/>
                <a:cs typeface="Tahoma" pitchFamily="34" charset="0"/>
              </a:rPr>
              <a:t>a </a:t>
            </a:r>
            <a:r>
              <a:rPr lang="es-AR" sz="2400" spc="30" dirty="0" smtClean="0">
                <a:solidFill>
                  <a:srgbClr val="221915"/>
                </a:solidFill>
                <a:latin typeface="Tahoma" pitchFamily="34" charset="0"/>
                <a:ea typeface="Tahoma" pitchFamily="34" charset="0"/>
                <a:cs typeface="Tahoma" pitchFamily="34" charset="0"/>
              </a:rPr>
              <a:t>comprender </a:t>
            </a:r>
            <a:r>
              <a:rPr lang="es-AR" sz="2400" spc="35" dirty="0" smtClean="0">
                <a:solidFill>
                  <a:srgbClr val="221915"/>
                </a:solidFill>
                <a:latin typeface="Tahoma" pitchFamily="34" charset="0"/>
                <a:ea typeface="Tahoma" pitchFamily="34" charset="0"/>
                <a:cs typeface="Tahoma" pitchFamily="34" charset="0"/>
              </a:rPr>
              <a:t>mejor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casos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uso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comunes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disponibilidad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energía</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 </a:t>
            </a:r>
            <a:r>
              <a:rPr lang="es-AR" sz="2400" spc="30" dirty="0" smtClean="0">
                <a:solidFill>
                  <a:srgbClr val="221915"/>
                </a:solidFill>
                <a:latin typeface="Tahoma" pitchFamily="34" charset="0"/>
                <a:ea typeface="Tahoma" pitchFamily="34" charset="0"/>
                <a:cs typeface="Tahoma" pitchFamily="34" charset="0"/>
              </a:rPr>
              <a:t>cómo</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Schneider</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Electric </a:t>
            </a:r>
            <a:r>
              <a:rPr lang="es-AR" sz="2400" spc="30" dirty="0" smtClean="0">
                <a:solidFill>
                  <a:srgbClr val="221915"/>
                </a:solidFill>
                <a:latin typeface="Tahoma" pitchFamily="34" charset="0"/>
                <a:ea typeface="Tahoma" pitchFamily="34" charset="0"/>
                <a:cs typeface="Tahoma" pitchFamily="34" charset="0"/>
              </a:rPr>
              <a:t>integra</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valida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sistemas, lea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 </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Guía</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de</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diseño</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de</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10" dirty="0" smtClean="0">
                <a:solidFill>
                  <a:srgbClr val="41B3E5"/>
                </a:solidFill>
                <a:uFill>
                  <a:solidFill>
                    <a:srgbClr val="41B3E5"/>
                  </a:solidFill>
                </a:uFill>
                <a:latin typeface="Tahoma" pitchFamily="34" charset="0"/>
                <a:ea typeface="Tahoma" pitchFamily="34" charset="0"/>
                <a:cs typeface="Tahoma" pitchFamily="34" charset="0"/>
              </a:rPr>
              <a:t>aplicaciones</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20" dirty="0" smtClean="0">
                <a:solidFill>
                  <a:srgbClr val="41B3E5"/>
                </a:solidFill>
                <a:uFill>
                  <a:solidFill>
                    <a:srgbClr val="41B3E5"/>
                  </a:solidFill>
                </a:uFill>
                <a:latin typeface="Tahoma" pitchFamily="34" charset="0"/>
                <a:ea typeface="Tahoma" pitchFamily="34" charset="0"/>
                <a:cs typeface="Tahoma" pitchFamily="34" charset="0"/>
              </a:rPr>
              <a:t>digitales</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10" dirty="0" err="1" smtClean="0">
                <a:solidFill>
                  <a:srgbClr val="41B3E5"/>
                </a:solidFill>
                <a:uFill>
                  <a:solidFill>
                    <a:srgbClr val="41B3E5"/>
                  </a:solidFill>
                </a:uFill>
                <a:latin typeface="Tahoma" pitchFamily="34" charset="0"/>
                <a:ea typeface="Tahoma" pitchFamily="34" charset="0"/>
                <a:cs typeface="Tahoma" pitchFamily="34" charset="0"/>
              </a:rPr>
              <a:t>EcoStruxure</a:t>
            </a:r>
            <a:r>
              <a:rPr lang="es-AR" sz="2400" u="sng" spc="-5" dirty="0" smtClean="0">
                <a:solidFill>
                  <a:srgbClr val="41B3E5"/>
                </a:solidFill>
                <a:uFill>
                  <a:solidFill>
                    <a:srgbClr val="41B3E5"/>
                  </a:solidFill>
                </a:uFill>
                <a:latin typeface="Tahoma" pitchFamily="34" charset="0"/>
                <a:ea typeface="Tahoma" pitchFamily="34" charset="0"/>
                <a:cs typeface="Tahoma" pitchFamily="34" charset="0"/>
              </a:rPr>
              <a:t> </a:t>
            </a:r>
            <a:r>
              <a:rPr lang="es-AR" sz="2400" u="sng" spc="15" dirty="0" err="1" smtClean="0">
                <a:solidFill>
                  <a:srgbClr val="41B3E5"/>
                </a:solidFill>
                <a:uFill>
                  <a:solidFill>
                    <a:srgbClr val="41B3E5"/>
                  </a:solidFill>
                </a:uFill>
                <a:latin typeface="Tahoma" pitchFamily="34" charset="0"/>
                <a:ea typeface="Tahoma" pitchFamily="34" charset="0"/>
                <a:cs typeface="Tahoma" pitchFamily="34" charset="0"/>
              </a:rPr>
              <a:t>Power</a:t>
            </a:r>
            <a:r>
              <a:rPr lang="es-AR" sz="2400" spc="-5" dirty="0" smtClean="0">
                <a:solidFill>
                  <a:srgbClr val="41B3E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t>
            </a:r>
          </a:p>
          <a:p>
            <a:pPr marL="12700" algn="just">
              <a:spcBef>
                <a:spcPts val="100"/>
              </a:spcBef>
            </a:pPr>
            <a:endParaRPr lang="es-ES" sz="2400" spc="-10" dirty="0" smtClean="0">
              <a:solidFill>
                <a:srgbClr val="221915"/>
              </a:solidFill>
              <a:latin typeface="Tahoma" pitchFamily="34" charset="0"/>
              <a:ea typeface="Tahoma" pitchFamily="34" charset="0"/>
              <a:cs typeface="Tahoma" pitchFamily="34" charset="0"/>
            </a:endParaRPr>
          </a:p>
          <a:p>
            <a:pPr marL="12700" algn="just">
              <a:spcBef>
                <a:spcPts val="100"/>
              </a:spcBef>
            </a:pPr>
            <a:r>
              <a:rPr lang="es-AR" sz="2400" spc="-30" dirty="0" smtClean="0">
                <a:solidFill>
                  <a:srgbClr val="221915"/>
                </a:solidFill>
                <a:latin typeface="Tahoma" pitchFamily="34" charset="0"/>
                <a:ea typeface="Tahoma" pitchFamily="34" charset="0"/>
                <a:cs typeface="Tahoma" pitchFamily="34" charset="0"/>
              </a:rPr>
              <a:t>El </a:t>
            </a:r>
            <a:r>
              <a:rPr lang="es-AR" sz="2400" spc="20" dirty="0" smtClean="0">
                <a:solidFill>
                  <a:srgbClr val="221915"/>
                </a:solidFill>
                <a:latin typeface="Tahoma" pitchFamily="34" charset="0"/>
                <a:ea typeface="Tahoma" pitchFamily="34" charset="0"/>
                <a:cs typeface="Tahoma" pitchFamily="34" charset="0"/>
              </a:rPr>
              <a:t>siguiente </a:t>
            </a:r>
            <a:r>
              <a:rPr lang="es-AR" sz="2400" spc="25" dirty="0" smtClean="0">
                <a:solidFill>
                  <a:srgbClr val="221915"/>
                </a:solidFill>
                <a:latin typeface="Tahoma" pitchFamily="34" charset="0"/>
                <a:ea typeface="Tahoma" pitchFamily="34" charset="0"/>
                <a:cs typeface="Tahoma" pitchFamily="34" charset="0"/>
              </a:rPr>
              <a:t>ejemplo ilustra </a:t>
            </a:r>
            <a:r>
              <a:rPr lang="es-AR" sz="2400" spc="10" dirty="0" smtClean="0">
                <a:solidFill>
                  <a:srgbClr val="221915"/>
                </a:solidFill>
                <a:latin typeface="Tahoma" pitchFamily="34" charset="0"/>
                <a:ea typeface="Tahoma" pitchFamily="34" charset="0"/>
                <a:cs typeface="Tahoma" pitchFamily="34" charset="0"/>
              </a:rPr>
              <a:t>la </a:t>
            </a:r>
            <a:r>
              <a:rPr lang="es-AR" sz="2400" spc="15" dirty="0" smtClean="0">
                <a:solidFill>
                  <a:srgbClr val="221915"/>
                </a:solidFill>
                <a:latin typeface="Tahoma" pitchFamily="34" charset="0"/>
                <a:ea typeface="Tahoma" pitchFamily="34" charset="0"/>
                <a:cs typeface="Tahoma" pitchFamily="34" charset="0"/>
              </a:rPr>
              <a:t>aplicación </a:t>
            </a:r>
            <a:r>
              <a:rPr lang="es-AR" sz="2400" spc="25" dirty="0" smtClean="0">
                <a:solidFill>
                  <a:srgbClr val="221915"/>
                </a:solidFill>
                <a:latin typeface="Tahoma" pitchFamily="34" charset="0"/>
                <a:ea typeface="Tahoma" pitchFamily="34" charset="0"/>
                <a:cs typeface="Tahoma" pitchFamily="34" charset="0"/>
              </a:rPr>
              <a:t>para </a:t>
            </a:r>
            <a:r>
              <a:rPr lang="es-AR" sz="2400" spc="35" dirty="0" smtClean="0">
                <a:solidFill>
                  <a:srgbClr val="221915"/>
                </a:solidFill>
                <a:latin typeface="Tahoma" pitchFamily="34" charset="0"/>
                <a:ea typeface="Tahoma" pitchFamily="34" charset="0"/>
                <a:cs typeface="Tahoma" pitchFamily="34" charset="0"/>
              </a:rPr>
              <a:t>monitoreo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alarmas de </a:t>
            </a:r>
            <a:r>
              <a:rPr lang="es-AR" sz="2400" spc="25" dirty="0" smtClean="0">
                <a:solidFill>
                  <a:srgbClr val="221915"/>
                </a:solidFill>
                <a:latin typeface="Tahoma" pitchFamily="34" charset="0"/>
                <a:ea typeface="Tahoma" pitchFamily="34" charset="0"/>
                <a:cs typeface="Tahoma" pitchFamily="34" charset="0"/>
              </a:rPr>
              <a:t>distribución </a:t>
            </a:r>
            <a:r>
              <a:rPr lang="es-AR" sz="2400" spc="10" dirty="0" smtClean="0">
                <a:solidFill>
                  <a:srgbClr val="221915"/>
                </a:solidFill>
                <a:latin typeface="Tahoma" pitchFamily="34" charset="0"/>
                <a:ea typeface="Tahoma" pitchFamily="34" charset="0"/>
                <a:cs typeface="Tahoma" pitchFamily="34" charset="0"/>
              </a:rPr>
              <a:t>eléctrica, </a:t>
            </a:r>
            <a:r>
              <a:rPr lang="es-AR" sz="2400" spc="30" dirty="0" smtClean="0">
                <a:solidFill>
                  <a:srgbClr val="221915"/>
                </a:solidFill>
                <a:latin typeface="Tahoma" pitchFamily="34" charset="0"/>
                <a:ea typeface="Tahoma" pitchFamily="34" charset="0"/>
                <a:cs typeface="Tahoma" pitchFamily="34" charset="0"/>
              </a:rPr>
              <a:t>que proporciona una </a:t>
            </a:r>
            <a:r>
              <a:rPr lang="es-AR" sz="2400" spc="20" dirty="0" smtClean="0">
                <a:solidFill>
                  <a:srgbClr val="221915"/>
                </a:solidFill>
                <a:latin typeface="Tahoma" pitchFamily="34" charset="0"/>
                <a:ea typeface="Tahoma" pitchFamily="34" charset="0"/>
                <a:cs typeface="Tahoma" pitchFamily="34" charset="0"/>
              </a:rPr>
              <a:t>descripción </a:t>
            </a:r>
            <a:r>
              <a:rPr lang="es-AR" sz="2400" spc="25" dirty="0" smtClean="0">
                <a:solidFill>
                  <a:srgbClr val="221915"/>
                </a:solidFill>
                <a:latin typeface="Tahoma" pitchFamily="34" charset="0"/>
                <a:ea typeface="Tahoma" pitchFamily="34" charset="0"/>
                <a:cs typeface="Tahoma" pitchFamily="34" charset="0"/>
              </a:rPr>
              <a:t>general </a:t>
            </a:r>
            <a:r>
              <a:rPr lang="es-AR" sz="2400" spc="20" dirty="0" smtClean="0">
                <a:solidFill>
                  <a:srgbClr val="221915"/>
                </a:solidFill>
                <a:latin typeface="Tahoma" pitchFamily="34" charset="0"/>
                <a:ea typeface="Tahoma" pitchFamily="34" charset="0"/>
                <a:cs typeface="Tahoma" pitchFamily="34" charset="0"/>
              </a:rPr>
              <a:t>de </a:t>
            </a:r>
            <a:r>
              <a:rPr lang="es-AR" sz="2400" dirty="0" smtClean="0">
                <a:solidFill>
                  <a:srgbClr val="221915"/>
                </a:solidFill>
                <a:latin typeface="Tahoma" pitchFamily="34" charset="0"/>
                <a:ea typeface="Tahoma" pitchFamily="34" charset="0"/>
                <a:cs typeface="Tahoma" pitchFamily="34" charset="0"/>
              </a:rPr>
              <a:t>las </a:t>
            </a:r>
            <a:r>
              <a:rPr lang="es-AR" sz="2400" spc="15" dirty="0" smtClean="0">
                <a:solidFill>
                  <a:srgbClr val="221915"/>
                </a:solidFill>
                <a:latin typeface="Tahoma" pitchFamily="34" charset="0"/>
                <a:ea typeface="Tahoma" pitchFamily="34" charset="0"/>
                <a:cs typeface="Tahoma" pitchFamily="34" charset="0"/>
              </a:rPr>
              <a:t>consideraciones </a:t>
            </a:r>
            <a:r>
              <a:rPr lang="es-AR" sz="2400" spc="5" dirty="0" smtClean="0">
                <a:solidFill>
                  <a:srgbClr val="221915"/>
                </a:solidFill>
                <a:latin typeface="Tahoma" pitchFamily="34" charset="0"/>
                <a:ea typeface="Tahoma" pitchFamily="34" charset="0"/>
                <a:cs typeface="Tahoma" pitchFamily="34" charset="0"/>
              </a:rPr>
              <a:t>necesarias </a:t>
            </a:r>
            <a:r>
              <a:rPr lang="es-AR" sz="2400" spc="15" dirty="0" smtClean="0">
                <a:solidFill>
                  <a:srgbClr val="221915"/>
                </a:solidFill>
                <a:latin typeface="Tahoma" pitchFamily="34" charset="0"/>
                <a:ea typeface="Tahoma" pitchFamily="34" charset="0"/>
                <a:cs typeface="Tahoma" pitchFamily="34" charset="0"/>
              </a:rPr>
              <a:t>desde </a:t>
            </a:r>
            <a:r>
              <a:rPr lang="es-AR" sz="2400" spc="30" dirty="0" smtClean="0">
                <a:solidFill>
                  <a:srgbClr val="221915"/>
                </a:solidFill>
                <a:latin typeface="Tahoma" pitchFamily="34" charset="0"/>
                <a:ea typeface="Tahoma" pitchFamily="34" charset="0"/>
                <a:cs typeface="Tahoma" pitchFamily="34" charset="0"/>
              </a:rPr>
              <a:t>una </a:t>
            </a:r>
            <a:r>
              <a:rPr lang="es-AR" sz="2400" spc="15" dirty="0" smtClean="0">
                <a:solidFill>
                  <a:srgbClr val="221915"/>
                </a:solidFill>
                <a:latin typeface="Tahoma" pitchFamily="34" charset="0"/>
                <a:ea typeface="Tahoma" pitchFamily="34" charset="0"/>
                <a:cs typeface="Tahoma" pitchFamily="34" charset="0"/>
              </a:rPr>
              <a:t>perspectiva </a:t>
            </a:r>
            <a:r>
              <a:rPr lang="es-AR" sz="2400" spc="20" dirty="0" smtClean="0">
                <a:solidFill>
                  <a:srgbClr val="221915"/>
                </a:solidFill>
                <a:latin typeface="Tahoma" pitchFamily="34" charset="0"/>
                <a:ea typeface="Tahoma" pitchFamily="34" charset="0"/>
                <a:cs typeface="Tahoma" pitchFamily="34" charset="0"/>
              </a:rPr>
              <a:t>de </a:t>
            </a:r>
            <a:r>
              <a:rPr lang="es-AR" sz="2400" dirty="0" smtClean="0">
                <a:solidFill>
                  <a:srgbClr val="221915"/>
                </a:solidFill>
                <a:latin typeface="Tahoma" pitchFamily="34" charset="0"/>
                <a:ea typeface="Tahoma" pitchFamily="34" charset="0"/>
                <a:cs typeface="Tahoma" pitchFamily="34" charset="0"/>
              </a:rPr>
              <a:t>caso </a:t>
            </a:r>
            <a:r>
              <a:rPr lang="es-AR" sz="2400" spc="20" dirty="0" smtClean="0">
                <a:solidFill>
                  <a:srgbClr val="221915"/>
                </a:solidFill>
                <a:latin typeface="Tahoma" pitchFamily="34" charset="0"/>
                <a:ea typeface="Tahoma" pitchFamily="34" charset="0"/>
                <a:cs typeface="Tahoma" pitchFamily="34" charset="0"/>
              </a:rPr>
              <a:t>de uso con resultados </a:t>
            </a:r>
            <a:r>
              <a:rPr lang="es-AR" sz="2400" spc="10" dirty="0" smtClean="0">
                <a:solidFill>
                  <a:srgbClr val="221915"/>
                </a:solidFill>
                <a:latin typeface="Tahoma" pitchFamily="34" charset="0"/>
                <a:ea typeface="Tahoma" pitchFamily="34" charset="0"/>
                <a:cs typeface="Tahoma" pitchFamily="34" charset="0"/>
              </a:rPr>
              <a:t>específicos </a:t>
            </a:r>
            <a:r>
              <a:rPr lang="es-AR" sz="2400" spc="25" dirty="0" smtClean="0">
                <a:solidFill>
                  <a:srgbClr val="221915"/>
                </a:solidFill>
                <a:latin typeface="Tahoma" pitchFamily="34" charset="0"/>
                <a:ea typeface="Tahoma" pitchFamily="34" charset="0"/>
                <a:cs typeface="Tahoma" pitchFamily="34" charset="0"/>
              </a:rPr>
              <a:t>para </a:t>
            </a:r>
            <a:r>
              <a:rPr lang="es-AR" sz="2400" spc="10" dirty="0" smtClean="0">
                <a:solidFill>
                  <a:srgbClr val="221915"/>
                </a:solidFill>
                <a:latin typeface="Tahoma" pitchFamily="34" charset="0"/>
                <a:ea typeface="Tahoma" pitchFamily="34" charset="0"/>
                <a:cs typeface="Tahoma" pitchFamily="34" charset="0"/>
              </a:rPr>
              <a:t>el </a:t>
            </a:r>
            <a:r>
              <a:rPr lang="es-AR" sz="2400" spc="25" dirty="0" smtClean="0">
                <a:solidFill>
                  <a:srgbClr val="221915"/>
                </a:solidFill>
                <a:latin typeface="Tahoma" pitchFamily="34" charset="0"/>
                <a:ea typeface="Tahoma" pitchFamily="34" charset="0"/>
                <a:cs typeface="Tahoma" pitchFamily="34" charset="0"/>
              </a:rPr>
              <a:t>usuario </a:t>
            </a:r>
            <a:r>
              <a:rPr lang="es-AR" sz="2400" spc="20" dirty="0" smtClean="0">
                <a:solidFill>
                  <a:srgbClr val="221915"/>
                </a:solidFill>
                <a:latin typeface="Tahoma" pitchFamily="34" charset="0"/>
                <a:ea typeface="Tahoma" pitchFamily="34" charset="0"/>
                <a:cs typeface="Tahoma" pitchFamily="34" charset="0"/>
              </a:rPr>
              <a:t>final, </a:t>
            </a:r>
            <a:r>
              <a:rPr lang="es-AR" sz="2400" dirty="0" smtClean="0">
                <a:solidFill>
                  <a:srgbClr val="221915"/>
                </a:solidFill>
                <a:latin typeface="Tahoma" pitchFamily="34" charset="0"/>
                <a:ea typeface="Tahoma" pitchFamily="34" charset="0"/>
                <a:cs typeface="Tahoma" pitchFamily="34" charset="0"/>
              </a:rPr>
              <a:t>así</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como</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consideraciones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diseño.</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Estas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aplicaciones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digitales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disponibilidad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energía</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también</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permiten </a:t>
            </a:r>
            <a:r>
              <a:rPr lang="es-AR" sz="2400" spc="10" dirty="0" smtClean="0">
                <a:solidFill>
                  <a:srgbClr val="221915"/>
                </a:solidFill>
                <a:latin typeface="Tahoma" pitchFamily="34" charset="0"/>
                <a:ea typeface="Tahoma" pitchFamily="34" charset="0"/>
                <a:cs typeface="Tahoma" pitchFamily="34" charset="0"/>
              </a:rPr>
              <a:t>servicios </a:t>
            </a:r>
            <a:r>
              <a:rPr lang="es-AR" sz="2400" spc="35" dirty="0" smtClean="0">
                <a:solidFill>
                  <a:srgbClr val="221915"/>
                </a:solidFill>
                <a:latin typeface="Tahoma" pitchFamily="34" charset="0"/>
                <a:ea typeface="Tahoma" pitchFamily="34" charset="0"/>
                <a:cs typeface="Tahoma" pitchFamily="34" charset="0"/>
              </a:rPr>
              <a:t>remotos </a:t>
            </a:r>
            <a:r>
              <a:rPr lang="es-AR" sz="2400" spc="10" dirty="0" smtClean="0">
                <a:solidFill>
                  <a:srgbClr val="221915"/>
                </a:solidFill>
                <a:latin typeface="Tahoma" pitchFamily="34" charset="0"/>
                <a:ea typeface="Tahoma" pitchFamily="34" charset="0"/>
                <a:cs typeface="Tahoma" pitchFamily="34" charset="0"/>
              </a:rPr>
              <a:t>basados</a:t>
            </a:r>
            <a:r>
              <a:rPr lang="es-AR" sz="2400" spc="1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 </a:t>
            </a:r>
            <a:r>
              <a:rPr lang="es-AR" sz="2400" spc="10" dirty="0" smtClean="0">
                <a:solidFill>
                  <a:srgbClr val="221915"/>
                </a:solidFill>
                <a:latin typeface="Tahoma" pitchFamily="34" charset="0"/>
                <a:ea typeface="Tahoma" pitchFamily="34" charset="0"/>
                <a:cs typeface="Tahoma" pitchFamily="34" charset="0"/>
              </a:rPr>
              <a:t>análisis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recomendaciones de </a:t>
            </a:r>
            <a:r>
              <a:rPr lang="es-AR" sz="2400" spc="25" dirty="0" smtClean="0">
                <a:solidFill>
                  <a:srgbClr val="221915"/>
                </a:solidFill>
                <a:latin typeface="Tahoma" pitchFamily="34" charset="0"/>
                <a:ea typeface="Tahoma" pitchFamily="34" charset="0"/>
                <a:cs typeface="Tahoma" pitchFamily="34" charset="0"/>
              </a:rPr>
              <a:t>expertos </a:t>
            </a:r>
            <a:r>
              <a:rPr lang="es-AR" sz="2400" spc="20" dirty="0" smtClean="0">
                <a:solidFill>
                  <a:srgbClr val="221915"/>
                </a:solidFill>
                <a:latin typeface="Tahoma" pitchFamily="34" charset="0"/>
                <a:ea typeface="Tahoma" pitchFamily="34" charset="0"/>
                <a:cs typeface="Tahoma" pitchFamily="34" charset="0"/>
              </a:rPr>
              <a:t>de </a:t>
            </a:r>
            <a:r>
              <a:rPr lang="es-AR" sz="2400" spc="40" dirty="0" smtClean="0">
                <a:solidFill>
                  <a:srgbClr val="221915"/>
                </a:solidFill>
                <a:latin typeface="Tahoma" pitchFamily="34" charset="0"/>
                <a:ea typeface="Tahoma" pitchFamily="34" charset="0"/>
                <a:cs typeface="Tahoma" pitchFamily="34" charset="0"/>
              </a:rPr>
              <a:t>un </a:t>
            </a:r>
            <a:r>
              <a:rPr lang="es-AR" sz="2400" spc="30" dirty="0" smtClean="0">
                <a:solidFill>
                  <a:srgbClr val="221915"/>
                </a:solidFill>
                <a:latin typeface="Tahoma" pitchFamily="34" charset="0"/>
                <a:ea typeface="Tahoma" pitchFamily="34" charset="0"/>
                <a:cs typeface="Tahoma" pitchFamily="34" charset="0"/>
              </a:rPr>
              <a:t>ingeniero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servicio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Schneider </a:t>
            </a:r>
            <a:r>
              <a:rPr lang="es-AR" sz="2400" spc="5" dirty="0" smtClean="0">
                <a:solidFill>
                  <a:srgbClr val="221915"/>
                </a:solidFill>
                <a:latin typeface="Tahoma" pitchFamily="34" charset="0"/>
                <a:ea typeface="Tahoma" pitchFamily="34" charset="0"/>
                <a:cs typeface="Tahoma" pitchFamily="34" charset="0"/>
              </a:rPr>
              <a:t>Electric </a:t>
            </a:r>
            <a:r>
              <a:rPr lang="es-AR" sz="2400" spc="30" dirty="0" smtClean="0">
                <a:solidFill>
                  <a:srgbClr val="221915"/>
                </a:solidFill>
                <a:latin typeface="Tahoma" pitchFamily="34" charset="0"/>
                <a:ea typeface="Tahoma" pitchFamily="34" charset="0"/>
                <a:cs typeface="Tahoma" pitchFamily="34" charset="0"/>
              </a:rPr>
              <a:t>o </a:t>
            </a:r>
            <a:r>
              <a:rPr lang="es-AR" sz="2400" spc="40" dirty="0" smtClean="0">
                <a:solidFill>
                  <a:srgbClr val="221915"/>
                </a:solidFill>
                <a:latin typeface="Tahoma" pitchFamily="34" charset="0"/>
                <a:ea typeface="Tahoma" pitchFamily="34" charset="0"/>
                <a:cs typeface="Tahoma" pitchFamily="34" charset="0"/>
              </a:rPr>
              <a:t>un </a:t>
            </a:r>
            <a:r>
              <a:rPr lang="es-AR" sz="2400" spc="10" dirty="0" smtClean="0">
                <a:solidFill>
                  <a:srgbClr val="221915"/>
                </a:solidFill>
                <a:latin typeface="Tahoma" pitchFamily="34" charset="0"/>
                <a:ea typeface="Tahoma" pitchFamily="34" charset="0"/>
                <a:cs typeface="Tahoma" pitchFamily="34" charset="0"/>
              </a:rPr>
              <a:t>socio</a:t>
            </a:r>
            <a:r>
              <a:rPr lang="es-AR" sz="2400" spc="-1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calificado.</a:t>
            </a:r>
            <a:endParaRPr lang="es-AR" sz="2400" dirty="0" smtClean="0">
              <a:latin typeface="Tahoma" pitchFamily="34" charset="0"/>
              <a:ea typeface="Tahoma" pitchFamily="34" charset="0"/>
              <a:cs typeface="Tahoma" pitchFamily="34" charset="0"/>
            </a:endParaRPr>
          </a:p>
          <a:p>
            <a:pPr marL="12700" algn="just">
              <a:spcBef>
                <a:spcPts val="100"/>
              </a:spcBef>
            </a:pPr>
            <a:endParaRPr lang="es-AR" sz="2400" dirty="0" smtClean="0">
              <a:latin typeface="Tahoma" pitchFamily="34" charset="0"/>
              <a:ea typeface="Tahoma" pitchFamily="34" charset="0"/>
              <a:cs typeface="Tahoma" pitchFamily="34" charset="0"/>
            </a:endParaRPr>
          </a:p>
          <a:p>
            <a:pPr marL="12700">
              <a:spcBef>
                <a:spcPts val="100"/>
              </a:spcBef>
            </a:pPr>
            <a:endParaRPr lang="es-AR" sz="2800" dirty="0">
              <a:latin typeface="Microsoft Sans Serif"/>
              <a:cs typeface="Microsoft Sans Serif"/>
            </a:endParaRPr>
          </a:p>
        </p:txBody>
      </p:sp>
      <p:pic>
        <p:nvPicPr>
          <p:cNvPr id="5122" name="Picture 2"/>
          <p:cNvPicPr>
            <a:picLocks noChangeAspect="1" noChangeArrowheads="1"/>
          </p:cNvPicPr>
          <p:nvPr/>
        </p:nvPicPr>
        <p:blipFill>
          <a:blip r:embed="rId3"/>
          <a:srcRect/>
          <a:stretch>
            <a:fillRect/>
          </a:stretch>
        </p:blipFill>
        <p:spPr bwMode="auto">
          <a:xfrm>
            <a:off x="8583610" y="1814490"/>
            <a:ext cx="8929750" cy="2571768"/>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a:srcRect/>
          <a:stretch>
            <a:fillRect/>
          </a:stretch>
        </p:blipFill>
        <p:spPr bwMode="auto">
          <a:xfrm>
            <a:off x="7440602" y="4886324"/>
            <a:ext cx="10144196" cy="48577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883400" y="198158"/>
            <a:ext cx="1747520" cy="1161415"/>
            <a:chOff x="3393630" y="4351058"/>
            <a:chExt cx="1747520" cy="1161415"/>
          </a:xfrm>
        </p:grpSpPr>
        <p:pic>
          <p:nvPicPr>
            <p:cNvPr id="3" name="object 3"/>
            <p:cNvPicPr/>
            <p:nvPr/>
          </p:nvPicPr>
          <p:blipFill>
            <a:blip r:embed="rId2" cstate="print"/>
            <a:stretch>
              <a:fillRect/>
            </a:stretch>
          </p:blipFill>
          <p:spPr>
            <a:xfrm>
              <a:off x="3396805" y="4354220"/>
              <a:ext cx="1740598" cy="1155026"/>
            </a:xfrm>
            <a:prstGeom prst="rect">
              <a:avLst/>
            </a:prstGeom>
          </p:spPr>
        </p:pic>
        <p:sp>
          <p:nvSpPr>
            <p:cNvPr id="4" name="object 4"/>
            <p:cNvSpPr/>
            <p:nvPr/>
          </p:nvSpPr>
          <p:spPr>
            <a:xfrm>
              <a:off x="3396805" y="4354233"/>
              <a:ext cx="1741170" cy="1155065"/>
            </a:xfrm>
            <a:custGeom>
              <a:avLst/>
              <a:gdLst/>
              <a:ahLst/>
              <a:cxnLst/>
              <a:rect l="l" t="t" r="r" b="b"/>
              <a:pathLst>
                <a:path w="1741170" h="1155064">
                  <a:moveTo>
                    <a:pt x="0" y="1155014"/>
                  </a:moveTo>
                  <a:lnTo>
                    <a:pt x="1740585" y="1155014"/>
                  </a:lnTo>
                  <a:lnTo>
                    <a:pt x="1740585" y="0"/>
                  </a:lnTo>
                  <a:lnTo>
                    <a:pt x="0" y="0"/>
                  </a:lnTo>
                  <a:lnTo>
                    <a:pt x="0" y="1155014"/>
                  </a:lnTo>
                  <a:close/>
                </a:path>
              </a:pathLst>
            </a:custGeom>
            <a:ln w="6350">
              <a:solidFill>
                <a:srgbClr val="CFD0D2"/>
              </a:solidFill>
            </a:ln>
          </p:spPr>
          <p:txBody>
            <a:bodyPr wrap="square" lIns="0" tIns="0" rIns="0" bIns="0" rtlCol="0"/>
            <a:lstStyle/>
            <a:p>
              <a:endParaRPr/>
            </a:p>
          </p:txBody>
        </p:sp>
      </p:grpSp>
      <p:sp>
        <p:nvSpPr>
          <p:cNvPr id="5" name="object 5"/>
          <p:cNvSpPr txBox="1">
            <a:spLocks noGrp="1"/>
          </p:cNvSpPr>
          <p:nvPr>
            <p:ph type="title"/>
          </p:nvPr>
        </p:nvSpPr>
        <p:spPr>
          <a:xfrm>
            <a:off x="296802" y="314292"/>
            <a:ext cx="11053331" cy="505267"/>
          </a:xfrm>
          <a:prstGeom prst="rect">
            <a:avLst/>
          </a:prstGeom>
        </p:spPr>
        <p:txBody>
          <a:bodyPr vert="horz" wrap="square" lIns="0" tIns="12700" rIns="0" bIns="0" rtlCol="0">
            <a:spAutoFit/>
          </a:bodyPr>
          <a:lstStyle/>
          <a:p>
            <a:pPr marL="12700">
              <a:spcBef>
                <a:spcPts val="100"/>
              </a:spcBef>
            </a:pPr>
            <a:r>
              <a:rPr sz="3200" b="1" spc="50" dirty="0">
                <a:latin typeface="Microsoft Sans Serif" pitchFamily="34" charset="0"/>
                <a:cs typeface="Microsoft Sans Serif" pitchFamily="34" charset="0"/>
              </a:rPr>
              <a:t>Descripción</a:t>
            </a:r>
            <a:r>
              <a:rPr sz="3200" b="1" spc="-10" dirty="0">
                <a:latin typeface="Microsoft Sans Serif" pitchFamily="34" charset="0"/>
                <a:cs typeface="Microsoft Sans Serif" pitchFamily="34" charset="0"/>
              </a:rPr>
              <a:t> </a:t>
            </a:r>
            <a:r>
              <a:rPr sz="3200" b="1" spc="75" dirty="0">
                <a:latin typeface="Microsoft Sans Serif" pitchFamily="34" charset="0"/>
                <a:cs typeface="Microsoft Sans Serif" pitchFamily="34" charset="0"/>
              </a:rPr>
              <a:t>general</a:t>
            </a:r>
            <a:r>
              <a:rPr sz="3200" b="1" spc="-10" dirty="0">
                <a:latin typeface="Microsoft Sans Serif" pitchFamily="34" charset="0"/>
                <a:cs typeface="Microsoft Sans Serif" pitchFamily="34" charset="0"/>
              </a:rPr>
              <a:t> </a:t>
            </a:r>
            <a:r>
              <a:rPr sz="3200" b="1" spc="70" dirty="0">
                <a:latin typeface="Microsoft Sans Serif" pitchFamily="34" charset="0"/>
                <a:cs typeface="Microsoft Sans Serif" pitchFamily="34" charset="0"/>
              </a:rPr>
              <a:t>de</a:t>
            </a:r>
            <a:r>
              <a:rPr sz="3200" b="1" spc="-10" dirty="0">
                <a:latin typeface="Microsoft Sans Serif" pitchFamily="34" charset="0"/>
                <a:cs typeface="Microsoft Sans Serif" pitchFamily="34" charset="0"/>
              </a:rPr>
              <a:t> </a:t>
            </a:r>
            <a:r>
              <a:rPr sz="3200" b="1" spc="35">
                <a:latin typeface="Microsoft Sans Serif" pitchFamily="34" charset="0"/>
                <a:cs typeface="Microsoft Sans Serif" pitchFamily="34" charset="0"/>
              </a:rPr>
              <a:t>EcoStruxure</a:t>
            </a:r>
            <a:r>
              <a:rPr sz="3200" b="1" spc="35" smtClean="0">
                <a:latin typeface="Microsoft Sans Serif" pitchFamily="34" charset="0"/>
                <a:cs typeface="Microsoft Sans Serif" pitchFamily="34" charset="0"/>
              </a:rPr>
              <a:t>™</a:t>
            </a:r>
            <a:r>
              <a:rPr lang="es-AR" sz="3200" b="1" spc="35" dirty="0" smtClean="0">
                <a:latin typeface="Microsoft Sans Serif" pitchFamily="34" charset="0"/>
                <a:cs typeface="Microsoft Sans Serif" pitchFamily="34" charset="0"/>
              </a:rPr>
              <a:t>Potencia</a:t>
            </a:r>
            <a:endParaRPr sz="3200" b="1">
              <a:latin typeface="Microsoft Sans Serif" pitchFamily="34" charset="0"/>
              <a:cs typeface="Microsoft Sans Serif" pitchFamily="34" charset="0"/>
            </a:endParaRPr>
          </a:p>
        </p:txBody>
      </p:sp>
      <p:sp>
        <p:nvSpPr>
          <p:cNvPr id="6" name="object 6"/>
          <p:cNvSpPr txBox="1"/>
          <p:nvPr/>
        </p:nvSpPr>
        <p:spPr>
          <a:xfrm>
            <a:off x="296802" y="957234"/>
            <a:ext cx="17287996" cy="9326271"/>
          </a:xfrm>
          <a:prstGeom prst="rect">
            <a:avLst/>
          </a:prstGeom>
        </p:spPr>
        <p:txBody>
          <a:bodyPr vert="horz" wrap="square" lIns="0" tIns="40005" rIns="0" bIns="0" rtlCol="0">
            <a:spAutoFit/>
          </a:bodyPr>
          <a:lstStyle/>
          <a:p>
            <a:pPr marL="12700" algn="just">
              <a:spcBef>
                <a:spcPts val="315"/>
              </a:spcBef>
            </a:pPr>
            <a:r>
              <a:rPr sz="2400" b="1" spc="15">
                <a:solidFill>
                  <a:srgbClr val="3DCC58"/>
                </a:solidFill>
                <a:latin typeface="Tahoma" pitchFamily="34" charset="0"/>
                <a:ea typeface="Tahoma" pitchFamily="34" charset="0"/>
                <a:cs typeface="Tahoma" pitchFamily="34" charset="0"/>
              </a:rPr>
              <a:t>Energía</a:t>
            </a:r>
            <a:r>
              <a:rPr sz="2400" b="1" spc="-45">
                <a:solidFill>
                  <a:srgbClr val="3DCC58"/>
                </a:solidFill>
                <a:latin typeface="Tahoma" pitchFamily="34" charset="0"/>
                <a:ea typeface="Tahoma" pitchFamily="34" charset="0"/>
                <a:cs typeface="Tahoma" pitchFamily="34" charset="0"/>
              </a:rPr>
              <a:t> </a:t>
            </a:r>
            <a:r>
              <a:rPr sz="2400" b="1" spc="15" smtClean="0">
                <a:solidFill>
                  <a:srgbClr val="3DCC58"/>
                </a:solidFill>
                <a:latin typeface="Tahoma" pitchFamily="34" charset="0"/>
                <a:ea typeface="Tahoma" pitchFamily="34" charset="0"/>
                <a:cs typeface="Tahoma" pitchFamily="34" charset="0"/>
              </a:rPr>
              <a:t>EcoStruxure</a:t>
            </a:r>
            <a:endParaRPr lang="es-ES" sz="2400" b="1" spc="15" dirty="0" smtClean="0">
              <a:solidFill>
                <a:srgbClr val="3DCC58"/>
              </a:solidFill>
              <a:latin typeface="Tahoma" pitchFamily="34" charset="0"/>
              <a:ea typeface="Tahoma" pitchFamily="34" charset="0"/>
              <a:cs typeface="Tahoma" pitchFamily="34" charset="0"/>
            </a:endParaRPr>
          </a:p>
          <a:p>
            <a:pPr marL="12700" algn="just">
              <a:spcBef>
                <a:spcPts val="315"/>
              </a:spcBef>
            </a:pPr>
            <a:endParaRPr sz="2400" dirty="0">
              <a:latin typeface="Tahoma" pitchFamily="34" charset="0"/>
              <a:ea typeface="Tahoma" pitchFamily="34" charset="0"/>
              <a:cs typeface="Tahoma" pitchFamily="34" charset="0"/>
            </a:endParaRPr>
          </a:p>
          <a:p>
            <a:pPr marL="715963" marR="119380" lvl="1" indent="-246063" algn="just">
              <a:spcBef>
                <a:spcPts val="90"/>
              </a:spcBef>
              <a:buClr>
                <a:srgbClr val="3DCC58"/>
              </a:buClr>
              <a:buSzPct val="120000"/>
              <a:buFont typeface="Arial" pitchFamily="34" charset="0"/>
              <a:buChar char="•"/>
              <a:tabLst>
                <a:tab pos="102235" algn="l"/>
              </a:tabLst>
            </a:pPr>
            <a:r>
              <a:rPr sz="2400" spc="10" smtClean="0">
                <a:solidFill>
                  <a:srgbClr val="221915"/>
                </a:solidFill>
                <a:latin typeface="Tahoma" pitchFamily="34" charset="0"/>
                <a:ea typeface="Tahoma" pitchFamily="34" charset="0"/>
                <a:cs typeface="Tahoma" pitchFamily="34" charset="0"/>
              </a:rPr>
              <a:t>EcoStruxure</a:t>
            </a:r>
            <a:r>
              <a:rPr lang="es-ES" sz="2400" spc="10" dirty="0" smtClean="0">
                <a:solidFill>
                  <a:srgbClr val="221915"/>
                </a:solidFill>
                <a:latin typeface="Tahoma" pitchFamily="34" charset="0"/>
                <a:ea typeface="Tahoma" pitchFamily="34" charset="0"/>
                <a:cs typeface="Tahoma" pitchFamily="34" charset="0"/>
              </a:rPr>
              <a:t> </a:t>
            </a:r>
            <a:r>
              <a:rPr sz="2400" spc="20" smtClean="0">
                <a:solidFill>
                  <a:srgbClr val="221915"/>
                </a:solidFill>
                <a:latin typeface="Tahoma" pitchFamily="34" charset="0"/>
                <a:ea typeface="Tahoma" pitchFamily="34" charset="0"/>
                <a:cs typeface="Tahoma" pitchFamily="34" charset="0"/>
              </a:rPr>
              <a:t>Power </a:t>
            </a:r>
            <a:r>
              <a:rPr sz="2400" spc="20" dirty="0">
                <a:solidFill>
                  <a:srgbClr val="221915"/>
                </a:solidFill>
                <a:latin typeface="Tahoma" pitchFamily="34" charset="0"/>
                <a:ea typeface="Tahoma" pitchFamily="34" charset="0"/>
                <a:cs typeface="Tahoma" pitchFamily="34" charset="0"/>
              </a:rPr>
              <a:t>digitaliza </a:t>
            </a:r>
            <a:r>
              <a:rPr sz="2400" spc="5" dirty="0">
                <a:solidFill>
                  <a:srgbClr val="221915"/>
                </a:solidFill>
                <a:latin typeface="Tahoma" pitchFamily="34" charset="0"/>
                <a:ea typeface="Tahoma" pitchFamily="34" charset="0"/>
                <a:cs typeface="Tahoma" pitchFamily="34" charset="0"/>
              </a:rPr>
              <a:t>y </a:t>
            </a:r>
            <a:r>
              <a:rPr sz="2400" spc="20" dirty="0" err="1">
                <a:solidFill>
                  <a:srgbClr val="221915"/>
                </a:solidFill>
                <a:latin typeface="Tahoma" pitchFamily="34" charset="0"/>
                <a:ea typeface="Tahoma" pitchFamily="34" charset="0"/>
                <a:cs typeface="Tahoma" pitchFamily="34" charset="0"/>
              </a:rPr>
              <a:t>simplifica</a:t>
            </a:r>
            <a:r>
              <a:rPr sz="2400" spc="2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los</a:t>
            </a:r>
            <a:r>
              <a:rPr lang="es-ES" sz="2400" spc="1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sistemas</a:t>
            </a:r>
            <a:r>
              <a:rPr sz="2400" spc="15" dirty="0">
                <a:solidFill>
                  <a:srgbClr val="221915"/>
                </a:solidFill>
                <a:latin typeface="Tahoma" pitchFamily="34" charset="0"/>
                <a:ea typeface="Tahoma" pitchFamily="34" charset="0"/>
                <a:cs typeface="Tahoma" pitchFamily="34" charset="0"/>
              </a:rPr>
              <a:t> eléctricos </a:t>
            </a:r>
            <a:r>
              <a:rPr sz="2400" spc="25" dirty="0">
                <a:solidFill>
                  <a:srgbClr val="221915"/>
                </a:solidFill>
                <a:latin typeface="Tahoma" pitchFamily="34" charset="0"/>
                <a:ea typeface="Tahoma" pitchFamily="34" charset="0"/>
                <a:cs typeface="Tahoma" pitchFamily="34" charset="0"/>
              </a:rPr>
              <a:t>de </a:t>
            </a:r>
            <a:r>
              <a:rPr sz="2400" spc="15" dirty="0">
                <a:solidFill>
                  <a:srgbClr val="221915"/>
                </a:solidFill>
                <a:latin typeface="Tahoma" pitchFamily="34" charset="0"/>
                <a:ea typeface="Tahoma" pitchFamily="34" charset="0"/>
                <a:cs typeface="Tahoma" pitchFamily="34" charset="0"/>
              </a:rPr>
              <a:t>baja </a:t>
            </a:r>
            <a:r>
              <a:rPr sz="2400" spc="5" dirty="0">
                <a:solidFill>
                  <a:srgbClr val="221915"/>
                </a:solidFill>
                <a:latin typeface="Tahoma" pitchFamily="34" charset="0"/>
                <a:ea typeface="Tahoma" pitchFamily="34" charset="0"/>
                <a:cs typeface="Tahoma" pitchFamily="34" charset="0"/>
              </a:rPr>
              <a:t>y </a:t>
            </a:r>
            <a:r>
              <a:rPr sz="2400" spc="30" dirty="0">
                <a:solidFill>
                  <a:srgbClr val="221915"/>
                </a:solidFill>
                <a:latin typeface="Tahoma" pitchFamily="34" charset="0"/>
                <a:ea typeface="Tahoma" pitchFamily="34" charset="0"/>
                <a:cs typeface="Tahoma" pitchFamily="34" charset="0"/>
              </a:rPr>
              <a:t>media </a:t>
            </a:r>
            <a:r>
              <a:rPr sz="2400" spc="20" dirty="0" err="1">
                <a:solidFill>
                  <a:srgbClr val="221915"/>
                </a:solidFill>
                <a:latin typeface="Tahoma" pitchFamily="34" charset="0"/>
                <a:ea typeface="Tahoma" pitchFamily="34" charset="0"/>
                <a:cs typeface="Tahoma" pitchFamily="34" charset="0"/>
              </a:rPr>
              <a:t>tensión</a:t>
            </a:r>
            <a:r>
              <a:rPr sz="2400" spc="20" dirty="0">
                <a:solidFill>
                  <a:srgbClr val="221915"/>
                </a:solidFill>
                <a:latin typeface="Tahoma" pitchFamily="34" charset="0"/>
                <a:ea typeface="Tahoma" pitchFamily="34" charset="0"/>
                <a:cs typeface="Tahoma" pitchFamily="34" charset="0"/>
              </a:rPr>
              <a:t>.</a:t>
            </a:r>
            <a:r>
              <a:rPr lang="es-ES" sz="2400" spc="2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sistemas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distribución.Proporciona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datos</a:t>
            </a:r>
            <a:r>
              <a:rPr sz="2400" spc="5" dirty="0">
                <a:solidFill>
                  <a:srgbClr val="221915"/>
                </a:solidFill>
                <a:latin typeface="Tahoma" pitchFamily="34" charset="0"/>
                <a:ea typeface="Tahoma" pitchFamily="34" charset="0"/>
                <a:cs typeface="Tahoma" pitchFamily="34" charset="0"/>
              </a:rPr>
              <a:t> </a:t>
            </a:r>
            <a:r>
              <a:rPr sz="2400" spc="5" dirty="0" err="1">
                <a:solidFill>
                  <a:srgbClr val="221915"/>
                </a:solidFill>
                <a:latin typeface="Tahoma" pitchFamily="34" charset="0"/>
                <a:ea typeface="Tahoma" pitchFamily="34" charset="0"/>
                <a:cs typeface="Tahoma" pitchFamily="34" charset="0"/>
              </a:rPr>
              <a:t>esenciales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para</a:t>
            </a:r>
            <a:r>
              <a:rPr lang="es-ES"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ayudar</a:t>
            </a:r>
            <a:r>
              <a:rPr sz="2400" spc="20"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 </a:t>
            </a:r>
            <a:r>
              <a:rPr sz="2400" spc="40" dirty="0">
                <a:solidFill>
                  <a:srgbClr val="221915"/>
                </a:solidFill>
                <a:latin typeface="Tahoma" pitchFamily="34" charset="0"/>
                <a:ea typeface="Tahoma" pitchFamily="34" charset="0"/>
                <a:cs typeface="Tahoma" pitchFamily="34" charset="0"/>
              </a:rPr>
              <a:t>tomar </a:t>
            </a:r>
            <a:r>
              <a:rPr sz="2400" spc="10" dirty="0">
                <a:solidFill>
                  <a:srgbClr val="221915"/>
                </a:solidFill>
                <a:latin typeface="Tahoma" pitchFamily="34" charset="0"/>
                <a:ea typeface="Tahoma" pitchFamily="34" charset="0"/>
                <a:cs typeface="Tahoma" pitchFamily="34" charset="0"/>
              </a:rPr>
              <a:t>decisiones </a:t>
            </a:r>
            <a:r>
              <a:rPr sz="2400" spc="25" dirty="0">
                <a:solidFill>
                  <a:srgbClr val="221915"/>
                </a:solidFill>
                <a:latin typeface="Tahoma" pitchFamily="34" charset="0"/>
                <a:ea typeface="Tahoma" pitchFamily="34" charset="0"/>
                <a:cs typeface="Tahoma" pitchFamily="34" charset="0"/>
              </a:rPr>
              <a:t>que </a:t>
            </a:r>
            <a:r>
              <a:rPr sz="2400" spc="20" dirty="0">
                <a:solidFill>
                  <a:srgbClr val="221915"/>
                </a:solidFill>
                <a:latin typeface="Tahoma" pitchFamily="34" charset="0"/>
                <a:ea typeface="Tahoma" pitchFamily="34" charset="0"/>
                <a:cs typeface="Tahoma" pitchFamily="34" charset="0"/>
              </a:rPr>
              <a:t>ayuden </a:t>
            </a:r>
            <a:r>
              <a:rPr sz="2400" dirty="0">
                <a:solidFill>
                  <a:srgbClr val="221915"/>
                </a:solidFill>
                <a:latin typeface="Tahoma" pitchFamily="34" charset="0"/>
                <a:ea typeface="Tahoma" pitchFamily="34" charset="0"/>
                <a:cs typeface="Tahoma" pitchFamily="34" charset="0"/>
              </a:rPr>
              <a:t>a </a:t>
            </a:r>
            <a:r>
              <a:rPr sz="2400" spc="30" dirty="0">
                <a:solidFill>
                  <a:srgbClr val="221915"/>
                </a:solidFill>
                <a:latin typeface="Tahoma" pitchFamily="34" charset="0"/>
                <a:ea typeface="Tahoma" pitchFamily="34" charset="0"/>
                <a:cs typeface="Tahoma" pitchFamily="34" charset="0"/>
              </a:rPr>
              <a:t>proteger </a:t>
            </a:r>
            <a:r>
              <a:rPr sz="2400" dirty="0">
                <a:solidFill>
                  <a:srgbClr val="221915"/>
                </a:solidFill>
                <a:latin typeface="Tahoma" pitchFamily="34" charset="0"/>
                <a:ea typeface="Tahoma" pitchFamily="34" charset="0"/>
                <a:cs typeface="Tahoma" pitchFamily="34" charset="0"/>
              </a:rPr>
              <a:t>a las</a:t>
            </a:r>
            <a:r>
              <a:rPr lang="es-ES"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personas</a:t>
            </a:r>
            <a:r>
              <a:rPr lang="es-AR" sz="2400" spc="1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salvaguardar</a:t>
            </a:r>
            <a:r>
              <a:rPr sz="2400" spc="2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 </a:t>
            </a:r>
            <a:r>
              <a:rPr sz="2400" spc="10" dirty="0" err="1">
                <a:solidFill>
                  <a:srgbClr val="221915"/>
                </a:solidFill>
                <a:latin typeface="Tahoma" pitchFamily="34" charset="0"/>
                <a:ea typeface="Tahoma" pitchFamily="34" charset="0"/>
                <a:cs typeface="Tahoma" pitchFamily="34" charset="0"/>
              </a:rPr>
              <a:t>activos</a:t>
            </a:r>
            <a:r>
              <a:rPr lang="es-AR"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maximizar</a:t>
            </a:r>
            <a:r>
              <a:rPr sz="2400" spc="2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 </a:t>
            </a:r>
            <a:r>
              <a:rPr sz="2400" spc="10" dirty="0" err="1">
                <a:solidFill>
                  <a:srgbClr val="221915"/>
                </a:solidFill>
                <a:latin typeface="Tahoma" pitchFamily="34" charset="0"/>
                <a:ea typeface="Tahoma" pitchFamily="34" charset="0"/>
                <a:cs typeface="Tahoma" pitchFamily="34" charset="0"/>
              </a:rPr>
              <a:t>eficiencia</a:t>
            </a:r>
            <a:r>
              <a:rPr lang="es-ES" sz="2400" spc="1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operativa</a:t>
            </a:r>
            <a:r>
              <a:rPr sz="2400" spc="2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 </a:t>
            </a:r>
            <a:r>
              <a:rPr sz="2400" spc="10" dirty="0">
                <a:solidFill>
                  <a:srgbClr val="221915"/>
                </a:solidFill>
                <a:latin typeface="Tahoma" pitchFamily="34" charset="0"/>
                <a:ea typeface="Tahoma" pitchFamily="34" charset="0"/>
                <a:cs typeface="Tahoma" pitchFamily="34" charset="0"/>
              </a:rPr>
              <a:t>la </a:t>
            </a:r>
            <a:r>
              <a:rPr sz="2400" spc="25" dirty="0">
                <a:solidFill>
                  <a:srgbClr val="221915"/>
                </a:solidFill>
                <a:latin typeface="Tahoma" pitchFamily="34" charset="0"/>
                <a:ea typeface="Tahoma" pitchFamily="34" charset="0"/>
                <a:cs typeface="Tahoma" pitchFamily="34" charset="0"/>
              </a:rPr>
              <a:t>continuidad </a:t>
            </a:r>
            <a:r>
              <a:rPr sz="2400" spc="20" dirty="0">
                <a:solidFill>
                  <a:srgbClr val="221915"/>
                </a:solidFill>
                <a:latin typeface="Tahoma" pitchFamily="34" charset="0"/>
                <a:ea typeface="Tahoma" pitchFamily="34" charset="0"/>
                <a:cs typeface="Tahoma" pitchFamily="34" charset="0"/>
              </a:rPr>
              <a:t>del </a:t>
            </a:r>
            <a:r>
              <a:rPr sz="2400" spc="15" dirty="0" err="1">
                <a:solidFill>
                  <a:srgbClr val="221915"/>
                </a:solidFill>
                <a:latin typeface="Tahoma" pitchFamily="34" charset="0"/>
                <a:ea typeface="Tahoma" pitchFamily="34" charset="0"/>
                <a:cs typeface="Tahoma" pitchFamily="34" charset="0"/>
              </a:rPr>
              <a:t>negocio</a:t>
            </a:r>
            <a:r>
              <a:rPr lang="es-AR" sz="2400" spc="1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manteniendo</a:t>
            </a:r>
            <a:r>
              <a:rPr sz="2400" spc="3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al</a:t>
            </a:r>
            <a:r>
              <a:rPr lang="es-ES" sz="2400" spc="10"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mismo</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tiempo</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cumplimiento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normativo.</a:t>
            </a:r>
            <a:endParaRPr sz="2400" dirty="0">
              <a:latin typeface="Tahoma" pitchFamily="34" charset="0"/>
              <a:ea typeface="Tahoma" pitchFamily="34" charset="0"/>
              <a:cs typeface="Tahoma" pitchFamily="34" charset="0"/>
            </a:endParaRPr>
          </a:p>
          <a:p>
            <a:pPr marL="715963" marR="5080" lvl="1" indent="-246063" algn="just">
              <a:buClr>
                <a:srgbClr val="3DCC58"/>
              </a:buClr>
              <a:buSzPct val="128571"/>
              <a:buFont typeface="Arial" pitchFamily="34" charset="0"/>
              <a:buChar char="•"/>
              <a:tabLst>
                <a:tab pos="104139" algn="l"/>
              </a:tabLst>
            </a:pPr>
            <a:r>
              <a:rPr sz="2400" spc="10" smtClean="0">
                <a:solidFill>
                  <a:srgbClr val="221915"/>
                </a:solidFill>
                <a:latin typeface="Tahoma" pitchFamily="34" charset="0"/>
                <a:ea typeface="Tahoma" pitchFamily="34" charset="0"/>
                <a:cs typeface="Tahoma" pitchFamily="34" charset="0"/>
              </a:rPr>
              <a:t>EcoStruxure </a:t>
            </a:r>
            <a:r>
              <a:rPr sz="2400" spc="15" dirty="0">
                <a:solidFill>
                  <a:srgbClr val="221915"/>
                </a:solidFill>
                <a:latin typeface="Tahoma" pitchFamily="34" charset="0"/>
                <a:ea typeface="Tahoma" pitchFamily="34" charset="0"/>
                <a:cs typeface="Tahoma" pitchFamily="34" charset="0"/>
              </a:rPr>
              <a:t>Power </a:t>
            </a:r>
            <a:r>
              <a:rPr sz="2400" spc="-5" dirty="0">
                <a:solidFill>
                  <a:srgbClr val="221915"/>
                </a:solidFill>
                <a:latin typeface="Tahoma" pitchFamily="34" charset="0"/>
                <a:ea typeface="Tahoma" pitchFamily="34" charset="0"/>
                <a:cs typeface="Tahoma" pitchFamily="34" charset="0"/>
              </a:rPr>
              <a:t>es </a:t>
            </a:r>
            <a:r>
              <a:rPr sz="2400" spc="30" dirty="0">
                <a:solidFill>
                  <a:srgbClr val="221915"/>
                </a:solidFill>
                <a:latin typeface="Tahoma" pitchFamily="34" charset="0"/>
                <a:ea typeface="Tahoma" pitchFamily="34" charset="0"/>
                <a:cs typeface="Tahoma" pitchFamily="34" charset="0"/>
              </a:rPr>
              <a:t>una arquitectura </a:t>
            </a:r>
            <a:r>
              <a:rPr sz="2400" spc="5" dirty="0">
                <a:solidFill>
                  <a:srgbClr val="221915"/>
                </a:solidFill>
                <a:latin typeface="Tahoma" pitchFamily="34" charset="0"/>
                <a:ea typeface="Tahoma" pitchFamily="34" charset="0"/>
                <a:cs typeface="Tahoma" pitchFamily="34" charset="0"/>
              </a:rPr>
              <a:t>y </a:t>
            </a:r>
            <a:r>
              <a:rPr sz="2400" spc="30" dirty="0" err="1">
                <a:solidFill>
                  <a:srgbClr val="221915"/>
                </a:solidFill>
                <a:latin typeface="Tahoma" pitchFamily="34" charset="0"/>
                <a:ea typeface="Tahoma" pitchFamily="34" charset="0"/>
                <a:cs typeface="Tahoma" pitchFamily="34" charset="0"/>
              </a:rPr>
              <a:t>plataforma</a:t>
            </a:r>
            <a:r>
              <a:rPr lang="es-ES" sz="2400" spc="3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abiertadiseñado</a:t>
            </a:r>
            <a:r>
              <a:rPr sz="2400" spc="2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 </a:t>
            </a:r>
            <a:r>
              <a:rPr sz="2400" spc="20" dirty="0">
                <a:solidFill>
                  <a:srgbClr val="221915"/>
                </a:solidFill>
                <a:latin typeface="Tahoma" pitchFamily="34" charset="0"/>
                <a:ea typeface="Tahoma" pitchFamily="34" charset="0"/>
                <a:cs typeface="Tahoma" pitchFamily="34" charset="0"/>
              </a:rPr>
              <a:t>facilitar </a:t>
            </a:r>
            <a:r>
              <a:rPr sz="2400" spc="10" dirty="0">
                <a:solidFill>
                  <a:srgbClr val="221915"/>
                </a:solidFill>
                <a:latin typeface="Tahoma" pitchFamily="34" charset="0"/>
                <a:ea typeface="Tahoma" pitchFamily="34" charset="0"/>
                <a:cs typeface="Tahoma" pitchFamily="34" charset="0"/>
              </a:rPr>
              <a:t>la </a:t>
            </a:r>
            <a:r>
              <a:rPr sz="2400" spc="15" dirty="0" err="1">
                <a:solidFill>
                  <a:srgbClr val="221915"/>
                </a:solidFill>
                <a:latin typeface="Tahoma" pitchFamily="34" charset="0"/>
                <a:ea typeface="Tahoma" pitchFamily="34" charset="0"/>
                <a:cs typeface="Tahoma" pitchFamily="34" charset="0"/>
              </a:rPr>
              <a:t>adición</a:t>
            </a:r>
            <a:r>
              <a:rPr lang="es-AR" sz="2400" spc="1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actualización</a:t>
            </a:r>
            <a:r>
              <a:rPr sz="2400" spc="1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a:t>
            </a:r>
            <a:r>
              <a:rPr lang="es-ES" sz="2400" spc="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intercambio</a:t>
            </a:r>
            <a:r>
              <a:rPr sz="2400" spc="3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spc="25" dirty="0">
                <a:solidFill>
                  <a:srgbClr val="221915"/>
                </a:solidFill>
                <a:latin typeface="Tahoma" pitchFamily="34" charset="0"/>
                <a:ea typeface="Tahoma" pitchFamily="34" charset="0"/>
                <a:cs typeface="Tahoma" pitchFamily="34" charset="0"/>
              </a:rPr>
              <a:t>componentes. </a:t>
            </a:r>
            <a:r>
              <a:rPr sz="2400" dirty="0">
                <a:solidFill>
                  <a:srgbClr val="221915"/>
                </a:solidFill>
                <a:latin typeface="Tahoma" pitchFamily="34" charset="0"/>
                <a:ea typeface="Tahoma" pitchFamily="34" charset="0"/>
                <a:cs typeface="Tahoma" pitchFamily="34" charset="0"/>
              </a:rPr>
              <a:t>Con </a:t>
            </a:r>
            <a:r>
              <a:rPr sz="2400" spc="10" dirty="0">
                <a:solidFill>
                  <a:srgbClr val="221915"/>
                </a:solidFill>
                <a:latin typeface="Tahoma" pitchFamily="34" charset="0"/>
                <a:ea typeface="Tahoma" pitchFamily="34" charset="0"/>
                <a:cs typeface="Tahoma" pitchFamily="34" charset="0"/>
              </a:rPr>
              <a:t>el </a:t>
            </a:r>
            <a:r>
              <a:rPr sz="2400" spc="45" dirty="0">
                <a:solidFill>
                  <a:srgbClr val="221915"/>
                </a:solidFill>
                <a:latin typeface="Tahoma" pitchFamily="34" charset="0"/>
                <a:ea typeface="Tahoma" pitchFamily="34" charset="0"/>
                <a:cs typeface="Tahoma" pitchFamily="34" charset="0"/>
              </a:rPr>
              <a:t>mundo </a:t>
            </a:r>
            <a:r>
              <a:rPr sz="2400" spc="25" dirty="0" err="1">
                <a:solidFill>
                  <a:srgbClr val="221915"/>
                </a:solidFill>
                <a:latin typeface="Tahoma" pitchFamily="34" charset="0"/>
                <a:ea typeface="Tahoma" pitchFamily="34" charset="0"/>
                <a:cs typeface="Tahoma" pitchFamily="34" charset="0"/>
              </a:rPr>
              <a:t>lleno</a:t>
            </a:r>
            <a:r>
              <a:rPr sz="2400" spc="2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sistemas</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 </a:t>
            </a:r>
            <a:r>
              <a:rPr sz="2400" spc="25" dirty="0">
                <a:solidFill>
                  <a:srgbClr val="221915"/>
                </a:solidFill>
                <a:latin typeface="Tahoma" pitchFamily="34" charset="0"/>
                <a:ea typeface="Tahoma" pitchFamily="34" charset="0"/>
                <a:cs typeface="Tahoma" pitchFamily="34" charset="0"/>
              </a:rPr>
              <a:t>distribución </a:t>
            </a:r>
            <a:r>
              <a:rPr sz="2400" spc="15" dirty="0">
                <a:solidFill>
                  <a:srgbClr val="221915"/>
                </a:solidFill>
                <a:latin typeface="Tahoma" pitchFamily="34" charset="0"/>
                <a:ea typeface="Tahoma" pitchFamily="34" charset="0"/>
                <a:cs typeface="Tahoma" pitchFamily="34" charset="0"/>
              </a:rPr>
              <a:t>eléctrica </a:t>
            </a:r>
            <a:r>
              <a:rPr sz="2400" spc="20"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diversas </a:t>
            </a:r>
            <a:r>
              <a:rPr sz="2400" spc="15" dirty="0" err="1">
                <a:solidFill>
                  <a:srgbClr val="221915"/>
                </a:solidFill>
                <a:latin typeface="Tahoma" pitchFamily="34" charset="0"/>
                <a:ea typeface="Tahoma" pitchFamily="34" charset="0"/>
                <a:cs typeface="Tahoma" pitchFamily="34" charset="0"/>
              </a:rPr>
              <a:t>etapas</a:t>
            </a:r>
            <a:r>
              <a:rPr sz="2400" spc="1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lang="es-ES" sz="2400" spc="2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madurez</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producidos</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por</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una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variedad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fabricantes</a:t>
            </a:r>
            <a:r>
              <a:rPr lang="es-AR" sz="2400" spc="2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lang="es-ES" sz="2400" spc="10"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interoperabilidad</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EcoStruxure</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Power</a:t>
            </a:r>
            <a:r>
              <a:rPr sz="2400" spc="-5" dirty="0">
                <a:solidFill>
                  <a:srgbClr val="221915"/>
                </a:solidFill>
                <a:latin typeface="Tahoma" pitchFamily="34" charset="0"/>
                <a:ea typeface="Tahoma" pitchFamily="34" charset="0"/>
                <a:cs typeface="Tahoma" pitchFamily="34" charset="0"/>
              </a:rPr>
              <a:t> es </a:t>
            </a:r>
            <a:r>
              <a:rPr sz="2400" spc="5" dirty="0" err="1">
                <a:solidFill>
                  <a:srgbClr val="221915"/>
                </a:solidFill>
                <a:latin typeface="Tahoma" pitchFamily="34" charset="0"/>
                <a:ea typeface="Tahoma" pitchFamily="34" charset="0"/>
                <a:cs typeface="Tahoma" pitchFamily="34" charset="0"/>
              </a:rPr>
              <a:t>esencial</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lang="es-ES" sz="2400" spc="2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 </a:t>
            </a:r>
            <a:r>
              <a:rPr sz="2400" spc="10" dirty="0">
                <a:solidFill>
                  <a:srgbClr val="221915"/>
                </a:solidFill>
                <a:latin typeface="Tahoma" pitchFamily="34" charset="0"/>
                <a:ea typeface="Tahoma" pitchFamily="34" charset="0"/>
                <a:cs typeface="Tahoma" pitchFamily="34" charset="0"/>
              </a:rPr>
              <a:t>estos sistemas </a:t>
            </a:r>
            <a:r>
              <a:rPr sz="2400" spc="20" dirty="0">
                <a:solidFill>
                  <a:srgbClr val="221915"/>
                </a:solidFill>
                <a:latin typeface="Tahoma" pitchFamily="34" charset="0"/>
                <a:ea typeface="Tahoma" pitchFamily="34" charset="0"/>
                <a:cs typeface="Tahoma" pitchFamily="34" charset="0"/>
              </a:rPr>
              <a:t>de </a:t>
            </a:r>
            <a:r>
              <a:rPr sz="2400" spc="25" dirty="0">
                <a:solidFill>
                  <a:srgbClr val="221915"/>
                </a:solidFill>
                <a:latin typeface="Tahoma" pitchFamily="34" charset="0"/>
                <a:ea typeface="Tahoma" pitchFamily="34" charset="0"/>
                <a:cs typeface="Tahoma" pitchFamily="34" charset="0"/>
              </a:rPr>
              <a:t>distribución </a:t>
            </a:r>
            <a:r>
              <a:rPr sz="2400" spc="20" dirty="0">
                <a:solidFill>
                  <a:srgbClr val="221915"/>
                </a:solidFill>
                <a:latin typeface="Tahoma" pitchFamily="34" charset="0"/>
                <a:ea typeface="Tahoma" pitchFamily="34" charset="0"/>
                <a:cs typeface="Tahoma" pitchFamily="34" charset="0"/>
              </a:rPr>
              <a:t>de </a:t>
            </a:r>
            <a:r>
              <a:rPr sz="2400" spc="25" dirty="0" err="1">
                <a:solidFill>
                  <a:srgbClr val="221915"/>
                </a:solidFill>
                <a:latin typeface="Tahoma" pitchFamily="34" charset="0"/>
                <a:ea typeface="Tahoma" pitchFamily="34" charset="0"/>
                <a:cs typeface="Tahoma" pitchFamily="34" charset="0"/>
              </a:rPr>
              <a:t>energía</a:t>
            </a:r>
            <a:r>
              <a:rPr sz="2400" spc="2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estén</a:t>
            </a:r>
            <a:r>
              <a:rPr lang="es-ES" sz="2400" spc="1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preparados</a:t>
            </a:r>
            <a:r>
              <a:rPr sz="2400" spc="25" dirty="0">
                <a:solidFill>
                  <a:srgbClr val="221915"/>
                </a:solidFill>
                <a:latin typeface="Tahoma" pitchFamily="34" charset="0"/>
                <a:ea typeface="Tahoma" pitchFamily="34" charset="0"/>
                <a:cs typeface="Tahoma" pitchFamily="34" charset="0"/>
              </a:rPr>
              <a:t> para </a:t>
            </a:r>
            <a:r>
              <a:rPr sz="2400" spc="10" dirty="0">
                <a:solidFill>
                  <a:srgbClr val="221915"/>
                </a:solidFill>
                <a:latin typeface="Tahoma" pitchFamily="34" charset="0"/>
                <a:ea typeface="Tahoma" pitchFamily="34" charset="0"/>
                <a:cs typeface="Tahoma" pitchFamily="34" charset="0"/>
              </a:rPr>
              <a:t>el </a:t>
            </a:r>
            <a:r>
              <a:rPr sz="2400" spc="35" dirty="0">
                <a:solidFill>
                  <a:srgbClr val="221915"/>
                </a:solidFill>
                <a:latin typeface="Tahoma" pitchFamily="34" charset="0"/>
                <a:ea typeface="Tahoma" pitchFamily="34" charset="0"/>
                <a:cs typeface="Tahoma" pitchFamily="34" charset="0"/>
              </a:rPr>
              <a:t>futuro. </a:t>
            </a:r>
            <a:r>
              <a:rPr sz="2400" spc="-30" dirty="0">
                <a:solidFill>
                  <a:srgbClr val="221915"/>
                </a:solidFill>
                <a:latin typeface="Tahoma" pitchFamily="34" charset="0"/>
                <a:ea typeface="Tahoma" pitchFamily="34" charset="0"/>
                <a:cs typeface="Tahoma" pitchFamily="34" charset="0"/>
              </a:rPr>
              <a:t>El </a:t>
            </a:r>
            <a:r>
              <a:rPr sz="2400" spc="20" dirty="0">
                <a:solidFill>
                  <a:srgbClr val="221915"/>
                </a:solidFill>
                <a:latin typeface="Tahoma" pitchFamily="34" charset="0"/>
                <a:ea typeface="Tahoma" pitchFamily="34" charset="0"/>
                <a:cs typeface="Tahoma" pitchFamily="34" charset="0"/>
              </a:rPr>
              <a:t>beneficio </a:t>
            </a:r>
            <a:r>
              <a:rPr sz="2400" spc="15" dirty="0">
                <a:solidFill>
                  <a:srgbClr val="221915"/>
                </a:solidFill>
                <a:latin typeface="Tahoma" pitchFamily="34" charset="0"/>
                <a:ea typeface="Tahoma" pitchFamily="34" charset="0"/>
                <a:cs typeface="Tahoma" pitchFamily="34" charset="0"/>
              </a:rPr>
              <a:t>adicional </a:t>
            </a:r>
            <a:r>
              <a:rPr sz="2400" spc="20" dirty="0">
                <a:solidFill>
                  <a:srgbClr val="221915"/>
                </a:solidFill>
                <a:latin typeface="Tahoma" pitchFamily="34" charset="0"/>
                <a:ea typeface="Tahoma" pitchFamily="34" charset="0"/>
                <a:cs typeface="Tahoma" pitchFamily="34" charset="0"/>
              </a:rPr>
              <a:t>de </a:t>
            </a:r>
            <a:r>
              <a:rPr sz="2400" spc="40" dirty="0">
                <a:solidFill>
                  <a:srgbClr val="221915"/>
                </a:solidFill>
                <a:latin typeface="Tahoma" pitchFamily="34" charset="0"/>
                <a:ea typeface="Tahoma" pitchFamily="34" charset="0"/>
                <a:cs typeface="Tahoma" pitchFamily="34" charset="0"/>
              </a:rPr>
              <a:t>un</a:t>
            </a:r>
            <a:r>
              <a:rPr lang="es-ES" sz="2400" spc="4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sistema</a:t>
            </a:r>
            <a:r>
              <a:rPr sz="2400" spc="1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holístico de </a:t>
            </a:r>
            <a:r>
              <a:rPr sz="2400" spc="10" dirty="0">
                <a:solidFill>
                  <a:srgbClr val="221915"/>
                </a:solidFill>
                <a:latin typeface="Tahoma" pitchFamily="34" charset="0"/>
                <a:ea typeface="Tahoma" pitchFamily="34" charset="0"/>
                <a:cs typeface="Tahoma" pitchFamily="34" charset="0"/>
              </a:rPr>
              <a:t>Schneider </a:t>
            </a:r>
            <a:r>
              <a:rPr sz="2400" spc="5" dirty="0">
                <a:solidFill>
                  <a:srgbClr val="221915"/>
                </a:solidFill>
                <a:latin typeface="Tahoma" pitchFamily="34" charset="0"/>
                <a:ea typeface="Tahoma" pitchFamily="34" charset="0"/>
                <a:cs typeface="Tahoma" pitchFamily="34" charset="0"/>
              </a:rPr>
              <a:t>Electric </a:t>
            </a:r>
            <a:r>
              <a:rPr sz="2400" spc="-5" dirty="0">
                <a:solidFill>
                  <a:srgbClr val="221915"/>
                </a:solidFill>
                <a:latin typeface="Tahoma" pitchFamily="34" charset="0"/>
                <a:ea typeface="Tahoma" pitchFamily="34" charset="0"/>
                <a:cs typeface="Tahoma" pitchFamily="34" charset="0"/>
              </a:rPr>
              <a:t>es </a:t>
            </a:r>
            <a:r>
              <a:rPr sz="2400" spc="10" dirty="0">
                <a:solidFill>
                  <a:srgbClr val="221915"/>
                </a:solidFill>
                <a:latin typeface="Tahoma" pitchFamily="34" charset="0"/>
                <a:ea typeface="Tahoma" pitchFamily="34" charset="0"/>
                <a:cs typeface="Tahoma" pitchFamily="34" charset="0"/>
              </a:rPr>
              <a:t>la </a:t>
            </a:r>
            <a:r>
              <a:rPr sz="2400" spc="20" dirty="0" err="1">
                <a:solidFill>
                  <a:srgbClr val="221915"/>
                </a:solidFill>
                <a:latin typeface="Tahoma" pitchFamily="34" charset="0"/>
                <a:ea typeface="Tahoma" pitchFamily="34" charset="0"/>
                <a:cs typeface="Tahoma" pitchFamily="34" charset="0"/>
              </a:rPr>
              <a:t>conectividad</a:t>
            </a:r>
            <a:r>
              <a:rPr lang="es-ES" sz="2400" spc="2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plug-and-play </a:t>
            </a:r>
            <a:r>
              <a:rPr sz="2400" spc="25" dirty="0">
                <a:solidFill>
                  <a:srgbClr val="221915"/>
                </a:solidFill>
                <a:latin typeface="Tahoma" pitchFamily="34" charset="0"/>
                <a:ea typeface="Tahoma" pitchFamily="34" charset="0"/>
                <a:cs typeface="Tahoma" pitchFamily="34" charset="0"/>
              </a:rPr>
              <a:t>para </a:t>
            </a:r>
            <a:r>
              <a:rPr sz="2400" spc="35" dirty="0">
                <a:solidFill>
                  <a:srgbClr val="221915"/>
                </a:solidFill>
                <a:latin typeface="Tahoma" pitchFamily="34" charset="0"/>
                <a:ea typeface="Tahoma" pitchFamily="34" charset="0"/>
                <a:cs typeface="Tahoma" pitchFamily="34" charset="0"/>
              </a:rPr>
              <a:t>lograr </a:t>
            </a:r>
            <a:r>
              <a:rPr sz="2400" spc="30" dirty="0">
                <a:solidFill>
                  <a:srgbClr val="221915"/>
                </a:solidFill>
                <a:latin typeface="Tahoma" pitchFamily="34" charset="0"/>
                <a:ea typeface="Tahoma" pitchFamily="34" charset="0"/>
                <a:cs typeface="Tahoma" pitchFamily="34" charset="0"/>
              </a:rPr>
              <a:t>una </a:t>
            </a:r>
            <a:r>
              <a:rPr sz="2400" spc="25" dirty="0">
                <a:solidFill>
                  <a:srgbClr val="221915"/>
                </a:solidFill>
                <a:latin typeface="Tahoma" pitchFamily="34" charset="0"/>
                <a:ea typeface="Tahoma" pitchFamily="34" charset="0"/>
                <a:cs typeface="Tahoma" pitchFamily="34" charset="0"/>
              </a:rPr>
              <a:t>integración </a:t>
            </a:r>
            <a:r>
              <a:rPr sz="2400" spc="5" dirty="0">
                <a:solidFill>
                  <a:srgbClr val="221915"/>
                </a:solidFill>
                <a:latin typeface="Tahoma" pitchFamily="34" charset="0"/>
                <a:ea typeface="Tahoma" pitchFamily="34" charset="0"/>
                <a:cs typeface="Tahoma" pitchFamily="34" charset="0"/>
              </a:rPr>
              <a:t>y </a:t>
            </a:r>
            <a:r>
              <a:rPr sz="2400" spc="20" dirty="0" err="1">
                <a:solidFill>
                  <a:srgbClr val="221915"/>
                </a:solidFill>
                <a:latin typeface="Tahoma" pitchFamily="34" charset="0"/>
                <a:ea typeface="Tahoma" pitchFamily="34" charset="0"/>
                <a:cs typeface="Tahoma" pitchFamily="34" charset="0"/>
              </a:rPr>
              <a:t>puesta</a:t>
            </a:r>
            <a:r>
              <a:rPr sz="2400" spc="2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en</a:t>
            </a:r>
            <a:r>
              <a:rPr lang="es-ES" sz="2400" spc="20"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servicio</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más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rápida</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menor</a:t>
            </a:r>
            <a:r>
              <a:rPr sz="2400" spc="-5" dirty="0">
                <a:solidFill>
                  <a:srgbClr val="221915"/>
                </a:solidFill>
                <a:latin typeface="Tahoma" pitchFamily="34" charset="0"/>
                <a:ea typeface="Tahoma" pitchFamily="34" charset="0"/>
                <a:cs typeface="Tahoma" pitchFamily="34" charset="0"/>
              </a:rPr>
              <a:t> </a:t>
            </a:r>
            <a:r>
              <a:rPr sz="2400" spc="15">
                <a:solidFill>
                  <a:srgbClr val="221915"/>
                </a:solidFill>
                <a:latin typeface="Tahoma" pitchFamily="34" charset="0"/>
                <a:ea typeface="Tahoma" pitchFamily="34" charset="0"/>
                <a:cs typeface="Tahoma" pitchFamily="34" charset="0"/>
              </a:rPr>
              <a:t>riesgo</a:t>
            </a:r>
            <a:r>
              <a:rPr sz="2400" spc="15" smtClean="0">
                <a:solidFill>
                  <a:srgbClr val="221915"/>
                </a:solidFill>
                <a:latin typeface="Tahoma" pitchFamily="34" charset="0"/>
                <a:ea typeface="Tahoma" pitchFamily="34" charset="0"/>
                <a:cs typeface="Tahoma" pitchFamily="34" charset="0"/>
              </a:rPr>
              <a:t>.</a:t>
            </a:r>
            <a:endParaRPr lang="es-ES" sz="2400" spc="15" dirty="0" smtClean="0">
              <a:solidFill>
                <a:srgbClr val="221915"/>
              </a:solidFill>
              <a:latin typeface="Tahoma" pitchFamily="34" charset="0"/>
              <a:ea typeface="Tahoma" pitchFamily="34" charset="0"/>
              <a:cs typeface="Tahoma" pitchFamily="34" charset="0"/>
            </a:endParaRPr>
          </a:p>
          <a:p>
            <a:pPr marL="715963" lvl="1" indent="-246063" algn="just">
              <a:spcBef>
                <a:spcPts val="100"/>
              </a:spcBef>
              <a:buClr>
                <a:srgbClr val="3DCC58"/>
              </a:buClr>
              <a:buSzPct val="138461"/>
              <a:buFont typeface="Arial" pitchFamily="34" charset="0"/>
              <a:buChar char="•"/>
              <a:tabLst>
                <a:tab pos="104139" algn="l"/>
              </a:tabLst>
            </a:pPr>
            <a:r>
              <a:rPr lang="es-AR" sz="2400" spc="-15" dirty="0" smtClean="0">
                <a:solidFill>
                  <a:srgbClr val="221915"/>
                </a:solidFill>
                <a:latin typeface="Tahoma" pitchFamily="34" charset="0"/>
                <a:ea typeface="Tahoma" pitchFamily="34" charset="0"/>
                <a:cs typeface="Tahoma" pitchFamily="34" charset="0"/>
              </a:rPr>
              <a:t>Las</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arquitecturas</a:t>
            </a:r>
            <a:r>
              <a:rPr lang="es-AR" sz="2400" spc="-5" dirty="0" smtClean="0">
                <a:solidFill>
                  <a:srgbClr val="221915"/>
                </a:solidFill>
                <a:latin typeface="Tahoma" pitchFamily="34" charset="0"/>
                <a:ea typeface="Tahoma" pitchFamily="34" charset="0"/>
                <a:cs typeface="Tahoma" pitchFamily="34" charset="0"/>
              </a:rPr>
              <a:t> </a:t>
            </a:r>
            <a:r>
              <a:rPr lang="es-AR" sz="2400" spc="10" dirty="0" err="1" smtClean="0">
                <a:solidFill>
                  <a:srgbClr val="221915"/>
                </a:solidFill>
                <a:latin typeface="Tahoma" pitchFamily="34" charset="0"/>
                <a:ea typeface="Tahoma" pitchFamily="34" charset="0"/>
                <a:cs typeface="Tahoma" pitchFamily="34" charset="0"/>
              </a:rPr>
              <a:t>EcoStruxure</a:t>
            </a:r>
            <a:r>
              <a:rPr lang="es-AR" sz="2400" spc="-5" dirty="0" smtClean="0">
                <a:solidFill>
                  <a:srgbClr val="221915"/>
                </a:solidFill>
                <a:latin typeface="Tahoma" pitchFamily="34" charset="0"/>
                <a:ea typeface="Tahoma" pitchFamily="34" charset="0"/>
                <a:cs typeface="Tahoma" pitchFamily="34" charset="0"/>
              </a:rPr>
              <a:t> </a:t>
            </a:r>
            <a:r>
              <a:rPr lang="es-AR" sz="2400" spc="15" dirty="0" err="1" smtClean="0">
                <a:solidFill>
                  <a:srgbClr val="221915"/>
                </a:solidFill>
                <a:latin typeface="Tahoma" pitchFamily="34" charset="0"/>
                <a:ea typeface="Tahoma" pitchFamily="34" charset="0"/>
                <a:cs typeface="Tahoma" pitchFamily="34" charset="0"/>
              </a:rPr>
              <a:t>Power</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tienen</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costos </a:t>
            </a:r>
            <a:r>
              <a:rPr lang="es-AR" sz="2400" spc="25" dirty="0" smtClean="0">
                <a:solidFill>
                  <a:srgbClr val="221915"/>
                </a:solidFill>
                <a:latin typeface="Tahoma" pitchFamily="34" charset="0"/>
                <a:ea typeface="Tahoma" pitchFamily="34" charset="0"/>
                <a:cs typeface="Tahoma" pitchFamily="34" charset="0"/>
              </a:rPr>
              <a:t>optimizados de implementación, </a:t>
            </a:r>
            <a:r>
              <a:rPr lang="es-AR" sz="2400" spc="20" dirty="0" smtClean="0">
                <a:solidFill>
                  <a:srgbClr val="221915"/>
                </a:solidFill>
                <a:latin typeface="Tahoma" pitchFamily="34" charset="0"/>
                <a:ea typeface="Tahoma" pitchFamily="34" charset="0"/>
                <a:cs typeface="Tahoma" pitchFamily="34" charset="0"/>
              </a:rPr>
              <a:t>utilizando </a:t>
            </a:r>
            <a:r>
              <a:rPr lang="es-AR" sz="2400" spc="10" dirty="0" smtClean="0">
                <a:solidFill>
                  <a:srgbClr val="221915"/>
                </a:solidFill>
                <a:latin typeface="Tahoma" pitchFamily="34" charset="0"/>
                <a:ea typeface="Tahoma" pitchFamily="34" charset="0"/>
                <a:cs typeface="Tahoma" pitchFamily="34" charset="0"/>
              </a:rPr>
              <a:t>la </a:t>
            </a:r>
            <a:r>
              <a:rPr lang="es-AR" sz="2400" spc="20" dirty="0" smtClean="0">
                <a:solidFill>
                  <a:srgbClr val="221915"/>
                </a:solidFill>
                <a:latin typeface="Tahoma" pitchFamily="34" charset="0"/>
                <a:ea typeface="Tahoma" pitchFamily="34" charset="0"/>
                <a:cs typeface="Tahoma" pitchFamily="34" charset="0"/>
              </a:rPr>
              <a:t>tecnología </a:t>
            </a:r>
            <a:r>
              <a:rPr lang="es-AR" sz="2400" spc="10" dirty="0" smtClean="0">
                <a:solidFill>
                  <a:srgbClr val="221915"/>
                </a:solidFill>
                <a:latin typeface="Tahoma" pitchFamily="34" charset="0"/>
                <a:ea typeface="Tahoma" pitchFamily="34" charset="0"/>
                <a:cs typeface="Tahoma" pitchFamily="34" charset="0"/>
              </a:rPr>
              <a:t>adecuada </a:t>
            </a:r>
            <a:r>
              <a:rPr lang="es-AR" sz="2400" spc="20" dirty="0" smtClean="0">
                <a:solidFill>
                  <a:srgbClr val="221915"/>
                </a:solidFill>
                <a:latin typeface="Tahoma" pitchFamily="34" charset="0"/>
                <a:ea typeface="Tahoma" pitchFamily="34" charset="0"/>
                <a:cs typeface="Tahoma" pitchFamily="34" charset="0"/>
              </a:rPr>
              <a:t>para </a:t>
            </a:r>
            <a:r>
              <a:rPr lang="es-AR" sz="2400" spc="25" dirty="0" smtClean="0">
                <a:solidFill>
                  <a:srgbClr val="221915"/>
                </a:solidFill>
                <a:latin typeface="Tahoma" pitchFamily="34" charset="0"/>
                <a:ea typeface="Tahoma" pitchFamily="34" charset="0"/>
                <a:cs typeface="Tahoma" pitchFamily="34" charset="0"/>
              </a:rPr>
              <a:t>ofrecer </a:t>
            </a:r>
            <a:r>
              <a:rPr lang="es-AR" sz="2400" spc="10" dirty="0" smtClean="0">
                <a:solidFill>
                  <a:srgbClr val="221915"/>
                </a:solidFill>
                <a:latin typeface="Tahoma" pitchFamily="34" charset="0"/>
                <a:ea typeface="Tahoma" pitchFamily="34" charset="0"/>
                <a:cs typeface="Tahoma" pitchFamily="34" charset="0"/>
              </a:rPr>
              <a:t>los </a:t>
            </a:r>
            <a:r>
              <a:rPr lang="es-AR" sz="2400" spc="20" dirty="0" smtClean="0">
                <a:solidFill>
                  <a:srgbClr val="221915"/>
                </a:solidFill>
                <a:latin typeface="Tahoma" pitchFamily="34" charset="0"/>
                <a:ea typeface="Tahoma" pitchFamily="34" charset="0"/>
                <a:cs typeface="Tahoma" pitchFamily="34" charset="0"/>
              </a:rPr>
              <a:t>resultados </a:t>
            </a:r>
            <a:r>
              <a:rPr lang="es-AR" sz="2400" spc="10" dirty="0" smtClean="0">
                <a:solidFill>
                  <a:srgbClr val="221915"/>
                </a:solidFill>
                <a:latin typeface="Tahoma" pitchFamily="34" charset="0"/>
                <a:ea typeface="Tahoma" pitchFamily="34" charset="0"/>
                <a:cs typeface="Tahoma" pitchFamily="34" charset="0"/>
              </a:rPr>
              <a:t>comerciales deseados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usuarios, </a:t>
            </a:r>
            <a:r>
              <a:rPr lang="es-AR" sz="2400" spc="25" dirty="0" smtClean="0">
                <a:solidFill>
                  <a:srgbClr val="221915"/>
                </a:solidFill>
                <a:latin typeface="Tahoma" pitchFamily="34" charset="0"/>
                <a:ea typeface="Tahoma" pitchFamily="34" charset="0"/>
                <a:cs typeface="Tahoma" pitchFamily="34" charset="0"/>
              </a:rPr>
              <a:t>ni</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más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ni</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menos, </a:t>
            </a:r>
            <a:r>
              <a:rPr lang="es-AR" sz="2400" spc="15" dirty="0" smtClean="0">
                <a:solidFill>
                  <a:srgbClr val="221915"/>
                </a:solidFill>
                <a:latin typeface="Tahoma" pitchFamily="34" charset="0"/>
                <a:ea typeface="Tahoma" pitchFamily="34" charset="0"/>
                <a:cs typeface="Tahoma" pitchFamily="34" charset="0"/>
              </a:rPr>
              <a:t>incluso </a:t>
            </a:r>
            <a:r>
              <a:rPr lang="es-AR" sz="2400" spc="20" dirty="0" smtClean="0">
                <a:solidFill>
                  <a:srgbClr val="221915"/>
                </a:solidFill>
                <a:latin typeface="Tahoma" pitchFamily="34" charset="0"/>
                <a:ea typeface="Tahoma" pitchFamily="34" charset="0"/>
                <a:cs typeface="Tahoma" pitchFamily="34" charset="0"/>
              </a:rPr>
              <a:t>cuando </a:t>
            </a:r>
            <a:r>
              <a:rPr lang="es-AR" sz="2400" dirty="0" smtClean="0">
                <a:solidFill>
                  <a:srgbClr val="221915"/>
                </a:solidFill>
                <a:latin typeface="Tahoma" pitchFamily="34" charset="0"/>
                <a:ea typeface="Tahoma" pitchFamily="34" charset="0"/>
                <a:cs typeface="Tahoma" pitchFamily="34" charset="0"/>
              </a:rPr>
              <a:t>las </a:t>
            </a:r>
            <a:r>
              <a:rPr lang="es-AR" sz="2400" spc="10" dirty="0" smtClean="0">
                <a:solidFill>
                  <a:srgbClr val="221915"/>
                </a:solidFill>
                <a:latin typeface="Tahoma" pitchFamily="34" charset="0"/>
                <a:ea typeface="Tahoma" pitchFamily="34" charset="0"/>
                <a:cs typeface="Tahoma" pitchFamily="34" charset="0"/>
              </a:rPr>
              <a:t>necesidades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requisitos de </a:t>
            </a:r>
            <a:r>
              <a:rPr lang="es-AR" sz="2400" spc="10" dirty="0" smtClean="0">
                <a:solidFill>
                  <a:srgbClr val="221915"/>
                </a:solidFill>
                <a:latin typeface="Tahoma" pitchFamily="34" charset="0"/>
                <a:ea typeface="Tahoma" pitchFamily="34" charset="0"/>
                <a:cs typeface="Tahoma" pitchFamily="34" charset="0"/>
              </a:rPr>
              <a:t>los clientes </a:t>
            </a:r>
            <a:r>
              <a:rPr lang="es-AR" sz="2400" spc="20" dirty="0" smtClean="0">
                <a:solidFill>
                  <a:srgbClr val="221915"/>
                </a:solidFill>
                <a:latin typeface="Tahoma" pitchFamily="34" charset="0"/>
                <a:ea typeface="Tahoma" pitchFamily="34" charset="0"/>
                <a:cs typeface="Tahoma" pitchFamily="34" charset="0"/>
              </a:rPr>
              <a:t>cambian</a:t>
            </a:r>
            <a:r>
              <a:rPr lang="es-AR" sz="2400" spc="-1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tiempo.</a:t>
            </a:r>
            <a:endParaRPr lang="es-AR" sz="2400" dirty="0" smtClean="0">
              <a:latin typeface="Tahoma" pitchFamily="34" charset="0"/>
              <a:ea typeface="Tahoma" pitchFamily="34" charset="0"/>
              <a:cs typeface="Tahoma" pitchFamily="34" charset="0"/>
            </a:endParaRPr>
          </a:p>
          <a:p>
            <a:pPr marL="715963" marR="5080" lvl="1" indent="-246063" algn="just">
              <a:spcBef>
                <a:spcPts val="5"/>
              </a:spcBef>
              <a:buClr>
                <a:srgbClr val="3DCC58"/>
              </a:buClr>
              <a:buSzPct val="128571"/>
              <a:buFont typeface="Arial" pitchFamily="34" charset="0"/>
              <a:buChar char="•"/>
              <a:tabLst>
                <a:tab pos="102235" algn="l"/>
              </a:tabLst>
            </a:pPr>
            <a:r>
              <a:rPr lang="es-AR" sz="2400" spc="10" dirty="0" err="1" smtClean="0">
                <a:solidFill>
                  <a:srgbClr val="221915"/>
                </a:solidFill>
                <a:latin typeface="Tahoma" pitchFamily="34" charset="0"/>
                <a:ea typeface="Tahoma" pitchFamily="34" charset="0"/>
                <a:cs typeface="Tahoma" pitchFamily="34" charset="0"/>
              </a:rPr>
              <a:t>EcoStruxure</a:t>
            </a:r>
            <a:r>
              <a:rPr lang="es-AR" sz="2400" spc="10" dirty="0" smtClean="0">
                <a:solidFill>
                  <a:srgbClr val="221915"/>
                </a:solidFill>
                <a:latin typeface="Tahoma" pitchFamily="34" charset="0"/>
                <a:ea typeface="Tahoma" pitchFamily="34" charset="0"/>
                <a:cs typeface="Tahoma" pitchFamily="34" charset="0"/>
              </a:rPr>
              <a:t> </a:t>
            </a:r>
            <a:r>
              <a:rPr lang="es-AR" sz="2400" spc="15" dirty="0" err="1" smtClean="0">
                <a:solidFill>
                  <a:srgbClr val="221915"/>
                </a:solidFill>
                <a:latin typeface="Tahoma" pitchFamily="34" charset="0"/>
                <a:ea typeface="Tahoma" pitchFamily="34" charset="0"/>
                <a:cs typeface="Tahoma" pitchFamily="34" charset="0"/>
              </a:rPr>
              <a:t>Power</a:t>
            </a:r>
            <a:r>
              <a:rPr lang="es-AR" sz="2400" spc="1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 </a:t>
            </a:r>
            <a:r>
              <a:rPr lang="es-AR" sz="2400" spc="40" dirty="0" smtClean="0">
                <a:solidFill>
                  <a:srgbClr val="221915"/>
                </a:solidFill>
                <a:latin typeface="Tahoma" pitchFamily="34" charset="0"/>
                <a:ea typeface="Tahoma" pitchFamily="34" charset="0"/>
                <a:cs typeface="Tahoma" pitchFamily="34" charset="0"/>
              </a:rPr>
              <a:t>un </a:t>
            </a:r>
            <a:r>
              <a:rPr lang="es-AR" sz="2400" spc="15" dirty="0" smtClean="0">
                <a:solidFill>
                  <a:srgbClr val="221915"/>
                </a:solidFill>
                <a:latin typeface="Tahoma" pitchFamily="34" charset="0"/>
                <a:ea typeface="Tahoma" pitchFamily="34" charset="0"/>
                <a:cs typeface="Tahoma" pitchFamily="34" charset="0"/>
              </a:rPr>
              <a:t>sistema </a:t>
            </a:r>
            <a:r>
              <a:rPr lang="es-AR" sz="2400" spc="20" dirty="0" smtClean="0">
                <a:solidFill>
                  <a:srgbClr val="221915"/>
                </a:solidFill>
                <a:latin typeface="Tahoma" pitchFamily="34" charset="0"/>
                <a:ea typeface="Tahoma" pitchFamily="34" charset="0"/>
                <a:cs typeface="Tahoma" pitchFamily="34" charset="0"/>
              </a:rPr>
              <a:t>excepcionalmente </a:t>
            </a:r>
            <a:r>
              <a:rPr lang="es-AR" sz="2400" spc="20" dirty="0" smtClean="0">
                <a:solidFill>
                  <a:srgbClr val="221915"/>
                </a:solidFill>
                <a:latin typeface="Tahoma" pitchFamily="34" charset="0"/>
                <a:ea typeface="Tahoma" pitchFamily="34" charset="0"/>
                <a:cs typeface="Tahoma" pitchFamily="34" charset="0"/>
              </a:rPr>
              <a:t>flexible que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puede</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escalar</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desde</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edificios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comerciales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 </a:t>
            </a:r>
            <a:r>
              <a:rPr lang="es-AR" sz="2400" spc="20" dirty="0" smtClean="0">
                <a:solidFill>
                  <a:srgbClr val="221915"/>
                </a:solidFill>
                <a:latin typeface="Tahoma" pitchFamily="34" charset="0"/>
                <a:ea typeface="Tahoma" pitchFamily="34" charset="0"/>
                <a:cs typeface="Tahoma" pitchFamily="34" charset="0"/>
              </a:rPr>
              <a:t>industriales </a:t>
            </a:r>
            <a:r>
              <a:rPr lang="es-AR" sz="2400" spc="15" dirty="0" smtClean="0">
                <a:solidFill>
                  <a:srgbClr val="221915"/>
                </a:solidFill>
                <a:latin typeface="Tahoma" pitchFamily="34" charset="0"/>
                <a:ea typeface="Tahoma" pitchFamily="34" charset="0"/>
                <a:cs typeface="Tahoma" pitchFamily="34" charset="0"/>
              </a:rPr>
              <a:t>ligeros, </a:t>
            </a:r>
            <a:r>
              <a:rPr lang="es-AR" sz="2400" spc="20" dirty="0" smtClean="0">
                <a:solidFill>
                  <a:srgbClr val="221915"/>
                </a:solidFill>
                <a:latin typeface="Tahoma" pitchFamily="34" charset="0"/>
                <a:ea typeface="Tahoma" pitchFamily="34" charset="0"/>
                <a:cs typeface="Tahoma" pitchFamily="34" charset="0"/>
              </a:rPr>
              <a:t>pasando </a:t>
            </a:r>
            <a:r>
              <a:rPr lang="es-AR" sz="2400" spc="40" dirty="0" smtClean="0">
                <a:solidFill>
                  <a:srgbClr val="221915"/>
                </a:solidFill>
                <a:latin typeface="Tahoma" pitchFamily="34" charset="0"/>
                <a:ea typeface="Tahoma" pitchFamily="34" charset="0"/>
                <a:cs typeface="Tahoma" pitchFamily="34" charset="0"/>
              </a:rPr>
              <a:t>por </a:t>
            </a:r>
            <a:r>
              <a:rPr lang="es-AR" sz="2400" spc="15" dirty="0" smtClean="0">
                <a:solidFill>
                  <a:srgbClr val="221915"/>
                </a:solidFill>
                <a:latin typeface="Tahoma" pitchFamily="34" charset="0"/>
                <a:ea typeface="Tahoma" pitchFamily="34" charset="0"/>
                <a:cs typeface="Tahoma" pitchFamily="34" charset="0"/>
              </a:rPr>
              <a:t>instalaciones </a:t>
            </a:r>
            <a:r>
              <a:rPr lang="es-AR" sz="2400" spc="10" dirty="0" smtClean="0">
                <a:solidFill>
                  <a:srgbClr val="221915"/>
                </a:solidFill>
                <a:latin typeface="Tahoma" pitchFamily="34" charset="0"/>
                <a:ea typeface="Tahoma" pitchFamily="34" charset="0"/>
                <a:cs typeface="Tahoma" pitchFamily="34" charset="0"/>
              </a:rPr>
              <a:t>críticas </a:t>
            </a:r>
            <a:r>
              <a:rPr lang="es-AR" sz="2400" spc="30" dirty="0" smtClean="0">
                <a:solidFill>
                  <a:srgbClr val="221915"/>
                </a:solidFill>
                <a:latin typeface="Tahoma" pitchFamily="34" charset="0"/>
                <a:ea typeface="Tahoma" pitchFamily="34" charset="0"/>
                <a:cs typeface="Tahoma" pitchFamily="34" charset="0"/>
              </a:rPr>
              <a:t>como </a:t>
            </a:r>
            <a:r>
              <a:rPr lang="es-AR" sz="2400" spc="15" dirty="0" smtClean="0">
                <a:solidFill>
                  <a:srgbClr val="221915"/>
                </a:solidFill>
                <a:latin typeface="Tahoma" pitchFamily="34" charset="0"/>
                <a:ea typeface="Tahoma" pitchFamily="34" charset="0"/>
                <a:cs typeface="Tahoma" pitchFamily="34" charset="0"/>
              </a:rPr>
              <a:t>hospitales, </a:t>
            </a:r>
            <a:r>
              <a:rPr lang="es-AR" sz="2400" spc="20" dirty="0" smtClean="0">
                <a:solidFill>
                  <a:srgbClr val="221915"/>
                </a:solidFill>
                <a:latin typeface="Tahoma" pitchFamily="34" charset="0"/>
                <a:ea typeface="Tahoma" pitchFamily="34" charset="0"/>
                <a:cs typeface="Tahoma" pitchFamily="34" charset="0"/>
              </a:rPr>
              <a:t>centros de datos </a:t>
            </a:r>
            <a:r>
              <a:rPr lang="es-AR" sz="2400" spc="30" dirty="0" smtClean="0">
                <a:solidFill>
                  <a:srgbClr val="221915"/>
                </a:solidFill>
                <a:latin typeface="Tahoma" pitchFamily="34" charset="0"/>
                <a:ea typeface="Tahoma" pitchFamily="34" charset="0"/>
                <a:cs typeface="Tahoma" pitchFamily="34" charset="0"/>
              </a:rPr>
              <a:t>o </a:t>
            </a:r>
            <a:r>
              <a:rPr lang="es-AR" sz="2400" spc="25" dirty="0" smtClean="0">
                <a:solidFill>
                  <a:srgbClr val="221915"/>
                </a:solidFill>
                <a:latin typeface="Tahoma" pitchFamily="34" charset="0"/>
                <a:ea typeface="Tahoma" pitchFamily="34" charset="0"/>
                <a:cs typeface="Tahoma" pitchFamily="34" charset="0"/>
              </a:rPr>
              <a:t>infraestructuras </a:t>
            </a:r>
            <a:r>
              <a:rPr lang="es-AR" sz="2400" spc="30" dirty="0" smtClean="0">
                <a:solidFill>
                  <a:srgbClr val="221915"/>
                </a:solidFill>
                <a:latin typeface="Tahoma" pitchFamily="34" charset="0"/>
                <a:ea typeface="Tahoma" pitchFamily="34" charset="0"/>
                <a:cs typeface="Tahoma" pitchFamily="34" charset="0"/>
              </a:rPr>
              <a:t>como </a:t>
            </a:r>
            <a:r>
              <a:rPr lang="es-AR" sz="2400" spc="25" dirty="0" smtClean="0">
                <a:solidFill>
                  <a:srgbClr val="221915"/>
                </a:solidFill>
                <a:latin typeface="Tahoma" pitchFamily="34" charset="0"/>
                <a:ea typeface="Tahoma" pitchFamily="34" charset="0"/>
                <a:cs typeface="Tahoma" pitchFamily="34" charset="0"/>
              </a:rPr>
              <a:t>aeropuertos, ferrocarriles </a:t>
            </a:r>
            <a:r>
              <a:rPr lang="es-AR" sz="2400" spc="5" dirty="0" smtClean="0">
                <a:solidFill>
                  <a:srgbClr val="221915"/>
                </a:solidFill>
                <a:latin typeface="Tahoma" pitchFamily="34" charset="0"/>
                <a:ea typeface="Tahoma" pitchFamily="34" charset="0"/>
                <a:cs typeface="Tahoma" pitchFamily="34" charset="0"/>
              </a:rPr>
              <a:t>y </a:t>
            </a:r>
            <a:r>
              <a:rPr lang="es-AR" sz="2400" spc="30" dirty="0" smtClean="0">
                <a:solidFill>
                  <a:srgbClr val="221915"/>
                </a:solidFill>
                <a:latin typeface="Tahoma" pitchFamily="34" charset="0"/>
                <a:ea typeface="Tahoma" pitchFamily="34" charset="0"/>
                <a:cs typeface="Tahoma" pitchFamily="34" charset="0"/>
              </a:rPr>
              <a:t>petróleo </a:t>
            </a:r>
            <a:r>
              <a:rPr lang="es-AR" sz="2400" spc="5" dirty="0" smtClean="0">
                <a:solidFill>
                  <a:srgbClr val="221915"/>
                </a:solidFill>
                <a:latin typeface="Tahoma" pitchFamily="34" charset="0"/>
                <a:ea typeface="Tahoma" pitchFamily="34" charset="0"/>
                <a:cs typeface="Tahoma" pitchFamily="34" charset="0"/>
              </a:rPr>
              <a:t>y gas. </a:t>
            </a:r>
            <a:r>
              <a:rPr lang="es-AR" sz="2400" spc="-10" dirty="0" smtClean="0">
                <a:solidFill>
                  <a:srgbClr val="221915"/>
                </a:solidFill>
                <a:latin typeface="Tahoma" pitchFamily="34" charset="0"/>
                <a:ea typeface="Tahoma" pitchFamily="34" charset="0"/>
                <a:cs typeface="Tahoma" pitchFamily="34" charset="0"/>
              </a:rPr>
              <a:t>Esta </a:t>
            </a:r>
            <a:r>
              <a:rPr lang="es-AR" sz="2400" spc="15" dirty="0" smtClean="0">
                <a:solidFill>
                  <a:srgbClr val="221915"/>
                </a:solidFill>
                <a:latin typeface="Tahoma" pitchFamily="34" charset="0"/>
                <a:ea typeface="Tahoma" pitchFamily="34" charset="0"/>
                <a:cs typeface="Tahoma" pitchFamily="34" charset="0"/>
              </a:rPr>
              <a:t>escalabilidad </a:t>
            </a:r>
            <a:r>
              <a:rPr lang="es-AR" sz="2400" spc="10" dirty="0" smtClean="0">
                <a:solidFill>
                  <a:srgbClr val="221915"/>
                </a:solidFill>
                <a:latin typeface="Tahoma" pitchFamily="34" charset="0"/>
                <a:ea typeface="Tahoma" pitchFamily="34" charset="0"/>
                <a:cs typeface="Tahoma" pitchFamily="34" charset="0"/>
              </a:rPr>
              <a:t>le </a:t>
            </a:r>
            <a:r>
              <a:rPr lang="es-AR" sz="2400" spc="35" dirty="0" smtClean="0">
                <a:solidFill>
                  <a:srgbClr val="221915"/>
                </a:solidFill>
                <a:latin typeface="Tahoma" pitchFamily="34" charset="0"/>
                <a:ea typeface="Tahoma" pitchFamily="34" charset="0"/>
                <a:cs typeface="Tahoma" pitchFamily="34" charset="0"/>
              </a:rPr>
              <a:t>permite </a:t>
            </a:r>
            <a:r>
              <a:rPr lang="es-AR" sz="2400" spc="15" dirty="0" smtClean="0">
                <a:solidFill>
                  <a:srgbClr val="221915"/>
                </a:solidFill>
                <a:latin typeface="Tahoma" pitchFamily="34" charset="0"/>
                <a:ea typeface="Tahoma" pitchFamily="34" charset="0"/>
                <a:cs typeface="Tahoma" pitchFamily="34" charset="0"/>
              </a:rPr>
              <a:t>crecer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evolucionar con </a:t>
            </a:r>
            <a:r>
              <a:rPr lang="es-AR" sz="2400" dirty="0" smtClean="0">
                <a:solidFill>
                  <a:srgbClr val="221915"/>
                </a:solidFill>
                <a:latin typeface="Tahoma" pitchFamily="34" charset="0"/>
                <a:ea typeface="Tahoma" pitchFamily="34" charset="0"/>
                <a:cs typeface="Tahoma" pitchFamily="34" charset="0"/>
              </a:rPr>
              <a:t>las </a:t>
            </a:r>
            <a:r>
              <a:rPr lang="es-AR" sz="2400" spc="10" dirty="0" smtClean="0">
                <a:solidFill>
                  <a:srgbClr val="221915"/>
                </a:solidFill>
                <a:latin typeface="Tahoma" pitchFamily="34" charset="0"/>
                <a:ea typeface="Tahoma" pitchFamily="34" charset="0"/>
                <a:cs typeface="Tahoma" pitchFamily="34" charset="0"/>
              </a:rPr>
              <a:t>necesidades </a:t>
            </a:r>
            <a:r>
              <a:rPr lang="es-AR" sz="2400" spc="30" dirty="0" smtClean="0">
                <a:solidFill>
                  <a:srgbClr val="221915"/>
                </a:solidFill>
                <a:latin typeface="Tahoma" pitchFamily="34" charset="0"/>
                <a:ea typeface="Tahoma" pitchFamily="34" charset="0"/>
                <a:cs typeface="Tahoma" pitchFamily="34" charset="0"/>
              </a:rPr>
              <a:t>o </a:t>
            </a:r>
            <a:r>
              <a:rPr lang="es-AR" sz="2400" spc="20" dirty="0" smtClean="0">
                <a:solidFill>
                  <a:srgbClr val="221915"/>
                </a:solidFill>
                <a:latin typeface="Tahoma" pitchFamily="34" charset="0"/>
                <a:ea typeface="Tahoma" pitchFamily="34" charset="0"/>
                <a:cs typeface="Tahoma" pitchFamily="34" charset="0"/>
              </a:rPr>
              <a:t>demandas cambiantes </a:t>
            </a:r>
            <a:r>
              <a:rPr lang="es-AR" sz="2400" spc="10" dirty="0" smtClean="0">
                <a:solidFill>
                  <a:srgbClr val="221915"/>
                </a:solidFill>
                <a:latin typeface="Tahoma" pitchFamily="34" charset="0"/>
                <a:ea typeface="Tahoma" pitchFamily="34" charset="0"/>
                <a:cs typeface="Tahoma" pitchFamily="34" charset="0"/>
              </a:rPr>
              <a:t>gracias </a:t>
            </a:r>
            <a:r>
              <a:rPr lang="es-AR" sz="2400" dirty="0" smtClean="0">
                <a:solidFill>
                  <a:srgbClr val="221915"/>
                </a:solidFill>
                <a:latin typeface="Tahoma" pitchFamily="34" charset="0"/>
                <a:ea typeface="Tahoma" pitchFamily="34" charset="0"/>
                <a:cs typeface="Tahoma" pitchFamily="34" charset="0"/>
              </a:rPr>
              <a:t>a </a:t>
            </a:r>
            <a:r>
              <a:rPr lang="es-AR" sz="2400" spc="10" dirty="0" smtClean="0">
                <a:solidFill>
                  <a:srgbClr val="221915"/>
                </a:solidFill>
                <a:latin typeface="Tahoma" pitchFamily="34" charset="0"/>
                <a:ea typeface="Tahoma" pitchFamily="34" charset="0"/>
                <a:cs typeface="Tahoma" pitchFamily="34" charset="0"/>
              </a:rPr>
              <a:t>su </a:t>
            </a:r>
            <a:r>
              <a:rPr lang="es-AR" sz="2400" spc="30" dirty="0" smtClean="0">
                <a:solidFill>
                  <a:srgbClr val="221915"/>
                </a:solidFill>
                <a:latin typeface="Tahoma" pitchFamily="34" charset="0"/>
                <a:ea typeface="Tahoma" pitchFamily="34" charset="0"/>
                <a:cs typeface="Tahoma" pitchFamily="34" charset="0"/>
              </a:rPr>
              <a:t>arquitectura</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modular</a:t>
            </a:r>
            <a:r>
              <a:rPr lang="es-AR" sz="2400" spc="30" dirty="0" smtClean="0">
                <a:solidFill>
                  <a:srgbClr val="221915"/>
                </a:solidFill>
                <a:latin typeface="Tahoma" pitchFamily="34" charset="0"/>
                <a:ea typeface="Tahoma" pitchFamily="34" charset="0"/>
                <a:cs typeface="Tahoma" pitchFamily="34" charset="0"/>
              </a:rPr>
              <a:t>.</a:t>
            </a:r>
          </a:p>
          <a:p>
            <a:pPr marL="715963" marR="5080" lvl="1" indent="-246063" algn="just">
              <a:spcBef>
                <a:spcPts val="5"/>
              </a:spcBef>
              <a:buClr>
                <a:srgbClr val="3DCC58"/>
              </a:buClr>
              <a:buSzPct val="128571"/>
              <a:buFont typeface="Arial" pitchFamily="34" charset="0"/>
              <a:buChar char="•"/>
              <a:tabLst>
                <a:tab pos="102235" algn="l"/>
              </a:tabLst>
            </a:pPr>
            <a:r>
              <a:rPr lang="es-AR" sz="2400" spc="-15" dirty="0" smtClean="0">
                <a:solidFill>
                  <a:srgbClr val="221915"/>
                </a:solidFill>
                <a:latin typeface="Tahoma" pitchFamily="34" charset="0"/>
                <a:ea typeface="Tahoma" pitchFamily="34" charset="0"/>
                <a:cs typeface="Tahoma" pitchFamily="34" charset="0"/>
              </a:rPr>
              <a:t>Las </a:t>
            </a:r>
            <a:r>
              <a:rPr lang="es-AR" sz="2400" spc="25" dirty="0" smtClean="0">
                <a:solidFill>
                  <a:srgbClr val="221915"/>
                </a:solidFill>
                <a:latin typeface="Tahoma" pitchFamily="34" charset="0"/>
                <a:ea typeface="Tahoma" pitchFamily="34" charset="0"/>
                <a:cs typeface="Tahoma" pitchFamily="34" charset="0"/>
              </a:rPr>
              <a:t>arquitecturas </a:t>
            </a:r>
            <a:r>
              <a:rPr lang="es-AR" sz="2400" spc="10" dirty="0" err="1" smtClean="0">
                <a:solidFill>
                  <a:srgbClr val="221915"/>
                </a:solidFill>
                <a:latin typeface="Tahoma" pitchFamily="34" charset="0"/>
                <a:ea typeface="Tahoma" pitchFamily="34" charset="0"/>
                <a:cs typeface="Tahoma" pitchFamily="34" charset="0"/>
              </a:rPr>
              <a:t>EcoStruxure</a:t>
            </a:r>
            <a:r>
              <a:rPr lang="es-AR" sz="2400" spc="10" dirty="0" smtClean="0">
                <a:solidFill>
                  <a:srgbClr val="221915"/>
                </a:solidFill>
                <a:latin typeface="Tahoma" pitchFamily="34" charset="0"/>
                <a:ea typeface="Tahoma" pitchFamily="34" charset="0"/>
                <a:cs typeface="Tahoma" pitchFamily="34" charset="0"/>
              </a:rPr>
              <a:t> </a:t>
            </a:r>
            <a:r>
              <a:rPr lang="es-AR" sz="2400" spc="15" dirty="0" err="1" smtClean="0">
                <a:solidFill>
                  <a:srgbClr val="221915"/>
                </a:solidFill>
                <a:latin typeface="Tahoma" pitchFamily="34" charset="0"/>
                <a:ea typeface="Tahoma" pitchFamily="34" charset="0"/>
                <a:cs typeface="Tahoma" pitchFamily="34" charset="0"/>
              </a:rPr>
              <a:t>Power</a:t>
            </a:r>
            <a:r>
              <a:rPr lang="es-AR" sz="2400" spc="1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son </a:t>
            </a:r>
            <a:r>
              <a:rPr lang="es-AR" sz="2400" spc="10" dirty="0" smtClean="0">
                <a:solidFill>
                  <a:srgbClr val="221915"/>
                </a:solidFill>
                <a:latin typeface="Tahoma" pitchFamily="34" charset="0"/>
                <a:ea typeface="Tahoma" pitchFamily="34" charset="0"/>
                <a:cs typeface="Tahoma" pitchFamily="34" charset="0"/>
              </a:rPr>
              <a:t>sistemas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distribución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energía </a:t>
            </a:r>
            <a:r>
              <a:rPr lang="es-AR" sz="2400" spc="35" dirty="0" smtClean="0">
                <a:solidFill>
                  <a:srgbClr val="221915"/>
                </a:solidFill>
                <a:latin typeface="Tahoma" pitchFamily="34" charset="0"/>
                <a:ea typeface="Tahoma" pitchFamily="34" charset="0"/>
                <a:cs typeface="Tahoma" pitchFamily="34" charset="0"/>
              </a:rPr>
              <a:t>totalmente </a:t>
            </a:r>
            <a:r>
              <a:rPr lang="es-AR" sz="2400" spc="20" dirty="0" smtClean="0">
                <a:solidFill>
                  <a:srgbClr val="221915"/>
                </a:solidFill>
                <a:latin typeface="Tahoma" pitchFamily="34" charset="0"/>
                <a:ea typeface="Tahoma" pitchFamily="34" charset="0"/>
                <a:cs typeface="Tahoma" pitchFamily="34" charset="0"/>
              </a:rPr>
              <a:t>adaptables que </a:t>
            </a:r>
            <a:r>
              <a:rPr lang="es-AR" sz="2400" spc="25" dirty="0" smtClean="0">
                <a:solidFill>
                  <a:srgbClr val="221915"/>
                </a:solidFill>
                <a:latin typeface="Tahoma" pitchFamily="34" charset="0"/>
                <a:ea typeface="Tahoma" pitchFamily="34" charset="0"/>
                <a:cs typeface="Tahoma" pitchFamily="34" charset="0"/>
              </a:rPr>
              <a:t>ofrecen </a:t>
            </a:r>
            <a:r>
              <a:rPr lang="es-AR" sz="2400" spc="10" dirty="0" smtClean="0">
                <a:solidFill>
                  <a:srgbClr val="221915"/>
                </a:solidFill>
                <a:latin typeface="Tahoma" pitchFamily="34" charset="0"/>
                <a:ea typeface="Tahoma" pitchFamily="34" charset="0"/>
                <a:cs typeface="Tahoma" pitchFamily="34" charset="0"/>
              </a:rPr>
              <a:t>la capacidad </a:t>
            </a:r>
            <a:r>
              <a:rPr lang="es-AR" sz="2400" spc="20" dirty="0" smtClean="0">
                <a:solidFill>
                  <a:srgbClr val="221915"/>
                </a:solidFill>
                <a:latin typeface="Tahoma" pitchFamily="34" charset="0"/>
                <a:ea typeface="Tahoma" pitchFamily="34" charset="0"/>
                <a:cs typeface="Tahoma" pitchFamily="34" charset="0"/>
              </a:rPr>
              <a:t>de adaptarse </a:t>
            </a:r>
            <a:r>
              <a:rPr lang="es-AR" sz="2400" dirty="0" smtClean="0">
                <a:solidFill>
                  <a:srgbClr val="221915"/>
                </a:solidFill>
                <a:latin typeface="Tahoma" pitchFamily="34" charset="0"/>
                <a:ea typeface="Tahoma" pitchFamily="34" charset="0"/>
                <a:cs typeface="Tahoma" pitchFamily="34" charset="0"/>
              </a:rPr>
              <a:t>a </a:t>
            </a:r>
            <a:r>
              <a:rPr lang="es-AR" sz="2400" spc="15" dirty="0" smtClean="0">
                <a:solidFill>
                  <a:srgbClr val="221915"/>
                </a:solidFill>
                <a:latin typeface="Tahoma" pitchFamily="34" charset="0"/>
                <a:ea typeface="Tahoma" pitchFamily="34" charset="0"/>
                <a:cs typeface="Tahoma" pitchFamily="34" charset="0"/>
              </a:rPr>
              <a:t>condiciones dinámicas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en constante cambio, </a:t>
            </a:r>
            <a:r>
              <a:rPr lang="es-AR" sz="2400" spc="30" dirty="0" smtClean="0">
                <a:solidFill>
                  <a:srgbClr val="221915"/>
                </a:solidFill>
                <a:latin typeface="Tahoma" pitchFamily="34" charset="0"/>
                <a:ea typeface="Tahoma" pitchFamily="34" charset="0"/>
                <a:cs typeface="Tahoma" pitchFamily="34" charset="0"/>
              </a:rPr>
              <a:t>como equilibrar </a:t>
            </a:r>
            <a:r>
              <a:rPr lang="es-AR" sz="2400" spc="10" dirty="0" smtClean="0">
                <a:solidFill>
                  <a:srgbClr val="221915"/>
                </a:solidFill>
                <a:latin typeface="Tahoma" pitchFamily="34" charset="0"/>
                <a:ea typeface="Tahoma" pitchFamily="34" charset="0"/>
                <a:cs typeface="Tahoma" pitchFamily="34" charset="0"/>
              </a:rPr>
              <a:t>la </a:t>
            </a:r>
            <a:r>
              <a:rPr lang="es-AR" sz="2400" spc="30" dirty="0" smtClean="0">
                <a:solidFill>
                  <a:srgbClr val="221915"/>
                </a:solidFill>
                <a:latin typeface="Tahoma" pitchFamily="34" charset="0"/>
                <a:ea typeface="Tahoma" pitchFamily="34" charset="0"/>
                <a:cs typeface="Tahoma" pitchFamily="34" charset="0"/>
              </a:rPr>
              <a:t>oferta </a:t>
            </a:r>
            <a:r>
              <a:rPr lang="es-AR" sz="2400" spc="5" dirty="0" smtClean="0">
                <a:solidFill>
                  <a:srgbClr val="221915"/>
                </a:solidFill>
                <a:latin typeface="Tahoma" pitchFamily="34" charset="0"/>
                <a:ea typeface="Tahoma" pitchFamily="34" charset="0"/>
                <a:cs typeface="Tahoma" pitchFamily="34" charset="0"/>
              </a:rPr>
              <a:t>y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demanda </a:t>
            </a:r>
            <a:r>
              <a:rPr lang="es-AR" sz="2400" spc="40" dirty="0" smtClean="0">
                <a:solidFill>
                  <a:srgbClr val="221915"/>
                </a:solidFill>
                <a:latin typeface="Tahoma" pitchFamily="34" charset="0"/>
                <a:ea typeface="Tahoma" pitchFamily="34" charset="0"/>
                <a:cs typeface="Tahoma" pitchFamily="34" charset="0"/>
              </a:rPr>
              <a:t>por </a:t>
            </a:r>
            <a:r>
              <a:rPr lang="es-AR" sz="2400" spc="30" dirty="0" smtClean="0">
                <a:solidFill>
                  <a:srgbClr val="221915"/>
                </a:solidFill>
                <a:latin typeface="Tahoma" pitchFamily="34" charset="0"/>
                <a:ea typeface="Tahoma" pitchFamily="34" charset="0"/>
                <a:cs typeface="Tahoma" pitchFamily="34" charset="0"/>
              </a:rPr>
              <a:t>hora o </a:t>
            </a:r>
            <a:r>
              <a:rPr lang="es-AR" sz="2400" spc="35" dirty="0" smtClean="0">
                <a:solidFill>
                  <a:srgbClr val="221915"/>
                </a:solidFill>
                <a:latin typeface="Tahoma" pitchFamily="34" charset="0"/>
                <a:ea typeface="Tahoma" pitchFamily="34" charset="0"/>
                <a:cs typeface="Tahoma" pitchFamily="34" charset="0"/>
              </a:rPr>
              <a:t>minuto, </a:t>
            </a:r>
            <a:r>
              <a:rPr lang="es-AR" sz="2400" spc="30" dirty="0" smtClean="0">
                <a:solidFill>
                  <a:srgbClr val="221915"/>
                </a:solidFill>
                <a:latin typeface="Tahoma" pitchFamily="34" charset="0"/>
                <a:ea typeface="Tahoma" pitchFamily="34" charset="0"/>
                <a:cs typeface="Tahoma" pitchFamily="34" charset="0"/>
              </a:rPr>
              <a:t>o </a:t>
            </a:r>
            <a:r>
              <a:rPr lang="es-AR" sz="2400" spc="25" dirty="0" smtClean="0">
                <a:solidFill>
                  <a:srgbClr val="221915"/>
                </a:solidFill>
                <a:latin typeface="Tahoma" pitchFamily="34" charset="0"/>
                <a:ea typeface="Tahoma" pitchFamily="34" charset="0"/>
                <a:cs typeface="Tahoma" pitchFamily="34" charset="0"/>
              </a:rPr>
              <a:t>agregar </a:t>
            </a:r>
            <a:r>
              <a:rPr lang="es-AR" sz="2400" spc="5" dirty="0" smtClean="0">
                <a:solidFill>
                  <a:srgbClr val="221915"/>
                </a:solidFill>
                <a:latin typeface="Tahoma" pitchFamily="34" charset="0"/>
                <a:ea typeface="Tahoma" pitchFamily="34" charset="0"/>
                <a:cs typeface="Tahoma" pitchFamily="34" charset="0"/>
              </a:rPr>
              <a:t>y </a:t>
            </a:r>
            <a:r>
              <a:rPr lang="es-AR" sz="2400" spc="25" dirty="0" smtClean="0">
                <a:solidFill>
                  <a:srgbClr val="221915"/>
                </a:solidFill>
                <a:latin typeface="Tahoma" pitchFamily="34" charset="0"/>
                <a:ea typeface="Tahoma" pitchFamily="34" charset="0"/>
                <a:cs typeface="Tahoma" pitchFamily="34" charset="0"/>
              </a:rPr>
              <a:t>luego </a:t>
            </a:r>
            <a:r>
              <a:rPr lang="es-AR" sz="2400" spc="5" dirty="0" smtClean="0">
                <a:solidFill>
                  <a:srgbClr val="221915"/>
                </a:solidFill>
                <a:latin typeface="Tahoma" pitchFamily="34" charset="0"/>
                <a:ea typeface="Tahoma" pitchFamily="34" charset="0"/>
                <a:cs typeface="Tahoma" pitchFamily="34" charset="0"/>
              </a:rPr>
              <a:t>escalar </a:t>
            </a:r>
            <a:r>
              <a:rPr lang="es-AR" sz="2400" spc="10" dirty="0" smtClean="0">
                <a:solidFill>
                  <a:srgbClr val="221915"/>
                </a:solidFill>
                <a:latin typeface="Tahoma" pitchFamily="34" charset="0"/>
                <a:ea typeface="Tahoma" pitchFamily="34" charset="0"/>
                <a:cs typeface="Tahoma" pitchFamily="34" charset="0"/>
              </a:rPr>
              <a:t>capacidades </a:t>
            </a:r>
            <a:r>
              <a:rPr lang="es-AR" sz="2400" spc="20" dirty="0" smtClean="0">
                <a:solidFill>
                  <a:srgbClr val="221915"/>
                </a:solidFill>
                <a:latin typeface="Tahoma" pitchFamily="34" charset="0"/>
                <a:ea typeface="Tahoma" pitchFamily="34" charset="0"/>
                <a:cs typeface="Tahoma" pitchFamily="34" charset="0"/>
              </a:rPr>
              <a:t>de generación renovable </a:t>
            </a:r>
            <a:r>
              <a:rPr lang="es-AR" sz="2400" spc="30" dirty="0" smtClean="0">
                <a:solidFill>
                  <a:srgbClr val="221915"/>
                </a:solidFill>
                <a:latin typeface="Tahoma" pitchFamily="34" charset="0"/>
                <a:ea typeface="Tahoma" pitchFamily="34" charset="0"/>
                <a:cs typeface="Tahoma" pitchFamily="34" charset="0"/>
              </a:rPr>
              <a:t>in </a:t>
            </a:r>
            <a:r>
              <a:rPr lang="es-AR" sz="2400" spc="25" dirty="0" smtClean="0">
                <a:solidFill>
                  <a:srgbClr val="221915"/>
                </a:solidFill>
                <a:latin typeface="Tahoma" pitchFamily="34" charset="0"/>
                <a:ea typeface="Tahoma" pitchFamily="34" charset="0"/>
                <a:cs typeface="Tahoma" pitchFamily="34" charset="0"/>
              </a:rPr>
              <a:t>situ </a:t>
            </a:r>
            <a:r>
              <a:rPr lang="es-AR" sz="2400" spc="20" dirty="0" smtClean="0">
                <a:solidFill>
                  <a:srgbClr val="221915"/>
                </a:solidFill>
                <a:latin typeface="Tahoma" pitchFamily="34" charset="0"/>
                <a:ea typeface="Tahoma" pitchFamily="34" charset="0"/>
                <a:cs typeface="Tahoma" pitchFamily="34" charset="0"/>
              </a:rPr>
              <a:t>con </a:t>
            </a:r>
            <a:r>
              <a:rPr lang="es-AR" sz="2400" spc="10" dirty="0" smtClean="0">
                <a:solidFill>
                  <a:srgbClr val="221915"/>
                </a:solidFill>
                <a:latin typeface="Tahoma" pitchFamily="34" charset="0"/>
                <a:ea typeface="Tahoma" pitchFamily="34" charset="0"/>
                <a:cs typeface="Tahoma" pitchFamily="34" charset="0"/>
              </a:rPr>
              <a:t>el </a:t>
            </a:r>
            <a:r>
              <a:rPr lang="es-AR" sz="2400" spc="30" dirty="0" smtClean="0">
                <a:solidFill>
                  <a:srgbClr val="221915"/>
                </a:solidFill>
                <a:latin typeface="Tahoma" pitchFamily="34" charset="0"/>
                <a:ea typeface="Tahoma" pitchFamily="34" charset="0"/>
                <a:cs typeface="Tahoma" pitchFamily="34" charset="0"/>
              </a:rPr>
              <a:t>tiempo. </a:t>
            </a:r>
            <a:r>
              <a:rPr lang="es-AR" sz="2400" spc="15" dirty="0" smtClean="0">
                <a:solidFill>
                  <a:srgbClr val="221915"/>
                </a:solidFill>
                <a:latin typeface="Tahoma" pitchFamily="34" charset="0"/>
                <a:ea typeface="Tahoma" pitchFamily="34" charset="0"/>
                <a:cs typeface="Tahoma" pitchFamily="34" charset="0"/>
              </a:rPr>
              <a:t>Conectar </a:t>
            </a:r>
            <a:r>
              <a:rPr lang="es-AR" sz="2400" spc="10" dirty="0" smtClean="0">
                <a:solidFill>
                  <a:srgbClr val="221915"/>
                </a:solidFill>
                <a:latin typeface="Tahoma" pitchFamily="34" charset="0"/>
                <a:ea typeface="Tahoma" pitchFamily="34" charset="0"/>
                <a:cs typeface="Tahoma" pitchFamily="34" charset="0"/>
              </a:rPr>
              <a:t>sistemas </a:t>
            </a:r>
            <a:r>
              <a:rPr lang="es-AR" sz="2400" spc="20" dirty="0" smtClean="0">
                <a:solidFill>
                  <a:srgbClr val="221915"/>
                </a:solidFill>
                <a:latin typeface="Tahoma" pitchFamily="34" charset="0"/>
                <a:ea typeface="Tahoma" pitchFamily="34" charset="0"/>
                <a:cs typeface="Tahoma" pitchFamily="34" charset="0"/>
              </a:rPr>
              <a:t>de </a:t>
            </a:r>
            <a:r>
              <a:rPr lang="es-AR" sz="2400" dirty="0" smtClean="0">
                <a:solidFill>
                  <a:srgbClr val="221915"/>
                </a:solidFill>
                <a:latin typeface="Tahoma" pitchFamily="34" charset="0"/>
                <a:ea typeface="Tahoma" pitchFamily="34" charset="0"/>
                <a:cs typeface="Tahoma" pitchFamily="34" charset="0"/>
              </a:rPr>
              <a:t>TI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OT </a:t>
            </a:r>
            <a:r>
              <a:rPr lang="es-AR" sz="2400" spc="20" dirty="0" smtClean="0">
                <a:solidFill>
                  <a:srgbClr val="221915"/>
                </a:solidFill>
                <a:latin typeface="Tahoma" pitchFamily="34" charset="0"/>
                <a:ea typeface="Tahoma" pitchFamily="34" charset="0"/>
                <a:cs typeface="Tahoma" pitchFamily="34" charset="0"/>
              </a:rPr>
              <a:t>en </a:t>
            </a:r>
            <a:r>
              <a:rPr lang="es-AR" sz="2400" spc="30" dirty="0" smtClean="0">
                <a:solidFill>
                  <a:srgbClr val="221915"/>
                </a:solidFill>
                <a:latin typeface="Tahoma" pitchFamily="34" charset="0"/>
                <a:ea typeface="Tahoma" pitchFamily="34" charset="0"/>
                <a:cs typeface="Tahoma" pitchFamily="34" charset="0"/>
              </a:rPr>
              <a:t>una </a:t>
            </a:r>
            <a:r>
              <a:rPr lang="es-AR" sz="2400" spc="15" dirty="0" smtClean="0">
                <a:solidFill>
                  <a:srgbClr val="221915"/>
                </a:solidFill>
                <a:latin typeface="Tahoma" pitchFamily="34" charset="0"/>
                <a:ea typeface="Tahoma" pitchFamily="34" charset="0"/>
                <a:cs typeface="Tahoma" pitchFamily="34" charset="0"/>
              </a:rPr>
              <a:t>única </a:t>
            </a:r>
            <a:r>
              <a:rPr lang="es-AR" sz="2400" spc="30" dirty="0" smtClean="0">
                <a:solidFill>
                  <a:srgbClr val="221915"/>
                </a:solidFill>
                <a:latin typeface="Tahoma" pitchFamily="34" charset="0"/>
                <a:ea typeface="Tahoma" pitchFamily="34" charset="0"/>
                <a:cs typeface="Tahoma" pitchFamily="34" charset="0"/>
              </a:rPr>
              <a:t>red </a:t>
            </a:r>
            <a:r>
              <a:rPr lang="es-AR" sz="2400" spc="-5" dirty="0" smtClean="0">
                <a:solidFill>
                  <a:srgbClr val="221915"/>
                </a:solidFill>
                <a:latin typeface="Tahoma" pitchFamily="34" charset="0"/>
                <a:ea typeface="Tahoma" pitchFamily="34" charset="0"/>
                <a:cs typeface="Tahoma" pitchFamily="34" charset="0"/>
              </a:rPr>
              <a:t>IP </a:t>
            </a:r>
            <a:r>
              <a:rPr lang="es-AR" sz="2400" spc="20" dirty="0" smtClean="0">
                <a:solidFill>
                  <a:srgbClr val="221915"/>
                </a:solidFill>
                <a:latin typeface="Tahoma" pitchFamily="34" charset="0"/>
                <a:ea typeface="Tahoma" pitchFamily="34" charset="0"/>
                <a:cs typeface="Tahoma" pitchFamily="34" charset="0"/>
              </a:rPr>
              <a:t>Ethernet </a:t>
            </a:r>
            <a:r>
              <a:rPr lang="es-AR" sz="2400" spc="15" dirty="0" smtClean="0">
                <a:solidFill>
                  <a:srgbClr val="221915"/>
                </a:solidFill>
                <a:latin typeface="Tahoma" pitchFamily="34" charset="0"/>
                <a:ea typeface="Tahoma" pitchFamily="34" charset="0"/>
                <a:cs typeface="Tahoma" pitchFamily="34" charset="0"/>
              </a:rPr>
              <a:t>fácil </a:t>
            </a:r>
            <a:r>
              <a:rPr lang="es-AR" sz="2400" spc="20" dirty="0" smtClean="0">
                <a:solidFill>
                  <a:srgbClr val="221915"/>
                </a:solidFill>
                <a:latin typeface="Tahoma" pitchFamily="34" charset="0"/>
                <a:ea typeface="Tahoma" pitchFamily="34" charset="0"/>
                <a:cs typeface="Tahoma" pitchFamily="34" charset="0"/>
              </a:rPr>
              <a:t>de </a:t>
            </a:r>
            <a:r>
              <a:rPr lang="es-AR" sz="2400" spc="30" dirty="0" smtClean="0">
                <a:solidFill>
                  <a:srgbClr val="221915"/>
                </a:solidFill>
                <a:latin typeface="Tahoma" pitchFamily="34" charset="0"/>
                <a:ea typeface="Tahoma" pitchFamily="34" charset="0"/>
                <a:cs typeface="Tahoma" pitchFamily="34" charset="0"/>
              </a:rPr>
              <a:t>administrar </a:t>
            </a:r>
            <a:r>
              <a:rPr lang="es-AR" sz="2400" spc="-5" dirty="0" smtClean="0">
                <a:solidFill>
                  <a:srgbClr val="221915"/>
                </a:solidFill>
                <a:latin typeface="Tahoma" pitchFamily="34" charset="0"/>
                <a:ea typeface="Tahoma" pitchFamily="34" charset="0"/>
                <a:cs typeface="Tahoma" pitchFamily="34" charset="0"/>
              </a:rPr>
              <a:t>es </a:t>
            </a:r>
            <a:r>
              <a:rPr lang="es-AR" sz="2400" spc="10" dirty="0" smtClean="0">
                <a:solidFill>
                  <a:srgbClr val="221915"/>
                </a:solidFill>
                <a:latin typeface="Tahoma" pitchFamily="34" charset="0"/>
                <a:ea typeface="Tahoma" pitchFamily="34" charset="0"/>
                <a:cs typeface="Tahoma" pitchFamily="34" charset="0"/>
              </a:rPr>
              <a:t>el </a:t>
            </a:r>
            <a:r>
              <a:rPr lang="es-AR" sz="2400" spc="20" dirty="0" smtClean="0">
                <a:solidFill>
                  <a:srgbClr val="221915"/>
                </a:solidFill>
                <a:latin typeface="Tahoma" pitchFamily="34" charset="0"/>
                <a:ea typeface="Tahoma" pitchFamily="34" charset="0"/>
                <a:cs typeface="Tahoma" pitchFamily="34" charset="0"/>
              </a:rPr>
              <a:t>núcleo de </a:t>
            </a:r>
            <a:r>
              <a:rPr lang="es-AR" sz="2400" spc="25" dirty="0" smtClean="0">
                <a:solidFill>
                  <a:srgbClr val="221915"/>
                </a:solidFill>
                <a:latin typeface="Tahoma" pitchFamily="34" charset="0"/>
                <a:ea typeface="Tahoma" pitchFamily="34" charset="0"/>
                <a:cs typeface="Tahoma" pitchFamily="34" charset="0"/>
              </a:rPr>
              <a:t>nuestra historia </a:t>
            </a:r>
            <a:r>
              <a:rPr lang="es-AR" sz="2400" spc="20" dirty="0" smtClean="0">
                <a:solidFill>
                  <a:srgbClr val="221915"/>
                </a:solidFill>
                <a:latin typeface="Tahoma" pitchFamily="34" charset="0"/>
                <a:ea typeface="Tahoma" pitchFamily="34" charset="0"/>
                <a:cs typeface="Tahoma" pitchFamily="34" charset="0"/>
              </a:rPr>
              <a:t>de </a:t>
            </a:r>
            <a:r>
              <a:rPr lang="es-AR" sz="2400" spc="15" dirty="0" smtClean="0">
                <a:solidFill>
                  <a:srgbClr val="221915"/>
                </a:solidFill>
                <a:latin typeface="Tahoma" pitchFamily="34" charset="0"/>
                <a:ea typeface="Tahoma" pitchFamily="34" charset="0"/>
                <a:cs typeface="Tahoma" pitchFamily="34" charset="0"/>
              </a:rPr>
              <a:t>digitalización. </a:t>
            </a:r>
            <a:r>
              <a:rPr lang="es-AR" sz="2400" dirty="0" smtClean="0">
                <a:solidFill>
                  <a:srgbClr val="221915"/>
                </a:solidFill>
                <a:latin typeface="Tahoma" pitchFamily="34" charset="0"/>
                <a:ea typeface="Tahoma" pitchFamily="34" charset="0"/>
                <a:cs typeface="Tahoma" pitchFamily="34" charset="0"/>
              </a:rPr>
              <a:t>Con </a:t>
            </a:r>
            <a:r>
              <a:rPr lang="es-AR" sz="2400" spc="10" dirty="0" err="1" smtClean="0">
                <a:solidFill>
                  <a:srgbClr val="221915"/>
                </a:solidFill>
                <a:latin typeface="Tahoma" pitchFamily="34" charset="0"/>
                <a:ea typeface="Tahoma" pitchFamily="34" charset="0"/>
                <a:cs typeface="Tahoma" pitchFamily="34" charset="0"/>
              </a:rPr>
              <a:t>EcoStruxure</a:t>
            </a:r>
            <a:r>
              <a:rPr lang="es-AR" sz="2400" spc="10" dirty="0" smtClean="0">
                <a:solidFill>
                  <a:srgbClr val="221915"/>
                </a:solidFill>
                <a:latin typeface="Tahoma" pitchFamily="34" charset="0"/>
                <a:ea typeface="Tahoma" pitchFamily="34" charset="0"/>
                <a:cs typeface="Tahoma" pitchFamily="34" charset="0"/>
              </a:rPr>
              <a:t> </a:t>
            </a:r>
            <a:r>
              <a:rPr lang="es-AR" sz="2400" spc="15" dirty="0" err="1" smtClean="0">
                <a:solidFill>
                  <a:srgbClr val="221915"/>
                </a:solidFill>
                <a:latin typeface="Tahoma" pitchFamily="34" charset="0"/>
                <a:ea typeface="Tahoma" pitchFamily="34" charset="0"/>
                <a:cs typeface="Tahoma" pitchFamily="34" charset="0"/>
              </a:rPr>
              <a:t>Power</a:t>
            </a:r>
            <a:r>
              <a:rPr lang="es-AR" sz="2400" spc="1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 </a:t>
            </a:r>
            <a:r>
              <a:rPr lang="es-AR" sz="2400" spc="25" dirty="0" smtClean="0">
                <a:solidFill>
                  <a:srgbClr val="221915"/>
                </a:solidFill>
                <a:latin typeface="Tahoma" pitchFamily="34" charset="0"/>
                <a:ea typeface="Tahoma" pitchFamily="34" charset="0"/>
                <a:cs typeface="Tahoma" pitchFamily="34" charset="0"/>
              </a:rPr>
              <a:t>administradores </a:t>
            </a:r>
            <a:r>
              <a:rPr lang="es-AR" sz="2400" spc="20" dirty="0" smtClean="0">
                <a:solidFill>
                  <a:srgbClr val="221915"/>
                </a:solidFill>
                <a:latin typeface="Tahoma" pitchFamily="34" charset="0"/>
                <a:ea typeface="Tahoma" pitchFamily="34" charset="0"/>
                <a:cs typeface="Tahoma" pitchFamily="34" charset="0"/>
              </a:rPr>
              <a:t>de </a:t>
            </a:r>
            <a:r>
              <a:rPr lang="es-AR" sz="2400" spc="15" dirty="0" smtClean="0">
                <a:solidFill>
                  <a:srgbClr val="221915"/>
                </a:solidFill>
                <a:latin typeface="Tahoma" pitchFamily="34" charset="0"/>
                <a:ea typeface="Tahoma" pitchFamily="34" charset="0"/>
                <a:cs typeface="Tahoma" pitchFamily="34" charset="0"/>
              </a:rPr>
              <a:t>instalaciones </a:t>
            </a:r>
            <a:r>
              <a:rPr lang="es-AR" sz="2400" spc="30" dirty="0" smtClean="0">
                <a:solidFill>
                  <a:srgbClr val="221915"/>
                </a:solidFill>
                <a:latin typeface="Tahoma" pitchFamily="34" charset="0"/>
                <a:ea typeface="Tahoma" pitchFamily="34" charset="0"/>
                <a:cs typeface="Tahoma" pitchFamily="34" charset="0"/>
              </a:rPr>
              <a:t>pueden </a:t>
            </a:r>
            <a:r>
              <a:rPr lang="es-AR" sz="2400" spc="25" dirty="0" smtClean="0">
                <a:solidFill>
                  <a:srgbClr val="221915"/>
                </a:solidFill>
                <a:latin typeface="Tahoma" pitchFamily="34" charset="0"/>
                <a:ea typeface="Tahoma" pitchFamily="34" charset="0"/>
                <a:cs typeface="Tahoma" pitchFamily="34" charset="0"/>
              </a:rPr>
              <a:t>utilizar </a:t>
            </a:r>
            <a:r>
              <a:rPr lang="es-AR" sz="2400" spc="10" dirty="0" smtClean="0">
                <a:solidFill>
                  <a:srgbClr val="221915"/>
                </a:solidFill>
                <a:latin typeface="Tahoma" pitchFamily="34" charset="0"/>
                <a:ea typeface="Tahoma" pitchFamily="34" charset="0"/>
                <a:cs typeface="Tahoma" pitchFamily="34" charset="0"/>
              </a:rPr>
              <a:t>los </a:t>
            </a:r>
            <a:r>
              <a:rPr lang="es-AR" sz="2400" spc="20" dirty="0" smtClean="0">
                <a:solidFill>
                  <a:srgbClr val="221915"/>
                </a:solidFill>
                <a:latin typeface="Tahoma" pitchFamily="34" charset="0"/>
                <a:ea typeface="Tahoma" pitchFamily="34" charset="0"/>
                <a:cs typeface="Tahoma" pitchFamily="34" charset="0"/>
              </a:rPr>
              <a:t>datos </a:t>
            </a:r>
            <a:r>
              <a:rPr lang="es-AR" sz="2400" spc="30" dirty="0" smtClean="0">
                <a:solidFill>
                  <a:srgbClr val="221915"/>
                </a:solidFill>
                <a:latin typeface="Tahoma" pitchFamily="34" charset="0"/>
                <a:ea typeface="Tahoma" pitchFamily="34" charset="0"/>
                <a:cs typeface="Tahoma" pitchFamily="34" charset="0"/>
              </a:rPr>
              <a:t>que </a:t>
            </a:r>
            <a:r>
              <a:rPr lang="es-AR" sz="2400" spc="20" dirty="0" smtClean="0">
                <a:solidFill>
                  <a:srgbClr val="221915"/>
                </a:solidFill>
                <a:latin typeface="Tahoma" pitchFamily="34" charset="0"/>
                <a:ea typeface="Tahoma" pitchFamily="34" charset="0"/>
                <a:cs typeface="Tahoma" pitchFamily="34" charset="0"/>
              </a:rPr>
              <a:t>recopilan </a:t>
            </a:r>
            <a:r>
              <a:rPr lang="es-AR" sz="2400" spc="25" dirty="0" smtClean="0">
                <a:solidFill>
                  <a:srgbClr val="221915"/>
                </a:solidFill>
                <a:latin typeface="Tahoma" pitchFamily="34" charset="0"/>
                <a:ea typeface="Tahoma" pitchFamily="34" charset="0"/>
                <a:cs typeface="Tahoma" pitchFamily="34" charset="0"/>
              </a:rPr>
              <a:t>para </a:t>
            </a:r>
            <a:r>
              <a:rPr lang="es-AR" sz="2400" spc="40" dirty="0" smtClean="0">
                <a:solidFill>
                  <a:srgbClr val="221915"/>
                </a:solidFill>
                <a:latin typeface="Tahoma" pitchFamily="34" charset="0"/>
                <a:ea typeface="Tahoma" pitchFamily="34" charset="0"/>
                <a:cs typeface="Tahoma" pitchFamily="34" charset="0"/>
              </a:rPr>
              <a:t>tomar </a:t>
            </a:r>
            <a:r>
              <a:rPr lang="es-AR" sz="2400" spc="10" dirty="0" smtClean="0">
                <a:solidFill>
                  <a:srgbClr val="221915"/>
                </a:solidFill>
                <a:latin typeface="Tahoma" pitchFamily="34" charset="0"/>
                <a:ea typeface="Tahoma" pitchFamily="34" charset="0"/>
                <a:cs typeface="Tahoma" pitchFamily="34" charset="0"/>
              </a:rPr>
              <a:t>decisiones </a:t>
            </a:r>
            <a:r>
              <a:rPr lang="es-AR" sz="2400" spc="20" dirty="0" smtClean="0">
                <a:solidFill>
                  <a:srgbClr val="221915"/>
                </a:solidFill>
                <a:latin typeface="Tahoma" pitchFamily="34" charset="0"/>
                <a:ea typeface="Tahoma" pitchFamily="34" charset="0"/>
                <a:cs typeface="Tahoma" pitchFamily="34" charset="0"/>
              </a:rPr>
              <a:t>en </a:t>
            </a:r>
            <a:r>
              <a:rPr lang="es-AR" sz="2400" spc="35" dirty="0" smtClean="0">
                <a:solidFill>
                  <a:srgbClr val="221915"/>
                </a:solidFill>
                <a:latin typeface="Tahoma" pitchFamily="34" charset="0"/>
                <a:ea typeface="Tahoma" pitchFamily="34" charset="0"/>
                <a:cs typeface="Tahoma" pitchFamily="34" charset="0"/>
              </a:rPr>
              <a:t>tiempo </a:t>
            </a:r>
            <a:r>
              <a:rPr lang="es-AR" sz="2400" spc="20" dirty="0" smtClean="0">
                <a:solidFill>
                  <a:srgbClr val="221915"/>
                </a:solidFill>
                <a:latin typeface="Tahoma" pitchFamily="34" charset="0"/>
                <a:ea typeface="Tahoma" pitchFamily="34" charset="0"/>
                <a:cs typeface="Tahoma" pitchFamily="34" charset="0"/>
              </a:rPr>
              <a:t>real </a:t>
            </a:r>
            <a:r>
              <a:rPr lang="es-AR" sz="2400" spc="25" dirty="0" smtClean="0">
                <a:solidFill>
                  <a:srgbClr val="221915"/>
                </a:solidFill>
                <a:latin typeface="Tahoma" pitchFamily="34" charset="0"/>
                <a:ea typeface="Tahoma" pitchFamily="34" charset="0"/>
                <a:cs typeface="Tahoma" pitchFamily="34" charset="0"/>
              </a:rPr>
              <a:t>para maximizar </a:t>
            </a:r>
            <a:r>
              <a:rPr lang="es-AR" sz="2400" spc="10" dirty="0" smtClean="0">
                <a:solidFill>
                  <a:srgbClr val="221915"/>
                </a:solidFill>
                <a:latin typeface="Tahoma" pitchFamily="34" charset="0"/>
                <a:ea typeface="Tahoma" pitchFamily="34" charset="0"/>
                <a:cs typeface="Tahoma" pitchFamily="34" charset="0"/>
              </a:rPr>
              <a:t>la </a:t>
            </a:r>
            <a:r>
              <a:rPr lang="es-AR" sz="2400" spc="30" dirty="0" smtClean="0">
                <a:solidFill>
                  <a:srgbClr val="221915"/>
                </a:solidFill>
                <a:latin typeface="Tahoma" pitchFamily="34" charset="0"/>
                <a:ea typeface="Tahoma" pitchFamily="34" charset="0"/>
                <a:cs typeface="Tahoma" pitchFamily="34" charset="0"/>
              </a:rPr>
              <a:t>continuidad</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del</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negocio</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optimizar</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las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operaciones.</a:t>
            </a:r>
            <a:endParaRPr lang="es-AR" sz="2400" dirty="0" smtClean="0">
              <a:latin typeface="Tahoma" pitchFamily="34" charset="0"/>
              <a:ea typeface="Tahoma" pitchFamily="34" charset="0"/>
              <a:cs typeface="Tahoma" pitchFamily="34" charset="0"/>
            </a:endParaRPr>
          </a:p>
          <a:p>
            <a:pPr marL="114300" marR="5080" indent="-102235">
              <a:lnSpc>
                <a:spcPct val="154700"/>
              </a:lnSpc>
              <a:spcBef>
                <a:spcPts val="5"/>
              </a:spcBef>
              <a:buClr>
                <a:srgbClr val="3DCC58"/>
              </a:buClr>
              <a:buSzPct val="128571"/>
              <a:buChar char="•"/>
              <a:tabLst>
                <a:tab pos="102235" algn="l"/>
              </a:tabLst>
            </a:pPr>
            <a:endParaRPr lang="es-AR" sz="800" dirty="0" smtClean="0">
              <a:latin typeface="Microsoft Sans Serif"/>
              <a:cs typeface="Microsoft Sans Serif"/>
            </a:endParaRPr>
          </a:p>
          <a:p>
            <a:pPr marL="114300" marR="5080" indent="-102235">
              <a:lnSpc>
                <a:spcPct val="154700"/>
              </a:lnSpc>
              <a:buClr>
                <a:srgbClr val="3DCC58"/>
              </a:buClr>
              <a:buSzPct val="128571"/>
              <a:buChar char="•"/>
              <a:tabLst>
                <a:tab pos="104139" algn="l"/>
              </a:tabLst>
            </a:pPr>
            <a:endParaRPr sz="700" dirty="0">
              <a:latin typeface="Microsoft Sans Serif"/>
              <a:cs typeface="Microsoft Sans Serif"/>
            </a:endParaRPr>
          </a:p>
        </p:txBody>
      </p:sp>
      <p:sp>
        <p:nvSpPr>
          <p:cNvPr id="9" name="object 9"/>
          <p:cNvSpPr/>
          <p:nvPr/>
        </p:nvSpPr>
        <p:spPr>
          <a:xfrm>
            <a:off x="11549818" y="1563662"/>
            <a:ext cx="31750" cy="0"/>
          </a:xfrm>
          <a:custGeom>
            <a:avLst/>
            <a:gdLst/>
            <a:ahLst/>
            <a:cxnLst/>
            <a:rect l="l" t="t" r="r" b="b"/>
            <a:pathLst>
              <a:path w="31750">
                <a:moveTo>
                  <a:pt x="0" y="0"/>
                </a:moveTo>
                <a:lnTo>
                  <a:pt x="31369" y="0"/>
                </a:lnTo>
              </a:path>
            </a:pathLst>
          </a:custGeom>
          <a:ln w="12700">
            <a:solidFill>
              <a:srgbClr val="41B3E5"/>
            </a:solidFill>
          </a:ln>
        </p:spPr>
        <p:txBody>
          <a:bodyPr wrap="square" lIns="0" tIns="0" rIns="0" bIns="0" rtlCol="0"/>
          <a:lstStyle/>
          <a:p>
            <a:endParaRPr/>
          </a:p>
        </p:txBody>
      </p:sp>
      <p:sp>
        <p:nvSpPr>
          <p:cNvPr id="10" name="object 10"/>
          <p:cNvSpPr txBox="1"/>
          <p:nvPr/>
        </p:nvSpPr>
        <p:spPr>
          <a:xfrm>
            <a:off x="9869494" y="1385862"/>
            <a:ext cx="1693545" cy="355600"/>
          </a:xfrm>
          <a:prstGeom prst="rect">
            <a:avLst/>
          </a:prstGeom>
        </p:spPr>
        <p:txBody>
          <a:bodyPr vert="horz" wrap="square" lIns="0" tIns="12700" rIns="0" bIns="0" rtlCol="0">
            <a:spAutoFit/>
          </a:bodyPr>
          <a:lstStyle/>
          <a:p>
            <a:pPr marL="12700" marR="5080">
              <a:lnSpc>
                <a:spcPct val="113999"/>
              </a:lnSpc>
              <a:spcBef>
                <a:spcPts val="100"/>
              </a:spcBef>
            </a:pPr>
            <a:r>
              <a:rPr sz="950" spc="15" dirty="0">
                <a:solidFill>
                  <a:srgbClr val="616468"/>
                </a:solidFill>
                <a:latin typeface="Microsoft Sans Serif"/>
                <a:cs typeface="Microsoft Sans Serif"/>
              </a:rPr>
              <a:t>Más</a:t>
            </a:r>
            <a:r>
              <a:rPr sz="950" spc="-45" dirty="0">
                <a:solidFill>
                  <a:srgbClr val="616468"/>
                </a:solidFill>
                <a:latin typeface="Microsoft Sans Serif"/>
                <a:cs typeface="Microsoft Sans Serif"/>
              </a:rPr>
              <a:t> </a:t>
            </a:r>
            <a:r>
              <a:rPr sz="950" spc="30" dirty="0" err="1">
                <a:solidFill>
                  <a:srgbClr val="616468"/>
                </a:solidFill>
                <a:latin typeface="Microsoft Sans Serif"/>
                <a:cs typeface="Microsoft Sans Serif"/>
              </a:rPr>
              <a:t>sobre</a:t>
            </a:r>
            <a:r>
              <a:rPr sz="950" spc="-45" dirty="0">
                <a:solidFill>
                  <a:srgbClr val="616468"/>
                </a:solidFill>
                <a:latin typeface="Microsoft Sans Serif"/>
                <a:cs typeface="Microsoft Sans Serif"/>
              </a:rPr>
              <a:t> </a:t>
            </a:r>
            <a:r>
              <a:rPr sz="950" spc="20" dirty="0" err="1">
                <a:solidFill>
                  <a:srgbClr val="616468"/>
                </a:solidFill>
                <a:latin typeface="Microsoft Sans Serif"/>
                <a:cs typeface="Microsoft Sans Serif"/>
              </a:rPr>
              <a:t>EcoStruxurePower</a:t>
            </a:r>
            <a:r>
              <a:rPr lang="es-ES" sz="950" spc="20" dirty="0">
                <a:solidFill>
                  <a:srgbClr val="616468"/>
                </a:solidFill>
                <a:latin typeface="Microsoft Sans Serif"/>
                <a:cs typeface="Microsoft Sans Serif"/>
              </a:rPr>
              <a:t> </a:t>
            </a:r>
            <a:r>
              <a:rPr sz="950" u="sng" spc="30" dirty="0">
                <a:solidFill>
                  <a:srgbClr val="41B3E5"/>
                </a:solidFill>
                <a:uFill>
                  <a:solidFill>
                    <a:srgbClr val="41B3E5"/>
                  </a:solidFill>
                </a:uFill>
                <a:latin typeface="Microsoft Sans Serif"/>
                <a:cs typeface="Microsoft Sans Serif"/>
              </a:rPr>
              <a:t>se.com/</a:t>
            </a:r>
            <a:r>
              <a:rPr sz="950" u="sng" spc="30" dirty="0" err="1">
                <a:solidFill>
                  <a:srgbClr val="41B3E5"/>
                </a:solidFill>
                <a:uFill>
                  <a:solidFill>
                    <a:srgbClr val="41B3E5"/>
                  </a:solidFill>
                </a:uFill>
                <a:latin typeface="Microsoft Sans Serif"/>
                <a:cs typeface="Microsoft Sans Serif"/>
              </a:rPr>
              <a:t>ecostruxure</a:t>
            </a:r>
            <a:r>
              <a:rPr sz="950" u="sng" spc="30" dirty="0">
                <a:solidFill>
                  <a:srgbClr val="41B3E5"/>
                </a:solidFill>
                <a:uFill>
                  <a:solidFill>
                    <a:srgbClr val="41B3E5"/>
                  </a:solidFill>
                </a:uFill>
                <a:latin typeface="Microsoft Sans Serif"/>
                <a:cs typeface="Microsoft Sans Serif"/>
              </a:rPr>
              <a:t>-power</a:t>
            </a:r>
            <a:endParaRPr sz="95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68240" y="1028672"/>
            <a:ext cx="9644130" cy="7014741"/>
          </a:xfrm>
          <a:prstGeom prst="rect">
            <a:avLst/>
          </a:prstGeom>
        </p:spPr>
        <p:txBody>
          <a:bodyPr vert="horz" wrap="square" lIns="0" tIns="12700" rIns="0" bIns="0" rtlCol="0">
            <a:spAutoFit/>
          </a:bodyPr>
          <a:lstStyle/>
          <a:p>
            <a:pPr marL="12700" marR="5080" algn="just">
              <a:spcBef>
                <a:spcPts val="100"/>
              </a:spcBef>
            </a:pPr>
            <a:r>
              <a:rPr spc="80" dirty="0">
                <a:solidFill>
                  <a:srgbClr val="41B3E5"/>
                </a:solidFill>
                <a:latin typeface="Tahoma" pitchFamily="34" charset="0"/>
                <a:ea typeface="Tahoma" pitchFamily="34" charset="0"/>
                <a:cs typeface="Tahoma" pitchFamily="34" charset="0"/>
              </a:rPr>
              <a:t>Nuestra</a:t>
            </a:r>
            <a:r>
              <a:rPr spc="-20" dirty="0">
                <a:solidFill>
                  <a:srgbClr val="41B3E5"/>
                </a:solidFill>
                <a:latin typeface="Tahoma" pitchFamily="34" charset="0"/>
                <a:ea typeface="Tahoma" pitchFamily="34" charset="0"/>
                <a:cs typeface="Tahoma" pitchFamily="34" charset="0"/>
              </a:rPr>
              <a:t> </a:t>
            </a:r>
            <a:r>
              <a:rPr spc="60" dirty="0">
                <a:solidFill>
                  <a:srgbClr val="41B3E5"/>
                </a:solidFill>
                <a:latin typeface="Tahoma" pitchFamily="34" charset="0"/>
                <a:ea typeface="Tahoma" pitchFamily="34" charset="0"/>
                <a:cs typeface="Tahoma" pitchFamily="34" charset="0"/>
              </a:rPr>
              <a:t>visión</a:t>
            </a:r>
            <a:r>
              <a:rPr spc="-15" dirty="0">
                <a:solidFill>
                  <a:srgbClr val="41B3E5"/>
                </a:solidFill>
                <a:latin typeface="Tahoma" pitchFamily="34" charset="0"/>
                <a:ea typeface="Tahoma" pitchFamily="34" charset="0"/>
                <a:cs typeface="Tahoma" pitchFamily="34" charset="0"/>
              </a:rPr>
              <a:t> </a:t>
            </a:r>
            <a:r>
              <a:rPr spc="75" dirty="0">
                <a:solidFill>
                  <a:srgbClr val="41B3E5"/>
                </a:solidFill>
                <a:latin typeface="Tahoma" pitchFamily="34" charset="0"/>
                <a:ea typeface="Tahoma" pitchFamily="34" charset="0"/>
                <a:cs typeface="Tahoma" pitchFamily="34" charset="0"/>
              </a:rPr>
              <a:t>de</a:t>
            </a:r>
            <a:r>
              <a:rPr spc="-15" dirty="0">
                <a:solidFill>
                  <a:srgbClr val="41B3E5"/>
                </a:solidFill>
                <a:latin typeface="Tahoma" pitchFamily="34" charset="0"/>
                <a:ea typeface="Tahoma" pitchFamily="34" charset="0"/>
                <a:cs typeface="Tahoma" pitchFamily="34" charset="0"/>
              </a:rPr>
              <a:t> </a:t>
            </a:r>
            <a:r>
              <a:rPr spc="140" dirty="0">
                <a:solidFill>
                  <a:srgbClr val="41B3E5"/>
                </a:solidFill>
                <a:latin typeface="Tahoma" pitchFamily="34" charset="0"/>
                <a:ea typeface="Tahoma" pitchFamily="34" charset="0"/>
                <a:cs typeface="Tahoma" pitchFamily="34" charset="0"/>
              </a:rPr>
              <a:t>un</a:t>
            </a:r>
            <a:r>
              <a:rPr spc="-20" dirty="0">
                <a:solidFill>
                  <a:srgbClr val="41B3E5"/>
                </a:solidFill>
                <a:latin typeface="Tahoma" pitchFamily="34" charset="0"/>
                <a:ea typeface="Tahoma" pitchFamily="34" charset="0"/>
                <a:cs typeface="Tahoma" pitchFamily="34" charset="0"/>
              </a:rPr>
              <a:t> </a:t>
            </a:r>
            <a:r>
              <a:rPr spc="85" dirty="0">
                <a:solidFill>
                  <a:srgbClr val="41B3E5"/>
                </a:solidFill>
                <a:latin typeface="Tahoma" pitchFamily="34" charset="0"/>
                <a:ea typeface="Tahoma" pitchFamily="34" charset="0"/>
                <a:cs typeface="Tahoma" pitchFamily="34" charset="0"/>
              </a:rPr>
              <a:t>nuevo</a:t>
            </a:r>
            <a:r>
              <a:rPr spc="-15" dirty="0">
                <a:solidFill>
                  <a:srgbClr val="41B3E5"/>
                </a:solidFill>
                <a:latin typeface="Tahoma" pitchFamily="34" charset="0"/>
                <a:ea typeface="Tahoma" pitchFamily="34" charset="0"/>
                <a:cs typeface="Tahoma" pitchFamily="34" charset="0"/>
              </a:rPr>
              <a:t> </a:t>
            </a:r>
            <a:r>
              <a:rPr spc="150">
                <a:solidFill>
                  <a:srgbClr val="41B3E5"/>
                </a:solidFill>
                <a:latin typeface="Tahoma" pitchFamily="34" charset="0"/>
                <a:ea typeface="Tahoma" pitchFamily="34" charset="0"/>
                <a:cs typeface="Tahoma" pitchFamily="34" charset="0"/>
              </a:rPr>
              <a:t>mundo</a:t>
            </a:r>
            <a:r>
              <a:rPr spc="-15">
                <a:solidFill>
                  <a:srgbClr val="41B3E5"/>
                </a:solidFill>
                <a:latin typeface="Tahoma" pitchFamily="34" charset="0"/>
                <a:ea typeface="Tahoma" pitchFamily="34" charset="0"/>
                <a:cs typeface="Tahoma" pitchFamily="34" charset="0"/>
              </a:rPr>
              <a:t> </a:t>
            </a:r>
            <a:r>
              <a:rPr spc="60" smtClean="0">
                <a:solidFill>
                  <a:srgbClr val="41B3E5"/>
                </a:solidFill>
                <a:latin typeface="Tahoma" pitchFamily="34" charset="0"/>
                <a:ea typeface="Tahoma" pitchFamily="34" charset="0"/>
                <a:cs typeface="Tahoma" pitchFamily="34" charset="0"/>
              </a:rPr>
              <a:t>eléctrico</a:t>
            </a:r>
            <a:r>
              <a:rPr lang="es-ES" spc="60" dirty="0" smtClean="0">
                <a:solidFill>
                  <a:srgbClr val="41B3E5"/>
                </a:solidFill>
                <a:latin typeface="Tahoma" pitchFamily="34" charset="0"/>
                <a:ea typeface="Tahoma" pitchFamily="34" charset="0"/>
                <a:cs typeface="Tahoma" pitchFamily="34" charset="0"/>
              </a:rPr>
              <a:t/>
            </a:r>
            <a:br>
              <a:rPr lang="es-ES" spc="60" dirty="0" smtClean="0">
                <a:solidFill>
                  <a:srgbClr val="41B3E5"/>
                </a:solidFill>
                <a:latin typeface="Tahoma" pitchFamily="34" charset="0"/>
                <a:ea typeface="Tahoma" pitchFamily="34" charset="0"/>
                <a:cs typeface="Tahoma" pitchFamily="34" charset="0"/>
              </a:rPr>
            </a:br>
            <a:r>
              <a:rPr lang="es-ES" spc="60" dirty="0" smtClean="0">
                <a:solidFill>
                  <a:srgbClr val="41B3E5"/>
                </a:solidFill>
                <a:latin typeface="Tahoma" pitchFamily="34" charset="0"/>
                <a:ea typeface="Tahoma" pitchFamily="34" charset="0"/>
                <a:cs typeface="Tahoma" pitchFamily="34" charset="0"/>
              </a:rPr>
              <a:t/>
            </a:r>
            <a:br>
              <a:rPr lang="es-ES" spc="60" dirty="0" smtClean="0">
                <a:solidFill>
                  <a:srgbClr val="41B3E5"/>
                </a:solidFill>
                <a:latin typeface="Tahoma" pitchFamily="34" charset="0"/>
                <a:ea typeface="Tahoma" pitchFamily="34" charset="0"/>
                <a:cs typeface="Tahoma" pitchFamily="34" charset="0"/>
              </a:rPr>
            </a:br>
            <a:r>
              <a:rPr lang="es-AR" spc="-35" dirty="0" smtClean="0">
                <a:solidFill>
                  <a:srgbClr val="00B0F0"/>
                </a:solidFill>
                <a:latin typeface="Tahoma" pitchFamily="34" charset="0"/>
                <a:ea typeface="Tahoma" pitchFamily="34" charset="0"/>
                <a:cs typeface="Tahoma" pitchFamily="34" charset="0"/>
              </a:rPr>
              <a:t>El </a:t>
            </a:r>
            <a:r>
              <a:rPr lang="es-AR" spc="50" dirty="0" smtClean="0">
                <a:solidFill>
                  <a:srgbClr val="00B0F0"/>
                </a:solidFill>
                <a:latin typeface="Tahoma" pitchFamily="34" charset="0"/>
                <a:ea typeface="Tahoma" pitchFamily="34" charset="0"/>
                <a:cs typeface="Tahoma" pitchFamily="34" charset="0"/>
              </a:rPr>
              <a:t>mundo </a:t>
            </a:r>
            <a:r>
              <a:rPr lang="es-AR" spc="-5" dirty="0" smtClean="0">
                <a:solidFill>
                  <a:srgbClr val="00B0F0"/>
                </a:solidFill>
                <a:latin typeface="Tahoma" pitchFamily="34" charset="0"/>
                <a:ea typeface="Tahoma" pitchFamily="34" charset="0"/>
                <a:cs typeface="Tahoma" pitchFamily="34" charset="0"/>
              </a:rPr>
              <a:t>se </a:t>
            </a:r>
            <a:r>
              <a:rPr lang="es-AR" spc="10" dirty="0" smtClean="0">
                <a:solidFill>
                  <a:srgbClr val="00B0F0"/>
                </a:solidFill>
                <a:latin typeface="Tahoma" pitchFamily="34" charset="0"/>
                <a:ea typeface="Tahoma" pitchFamily="34" charset="0"/>
                <a:cs typeface="Tahoma" pitchFamily="34" charset="0"/>
              </a:rPr>
              <a:t>está </a:t>
            </a:r>
            <a:r>
              <a:rPr lang="es-AR" spc="25" dirty="0" smtClean="0">
                <a:solidFill>
                  <a:srgbClr val="00B0F0"/>
                </a:solidFill>
                <a:latin typeface="Tahoma" pitchFamily="34" charset="0"/>
                <a:ea typeface="Tahoma" pitchFamily="34" charset="0"/>
                <a:cs typeface="Tahoma" pitchFamily="34" charset="0"/>
              </a:rPr>
              <a:t>volviendo </a:t>
            </a:r>
            <a:r>
              <a:rPr lang="es-AR" spc="20" dirty="0" smtClean="0">
                <a:solidFill>
                  <a:srgbClr val="00B0F0"/>
                </a:solidFill>
                <a:latin typeface="Tahoma" pitchFamily="34" charset="0"/>
                <a:ea typeface="Tahoma" pitchFamily="34" charset="0"/>
                <a:cs typeface="Tahoma" pitchFamily="34" charset="0"/>
              </a:rPr>
              <a:t>más eléctrico </a:t>
            </a:r>
            <a:r>
              <a:rPr lang="es-AR" spc="5" dirty="0" smtClean="0">
                <a:solidFill>
                  <a:srgbClr val="00B0F0"/>
                </a:solidFill>
                <a:latin typeface="Tahoma" pitchFamily="34" charset="0"/>
                <a:ea typeface="Tahoma" pitchFamily="34" charset="0"/>
                <a:cs typeface="Tahoma" pitchFamily="34" charset="0"/>
              </a:rPr>
              <a:t>y </a:t>
            </a:r>
            <a:r>
              <a:rPr lang="es-AR" spc="25" dirty="0" smtClean="0">
                <a:solidFill>
                  <a:srgbClr val="00B0F0"/>
                </a:solidFill>
                <a:latin typeface="Tahoma" pitchFamily="34" charset="0"/>
                <a:ea typeface="Tahoma" pitchFamily="34" charset="0"/>
                <a:cs typeface="Tahoma" pitchFamily="34" charset="0"/>
              </a:rPr>
              <a:t>digital, </a:t>
            </a:r>
            <a:r>
              <a:rPr lang="es-AR" spc="5" dirty="0" smtClean="0">
                <a:solidFill>
                  <a:srgbClr val="00B0F0"/>
                </a:solidFill>
                <a:latin typeface="Tahoma" pitchFamily="34" charset="0"/>
                <a:ea typeface="Tahoma" pitchFamily="34" charset="0"/>
                <a:cs typeface="Tahoma" pitchFamily="34" charset="0"/>
              </a:rPr>
              <a:t>y </a:t>
            </a:r>
            <a:r>
              <a:rPr lang="es-AR" spc="10" dirty="0" smtClean="0">
                <a:solidFill>
                  <a:srgbClr val="00B0F0"/>
                </a:solidFill>
                <a:latin typeface="Tahoma" pitchFamily="34" charset="0"/>
                <a:ea typeface="Tahoma" pitchFamily="34" charset="0"/>
                <a:cs typeface="Tahoma" pitchFamily="34" charset="0"/>
              </a:rPr>
              <a:t>la </a:t>
            </a:r>
            <a:r>
              <a:rPr lang="es-AR" spc="25" dirty="0" smtClean="0">
                <a:solidFill>
                  <a:srgbClr val="00B0F0"/>
                </a:solidFill>
                <a:latin typeface="Tahoma" pitchFamily="34" charset="0"/>
                <a:ea typeface="Tahoma" pitchFamily="34" charset="0"/>
                <a:cs typeface="Tahoma" pitchFamily="34" charset="0"/>
              </a:rPr>
              <a:t>energía </a:t>
            </a:r>
            <a:r>
              <a:rPr lang="es-AR" spc="10" dirty="0" smtClean="0">
                <a:solidFill>
                  <a:srgbClr val="00B0F0"/>
                </a:solidFill>
                <a:latin typeface="Tahoma" pitchFamily="34" charset="0"/>
                <a:ea typeface="Tahoma" pitchFamily="34" charset="0"/>
                <a:cs typeface="Tahoma" pitchFamily="34" charset="0"/>
              </a:rPr>
              <a:t>está </a:t>
            </a:r>
            <a:r>
              <a:rPr lang="es-AR" spc="5" dirty="0" smtClean="0">
                <a:solidFill>
                  <a:srgbClr val="00B0F0"/>
                </a:solidFill>
                <a:latin typeface="Tahoma" pitchFamily="34" charset="0"/>
                <a:ea typeface="Tahoma" pitchFamily="34" charset="0"/>
                <a:cs typeface="Tahoma" pitchFamily="34" charset="0"/>
              </a:rPr>
              <a:t>cada </a:t>
            </a:r>
            <a:r>
              <a:rPr lang="es-AR" spc="-5" dirty="0" smtClean="0">
                <a:solidFill>
                  <a:srgbClr val="00B0F0"/>
                </a:solidFill>
                <a:latin typeface="Tahoma" pitchFamily="34" charset="0"/>
                <a:ea typeface="Tahoma" pitchFamily="34" charset="0"/>
                <a:cs typeface="Tahoma" pitchFamily="34" charset="0"/>
              </a:rPr>
              <a:t>vez </a:t>
            </a:r>
            <a:r>
              <a:rPr lang="es-AR" spc="20" dirty="0" smtClean="0">
                <a:solidFill>
                  <a:srgbClr val="00B0F0"/>
                </a:solidFill>
                <a:latin typeface="Tahoma" pitchFamily="34" charset="0"/>
                <a:ea typeface="Tahoma" pitchFamily="34" charset="0"/>
                <a:cs typeface="Tahoma" pitchFamily="34" charset="0"/>
              </a:rPr>
              <a:t>más </a:t>
            </a:r>
            <a:r>
              <a:rPr lang="es-AR" spc="25" dirty="0" smtClean="0">
                <a:solidFill>
                  <a:srgbClr val="00B0F0"/>
                </a:solidFill>
                <a:latin typeface="Tahoma" pitchFamily="34" charset="0"/>
                <a:ea typeface="Tahoma" pitchFamily="34" charset="0"/>
                <a:cs typeface="Tahoma" pitchFamily="34" charset="0"/>
              </a:rPr>
              <a:t>distribuida, </a:t>
            </a:r>
            <a:r>
              <a:rPr lang="es-AR" spc="20" dirty="0" smtClean="0">
                <a:solidFill>
                  <a:srgbClr val="00B0F0"/>
                </a:solidFill>
                <a:latin typeface="Tahoma" pitchFamily="34" charset="0"/>
                <a:ea typeface="Tahoma" pitchFamily="34" charset="0"/>
                <a:cs typeface="Tahoma" pitchFamily="34" charset="0"/>
              </a:rPr>
              <a:t>más compleja </a:t>
            </a:r>
            <a:r>
              <a:rPr lang="es-AR" spc="25" dirty="0" smtClean="0">
                <a:solidFill>
                  <a:srgbClr val="00B0F0"/>
                </a:solidFill>
                <a:latin typeface="Tahoma" pitchFamily="34" charset="0"/>
                <a:ea typeface="Tahoma" pitchFamily="34" charset="0"/>
                <a:cs typeface="Tahoma" pitchFamily="34" charset="0"/>
              </a:rPr>
              <a:t>de gestionar</a:t>
            </a:r>
            <a:r>
              <a:rPr lang="es-AR" dirty="0" smtClean="0">
                <a:solidFill>
                  <a:srgbClr val="00B0F0"/>
                </a:solidFill>
                <a:latin typeface="Tahoma" pitchFamily="34" charset="0"/>
                <a:ea typeface="Tahoma" pitchFamily="34" charset="0"/>
                <a:cs typeface="Tahoma" pitchFamily="34" charset="0"/>
              </a:rPr>
              <a:t> </a:t>
            </a:r>
            <a:r>
              <a:rPr lang="es-AR" spc="5" dirty="0" smtClean="0">
                <a:solidFill>
                  <a:srgbClr val="00B0F0"/>
                </a:solidFill>
                <a:latin typeface="Tahoma" pitchFamily="34" charset="0"/>
                <a:ea typeface="Tahoma" pitchFamily="34" charset="0"/>
                <a:cs typeface="Tahoma" pitchFamily="34" charset="0"/>
              </a:rPr>
              <a:t>y </a:t>
            </a:r>
            <a:r>
              <a:rPr lang="es-AR" spc="20" dirty="0" smtClean="0">
                <a:solidFill>
                  <a:srgbClr val="00B0F0"/>
                </a:solidFill>
                <a:latin typeface="Tahoma" pitchFamily="34" charset="0"/>
                <a:ea typeface="Tahoma" pitchFamily="34" charset="0"/>
                <a:cs typeface="Tahoma" pitchFamily="34" charset="0"/>
              </a:rPr>
              <a:t>más</a:t>
            </a:r>
            <a:r>
              <a:rPr lang="es-AR" spc="5"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integrada</a:t>
            </a:r>
            <a:r>
              <a:rPr lang="es-AR"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en</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nuestra</a:t>
            </a:r>
            <a:r>
              <a:rPr lang="es-AR" spc="5" dirty="0" smtClean="0">
                <a:solidFill>
                  <a:srgbClr val="00B0F0"/>
                </a:solidFill>
                <a:latin typeface="Tahoma" pitchFamily="34" charset="0"/>
                <a:ea typeface="Tahoma" pitchFamily="34" charset="0"/>
                <a:cs typeface="Tahoma" pitchFamily="34" charset="0"/>
              </a:rPr>
              <a:t> </a:t>
            </a:r>
            <a:r>
              <a:rPr lang="es-AR" spc="15" dirty="0" smtClean="0">
                <a:solidFill>
                  <a:srgbClr val="00B0F0"/>
                </a:solidFill>
                <a:latin typeface="Tahoma" pitchFamily="34" charset="0"/>
                <a:ea typeface="Tahoma" pitchFamily="34" charset="0"/>
                <a:cs typeface="Tahoma" pitchFamily="34" charset="0"/>
              </a:rPr>
              <a:t>vida</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cotidiana.</a:t>
            </a:r>
            <a:r>
              <a:rPr lang="es-AR"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Imaginamos</a:t>
            </a:r>
            <a:r>
              <a:rPr lang="es-AR" spc="5" dirty="0" smtClean="0">
                <a:solidFill>
                  <a:srgbClr val="00B0F0"/>
                </a:solidFill>
                <a:latin typeface="Tahoma" pitchFamily="34" charset="0"/>
                <a:ea typeface="Tahoma" pitchFamily="34" charset="0"/>
                <a:cs typeface="Tahoma" pitchFamily="34" charset="0"/>
              </a:rPr>
              <a:t> </a:t>
            </a:r>
            <a:r>
              <a:rPr lang="es-AR" spc="45" dirty="0" smtClean="0">
                <a:solidFill>
                  <a:srgbClr val="00B0F0"/>
                </a:solidFill>
                <a:latin typeface="Tahoma" pitchFamily="34" charset="0"/>
                <a:ea typeface="Tahoma" pitchFamily="34" charset="0"/>
                <a:cs typeface="Tahoma" pitchFamily="34" charset="0"/>
              </a:rPr>
              <a:t>un</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Nuevo</a:t>
            </a:r>
            <a:r>
              <a:rPr lang="es-AR" spc="5" dirty="0" smtClean="0">
                <a:solidFill>
                  <a:srgbClr val="00B0F0"/>
                </a:solidFill>
                <a:latin typeface="Tahoma" pitchFamily="34" charset="0"/>
                <a:ea typeface="Tahoma" pitchFamily="34" charset="0"/>
                <a:cs typeface="Tahoma" pitchFamily="34" charset="0"/>
              </a:rPr>
              <a:t> </a:t>
            </a:r>
            <a:r>
              <a:rPr lang="es-AR" spc="45" dirty="0" smtClean="0">
                <a:solidFill>
                  <a:srgbClr val="00B0F0"/>
                </a:solidFill>
                <a:latin typeface="Tahoma" pitchFamily="34" charset="0"/>
                <a:ea typeface="Tahoma" pitchFamily="34" charset="0"/>
                <a:cs typeface="Tahoma" pitchFamily="34" charset="0"/>
              </a:rPr>
              <a:t>Mundo</a:t>
            </a:r>
            <a:r>
              <a:rPr lang="es-AR"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Eléctrico</a:t>
            </a:r>
            <a:r>
              <a:rPr lang="es-AR" spc="5" dirty="0" smtClean="0">
                <a:solidFill>
                  <a:srgbClr val="00B0F0"/>
                </a:solidFill>
                <a:latin typeface="Tahoma" pitchFamily="34" charset="0"/>
                <a:ea typeface="Tahoma" pitchFamily="34" charset="0"/>
                <a:cs typeface="Tahoma" pitchFamily="34" charset="0"/>
              </a:rPr>
              <a:t> </a:t>
            </a:r>
            <a:r>
              <a:rPr lang="es-AR" spc="35" dirty="0" smtClean="0">
                <a:solidFill>
                  <a:srgbClr val="00B0F0"/>
                </a:solidFill>
                <a:latin typeface="Tahoma" pitchFamily="34" charset="0"/>
                <a:ea typeface="Tahoma" pitchFamily="34" charset="0"/>
                <a:cs typeface="Tahoma" pitchFamily="34" charset="0"/>
              </a:rPr>
              <a:t>donde</a:t>
            </a:r>
            <a:r>
              <a:rPr lang="es-AR" spc="5"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el</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personal</a:t>
            </a:r>
            <a:r>
              <a:rPr lang="es-AR" dirty="0" smtClean="0">
                <a:solidFill>
                  <a:srgbClr val="00B0F0"/>
                </a:solidFill>
                <a:latin typeface="Tahoma" pitchFamily="34" charset="0"/>
                <a:ea typeface="Tahoma" pitchFamily="34" charset="0"/>
                <a:cs typeface="Tahoma" pitchFamily="34" charset="0"/>
              </a:rPr>
              <a:t> </a:t>
            </a:r>
            <a:r>
              <a:rPr lang="es-AR" spc="5" dirty="0" smtClean="0">
                <a:solidFill>
                  <a:srgbClr val="00B0F0"/>
                </a:solidFill>
                <a:latin typeface="Tahoma" pitchFamily="34" charset="0"/>
                <a:ea typeface="Tahoma" pitchFamily="34" charset="0"/>
                <a:cs typeface="Tahoma" pitchFamily="34" charset="0"/>
              </a:rPr>
              <a:t>y </a:t>
            </a:r>
            <a:r>
              <a:rPr lang="es-AR" spc="10" dirty="0" smtClean="0">
                <a:solidFill>
                  <a:srgbClr val="00B0F0"/>
                </a:solidFill>
                <a:latin typeface="Tahoma" pitchFamily="34" charset="0"/>
                <a:ea typeface="Tahoma" pitchFamily="34" charset="0"/>
                <a:cs typeface="Tahoma" pitchFamily="34" charset="0"/>
              </a:rPr>
              <a:t>los </a:t>
            </a:r>
            <a:r>
              <a:rPr lang="es-AR" spc="20" dirty="0" smtClean="0">
                <a:solidFill>
                  <a:srgbClr val="00B0F0"/>
                </a:solidFill>
                <a:latin typeface="Tahoma" pitchFamily="34" charset="0"/>
                <a:ea typeface="Tahoma" pitchFamily="34" charset="0"/>
                <a:cs typeface="Tahoma" pitchFamily="34" charset="0"/>
              </a:rPr>
              <a:t>ocupantes del edificio estén más </a:t>
            </a:r>
            <a:r>
              <a:rPr lang="es-AR" spc="15" dirty="0" smtClean="0">
                <a:solidFill>
                  <a:srgbClr val="00B0F0"/>
                </a:solidFill>
                <a:latin typeface="Tahoma" pitchFamily="34" charset="0"/>
                <a:ea typeface="Tahoma" pitchFamily="34" charset="0"/>
                <a:cs typeface="Tahoma" pitchFamily="34" charset="0"/>
              </a:rPr>
              <a:t>seguros, sin </a:t>
            </a:r>
            <a:r>
              <a:rPr lang="es-AR" spc="20" dirty="0" smtClean="0">
                <a:solidFill>
                  <a:srgbClr val="00B0F0"/>
                </a:solidFill>
                <a:latin typeface="Tahoma" pitchFamily="34" charset="0"/>
                <a:ea typeface="Tahoma" pitchFamily="34" charset="0"/>
                <a:cs typeface="Tahoma" pitchFamily="34" charset="0"/>
              </a:rPr>
              <a:t>incidentes </a:t>
            </a:r>
            <a:r>
              <a:rPr lang="es-AR" spc="25" dirty="0" smtClean="0">
                <a:solidFill>
                  <a:srgbClr val="00B0F0"/>
                </a:solidFill>
                <a:latin typeface="Tahoma" pitchFamily="34" charset="0"/>
                <a:ea typeface="Tahoma" pitchFamily="34" charset="0"/>
                <a:cs typeface="Tahoma" pitchFamily="34" charset="0"/>
              </a:rPr>
              <a:t>de seguridad </a:t>
            </a:r>
            <a:r>
              <a:rPr lang="es-AR" spc="10" dirty="0" smtClean="0">
                <a:solidFill>
                  <a:srgbClr val="00B0F0"/>
                </a:solidFill>
                <a:latin typeface="Tahoma" pitchFamily="34" charset="0"/>
                <a:ea typeface="Tahoma" pitchFamily="34" charset="0"/>
                <a:cs typeface="Tahoma" pitchFamily="34" charset="0"/>
              </a:rPr>
              <a:t>eléctrica. </a:t>
            </a:r>
            <a:r>
              <a:rPr lang="es-AR" spc="25" dirty="0" smtClean="0">
                <a:solidFill>
                  <a:srgbClr val="00B0F0"/>
                </a:solidFill>
                <a:latin typeface="Tahoma" pitchFamily="34" charset="0"/>
                <a:ea typeface="Tahoma" pitchFamily="34" charset="0"/>
                <a:cs typeface="Tahoma" pitchFamily="34" charset="0"/>
              </a:rPr>
              <a:t>Donde </a:t>
            </a:r>
            <a:r>
              <a:rPr lang="es-AR" spc="10" dirty="0" smtClean="0">
                <a:solidFill>
                  <a:srgbClr val="00B0F0"/>
                </a:solidFill>
                <a:latin typeface="Tahoma" pitchFamily="34" charset="0"/>
                <a:ea typeface="Tahoma" pitchFamily="34" charset="0"/>
                <a:cs typeface="Tahoma" pitchFamily="34" charset="0"/>
              </a:rPr>
              <a:t>la </a:t>
            </a:r>
            <a:r>
              <a:rPr lang="es-AR" spc="25" dirty="0" smtClean="0">
                <a:solidFill>
                  <a:srgbClr val="00B0F0"/>
                </a:solidFill>
                <a:latin typeface="Tahoma" pitchFamily="34" charset="0"/>
                <a:ea typeface="Tahoma" pitchFamily="34" charset="0"/>
                <a:cs typeface="Tahoma" pitchFamily="34" charset="0"/>
              </a:rPr>
              <a:t>energía </a:t>
            </a:r>
            <a:r>
              <a:rPr lang="es-AR" spc="10" dirty="0" smtClean="0">
                <a:solidFill>
                  <a:srgbClr val="00B0F0"/>
                </a:solidFill>
                <a:latin typeface="Tahoma" pitchFamily="34" charset="0"/>
                <a:ea typeface="Tahoma" pitchFamily="34" charset="0"/>
                <a:cs typeface="Tahoma" pitchFamily="34" charset="0"/>
              </a:rPr>
              <a:t>está </a:t>
            </a:r>
            <a:r>
              <a:rPr lang="es-AR" spc="-5" dirty="0" smtClean="0">
                <a:solidFill>
                  <a:srgbClr val="00B0F0"/>
                </a:solidFill>
                <a:latin typeface="Tahoma" pitchFamily="34" charset="0"/>
                <a:ea typeface="Tahoma" pitchFamily="34" charset="0"/>
                <a:cs typeface="Tahoma" pitchFamily="34" charset="0"/>
              </a:rPr>
              <a:t>100% </a:t>
            </a:r>
            <a:r>
              <a:rPr lang="es-AR" spc="20" dirty="0" smtClean="0">
                <a:solidFill>
                  <a:srgbClr val="00B0F0"/>
                </a:solidFill>
                <a:latin typeface="Tahoma" pitchFamily="34" charset="0"/>
                <a:ea typeface="Tahoma" pitchFamily="34" charset="0"/>
                <a:cs typeface="Tahoma" pitchFamily="34" charset="0"/>
              </a:rPr>
              <a:t>disponible, </a:t>
            </a:r>
            <a:r>
              <a:rPr lang="es-AR" spc="15" dirty="0" smtClean="0">
                <a:solidFill>
                  <a:srgbClr val="00B0F0"/>
                </a:solidFill>
                <a:latin typeface="Tahoma" pitchFamily="34" charset="0"/>
                <a:ea typeface="Tahoma" pitchFamily="34" charset="0"/>
                <a:cs typeface="Tahoma" pitchFamily="34" charset="0"/>
              </a:rPr>
              <a:t>sin </a:t>
            </a:r>
            <a:r>
              <a:rPr lang="es-AR" spc="30" dirty="0" smtClean="0">
                <a:solidFill>
                  <a:srgbClr val="00B0F0"/>
                </a:solidFill>
                <a:latin typeface="Tahoma" pitchFamily="34" charset="0"/>
                <a:ea typeface="Tahoma" pitchFamily="34" charset="0"/>
                <a:cs typeface="Tahoma" pitchFamily="34" charset="0"/>
              </a:rPr>
              <a:t>tiempos </a:t>
            </a:r>
            <a:r>
              <a:rPr lang="es-AR" spc="25" dirty="0" smtClean="0">
                <a:solidFill>
                  <a:srgbClr val="00B0F0"/>
                </a:solidFill>
                <a:latin typeface="Tahoma" pitchFamily="34" charset="0"/>
                <a:ea typeface="Tahoma" pitchFamily="34" charset="0"/>
                <a:cs typeface="Tahoma" pitchFamily="34" charset="0"/>
              </a:rPr>
              <a:t>de </a:t>
            </a:r>
            <a:r>
              <a:rPr lang="es-AR" spc="20" dirty="0" smtClean="0">
                <a:solidFill>
                  <a:srgbClr val="00B0F0"/>
                </a:solidFill>
                <a:latin typeface="Tahoma" pitchFamily="34" charset="0"/>
                <a:ea typeface="Tahoma" pitchFamily="34" charset="0"/>
                <a:cs typeface="Tahoma" pitchFamily="34" charset="0"/>
              </a:rPr>
              <a:t>inactividad </a:t>
            </a:r>
            <a:r>
              <a:rPr lang="es-AR" spc="40" dirty="0" smtClean="0">
                <a:solidFill>
                  <a:srgbClr val="00B0F0"/>
                </a:solidFill>
                <a:latin typeface="Tahoma" pitchFamily="34" charset="0"/>
                <a:ea typeface="Tahoma" pitchFamily="34" charset="0"/>
                <a:cs typeface="Tahoma" pitchFamily="34" charset="0"/>
              </a:rPr>
              <a:t>no </a:t>
            </a:r>
            <a:r>
              <a:rPr lang="es-AR" spc="15" dirty="0" smtClean="0">
                <a:solidFill>
                  <a:srgbClr val="00B0F0"/>
                </a:solidFill>
                <a:latin typeface="Tahoma" pitchFamily="34" charset="0"/>
                <a:ea typeface="Tahoma" pitchFamily="34" charset="0"/>
                <a:cs typeface="Tahoma" pitchFamily="34" charset="0"/>
              </a:rPr>
              <a:t>planificados. </a:t>
            </a:r>
            <a:r>
              <a:rPr lang="es-AR" spc="25" dirty="0" smtClean="0">
                <a:solidFill>
                  <a:srgbClr val="00B0F0"/>
                </a:solidFill>
                <a:latin typeface="Tahoma" pitchFamily="34" charset="0"/>
                <a:ea typeface="Tahoma" pitchFamily="34" charset="0"/>
                <a:cs typeface="Tahoma" pitchFamily="34" charset="0"/>
              </a:rPr>
              <a:t>Donde </a:t>
            </a:r>
            <a:r>
              <a:rPr lang="es-AR" spc="10" dirty="0" smtClean="0">
                <a:solidFill>
                  <a:srgbClr val="00B0F0"/>
                </a:solidFill>
                <a:latin typeface="Tahoma" pitchFamily="34" charset="0"/>
                <a:ea typeface="Tahoma" pitchFamily="34" charset="0"/>
                <a:cs typeface="Tahoma" pitchFamily="34" charset="0"/>
              </a:rPr>
              <a:t>la </a:t>
            </a:r>
            <a:r>
              <a:rPr lang="es-AR" spc="25" dirty="0" smtClean="0">
                <a:solidFill>
                  <a:srgbClr val="00B0F0"/>
                </a:solidFill>
                <a:latin typeface="Tahoma" pitchFamily="34" charset="0"/>
                <a:ea typeface="Tahoma" pitchFamily="34" charset="0"/>
                <a:cs typeface="Tahoma" pitchFamily="34" charset="0"/>
              </a:rPr>
              <a:t>energía </a:t>
            </a:r>
            <a:r>
              <a:rPr lang="es-AR" spc="5" dirty="0" smtClean="0">
                <a:solidFill>
                  <a:srgbClr val="00B0F0"/>
                </a:solidFill>
                <a:latin typeface="Tahoma" pitchFamily="34" charset="0"/>
                <a:ea typeface="Tahoma" pitchFamily="34" charset="0"/>
                <a:cs typeface="Tahoma" pitchFamily="34" charset="0"/>
              </a:rPr>
              <a:t>y </a:t>
            </a:r>
            <a:r>
              <a:rPr lang="es-AR" dirty="0" smtClean="0">
                <a:solidFill>
                  <a:srgbClr val="00B0F0"/>
                </a:solidFill>
                <a:latin typeface="Tahoma" pitchFamily="34" charset="0"/>
                <a:ea typeface="Tahoma" pitchFamily="34" charset="0"/>
                <a:cs typeface="Tahoma" pitchFamily="34" charset="0"/>
              </a:rPr>
              <a:t>las </a:t>
            </a:r>
            <a:r>
              <a:rPr lang="es-AR" spc="20" dirty="0" smtClean="0">
                <a:solidFill>
                  <a:srgbClr val="00B0F0"/>
                </a:solidFill>
                <a:latin typeface="Tahoma" pitchFamily="34" charset="0"/>
                <a:ea typeface="Tahoma" pitchFamily="34" charset="0"/>
                <a:cs typeface="Tahoma" pitchFamily="34" charset="0"/>
              </a:rPr>
              <a:t>operaciones </a:t>
            </a:r>
            <a:r>
              <a:rPr lang="es-AR" spc="10" dirty="0" smtClean="0">
                <a:solidFill>
                  <a:srgbClr val="00B0F0"/>
                </a:solidFill>
                <a:latin typeface="Tahoma" pitchFamily="34" charset="0"/>
                <a:ea typeface="Tahoma" pitchFamily="34" charset="0"/>
                <a:cs typeface="Tahoma" pitchFamily="34" charset="0"/>
              </a:rPr>
              <a:t>sean </a:t>
            </a:r>
            <a:r>
              <a:rPr lang="es-AR" spc="20" dirty="0" smtClean="0">
                <a:solidFill>
                  <a:srgbClr val="00B0F0"/>
                </a:solidFill>
                <a:latin typeface="Tahoma" pitchFamily="34" charset="0"/>
                <a:ea typeface="Tahoma" pitchFamily="34" charset="0"/>
                <a:cs typeface="Tahoma" pitchFamily="34" charset="0"/>
              </a:rPr>
              <a:t>más </a:t>
            </a:r>
            <a:r>
              <a:rPr lang="es-AR" spc="15" dirty="0" smtClean="0">
                <a:solidFill>
                  <a:srgbClr val="00B0F0"/>
                </a:solidFill>
                <a:latin typeface="Tahoma" pitchFamily="34" charset="0"/>
                <a:ea typeface="Tahoma" pitchFamily="34" charset="0"/>
                <a:cs typeface="Tahoma" pitchFamily="34" charset="0"/>
              </a:rPr>
              <a:t>eficientes, </a:t>
            </a:r>
            <a:r>
              <a:rPr lang="es-AR" spc="20" dirty="0" smtClean="0">
                <a:solidFill>
                  <a:srgbClr val="00B0F0"/>
                </a:solidFill>
                <a:latin typeface="Tahoma" pitchFamily="34" charset="0"/>
                <a:ea typeface="Tahoma" pitchFamily="34" charset="0"/>
                <a:cs typeface="Tahoma" pitchFamily="34" charset="0"/>
              </a:rPr>
              <a:t>con cero</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desperdicio</a:t>
            </a:r>
            <a:r>
              <a:rPr lang="es-AR"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de</a:t>
            </a:r>
            <a:r>
              <a:rPr lang="es-AR"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energía.</a:t>
            </a:r>
            <a:r>
              <a:rPr lang="es-AR" spc="-5" dirty="0" smtClean="0">
                <a:solidFill>
                  <a:srgbClr val="00B0F0"/>
                </a:solidFill>
                <a:latin typeface="Tahoma" pitchFamily="34" charset="0"/>
                <a:ea typeface="Tahoma" pitchFamily="34" charset="0"/>
                <a:cs typeface="Tahoma" pitchFamily="34" charset="0"/>
              </a:rPr>
              <a:t> </a:t>
            </a:r>
            <a:r>
              <a:rPr lang="es-AR" spc="-80" dirty="0" smtClean="0">
                <a:solidFill>
                  <a:srgbClr val="00B0F0"/>
                </a:solidFill>
                <a:latin typeface="Tahoma" pitchFamily="34" charset="0"/>
                <a:ea typeface="Tahoma" pitchFamily="34" charset="0"/>
                <a:cs typeface="Tahoma" pitchFamily="34" charset="0"/>
              </a:rPr>
              <a:t>Y</a:t>
            </a:r>
            <a:r>
              <a:rPr lang="es-AR" dirty="0" smtClean="0">
                <a:solidFill>
                  <a:srgbClr val="00B0F0"/>
                </a:solidFill>
                <a:latin typeface="Tahoma" pitchFamily="34" charset="0"/>
                <a:ea typeface="Tahoma" pitchFamily="34" charset="0"/>
                <a:cs typeface="Tahoma" pitchFamily="34" charset="0"/>
              </a:rPr>
              <a:t> </a:t>
            </a:r>
            <a:r>
              <a:rPr lang="es-AR" spc="35" dirty="0" smtClean="0">
                <a:solidFill>
                  <a:srgbClr val="00B0F0"/>
                </a:solidFill>
                <a:latin typeface="Tahoma" pitchFamily="34" charset="0"/>
                <a:ea typeface="Tahoma" pitchFamily="34" charset="0"/>
                <a:cs typeface="Tahoma" pitchFamily="34" charset="0"/>
              </a:rPr>
              <a:t>donde</a:t>
            </a:r>
            <a:r>
              <a:rPr lang="es-AR"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los</a:t>
            </a:r>
            <a:r>
              <a:rPr lang="es-AR" spc="-5" dirty="0" smtClean="0">
                <a:solidFill>
                  <a:srgbClr val="00B0F0"/>
                </a:solidFill>
                <a:latin typeface="Tahoma" pitchFamily="34" charset="0"/>
                <a:ea typeface="Tahoma" pitchFamily="34" charset="0"/>
                <a:cs typeface="Tahoma" pitchFamily="34" charset="0"/>
              </a:rPr>
              <a:t> </a:t>
            </a:r>
            <a:r>
              <a:rPr lang="es-AR" spc="15" dirty="0" smtClean="0">
                <a:solidFill>
                  <a:srgbClr val="00B0F0"/>
                </a:solidFill>
                <a:latin typeface="Tahoma" pitchFamily="34" charset="0"/>
                <a:ea typeface="Tahoma" pitchFamily="34" charset="0"/>
                <a:cs typeface="Tahoma" pitchFamily="34" charset="0"/>
              </a:rPr>
              <a:t>sistemas</a:t>
            </a:r>
            <a:r>
              <a:rPr lang="es-AR"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operativos</a:t>
            </a:r>
            <a:r>
              <a:rPr lang="es-AR"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sean</a:t>
            </a:r>
            <a:r>
              <a:rPr lang="es-AR" spc="-5" dirty="0" smtClean="0">
                <a:solidFill>
                  <a:srgbClr val="00B0F0"/>
                </a:solidFill>
                <a:latin typeface="Tahoma" pitchFamily="34" charset="0"/>
                <a:ea typeface="Tahoma" pitchFamily="34" charset="0"/>
                <a:cs typeface="Tahoma" pitchFamily="34" charset="0"/>
              </a:rPr>
              <a:t> </a:t>
            </a:r>
            <a:r>
              <a:rPr lang="es-AR" spc="15" dirty="0" err="1" smtClean="0">
                <a:solidFill>
                  <a:srgbClr val="00B0F0"/>
                </a:solidFill>
                <a:latin typeface="Tahoma" pitchFamily="34" charset="0"/>
                <a:ea typeface="Tahoma" pitchFamily="34" charset="0"/>
                <a:cs typeface="Tahoma" pitchFamily="34" charset="0"/>
              </a:rPr>
              <a:t>resilientes</a:t>
            </a:r>
            <a:r>
              <a:rPr lang="es-AR" spc="15" dirty="0" smtClean="0">
                <a:solidFill>
                  <a:srgbClr val="00B0F0"/>
                </a:solidFill>
                <a:latin typeface="Tahoma" pitchFamily="34" charset="0"/>
                <a:ea typeface="Tahoma" pitchFamily="34" charset="0"/>
                <a:cs typeface="Tahoma" pitchFamily="34" charset="0"/>
              </a:rPr>
              <a:t>, sin</a:t>
            </a:r>
            <a:r>
              <a:rPr lang="es-AR"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intrusiones </a:t>
            </a:r>
            <a:r>
              <a:rPr lang="es-AR" spc="15" dirty="0" smtClean="0">
                <a:solidFill>
                  <a:srgbClr val="00B0F0"/>
                </a:solidFill>
                <a:latin typeface="Tahoma" pitchFamily="34" charset="0"/>
                <a:ea typeface="Tahoma" pitchFamily="34" charset="0"/>
                <a:cs typeface="Tahoma" pitchFamily="34" charset="0"/>
              </a:rPr>
              <a:t>cibernéticas. </a:t>
            </a:r>
            <a:br>
              <a:rPr lang="es-AR" spc="15" dirty="0" smtClean="0">
                <a:solidFill>
                  <a:srgbClr val="00B0F0"/>
                </a:solidFill>
                <a:latin typeface="Tahoma" pitchFamily="34" charset="0"/>
                <a:ea typeface="Tahoma" pitchFamily="34" charset="0"/>
                <a:cs typeface="Tahoma" pitchFamily="34" charset="0"/>
              </a:rPr>
            </a:br>
            <a:r>
              <a:rPr lang="es-AR" spc="15" dirty="0" smtClean="0">
                <a:solidFill>
                  <a:srgbClr val="00B0F0"/>
                </a:solidFill>
                <a:latin typeface="Tahoma" pitchFamily="34" charset="0"/>
                <a:ea typeface="Tahoma" pitchFamily="34" charset="0"/>
                <a:cs typeface="Tahoma" pitchFamily="34" charset="0"/>
              </a:rPr>
              <a:t>Nos</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esforzamos</a:t>
            </a:r>
            <a:r>
              <a:rPr lang="es-AR" spc="5" dirty="0" smtClean="0">
                <a:solidFill>
                  <a:srgbClr val="00B0F0"/>
                </a:solidFill>
                <a:latin typeface="Tahoma" pitchFamily="34" charset="0"/>
                <a:ea typeface="Tahoma" pitchFamily="34" charset="0"/>
                <a:cs typeface="Tahoma" pitchFamily="34" charset="0"/>
              </a:rPr>
              <a:t> </a:t>
            </a:r>
            <a:r>
              <a:rPr lang="es-AR" spc="45" dirty="0" smtClean="0">
                <a:solidFill>
                  <a:srgbClr val="00B0F0"/>
                </a:solidFill>
                <a:latin typeface="Tahoma" pitchFamily="34" charset="0"/>
                <a:ea typeface="Tahoma" pitchFamily="34" charset="0"/>
                <a:cs typeface="Tahoma" pitchFamily="34" charset="0"/>
              </a:rPr>
              <a:t>por</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hacer</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realidad</a:t>
            </a:r>
            <a:r>
              <a:rPr lang="es-AR" spc="5"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esta </a:t>
            </a:r>
            <a:r>
              <a:rPr lang="es-AR" spc="15" dirty="0" smtClean="0">
                <a:solidFill>
                  <a:srgbClr val="00B0F0"/>
                </a:solidFill>
                <a:latin typeface="Tahoma" pitchFamily="34" charset="0"/>
                <a:ea typeface="Tahoma" pitchFamily="34" charset="0"/>
                <a:cs typeface="Tahoma" pitchFamily="34" charset="0"/>
              </a:rPr>
              <a:t>visión</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con</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nuestra</a:t>
            </a:r>
            <a:r>
              <a:rPr lang="es-AR" spc="5"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arquitectura</a:t>
            </a:r>
            <a:r>
              <a:rPr lang="es-AR" spc="5" dirty="0" smtClean="0">
                <a:solidFill>
                  <a:srgbClr val="00B0F0"/>
                </a:solidFill>
                <a:latin typeface="Tahoma" pitchFamily="34" charset="0"/>
                <a:ea typeface="Tahoma" pitchFamily="34" charset="0"/>
                <a:cs typeface="Tahoma" pitchFamily="34" charset="0"/>
              </a:rPr>
              <a:t> y</a:t>
            </a:r>
            <a:r>
              <a:rPr lang="es-AR" spc="10" dirty="0" smtClean="0">
                <a:solidFill>
                  <a:srgbClr val="00B0F0"/>
                </a:solidFill>
                <a:latin typeface="Tahoma" pitchFamily="34" charset="0"/>
                <a:ea typeface="Tahoma" pitchFamily="34" charset="0"/>
                <a:cs typeface="Tahoma" pitchFamily="34" charset="0"/>
              </a:rPr>
              <a:t> </a:t>
            </a:r>
            <a:r>
              <a:rPr lang="es-AR" spc="35" dirty="0" smtClean="0">
                <a:solidFill>
                  <a:srgbClr val="00B0F0"/>
                </a:solidFill>
                <a:latin typeface="Tahoma" pitchFamily="34" charset="0"/>
                <a:ea typeface="Tahoma" pitchFamily="34" charset="0"/>
                <a:cs typeface="Tahoma" pitchFamily="34" charset="0"/>
              </a:rPr>
              <a:t>plataforma</a:t>
            </a:r>
            <a:r>
              <a:rPr lang="es-AR" spc="5" dirty="0" smtClean="0">
                <a:solidFill>
                  <a:srgbClr val="00B0F0"/>
                </a:solidFill>
                <a:latin typeface="Tahoma" pitchFamily="34" charset="0"/>
                <a:ea typeface="Tahoma" pitchFamily="34" charset="0"/>
                <a:cs typeface="Tahoma" pitchFamily="34" charset="0"/>
              </a:rPr>
              <a:t> </a:t>
            </a:r>
            <a:r>
              <a:rPr lang="es-AR" spc="10" dirty="0" err="1" smtClean="0">
                <a:solidFill>
                  <a:srgbClr val="00B0F0"/>
                </a:solidFill>
                <a:latin typeface="Tahoma" pitchFamily="34" charset="0"/>
                <a:ea typeface="Tahoma" pitchFamily="34" charset="0"/>
                <a:cs typeface="Tahoma" pitchFamily="34" charset="0"/>
              </a:rPr>
              <a:t>EcoStruxure</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habilitada para </a:t>
            </a:r>
            <a:r>
              <a:rPr lang="es-AR" spc="5" dirty="0" err="1" smtClean="0">
                <a:solidFill>
                  <a:srgbClr val="00B0F0"/>
                </a:solidFill>
                <a:latin typeface="Tahoma" pitchFamily="34" charset="0"/>
                <a:ea typeface="Tahoma" pitchFamily="34" charset="0"/>
                <a:cs typeface="Tahoma" pitchFamily="34" charset="0"/>
              </a:rPr>
              <a:t>IoT</a:t>
            </a:r>
            <a:r>
              <a:rPr lang="es-AR" spc="5"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que </a:t>
            </a:r>
            <a:r>
              <a:rPr lang="es-AR" spc="25" dirty="0" smtClean="0">
                <a:solidFill>
                  <a:srgbClr val="00B0F0"/>
                </a:solidFill>
                <a:latin typeface="Tahoma" pitchFamily="34" charset="0"/>
                <a:ea typeface="Tahoma" pitchFamily="34" charset="0"/>
                <a:cs typeface="Tahoma" pitchFamily="34" charset="0"/>
              </a:rPr>
              <a:t>ofrecemos </a:t>
            </a:r>
            <a:r>
              <a:rPr lang="es-AR" dirty="0" smtClean="0">
                <a:solidFill>
                  <a:srgbClr val="00B0F0"/>
                </a:solidFill>
                <a:latin typeface="Tahoma" pitchFamily="34" charset="0"/>
                <a:ea typeface="Tahoma" pitchFamily="34" charset="0"/>
                <a:cs typeface="Tahoma" pitchFamily="34" charset="0"/>
              </a:rPr>
              <a:t>a </a:t>
            </a:r>
            <a:r>
              <a:rPr lang="es-AR" spc="20" dirty="0" smtClean="0">
                <a:solidFill>
                  <a:srgbClr val="00B0F0"/>
                </a:solidFill>
                <a:latin typeface="Tahoma" pitchFamily="34" charset="0"/>
                <a:ea typeface="Tahoma" pitchFamily="34" charset="0"/>
                <a:cs typeface="Tahoma" pitchFamily="34" charset="0"/>
              </a:rPr>
              <a:t>través </a:t>
            </a:r>
            <a:r>
              <a:rPr lang="es-AR" spc="25" dirty="0" smtClean="0">
                <a:solidFill>
                  <a:srgbClr val="00B0F0"/>
                </a:solidFill>
                <a:latin typeface="Tahoma" pitchFamily="34" charset="0"/>
                <a:ea typeface="Tahoma" pitchFamily="34" charset="0"/>
                <a:cs typeface="Tahoma" pitchFamily="34" charset="0"/>
              </a:rPr>
              <a:t>de </a:t>
            </a:r>
            <a:r>
              <a:rPr lang="es-AR" spc="30" dirty="0" smtClean="0">
                <a:solidFill>
                  <a:srgbClr val="00B0F0"/>
                </a:solidFill>
                <a:latin typeface="Tahoma" pitchFamily="34" charset="0"/>
                <a:ea typeface="Tahoma" pitchFamily="34" charset="0"/>
                <a:cs typeface="Tahoma" pitchFamily="34" charset="0"/>
              </a:rPr>
              <a:t>nuestro </a:t>
            </a:r>
            <a:r>
              <a:rPr lang="es-AR" spc="15" dirty="0" smtClean="0">
                <a:solidFill>
                  <a:srgbClr val="00B0F0"/>
                </a:solidFill>
                <a:latin typeface="Tahoma" pitchFamily="34" charset="0"/>
                <a:ea typeface="Tahoma" pitchFamily="34" charset="0"/>
                <a:cs typeface="Tahoma" pitchFamily="34" charset="0"/>
              </a:rPr>
              <a:t>ecosistema </a:t>
            </a:r>
            <a:r>
              <a:rPr lang="es-AR" spc="25" dirty="0" smtClean="0">
                <a:solidFill>
                  <a:srgbClr val="00B0F0"/>
                </a:solidFill>
                <a:latin typeface="Tahoma" pitchFamily="34" charset="0"/>
                <a:ea typeface="Tahoma" pitchFamily="34" charset="0"/>
                <a:cs typeface="Tahoma" pitchFamily="34" charset="0"/>
              </a:rPr>
              <a:t>de gestión de energía </a:t>
            </a:r>
            <a:r>
              <a:rPr lang="es-AR" spc="15" dirty="0" smtClean="0">
                <a:solidFill>
                  <a:srgbClr val="00B0F0"/>
                </a:solidFill>
                <a:latin typeface="Tahoma" pitchFamily="34" charset="0"/>
                <a:ea typeface="Tahoma" pitchFamily="34" charset="0"/>
                <a:cs typeface="Tahoma" pitchFamily="34" charset="0"/>
              </a:rPr>
              <a:t>conectado: </a:t>
            </a:r>
            <a:r>
              <a:rPr lang="es-AR" spc="45" dirty="0" smtClean="0">
                <a:solidFill>
                  <a:srgbClr val="00B0F0"/>
                </a:solidFill>
                <a:latin typeface="Tahoma" pitchFamily="34" charset="0"/>
                <a:ea typeface="Tahoma" pitchFamily="34" charset="0"/>
                <a:cs typeface="Tahoma" pitchFamily="34" charset="0"/>
              </a:rPr>
              <a:t>un </a:t>
            </a:r>
            <a:r>
              <a:rPr lang="es-AR" spc="15" dirty="0" smtClean="0">
                <a:solidFill>
                  <a:srgbClr val="00B0F0"/>
                </a:solidFill>
                <a:latin typeface="Tahoma" pitchFamily="34" charset="0"/>
                <a:ea typeface="Tahoma" pitchFamily="34" charset="0"/>
                <a:cs typeface="Tahoma" pitchFamily="34" charset="0"/>
              </a:rPr>
              <a:t>colectivo </a:t>
            </a:r>
            <a:r>
              <a:rPr lang="es-AR" spc="25" dirty="0" smtClean="0">
                <a:solidFill>
                  <a:srgbClr val="00B0F0"/>
                </a:solidFill>
                <a:latin typeface="Tahoma" pitchFamily="34" charset="0"/>
                <a:ea typeface="Tahoma" pitchFamily="34" charset="0"/>
                <a:cs typeface="Tahoma" pitchFamily="34" charset="0"/>
              </a:rPr>
              <a:t>de </a:t>
            </a:r>
            <a:r>
              <a:rPr lang="es-AR" spc="5" dirty="0" smtClean="0">
                <a:solidFill>
                  <a:srgbClr val="00B0F0"/>
                </a:solidFill>
                <a:latin typeface="Tahoma" pitchFamily="34" charset="0"/>
                <a:ea typeface="Tahoma" pitchFamily="34" charset="0"/>
                <a:cs typeface="Tahoma" pitchFamily="34" charset="0"/>
              </a:rPr>
              <a:t>socios y </a:t>
            </a:r>
            <a:r>
              <a:rPr lang="es-AR" spc="25" dirty="0" smtClean="0">
                <a:solidFill>
                  <a:srgbClr val="00B0F0"/>
                </a:solidFill>
                <a:latin typeface="Tahoma" pitchFamily="34" charset="0"/>
                <a:ea typeface="Tahoma" pitchFamily="34" charset="0"/>
                <a:cs typeface="Tahoma" pitchFamily="34" charset="0"/>
              </a:rPr>
              <a:t>expertos de </a:t>
            </a:r>
            <a:r>
              <a:rPr lang="es-AR" spc="10" dirty="0" smtClean="0">
                <a:solidFill>
                  <a:srgbClr val="00B0F0"/>
                </a:solidFill>
                <a:latin typeface="Tahoma" pitchFamily="34" charset="0"/>
                <a:ea typeface="Tahoma" pitchFamily="34" charset="0"/>
                <a:cs typeface="Tahoma" pitchFamily="34" charset="0"/>
              </a:rPr>
              <a:t>la </a:t>
            </a:r>
            <a:r>
              <a:rPr lang="es-AR" spc="30" dirty="0" smtClean="0">
                <a:solidFill>
                  <a:srgbClr val="00B0F0"/>
                </a:solidFill>
                <a:latin typeface="Tahoma" pitchFamily="34" charset="0"/>
                <a:ea typeface="Tahoma" pitchFamily="34" charset="0"/>
                <a:cs typeface="Tahoma" pitchFamily="34" charset="0"/>
              </a:rPr>
              <a:t>industria que </a:t>
            </a:r>
            <a:r>
              <a:rPr lang="es-AR" spc="25" dirty="0" smtClean="0">
                <a:solidFill>
                  <a:srgbClr val="00B0F0"/>
                </a:solidFill>
                <a:latin typeface="Tahoma" pitchFamily="34" charset="0"/>
                <a:ea typeface="Tahoma" pitchFamily="34" charset="0"/>
                <a:cs typeface="Tahoma" pitchFamily="34" charset="0"/>
              </a:rPr>
              <a:t>colaboran </a:t>
            </a:r>
            <a:r>
              <a:rPr lang="es-AR" spc="30" dirty="0" smtClean="0">
                <a:solidFill>
                  <a:srgbClr val="00B0F0"/>
                </a:solidFill>
                <a:latin typeface="Tahoma" pitchFamily="34" charset="0"/>
                <a:ea typeface="Tahoma" pitchFamily="34" charset="0"/>
                <a:cs typeface="Tahoma" pitchFamily="34" charset="0"/>
              </a:rPr>
              <a:t>abiertamente </a:t>
            </a:r>
            <a:r>
              <a:rPr lang="es-AR" spc="20" dirty="0" smtClean="0">
                <a:solidFill>
                  <a:srgbClr val="00B0F0"/>
                </a:solidFill>
                <a:latin typeface="Tahoma" pitchFamily="34" charset="0"/>
                <a:ea typeface="Tahoma" pitchFamily="34" charset="0"/>
                <a:cs typeface="Tahoma" pitchFamily="34" charset="0"/>
              </a:rPr>
              <a:t>con </a:t>
            </a:r>
            <a:r>
              <a:rPr lang="es-AR" spc="30" dirty="0" smtClean="0">
                <a:solidFill>
                  <a:srgbClr val="00B0F0"/>
                </a:solidFill>
                <a:latin typeface="Tahoma" pitchFamily="34" charset="0"/>
                <a:ea typeface="Tahoma" pitchFamily="34" charset="0"/>
                <a:cs typeface="Tahoma" pitchFamily="34" charset="0"/>
              </a:rPr>
              <a:t>nosotros </a:t>
            </a:r>
            <a:r>
              <a:rPr lang="es-AR" spc="25" dirty="0" smtClean="0">
                <a:solidFill>
                  <a:srgbClr val="00B0F0"/>
                </a:solidFill>
                <a:latin typeface="Tahoma" pitchFamily="34" charset="0"/>
                <a:ea typeface="Tahoma" pitchFamily="34" charset="0"/>
                <a:cs typeface="Tahoma" pitchFamily="34" charset="0"/>
              </a:rPr>
              <a:t>para </a:t>
            </a:r>
            <a:r>
              <a:rPr lang="es-AR" spc="30" dirty="0" smtClean="0">
                <a:solidFill>
                  <a:srgbClr val="00B0F0"/>
                </a:solidFill>
                <a:latin typeface="Tahoma" pitchFamily="34" charset="0"/>
                <a:ea typeface="Tahoma" pitchFamily="34" charset="0"/>
                <a:cs typeface="Tahoma" pitchFamily="34" charset="0"/>
              </a:rPr>
              <a:t>impulsar </a:t>
            </a:r>
            <a:r>
              <a:rPr lang="es-AR" spc="10" dirty="0" smtClean="0">
                <a:solidFill>
                  <a:srgbClr val="00B0F0"/>
                </a:solidFill>
                <a:latin typeface="Tahoma" pitchFamily="34" charset="0"/>
                <a:ea typeface="Tahoma" pitchFamily="34" charset="0"/>
                <a:cs typeface="Tahoma" pitchFamily="34" charset="0"/>
              </a:rPr>
              <a:t>la </a:t>
            </a:r>
            <a:r>
              <a:rPr lang="es-AR" spc="20" dirty="0" smtClean="0">
                <a:solidFill>
                  <a:srgbClr val="00B0F0"/>
                </a:solidFill>
                <a:latin typeface="Tahoma" pitchFamily="34" charset="0"/>
                <a:ea typeface="Tahoma" pitchFamily="34" charset="0"/>
                <a:cs typeface="Tahoma" pitchFamily="34" charset="0"/>
              </a:rPr>
              <a:t>innovación, </a:t>
            </a:r>
            <a:r>
              <a:rPr lang="es-AR" spc="35" dirty="0" smtClean="0">
                <a:solidFill>
                  <a:srgbClr val="00B0F0"/>
                </a:solidFill>
                <a:latin typeface="Tahoma" pitchFamily="34" charset="0"/>
                <a:ea typeface="Tahoma" pitchFamily="34" charset="0"/>
                <a:cs typeface="Tahoma" pitchFamily="34" charset="0"/>
              </a:rPr>
              <a:t>mejorar</a:t>
            </a:r>
            <a:r>
              <a:rPr lang="es-AR" spc="-5"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la</a:t>
            </a:r>
            <a:r>
              <a:rPr lang="es-AR" spc="-5"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productividad</a:t>
            </a:r>
            <a:r>
              <a:rPr lang="es-AR" dirty="0" smtClean="0">
                <a:solidFill>
                  <a:srgbClr val="00B0F0"/>
                </a:solidFill>
                <a:latin typeface="Tahoma" pitchFamily="34" charset="0"/>
                <a:ea typeface="Tahoma" pitchFamily="34" charset="0"/>
                <a:cs typeface="Tahoma" pitchFamily="34" charset="0"/>
              </a:rPr>
              <a:t> </a:t>
            </a:r>
            <a:r>
              <a:rPr lang="es-AR" spc="5" dirty="0" smtClean="0">
                <a:solidFill>
                  <a:srgbClr val="00B0F0"/>
                </a:solidFill>
                <a:latin typeface="Tahoma" pitchFamily="34" charset="0"/>
                <a:ea typeface="Tahoma" pitchFamily="34" charset="0"/>
                <a:cs typeface="Tahoma" pitchFamily="34" charset="0"/>
              </a:rPr>
              <a:t>y</a:t>
            </a:r>
            <a:r>
              <a:rPr lang="es-AR" spc="-5"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reducir</a:t>
            </a:r>
            <a:r>
              <a:rPr lang="es-AR" dirty="0" smtClean="0">
                <a:solidFill>
                  <a:srgbClr val="00B0F0"/>
                </a:solidFill>
                <a:latin typeface="Tahoma" pitchFamily="34" charset="0"/>
                <a:ea typeface="Tahoma" pitchFamily="34" charset="0"/>
                <a:cs typeface="Tahoma" pitchFamily="34" charset="0"/>
              </a:rPr>
              <a:t> </a:t>
            </a:r>
            <a:r>
              <a:rPr lang="es-AR" spc="10" dirty="0" smtClean="0">
                <a:solidFill>
                  <a:srgbClr val="00B0F0"/>
                </a:solidFill>
                <a:latin typeface="Tahoma" pitchFamily="34" charset="0"/>
                <a:ea typeface="Tahoma" pitchFamily="34" charset="0"/>
                <a:cs typeface="Tahoma" pitchFamily="34" charset="0"/>
              </a:rPr>
              <a:t>el</a:t>
            </a:r>
            <a:r>
              <a:rPr lang="es-AR" spc="-5" dirty="0" smtClean="0">
                <a:solidFill>
                  <a:srgbClr val="00B0F0"/>
                </a:solidFill>
                <a:latin typeface="Tahoma" pitchFamily="34" charset="0"/>
                <a:ea typeface="Tahoma" pitchFamily="34" charset="0"/>
                <a:cs typeface="Tahoma" pitchFamily="34" charset="0"/>
              </a:rPr>
              <a:t> </a:t>
            </a:r>
            <a:r>
              <a:rPr lang="es-AR" spc="20" dirty="0" smtClean="0">
                <a:solidFill>
                  <a:srgbClr val="00B0F0"/>
                </a:solidFill>
                <a:latin typeface="Tahoma" pitchFamily="34" charset="0"/>
                <a:ea typeface="Tahoma" pitchFamily="34" charset="0"/>
                <a:cs typeface="Tahoma" pitchFamily="34" charset="0"/>
              </a:rPr>
              <a:t>riesgo.</a:t>
            </a:r>
            <a:r>
              <a:rPr lang="es-AR" spc="-5" dirty="0" smtClean="0">
                <a:solidFill>
                  <a:srgbClr val="00B0F0"/>
                </a:solidFill>
                <a:latin typeface="Tahoma" pitchFamily="34" charset="0"/>
                <a:ea typeface="Tahoma" pitchFamily="34" charset="0"/>
                <a:cs typeface="Tahoma" pitchFamily="34" charset="0"/>
              </a:rPr>
              <a:t> </a:t>
            </a:r>
            <a:r>
              <a:rPr lang="es-AR" spc="5" dirty="0" smtClean="0">
                <a:solidFill>
                  <a:srgbClr val="00B0F0"/>
                </a:solidFill>
                <a:latin typeface="Tahoma" pitchFamily="34" charset="0"/>
                <a:ea typeface="Tahoma" pitchFamily="34" charset="0"/>
                <a:cs typeface="Tahoma" pitchFamily="34" charset="0"/>
              </a:rPr>
              <a:t>y</a:t>
            </a:r>
            <a:r>
              <a:rPr lang="es-AR"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desbloquear</a:t>
            </a:r>
            <a:r>
              <a:rPr lang="es-AR" spc="-5" dirty="0" smtClean="0">
                <a:solidFill>
                  <a:srgbClr val="00B0F0"/>
                </a:solidFill>
                <a:latin typeface="Tahoma" pitchFamily="34" charset="0"/>
                <a:ea typeface="Tahoma" pitchFamily="34" charset="0"/>
                <a:cs typeface="Tahoma" pitchFamily="34" charset="0"/>
              </a:rPr>
              <a:t> </a:t>
            </a:r>
            <a:r>
              <a:rPr lang="es-AR" spc="15" dirty="0" smtClean="0">
                <a:solidFill>
                  <a:srgbClr val="00B0F0"/>
                </a:solidFill>
                <a:latin typeface="Tahoma" pitchFamily="34" charset="0"/>
                <a:ea typeface="Tahoma" pitchFamily="34" charset="0"/>
                <a:cs typeface="Tahoma" pitchFamily="34" charset="0"/>
              </a:rPr>
              <a:t>nuevas</a:t>
            </a:r>
            <a:r>
              <a:rPr lang="es-AR" dirty="0" smtClean="0">
                <a:solidFill>
                  <a:srgbClr val="00B0F0"/>
                </a:solidFill>
                <a:latin typeface="Tahoma" pitchFamily="34" charset="0"/>
                <a:ea typeface="Tahoma" pitchFamily="34" charset="0"/>
                <a:cs typeface="Tahoma" pitchFamily="34" charset="0"/>
              </a:rPr>
              <a:t> </a:t>
            </a:r>
            <a:r>
              <a:rPr lang="es-AR" spc="30" dirty="0" smtClean="0">
                <a:solidFill>
                  <a:srgbClr val="00B0F0"/>
                </a:solidFill>
                <a:latin typeface="Tahoma" pitchFamily="34" charset="0"/>
                <a:ea typeface="Tahoma" pitchFamily="34" charset="0"/>
                <a:cs typeface="Tahoma" pitchFamily="34" charset="0"/>
              </a:rPr>
              <a:t>oportunidades</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de</a:t>
            </a:r>
            <a:r>
              <a:rPr lang="es-AR" spc="-5" dirty="0" smtClean="0">
                <a:solidFill>
                  <a:srgbClr val="00B0F0"/>
                </a:solidFill>
                <a:latin typeface="Tahoma" pitchFamily="34" charset="0"/>
                <a:ea typeface="Tahoma" pitchFamily="34" charset="0"/>
                <a:cs typeface="Tahoma" pitchFamily="34" charset="0"/>
              </a:rPr>
              <a:t> </a:t>
            </a:r>
            <a:r>
              <a:rPr lang="es-AR" spc="25" dirty="0" smtClean="0">
                <a:solidFill>
                  <a:srgbClr val="00B0F0"/>
                </a:solidFill>
                <a:latin typeface="Tahoma" pitchFamily="34" charset="0"/>
                <a:ea typeface="Tahoma" pitchFamily="34" charset="0"/>
                <a:cs typeface="Tahoma" pitchFamily="34" charset="0"/>
              </a:rPr>
              <a:t>crecimiento.</a:t>
            </a:r>
            <a:r>
              <a:rPr lang="es-AR" sz="800" dirty="0" smtClean="0">
                <a:solidFill>
                  <a:srgbClr val="00B0F0"/>
                </a:solidFill>
              </a:rPr>
              <a:t/>
            </a:r>
            <a:br>
              <a:rPr lang="es-AR" sz="800" dirty="0" smtClean="0">
                <a:solidFill>
                  <a:srgbClr val="00B0F0"/>
                </a:solidFill>
              </a:rPr>
            </a:br>
            <a:endParaRPr sz="2300">
              <a:solidFill>
                <a:srgbClr val="00B0F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4 Grupo"/>
          <p:cNvGrpSpPr/>
          <p:nvPr/>
        </p:nvGrpSpPr>
        <p:grpSpPr>
          <a:xfrm>
            <a:off x="1296934" y="171416"/>
            <a:ext cx="15201952" cy="9715568"/>
            <a:chOff x="225364" y="171416"/>
            <a:chExt cx="15201952" cy="9715568"/>
          </a:xfrm>
        </p:grpSpPr>
        <p:pic>
          <p:nvPicPr>
            <p:cNvPr id="2" name="object 2"/>
            <p:cNvPicPr/>
            <p:nvPr/>
          </p:nvPicPr>
          <p:blipFill>
            <a:blip r:embed="rId2" cstate="print"/>
            <a:stretch>
              <a:fillRect/>
            </a:stretch>
          </p:blipFill>
          <p:spPr>
            <a:xfrm>
              <a:off x="7654916" y="171416"/>
              <a:ext cx="7772400" cy="9715568"/>
            </a:xfrm>
            <a:prstGeom prst="rect">
              <a:avLst/>
            </a:prstGeom>
          </p:spPr>
        </p:pic>
        <p:pic>
          <p:nvPicPr>
            <p:cNvPr id="4" name="object 2"/>
            <p:cNvPicPr/>
            <p:nvPr/>
          </p:nvPicPr>
          <p:blipFill>
            <a:blip r:embed="rId3" cstate="print"/>
            <a:stretch>
              <a:fillRect/>
            </a:stretch>
          </p:blipFill>
          <p:spPr>
            <a:xfrm>
              <a:off x="225364" y="171416"/>
              <a:ext cx="7475598" cy="9715568"/>
            </a:xfrm>
            <a:prstGeom prst="rect">
              <a:avLst/>
            </a:prstGeom>
          </p:spPr>
        </p:pic>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6802" y="385730"/>
            <a:ext cx="17287996" cy="2636619"/>
          </a:xfrm>
          <a:prstGeom prst="rect">
            <a:avLst/>
          </a:prstGeom>
        </p:spPr>
        <p:txBody>
          <a:bodyPr vert="horz" wrap="square" lIns="0" tIns="12700" rIns="0" bIns="0" rtlCol="0">
            <a:spAutoFit/>
          </a:bodyPr>
          <a:lstStyle/>
          <a:p>
            <a:pPr marL="12700" marR="5080" indent="-635" algn="just">
              <a:spcBef>
                <a:spcPts val="100"/>
              </a:spcBef>
            </a:pPr>
            <a:r>
              <a:rPr lang="es-AR" sz="2800" b="1" spc="35" dirty="0" smtClean="0">
                <a:latin typeface="Microsoft Sans Serif" pitchFamily="34" charset="0"/>
                <a:ea typeface="Tahoma" pitchFamily="34" charset="0"/>
                <a:cs typeface="Microsoft Sans Serif" pitchFamily="34" charset="0"/>
              </a:rPr>
              <a:t>02</a:t>
            </a:r>
            <a:r>
              <a:rPr lang="es-AR" sz="2800" b="1" spc="-30" dirty="0" smtClean="0">
                <a:latin typeface="Microsoft Sans Serif" pitchFamily="34" charset="0"/>
                <a:ea typeface="Tahoma" pitchFamily="34" charset="0"/>
                <a:cs typeface="Microsoft Sans Serif" pitchFamily="34" charset="0"/>
              </a:rPr>
              <a:t> </a:t>
            </a:r>
            <a:r>
              <a:rPr lang="es-AR" sz="2800" b="1" spc="60" dirty="0" smtClean="0">
                <a:latin typeface="Microsoft Sans Serif" pitchFamily="34" charset="0"/>
                <a:ea typeface="Tahoma" pitchFamily="34" charset="0"/>
                <a:cs typeface="Microsoft Sans Serif" pitchFamily="34" charset="0"/>
              </a:rPr>
              <a:t>Cómo</a:t>
            </a:r>
            <a:r>
              <a:rPr lang="es-AR" sz="2800" b="1" spc="-30" dirty="0" smtClean="0">
                <a:latin typeface="Microsoft Sans Serif" pitchFamily="34" charset="0"/>
                <a:ea typeface="Tahoma" pitchFamily="34" charset="0"/>
                <a:cs typeface="Microsoft Sans Serif" pitchFamily="34" charset="0"/>
              </a:rPr>
              <a:t> </a:t>
            </a:r>
            <a:r>
              <a:rPr lang="es-AR" sz="2800" b="1" spc="40" dirty="0" smtClean="0">
                <a:latin typeface="Microsoft Sans Serif" pitchFamily="34" charset="0"/>
                <a:ea typeface="Tahoma" pitchFamily="34" charset="0"/>
                <a:cs typeface="Microsoft Sans Serif" pitchFamily="34" charset="0"/>
              </a:rPr>
              <a:t>la</a:t>
            </a:r>
            <a:r>
              <a:rPr lang="es-AR" sz="2800" b="1" spc="-30" dirty="0" smtClean="0">
                <a:latin typeface="Microsoft Sans Serif" pitchFamily="34" charset="0"/>
                <a:ea typeface="Tahoma" pitchFamily="34" charset="0"/>
                <a:cs typeface="Microsoft Sans Serif" pitchFamily="34" charset="0"/>
              </a:rPr>
              <a:t> </a:t>
            </a:r>
            <a:r>
              <a:rPr lang="es-AR" sz="2800" b="1" spc="50" dirty="0" smtClean="0">
                <a:latin typeface="Microsoft Sans Serif" pitchFamily="34" charset="0"/>
                <a:ea typeface="Tahoma" pitchFamily="34" charset="0"/>
                <a:cs typeface="Microsoft Sans Serif" pitchFamily="34" charset="0"/>
              </a:rPr>
              <a:t>selectividad</a:t>
            </a:r>
          </a:p>
          <a:p>
            <a:pPr marL="12700" marR="5080" indent="-635" algn="just">
              <a:spcBef>
                <a:spcPts val="100"/>
              </a:spcBef>
            </a:pPr>
            <a:endParaRPr lang="es-AR" sz="2800" b="1" spc="50" dirty="0" smtClean="0">
              <a:latin typeface="Microsoft Sans Serif" pitchFamily="34" charset="0"/>
              <a:ea typeface="Tahoma" pitchFamily="34" charset="0"/>
              <a:cs typeface="Microsoft Sans Serif" pitchFamily="34" charset="0"/>
            </a:endParaRPr>
          </a:p>
          <a:p>
            <a:pPr marL="12700" marR="5080" indent="-635" algn="just">
              <a:spcBef>
                <a:spcPts val="100"/>
              </a:spcBef>
            </a:pPr>
            <a:r>
              <a:rPr lang="es-AR" sz="2800" b="1" spc="75" dirty="0" smtClean="0">
                <a:latin typeface="Microsoft Sans Serif" pitchFamily="34" charset="0"/>
                <a:ea typeface="Tahoma" pitchFamily="34" charset="0"/>
                <a:cs typeface="Microsoft Sans Serif" pitchFamily="34" charset="0"/>
              </a:rPr>
              <a:t>Mejora</a:t>
            </a:r>
            <a:r>
              <a:rPr lang="es-AR" sz="2800" b="1" spc="-15" dirty="0" smtClean="0">
                <a:latin typeface="Microsoft Sans Serif" pitchFamily="34" charset="0"/>
                <a:ea typeface="Tahoma" pitchFamily="34" charset="0"/>
                <a:cs typeface="Microsoft Sans Serif" pitchFamily="34" charset="0"/>
              </a:rPr>
              <a:t> </a:t>
            </a:r>
            <a:r>
              <a:rPr lang="es-AR" sz="2800" b="1" spc="30" dirty="0" smtClean="0">
                <a:latin typeface="Microsoft Sans Serif" pitchFamily="34" charset="0"/>
                <a:ea typeface="Tahoma" pitchFamily="34" charset="0"/>
                <a:cs typeface="Microsoft Sans Serif" pitchFamily="34" charset="0"/>
              </a:rPr>
              <a:t>el</a:t>
            </a:r>
            <a:r>
              <a:rPr lang="es-AR" sz="2800" b="1" spc="-15" dirty="0" smtClean="0">
                <a:latin typeface="Microsoft Sans Serif" pitchFamily="34" charset="0"/>
                <a:ea typeface="Tahoma" pitchFamily="34" charset="0"/>
                <a:cs typeface="Microsoft Sans Serif" pitchFamily="34" charset="0"/>
              </a:rPr>
              <a:t> </a:t>
            </a:r>
            <a:r>
              <a:rPr lang="es-AR" sz="2800" b="1" spc="90" dirty="0" smtClean="0">
                <a:latin typeface="Microsoft Sans Serif" pitchFamily="34" charset="0"/>
                <a:ea typeface="Tahoma" pitchFamily="34" charset="0"/>
                <a:cs typeface="Microsoft Sans Serif" pitchFamily="34" charset="0"/>
              </a:rPr>
              <a:t>tiempo</a:t>
            </a:r>
            <a:r>
              <a:rPr lang="es-AR" sz="2800" b="1" spc="-15" dirty="0" smtClean="0">
                <a:latin typeface="Microsoft Sans Serif" pitchFamily="34" charset="0"/>
                <a:ea typeface="Tahoma" pitchFamily="34" charset="0"/>
                <a:cs typeface="Microsoft Sans Serif" pitchFamily="34" charset="0"/>
              </a:rPr>
              <a:t> </a:t>
            </a:r>
            <a:r>
              <a:rPr lang="es-AR" sz="2800" b="1" spc="55" dirty="0" smtClean="0">
                <a:latin typeface="Microsoft Sans Serif" pitchFamily="34" charset="0"/>
                <a:ea typeface="Tahoma" pitchFamily="34" charset="0"/>
                <a:cs typeface="Microsoft Sans Serif" pitchFamily="34" charset="0"/>
              </a:rPr>
              <a:t>de</a:t>
            </a:r>
            <a:r>
              <a:rPr lang="es-AR" sz="2800" b="1" spc="-15" dirty="0" smtClean="0">
                <a:latin typeface="Microsoft Sans Serif" pitchFamily="34" charset="0"/>
                <a:ea typeface="Tahoma" pitchFamily="34" charset="0"/>
                <a:cs typeface="Microsoft Sans Serif" pitchFamily="34" charset="0"/>
              </a:rPr>
              <a:t> </a:t>
            </a:r>
            <a:r>
              <a:rPr lang="es-AR" sz="2800" b="1" spc="45" dirty="0" smtClean="0">
                <a:latin typeface="Microsoft Sans Serif" pitchFamily="34" charset="0"/>
                <a:ea typeface="Tahoma" pitchFamily="34" charset="0"/>
                <a:cs typeface="Microsoft Sans Serif" pitchFamily="34" charset="0"/>
              </a:rPr>
              <a:t>actividad.</a:t>
            </a:r>
          </a:p>
          <a:p>
            <a:pPr marL="12700" marR="5080" indent="-635" algn="just">
              <a:spcBef>
                <a:spcPts val="100"/>
              </a:spcBef>
            </a:pPr>
            <a:r>
              <a:rPr sz="2800" b="1" spc="-30" smtClean="0">
                <a:latin typeface="Microsoft Sans Serif" pitchFamily="34" charset="0"/>
                <a:ea typeface="Tahoma" pitchFamily="34" charset="0"/>
                <a:cs typeface="Microsoft Sans Serif" pitchFamily="34" charset="0"/>
              </a:rPr>
              <a:t>En </a:t>
            </a:r>
            <a:r>
              <a:rPr sz="2800" b="1" spc="45" dirty="0">
                <a:latin typeface="Microsoft Sans Serif" pitchFamily="34" charset="0"/>
                <a:ea typeface="Tahoma" pitchFamily="34" charset="0"/>
                <a:cs typeface="Microsoft Sans Serif" pitchFamily="34" charset="0"/>
              </a:rPr>
              <a:t>una </a:t>
            </a:r>
            <a:r>
              <a:rPr sz="2800" b="1" spc="30" dirty="0">
                <a:latin typeface="Microsoft Sans Serif" pitchFamily="34" charset="0"/>
                <a:ea typeface="Tahoma" pitchFamily="34" charset="0"/>
                <a:cs typeface="Microsoft Sans Serif" pitchFamily="34" charset="0"/>
              </a:rPr>
              <a:t>instalación con </a:t>
            </a:r>
            <a:r>
              <a:rPr sz="2800" b="1" spc="45" dirty="0">
                <a:latin typeface="Microsoft Sans Serif" pitchFamily="34" charset="0"/>
                <a:ea typeface="Tahoma" pitchFamily="34" charset="0"/>
                <a:cs typeface="Microsoft Sans Serif" pitchFamily="34" charset="0"/>
              </a:rPr>
              <a:t>una </a:t>
            </a:r>
            <a:r>
              <a:rPr sz="2800" b="1" spc="25" dirty="0" err="1">
                <a:latin typeface="Microsoft Sans Serif" pitchFamily="34" charset="0"/>
                <a:ea typeface="Tahoma" pitchFamily="34" charset="0"/>
                <a:cs typeface="Microsoft Sans Serif" pitchFamily="34" charset="0"/>
              </a:rPr>
              <a:t>selectividad</a:t>
            </a:r>
            <a:r>
              <a:rPr sz="2800" b="1" spc="25" dirty="0">
                <a:latin typeface="Microsoft Sans Serif" pitchFamily="34" charset="0"/>
                <a:ea typeface="Tahoma" pitchFamily="34" charset="0"/>
                <a:cs typeface="Microsoft Sans Serif" pitchFamily="34" charset="0"/>
              </a:rPr>
              <a:t> </a:t>
            </a:r>
            <a:r>
              <a:rPr sz="2800" b="1" spc="20" dirty="0" err="1">
                <a:latin typeface="Microsoft Sans Serif" pitchFamily="34" charset="0"/>
                <a:ea typeface="Tahoma" pitchFamily="34" charset="0"/>
                <a:cs typeface="Microsoft Sans Serif" pitchFamily="34" charset="0"/>
              </a:rPr>
              <a:t>adecuada</a:t>
            </a:r>
            <a:r>
              <a:rPr lang="es-AR" sz="2800" b="1" spc="20" dirty="0">
                <a:latin typeface="Microsoft Sans Serif" pitchFamily="34" charset="0"/>
                <a:ea typeface="Tahoma" pitchFamily="34" charset="0"/>
                <a:cs typeface="Microsoft Sans Serif" pitchFamily="34" charset="0"/>
              </a:rPr>
              <a:t>, </a:t>
            </a:r>
            <a:r>
              <a:rPr sz="2800" b="1" spc="25" dirty="0">
                <a:latin typeface="Microsoft Sans Serif" pitchFamily="34" charset="0"/>
                <a:ea typeface="Tahoma" pitchFamily="34" charset="0"/>
                <a:cs typeface="Microsoft Sans Serif" pitchFamily="34" charset="0"/>
              </a:rPr>
              <a:t>solo </a:t>
            </a:r>
            <a:r>
              <a:rPr sz="2800" b="1" spc="-10" dirty="0">
                <a:latin typeface="Microsoft Sans Serif" pitchFamily="34" charset="0"/>
                <a:ea typeface="Tahoma" pitchFamily="34" charset="0"/>
                <a:cs typeface="Microsoft Sans Serif" pitchFamily="34" charset="0"/>
              </a:rPr>
              <a:t>se</a:t>
            </a:r>
            <a:r>
              <a:rPr lang="es-ES" sz="2800" b="1" spc="-10" dirty="0">
                <a:latin typeface="Microsoft Sans Serif" pitchFamily="34" charset="0"/>
                <a:ea typeface="Tahoma" pitchFamily="34" charset="0"/>
                <a:cs typeface="Microsoft Sans Serif" pitchFamily="34" charset="0"/>
              </a:rPr>
              <a:t> </a:t>
            </a:r>
            <a:r>
              <a:rPr sz="2800" b="1" spc="35" dirty="0" err="1">
                <a:latin typeface="Microsoft Sans Serif" pitchFamily="34" charset="0"/>
                <a:ea typeface="Tahoma" pitchFamily="34" charset="0"/>
                <a:cs typeface="Microsoft Sans Serif" pitchFamily="34" charset="0"/>
              </a:rPr>
              <a:t>disparará</a:t>
            </a:r>
            <a:r>
              <a:rPr sz="2800" b="1" spc="35" dirty="0">
                <a:latin typeface="Microsoft Sans Serif" pitchFamily="34" charset="0"/>
                <a:ea typeface="Tahoma" pitchFamily="34" charset="0"/>
                <a:cs typeface="Microsoft Sans Serif" pitchFamily="34" charset="0"/>
              </a:rPr>
              <a:t> </a:t>
            </a:r>
            <a:r>
              <a:rPr sz="2800" b="1" spc="20">
                <a:latin typeface="Microsoft Sans Serif" pitchFamily="34" charset="0"/>
                <a:ea typeface="Tahoma" pitchFamily="34" charset="0"/>
                <a:cs typeface="Microsoft Sans Serif" pitchFamily="34" charset="0"/>
              </a:rPr>
              <a:t>el </a:t>
            </a:r>
            <a:r>
              <a:rPr lang="es-AR" sz="2800" b="1" spc="50" dirty="0" smtClean="0">
                <a:latin typeface="Microsoft Sans Serif" pitchFamily="34" charset="0"/>
                <a:ea typeface="Tahoma" pitchFamily="34" charset="0"/>
                <a:cs typeface="Microsoft Sans Serif" pitchFamily="34" charset="0"/>
              </a:rPr>
              <a:t>interruptor</a:t>
            </a:r>
            <a:r>
              <a:rPr sz="2800" b="1" spc="50" smtClean="0">
                <a:latin typeface="Microsoft Sans Serif" pitchFamily="34" charset="0"/>
                <a:ea typeface="Tahoma" pitchFamily="34" charset="0"/>
                <a:cs typeface="Microsoft Sans Serif" pitchFamily="34" charset="0"/>
              </a:rPr>
              <a:t> </a:t>
            </a:r>
            <a:r>
              <a:rPr sz="2800" b="1" spc="45" dirty="0">
                <a:latin typeface="Microsoft Sans Serif" pitchFamily="34" charset="0"/>
                <a:ea typeface="Tahoma" pitchFamily="34" charset="0"/>
                <a:cs typeface="Microsoft Sans Serif" pitchFamily="34" charset="0"/>
              </a:rPr>
              <a:t>que </a:t>
            </a:r>
            <a:r>
              <a:rPr sz="2800" b="1" spc="50" dirty="0">
                <a:latin typeface="Microsoft Sans Serif" pitchFamily="34" charset="0"/>
                <a:ea typeface="Tahoma" pitchFamily="34" charset="0"/>
                <a:cs typeface="Microsoft Sans Serif" pitchFamily="34" charset="0"/>
              </a:rPr>
              <a:t>protege </a:t>
            </a:r>
            <a:r>
              <a:rPr sz="2800" b="1" spc="15" dirty="0">
                <a:latin typeface="Microsoft Sans Serif" pitchFamily="34" charset="0"/>
                <a:ea typeface="Tahoma" pitchFamily="34" charset="0"/>
                <a:cs typeface="Microsoft Sans Serif" pitchFamily="34" charset="0"/>
              </a:rPr>
              <a:t>la </a:t>
            </a:r>
            <a:r>
              <a:rPr sz="2800" b="1" spc="50" dirty="0">
                <a:latin typeface="Microsoft Sans Serif" pitchFamily="34" charset="0"/>
                <a:ea typeface="Tahoma" pitchFamily="34" charset="0"/>
                <a:cs typeface="Microsoft Sans Serif" pitchFamily="34" charset="0"/>
              </a:rPr>
              <a:t>parte </a:t>
            </a:r>
            <a:r>
              <a:rPr sz="2800" b="1" spc="35" dirty="0" err="1">
                <a:latin typeface="Microsoft Sans Serif" pitchFamily="34" charset="0"/>
                <a:ea typeface="Tahoma" pitchFamily="34" charset="0"/>
                <a:cs typeface="Microsoft Sans Serif" pitchFamily="34" charset="0"/>
              </a:rPr>
              <a:t>sobrecargada</a:t>
            </a:r>
            <a:r>
              <a:rPr sz="2800" b="1" spc="35" dirty="0">
                <a:latin typeface="Microsoft Sans Serif" pitchFamily="34" charset="0"/>
                <a:ea typeface="Tahoma" pitchFamily="34" charset="0"/>
                <a:cs typeface="Microsoft Sans Serif" pitchFamily="34" charset="0"/>
              </a:rPr>
              <a:t>/</a:t>
            </a:r>
            <a:r>
              <a:rPr lang="es-ES" sz="2800" b="1" spc="35" dirty="0">
                <a:latin typeface="Microsoft Sans Serif" pitchFamily="34" charset="0"/>
                <a:ea typeface="Tahoma" pitchFamily="34" charset="0"/>
                <a:cs typeface="Microsoft Sans Serif" pitchFamily="34" charset="0"/>
              </a:rPr>
              <a:t> </a:t>
            </a:r>
            <a:r>
              <a:rPr sz="2800" b="1" spc="30" dirty="0" err="1">
                <a:latin typeface="Microsoft Sans Serif" pitchFamily="34" charset="0"/>
                <a:ea typeface="Tahoma" pitchFamily="34" charset="0"/>
                <a:cs typeface="Microsoft Sans Serif" pitchFamily="34" charset="0"/>
              </a:rPr>
              <a:t>defectuosa</a:t>
            </a:r>
            <a:r>
              <a:rPr sz="2800" b="1" spc="-10" dirty="0">
                <a:latin typeface="Microsoft Sans Serif" pitchFamily="34" charset="0"/>
                <a:ea typeface="Tahoma" pitchFamily="34" charset="0"/>
                <a:cs typeface="Microsoft Sans Serif" pitchFamily="34" charset="0"/>
              </a:rPr>
              <a:t> </a:t>
            </a:r>
            <a:r>
              <a:rPr sz="2800" b="1" spc="35" dirty="0">
                <a:latin typeface="Microsoft Sans Serif" pitchFamily="34" charset="0"/>
                <a:ea typeface="Tahoma" pitchFamily="34" charset="0"/>
                <a:cs typeface="Microsoft Sans Serif" pitchFamily="34" charset="0"/>
              </a:rPr>
              <a:t>de</a:t>
            </a:r>
            <a:r>
              <a:rPr sz="2800" b="1" spc="-5" dirty="0">
                <a:latin typeface="Microsoft Sans Serif" pitchFamily="34" charset="0"/>
                <a:ea typeface="Tahoma" pitchFamily="34" charset="0"/>
                <a:cs typeface="Microsoft Sans Serif" pitchFamily="34" charset="0"/>
              </a:rPr>
              <a:t> </a:t>
            </a:r>
            <a:r>
              <a:rPr sz="2800" b="1" spc="15" dirty="0">
                <a:latin typeface="Microsoft Sans Serif" pitchFamily="34" charset="0"/>
                <a:ea typeface="Tahoma" pitchFamily="34" charset="0"/>
                <a:cs typeface="Microsoft Sans Serif" pitchFamily="34" charset="0"/>
              </a:rPr>
              <a:t>la</a:t>
            </a:r>
            <a:r>
              <a:rPr sz="2800" b="1" spc="-10" dirty="0">
                <a:latin typeface="Microsoft Sans Serif" pitchFamily="34" charset="0"/>
                <a:ea typeface="Tahoma" pitchFamily="34" charset="0"/>
                <a:cs typeface="Microsoft Sans Serif" pitchFamily="34" charset="0"/>
              </a:rPr>
              <a:t> </a:t>
            </a:r>
            <a:r>
              <a:rPr sz="2800" b="1" spc="50" dirty="0">
                <a:latin typeface="Microsoft Sans Serif" pitchFamily="34" charset="0"/>
                <a:ea typeface="Tahoma" pitchFamily="34" charset="0"/>
                <a:cs typeface="Microsoft Sans Serif" pitchFamily="34" charset="0"/>
              </a:rPr>
              <a:t>red</a:t>
            </a:r>
            <a:r>
              <a:rPr sz="2800" b="1" spc="-5" dirty="0">
                <a:latin typeface="Microsoft Sans Serif" pitchFamily="34" charset="0"/>
                <a:ea typeface="Tahoma" pitchFamily="34" charset="0"/>
                <a:cs typeface="Microsoft Sans Serif" pitchFamily="34" charset="0"/>
              </a:rPr>
              <a:t> </a:t>
            </a:r>
            <a:r>
              <a:rPr sz="2800" b="1" spc="20" dirty="0" err="1">
                <a:latin typeface="Microsoft Sans Serif" pitchFamily="34" charset="0"/>
                <a:ea typeface="Tahoma" pitchFamily="34" charset="0"/>
                <a:cs typeface="Microsoft Sans Serif" pitchFamily="34" charset="0"/>
              </a:rPr>
              <a:t>eléctrica</a:t>
            </a:r>
            <a:r>
              <a:rPr lang="es-AR" sz="2800" b="1" spc="20" dirty="0">
                <a:latin typeface="Microsoft Sans Serif" pitchFamily="34" charset="0"/>
                <a:ea typeface="Tahoma" pitchFamily="34" charset="0"/>
                <a:cs typeface="Microsoft Sans Serif" pitchFamily="34" charset="0"/>
              </a:rPr>
              <a:t>, </a:t>
            </a:r>
            <a:r>
              <a:rPr sz="2800" b="1" spc="40" dirty="0">
                <a:latin typeface="Microsoft Sans Serif" pitchFamily="34" charset="0"/>
                <a:ea typeface="Tahoma" pitchFamily="34" charset="0"/>
                <a:cs typeface="Microsoft Sans Serif" pitchFamily="34" charset="0"/>
              </a:rPr>
              <a:t>lo</a:t>
            </a:r>
            <a:r>
              <a:rPr sz="2800" b="1" spc="-10" dirty="0">
                <a:latin typeface="Microsoft Sans Serif" pitchFamily="34" charset="0"/>
                <a:ea typeface="Tahoma" pitchFamily="34" charset="0"/>
                <a:cs typeface="Microsoft Sans Serif" pitchFamily="34" charset="0"/>
              </a:rPr>
              <a:t> </a:t>
            </a:r>
            <a:r>
              <a:rPr sz="2800" b="1" spc="45" dirty="0">
                <a:latin typeface="Microsoft Sans Serif" pitchFamily="34" charset="0"/>
                <a:ea typeface="Tahoma" pitchFamily="34" charset="0"/>
                <a:cs typeface="Microsoft Sans Serif" pitchFamily="34" charset="0"/>
              </a:rPr>
              <a:t>que</a:t>
            </a:r>
            <a:r>
              <a:rPr sz="2800" b="1" spc="-5" dirty="0">
                <a:latin typeface="Microsoft Sans Serif" pitchFamily="34" charset="0"/>
                <a:ea typeface="Tahoma" pitchFamily="34" charset="0"/>
                <a:cs typeface="Microsoft Sans Serif" pitchFamily="34" charset="0"/>
              </a:rPr>
              <a:t> </a:t>
            </a:r>
            <a:r>
              <a:rPr sz="2800" b="1" spc="50" dirty="0">
                <a:latin typeface="Microsoft Sans Serif" pitchFamily="34" charset="0"/>
                <a:ea typeface="Tahoma" pitchFamily="34" charset="0"/>
                <a:cs typeface="Microsoft Sans Serif" pitchFamily="34" charset="0"/>
              </a:rPr>
              <a:t>limita</a:t>
            </a:r>
            <a:r>
              <a:rPr sz="2800" b="1" spc="-5" dirty="0">
                <a:latin typeface="Microsoft Sans Serif" pitchFamily="34" charset="0"/>
                <a:ea typeface="Tahoma" pitchFamily="34" charset="0"/>
                <a:cs typeface="Microsoft Sans Serif" pitchFamily="34" charset="0"/>
              </a:rPr>
              <a:t> </a:t>
            </a:r>
            <a:r>
              <a:rPr sz="2800" b="1" spc="15" dirty="0">
                <a:latin typeface="Microsoft Sans Serif" pitchFamily="34" charset="0"/>
                <a:ea typeface="Tahoma" pitchFamily="34" charset="0"/>
                <a:cs typeface="Microsoft Sans Serif" pitchFamily="34" charset="0"/>
              </a:rPr>
              <a:t>la</a:t>
            </a:r>
            <a:r>
              <a:rPr sz="2800" b="1" spc="-10" dirty="0">
                <a:latin typeface="Microsoft Sans Serif" pitchFamily="34" charset="0"/>
                <a:ea typeface="Tahoma" pitchFamily="34" charset="0"/>
                <a:cs typeface="Microsoft Sans Serif" pitchFamily="34" charset="0"/>
              </a:rPr>
              <a:t> </a:t>
            </a:r>
            <a:r>
              <a:rPr sz="2800" b="1" spc="50" dirty="0" err="1">
                <a:latin typeface="Microsoft Sans Serif" pitchFamily="34" charset="0"/>
                <a:ea typeface="Tahoma" pitchFamily="34" charset="0"/>
                <a:cs typeface="Microsoft Sans Serif" pitchFamily="34" charset="0"/>
              </a:rPr>
              <a:t>interrupción</a:t>
            </a:r>
            <a:r>
              <a:rPr sz="2800" b="1" spc="-5" dirty="0">
                <a:latin typeface="Microsoft Sans Serif" pitchFamily="34" charset="0"/>
                <a:ea typeface="Tahoma" pitchFamily="34" charset="0"/>
                <a:cs typeface="Microsoft Sans Serif" pitchFamily="34" charset="0"/>
              </a:rPr>
              <a:t> </a:t>
            </a:r>
            <a:r>
              <a:rPr sz="2800" b="1" spc="35" dirty="0">
                <a:latin typeface="Microsoft Sans Serif" pitchFamily="34" charset="0"/>
                <a:ea typeface="Tahoma" pitchFamily="34" charset="0"/>
                <a:cs typeface="Microsoft Sans Serif" pitchFamily="34" charset="0"/>
              </a:rPr>
              <a:t>del</a:t>
            </a:r>
            <a:r>
              <a:rPr lang="es-ES" sz="2800" b="1" spc="35" dirty="0">
                <a:latin typeface="Microsoft Sans Serif" pitchFamily="34" charset="0"/>
                <a:ea typeface="Tahoma" pitchFamily="34" charset="0"/>
                <a:cs typeface="Microsoft Sans Serif" pitchFamily="34" charset="0"/>
              </a:rPr>
              <a:t> </a:t>
            </a:r>
            <a:r>
              <a:rPr sz="2800" b="1" spc="20" dirty="0" err="1">
                <a:latin typeface="Microsoft Sans Serif" pitchFamily="34" charset="0"/>
                <a:ea typeface="Tahoma" pitchFamily="34" charset="0"/>
                <a:cs typeface="Microsoft Sans Serif" pitchFamily="34" charset="0"/>
              </a:rPr>
              <a:t>servicio</a:t>
            </a:r>
            <a:r>
              <a:rPr sz="2800" b="1" spc="-15" dirty="0">
                <a:latin typeface="Microsoft Sans Serif" pitchFamily="34" charset="0"/>
                <a:ea typeface="Tahoma" pitchFamily="34" charset="0"/>
                <a:cs typeface="Microsoft Sans Serif" pitchFamily="34" charset="0"/>
              </a:rPr>
              <a:t> </a:t>
            </a:r>
            <a:r>
              <a:rPr sz="2800" b="1" spc="15" dirty="0">
                <a:latin typeface="Microsoft Sans Serif" pitchFamily="34" charset="0"/>
                <a:ea typeface="Tahoma" pitchFamily="34" charset="0"/>
                <a:cs typeface="Microsoft Sans Serif" pitchFamily="34" charset="0"/>
              </a:rPr>
              <a:t>al</a:t>
            </a:r>
            <a:r>
              <a:rPr sz="2800" b="1" spc="-10" dirty="0">
                <a:latin typeface="Microsoft Sans Serif" pitchFamily="34" charset="0"/>
                <a:ea typeface="Tahoma" pitchFamily="34" charset="0"/>
                <a:cs typeface="Microsoft Sans Serif" pitchFamily="34" charset="0"/>
              </a:rPr>
              <a:t> </a:t>
            </a:r>
            <a:r>
              <a:rPr sz="2800" b="1" spc="40" dirty="0">
                <a:latin typeface="Microsoft Sans Serif" pitchFamily="34" charset="0"/>
                <a:ea typeface="Tahoma" pitchFamily="34" charset="0"/>
                <a:cs typeface="Microsoft Sans Serif" pitchFamily="34" charset="0"/>
              </a:rPr>
              <a:t>circuito</a:t>
            </a:r>
            <a:r>
              <a:rPr sz="2800" b="1" spc="-10" dirty="0">
                <a:latin typeface="Microsoft Sans Serif" pitchFamily="34" charset="0"/>
                <a:ea typeface="Tahoma" pitchFamily="34" charset="0"/>
                <a:cs typeface="Microsoft Sans Serif" pitchFamily="34" charset="0"/>
              </a:rPr>
              <a:t> </a:t>
            </a:r>
            <a:r>
              <a:rPr sz="2800" b="1" spc="45" dirty="0">
                <a:latin typeface="Microsoft Sans Serif" pitchFamily="34" charset="0"/>
                <a:ea typeface="Tahoma" pitchFamily="34" charset="0"/>
                <a:cs typeface="Microsoft Sans Serif" pitchFamily="34" charset="0"/>
              </a:rPr>
              <a:t>que</a:t>
            </a:r>
            <a:r>
              <a:rPr sz="2800" b="1" spc="-10" dirty="0">
                <a:latin typeface="Microsoft Sans Serif" pitchFamily="34" charset="0"/>
                <a:ea typeface="Tahoma" pitchFamily="34" charset="0"/>
                <a:cs typeface="Microsoft Sans Serif" pitchFamily="34" charset="0"/>
              </a:rPr>
              <a:t> </a:t>
            </a:r>
            <a:r>
              <a:rPr sz="2800" b="1" spc="45" dirty="0">
                <a:latin typeface="Microsoft Sans Serif" pitchFamily="34" charset="0"/>
                <a:ea typeface="Tahoma" pitchFamily="34" charset="0"/>
                <a:cs typeface="Microsoft Sans Serif" pitchFamily="34" charset="0"/>
              </a:rPr>
              <a:t>experimenta</a:t>
            </a:r>
            <a:r>
              <a:rPr sz="2800" b="1" spc="-10" dirty="0">
                <a:latin typeface="Microsoft Sans Serif" pitchFamily="34" charset="0"/>
                <a:ea typeface="Tahoma" pitchFamily="34" charset="0"/>
                <a:cs typeface="Microsoft Sans Serif" pitchFamily="34" charset="0"/>
              </a:rPr>
              <a:t> </a:t>
            </a:r>
            <a:r>
              <a:rPr sz="2800" b="1" spc="20" dirty="0" err="1">
                <a:latin typeface="Microsoft Sans Serif" pitchFamily="34" charset="0"/>
                <a:ea typeface="Tahoma" pitchFamily="34" charset="0"/>
                <a:cs typeface="Microsoft Sans Serif" pitchFamily="34" charset="0"/>
              </a:rPr>
              <a:t>el</a:t>
            </a:r>
            <a:r>
              <a:rPr sz="2800" b="1" spc="-10" dirty="0">
                <a:latin typeface="Microsoft Sans Serif" pitchFamily="34" charset="0"/>
                <a:ea typeface="Tahoma" pitchFamily="34" charset="0"/>
                <a:cs typeface="Microsoft Sans Serif" pitchFamily="34" charset="0"/>
              </a:rPr>
              <a:t> </a:t>
            </a:r>
            <a:r>
              <a:rPr sz="2800" b="1" spc="45" dirty="0" err="1">
                <a:latin typeface="Microsoft Sans Serif" pitchFamily="34" charset="0"/>
                <a:ea typeface="Tahoma" pitchFamily="34" charset="0"/>
                <a:cs typeface="Microsoft Sans Serif" pitchFamily="34" charset="0"/>
              </a:rPr>
              <a:t>problema</a:t>
            </a:r>
            <a:r>
              <a:rPr lang="es-AR" sz="2800" b="1" spc="45" dirty="0">
                <a:latin typeface="Microsoft Sans Serif" pitchFamily="34" charset="0"/>
                <a:ea typeface="Tahoma" pitchFamily="34" charset="0"/>
                <a:cs typeface="Microsoft Sans Serif" pitchFamily="34" charset="0"/>
              </a:rPr>
              <a:t>, </a:t>
            </a:r>
            <a:r>
              <a:rPr sz="2800" b="1" spc="35" dirty="0">
                <a:latin typeface="Microsoft Sans Serif" pitchFamily="34" charset="0"/>
                <a:ea typeface="Tahoma" pitchFamily="34" charset="0"/>
                <a:cs typeface="Microsoft Sans Serif" pitchFamily="34" charset="0"/>
              </a:rPr>
              <a:t>en</a:t>
            </a:r>
            <a:r>
              <a:rPr sz="2800" b="1" spc="-10" dirty="0">
                <a:latin typeface="Microsoft Sans Serif" pitchFamily="34" charset="0"/>
                <a:ea typeface="Tahoma" pitchFamily="34" charset="0"/>
                <a:cs typeface="Microsoft Sans Serif" pitchFamily="34" charset="0"/>
              </a:rPr>
              <a:t> </a:t>
            </a:r>
            <a:r>
              <a:rPr sz="2800" b="1" spc="50" dirty="0">
                <a:latin typeface="Microsoft Sans Serif" pitchFamily="34" charset="0"/>
                <a:ea typeface="Tahoma" pitchFamily="34" charset="0"/>
                <a:cs typeface="Microsoft Sans Serif" pitchFamily="34" charset="0"/>
              </a:rPr>
              <a:t>lugar</a:t>
            </a:r>
            <a:r>
              <a:rPr sz="2800" b="1" spc="-10" dirty="0">
                <a:latin typeface="Microsoft Sans Serif" pitchFamily="34" charset="0"/>
                <a:ea typeface="Tahoma" pitchFamily="34" charset="0"/>
                <a:cs typeface="Microsoft Sans Serif" pitchFamily="34" charset="0"/>
              </a:rPr>
              <a:t> </a:t>
            </a:r>
            <a:r>
              <a:rPr sz="2800" b="1" spc="35" dirty="0">
                <a:latin typeface="Microsoft Sans Serif" pitchFamily="34" charset="0"/>
                <a:ea typeface="Tahoma" pitchFamily="34" charset="0"/>
                <a:cs typeface="Microsoft Sans Serif" pitchFamily="34" charset="0"/>
              </a:rPr>
              <a:t>de</a:t>
            </a:r>
            <a:r>
              <a:rPr sz="2800" b="1" spc="-10" dirty="0">
                <a:latin typeface="Microsoft Sans Serif" pitchFamily="34" charset="0"/>
                <a:ea typeface="Tahoma" pitchFamily="34" charset="0"/>
                <a:cs typeface="Microsoft Sans Serif" pitchFamily="34" charset="0"/>
              </a:rPr>
              <a:t> </a:t>
            </a:r>
            <a:r>
              <a:rPr sz="2800" b="1" spc="5" dirty="0">
                <a:latin typeface="Microsoft Sans Serif" pitchFamily="34" charset="0"/>
                <a:ea typeface="Tahoma" pitchFamily="34" charset="0"/>
                <a:cs typeface="Microsoft Sans Serif" pitchFamily="34" charset="0"/>
              </a:rPr>
              <a:t>a</a:t>
            </a:r>
            <a:r>
              <a:rPr lang="es-ES" sz="2800" b="1" spc="5" dirty="0">
                <a:latin typeface="Microsoft Sans Serif" pitchFamily="34" charset="0"/>
                <a:ea typeface="Tahoma" pitchFamily="34" charset="0"/>
                <a:cs typeface="Microsoft Sans Serif" pitchFamily="34" charset="0"/>
              </a:rPr>
              <a:t> </a:t>
            </a:r>
            <a:r>
              <a:rPr sz="2800" b="1" spc="65" dirty="0" err="1">
                <a:latin typeface="Microsoft Sans Serif" pitchFamily="34" charset="0"/>
                <a:ea typeface="Tahoma" pitchFamily="34" charset="0"/>
                <a:cs typeface="Microsoft Sans Serif" pitchFamily="34" charset="0"/>
              </a:rPr>
              <a:t>todo</a:t>
            </a:r>
            <a:r>
              <a:rPr sz="2800" b="1" spc="-15" dirty="0">
                <a:latin typeface="Microsoft Sans Serif" pitchFamily="34" charset="0"/>
                <a:ea typeface="Tahoma" pitchFamily="34" charset="0"/>
                <a:cs typeface="Microsoft Sans Serif" pitchFamily="34" charset="0"/>
              </a:rPr>
              <a:t> </a:t>
            </a:r>
            <a:r>
              <a:rPr sz="2800" b="1" spc="20" dirty="0">
                <a:latin typeface="Microsoft Sans Serif" pitchFamily="34" charset="0"/>
                <a:ea typeface="Tahoma" pitchFamily="34" charset="0"/>
                <a:cs typeface="Microsoft Sans Serif" pitchFamily="34" charset="0"/>
              </a:rPr>
              <a:t>el</a:t>
            </a:r>
            <a:r>
              <a:rPr sz="2800" b="1" spc="-10" dirty="0">
                <a:latin typeface="Microsoft Sans Serif" pitchFamily="34" charset="0"/>
                <a:ea typeface="Tahoma" pitchFamily="34" charset="0"/>
                <a:cs typeface="Microsoft Sans Serif" pitchFamily="34" charset="0"/>
              </a:rPr>
              <a:t> </a:t>
            </a:r>
            <a:r>
              <a:rPr sz="2800" b="1" spc="20" dirty="0">
                <a:latin typeface="Microsoft Sans Serif" pitchFamily="34" charset="0"/>
                <a:ea typeface="Tahoma" pitchFamily="34" charset="0"/>
                <a:cs typeface="Microsoft Sans Serif" pitchFamily="34" charset="0"/>
              </a:rPr>
              <a:t>sistema.</a:t>
            </a:r>
            <a:endParaRPr sz="2800" b="1" dirty="0">
              <a:latin typeface="Microsoft Sans Serif" pitchFamily="34" charset="0"/>
              <a:ea typeface="Tahoma" pitchFamily="34" charset="0"/>
              <a:cs typeface="Microsoft Sans Serif"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798864" y="282543"/>
            <a:ext cx="1186180" cy="1697989"/>
            <a:chOff x="4654918" y="7416482"/>
            <a:chExt cx="1186180" cy="1697989"/>
          </a:xfrm>
        </p:grpSpPr>
        <p:pic>
          <p:nvPicPr>
            <p:cNvPr id="3" name="object 3"/>
            <p:cNvPicPr/>
            <p:nvPr/>
          </p:nvPicPr>
          <p:blipFill>
            <a:blip r:embed="rId2" cstate="print"/>
            <a:stretch>
              <a:fillRect/>
            </a:stretch>
          </p:blipFill>
          <p:spPr>
            <a:xfrm>
              <a:off x="4658095" y="7419657"/>
              <a:ext cx="1179218" cy="1621847"/>
            </a:xfrm>
            <a:prstGeom prst="rect">
              <a:avLst/>
            </a:prstGeom>
          </p:spPr>
        </p:pic>
        <p:sp>
          <p:nvSpPr>
            <p:cNvPr id="4" name="object 4"/>
            <p:cNvSpPr/>
            <p:nvPr/>
          </p:nvSpPr>
          <p:spPr>
            <a:xfrm>
              <a:off x="4658093" y="7419657"/>
              <a:ext cx="1179830" cy="1691639"/>
            </a:xfrm>
            <a:custGeom>
              <a:avLst/>
              <a:gdLst/>
              <a:ahLst/>
              <a:cxnLst/>
              <a:rect l="l" t="t" r="r" b="b"/>
              <a:pathLst>
                <a:path w="1179829" h="1691640">
                  <a:moveTo>
                    <a:pt x="0" y="1691538"/>
                  </a:moveTo>
                  <a:lnTo>
                    <a:pt x="1179220" y="1691538"/>
                  </a:lnTo>
                  <a:lnTo>
                    <a:pt x="1179220" y="0"/>
                  </a:lnTo>
                  <a:lnTo>
                    <a:pt x="0" y="0"/>
                  </a:lnTo>
                  <a:lnTo>
                    <a:pt x="0" y="1691538"/>
                  </a:lnTo>
                  <a:close/>
                </a:path>
              </a:pathLst>
            </a:custGeom>
            <a:ln w="6350">
              <a:solidFill>
                <a:srgbClr val="B5B6B6"/>
              </a:solidFill>
            </a:ln>
          </p:spPr>
          <p:txBody>
            <a:bodyPr wrap="square" lIns="0" tIns="0" rIns="0" bIns="0" rtlCol="0"/>
            <a:lstStyle/>
            <a:p>
              <a:endParaRPr/>
            </a:p>
          </p:txBody>
        </p:sp>
      </p:grpSp>
      <p:pic>
        <p:nvPicPr>
          <p:cNvPr id="5" name="object 5"/>
          <p:cNvPicPr/>
          <p:nvPr/>
        </p:nvPicPr>
        <p:blipFill>
          <a:blip r:embed="rId3" cstate="print"/>
          <a:stretch>
            <a:fillRect/>
          </a:stretch>
        </p:blipFill>
        <p:spPr>
          <a:xfrm>
            <a:off x="15165515" y="233701"/>
            <a:ext cx="1176261" cy="1647648"/>
          </a:xfrm>
          <a:prstGeom prst="rect">
            <a:avLst/>
          </a:prstGeom>
        </p:spPr>
      </p:pic>
      <p:pic>
        <p:nvPicPr>
          <p:cNvPr id="6" name="object 6"/>
          <p:cNvPicPr/>
          <p:nvPr/>
        </p:nvPicPr>
        <p:blipFill>
          <a:blip r:embed="rId4" cstate="print"/>
          <a:stretch>
            <a:fillRect/>
          </a:stretch>
        </p:blipFill>
        <p:spPr>
          <a:xfrm>
            <a:off x="5054600" y="0"/>
            <a:ext cx="3594" cy="10058400"/>
          </a:xfrm>
          <a:prstGeom prst="rect">
            <a:avLst/>
          </a:prstGeom>
        </p:spPr>
      </p:pic>
      <p:grpSp>
        <p:nvGrpSpPr>
          <p:cNvPr id="7" name="object 7"/>
          <p:cNvGrpSpPr/>
          <p:nvPr/>
        </p:nvGrpSpPr>
        <p:grpSpPr>
          <a:xfrm>
            <a:off x="16527514" y="236866"/>
            <a:ext cx="1191895" cy="1641475"/>
            <a:chOff x="6024003" y="2917812"/>
            <a:chExt cx="1191895" cy="1641475"/>
          </a:xfrm>
        </p:grpSpPr>
        <p:pic>
          <p:nvPicPr>
            <p:cNvPr id="8" name="object 8"/>
            <p:cNvPicPr/>
            <p:nvPr/>
          </p:nvPicPr>
          <p:blipFill>
            <a:blip r:embed="rId5" cstate="print"/>
            <a:stretch>
              <a:fillRect/>
            </a:stretch>
          </p:blipFill>
          <p:spPr>
            <a:xfrm>
              <a:off x="6031959" y="2920987"/>
              <a:ext cx="1179149" cy="1635112"/>
            </a:xfrm>
            <a:prstGeom prst="rect">
              <a:avLst/>
            </a:prstGeom>
          </p:spPr>
        </p:pic>
        <p:sp>
          <p:nvSpPr>
            <p:cNvPr id="9" name="object 9"/>
            <p:cNvSpPr/>
            <p:nvPr/>
          </p:nvSpPr>
          <p:spPr>
            <a:xfrm>
              <a:off x="6027178" y="2920987"/>
              <a:ext cx="1185545" cy="1635125"/>
            </a:xfrm>
            <a:custGeom>
              <a:avLst/>
              <a:gdLst/>
              <a:ahLst/>
              <a:cxnLst/>
              <a:rect l="l" t="t" r="r" b="b"/>
              <a:pathLst>
                <a:path w="1185545" h="1635125">
                  <a:moveTo>
                    <a:pt x="0" y="1635112"/>
                  </a:moveTo>
                  <a:lnTo>
                    <a:pt x="1185214" y="1635112"/>
                  </a:lnTo>
                  <a:lnTo>
                    <a:pt x="1185214" y="0"/>
                  </a:lnTo>
                  <a:lnTo>
                    <a:pt x="0" y="0"/>
                  </a:lnTo>
                  <a:lnTo>
                    <a:pt x="0" y="1635112"/>
                  </a:lnTo>
                  <a:close/>
                </a:path>
              </a:pathLst>
            </a:custGeom>
            <a:ln w="6350">
              <a:solidFill>
                <a:srgbClr val="B5B6B6"/>
              </a:solidFill>
            </a:ln>
          </p:spPr>
          <p:txBody>
            <a:bodyPr wrap="square" lIns="0" tIns="0" rIns="0" bIns="0" rtlCol="0"/>
            <a:lstStyle/>
            <a:p>
              <a:endParaRPr/>
            </a:p>
          </p:txBody>
        </p:sp>
      </p:grpSp>
      <p:sp>
        <p:nvSpPr>
          <p:cNvPr id="10" name="object 10"/>
          <p:cNvSpPr txBox="1">
            <a:spLocks noGrp="1"/>
          </p:cNvSpPr>
          <p:nvPr>
            <p:ph type="title"/>
          </p:nvPr>
        </p:nvSpPr>
        <p:spPr>
          <a:xfrm>
            <a:off x="296802" y="314292"/>
            <a:ext cx="17287996" cy="997709"/>
          </a:xfrm>
          <a:prstGeom prst="rect">
            <a:avLst/>
          </a:prstGeom>
        </p:spPr>
        <p:txBody>
          <a:bodyPr vert="horz" wrap="square" lIns="0" tIns="12700" rIns="0" bIns="0" rtlCol="0">
            <a:spAutoFit/>
          </a:bodyPr>
          <a:lstStyle/>
          <a:p>
            <a:pPr marL="12700">
              <a:spcBef>
                <a:spcPts val="100"/>
              </a:spcBef>
            </a:pPr>
            <a:r>
              <a:rPr sz="3200" b="1" spc="95"/>
              <a:t>Coordinación</a:t>
            </a:r>
            <a:r>
              <a:rPr sz="3200" b="1" spc="-70"/>
              <a:t> </a:t>
            </a:r>
            <a:r>
              <a:rPr sz="3200" b="1" spc="150" smtClean="0"/>
              <a:t>entre</a:t>
            </a:r>
            <a:r>
              <a:rPr lang="es-ES" sz="3200" b="1" spc="150" dirty="0" smtClean="0"/>
              <a:t> </a:t>
            </a:r>
            <a:r>
              <a:rPr lang="es-AR" sz="3200" b="1" spc="85" dirty="0" smtClean="0"/>
              <a:t>interruptores</a:t>
            </a:r>
            <a:r>
              <a:rPr lang="es-AR" sz="3200" b="1" spc="-20" dirty="0" smtClean="0"/>
              <a:t> </a:t>
            </a:r>
            <a:r>
              <a:rPr lang="es-AR" sz="3200" b="1" spc="60" dirty="0" smtClean="0"/>
              <a:t>de</a:t>
            </a:r>
            <a:r>
              <a:rPr lang="es-AR" sz="3200" b="1" spc="-20" dirty="0" smtClean="0"/>
              <a:t> </a:t>
            </a:r>
            <a:r>
              <a:rPr lang="es-AR" sz="3200" b="1" spc="65" dirty="0" smtClean="0"/>
              <a:t>circuito</a:t>
            </a:r>
            <a:r>
              <a:rPr lang="es-AR" sz="3200" b="1" dirty="0" smtClean="0"/>
              <a:t/>
            </a:r>
            <a:br>
              <a:rPr lang="es-AR" sz="3200" b="1" dirty="0" smtClean="0"/>
            </a:br>
            <a:r>
              <a:rPr lang="es-AR" sz="3200" b="1" spc="15" dirty="0" smtClean="0"/>
              <a:t>Selectividad</a:t>
            </a:r>
            <a:endParaRPr sz="3200" b="1"/>
          </a:p>
        </p:txBody>
      </p:sp>
      <p:sp>
        <p:nvSpPr>
          <p:cNvPr id="12" name="object 12"/>
          <p:cNvSpPr txBox="1"/>
          <p:nvPr/>
        </p:nvSpPr>
        <p:spPr>
          <a:xfrm>
            <a:off x="368240" y="2171680"/>
            <a:ext cx="17216558" cy="6381234"/>
          </a:xfrm>
          <a:prstGeom prst="rect">
            <a:avLst/>
          </a:prstGeom>
        </p:spPr>
        <p:txBody>
          <a:bodyPr vert="horz" wrap="square" lIns="0" tIns="12700" rIns="0" bIns="0" rtlCol="0">
            <a:spAutoFit/>
          </a:bodyPr>
          <a:lstStyle/>
          <a:p>
            <a:pPr marL="12700" algn="just">
              <a:spcBef>
                <a:spcPts val="100"/>
              </a:spcBef>
            </a:pPr>
            <a:r>
              <a:rPr sz="2400" b="1" spc="15" smtClean="0">
                <a:solidFill>
                  <a:srgbClr val="3DCC58"/>
                </a:solidFill>
                <a:latin typeface="Tahoma" pitchFamily="34" charset="0"/>
                <a:ea typeface="Tahoma" pitchFamily="34" charset="0"/>
                <a:cs typeface="Tahoma" pitchFamily="34" charset="0"/>
              </a:rPr>
              <a:t>Selectividad</a:t>
            </a:r>
            <a:endParaRPr lang="es-ES" sz="2400" b="1" spc="15" dirty="0" smtClean="0">
              <a:solidFill>
                <a:srgbClr val="3DCC58"/>
              </a:solidFill>
              <a:latin typeface="Tahoma" pitchFamily="34" charset="0"/>
              <a:ea typeface="Tahoma" pitchFamily="34" charset="0"/>
              <a:cs typeface="Tahoma" pitchFamily="34" charset="0"/>
            </a:endParaRPr>
          </a:p>
          <a:p>
            <a:pPr marL="12700" algn="just">
              <a:spcBef>
                <a:spcPts val="100"/>
              </a:spcBef>
            </a:pPr>
            <a:endParaRPr lang="es-ES" sz="2400" spc="15" dirty="0" smtClean="0">
              <a:solidFill>
                <a:srgbClr val="3DCC58"/>
              </a:solidFill>
              <a:latin typeface="Tahoma" pitchFamily="34" charset="0"/>
              <a:ea typeface="Tahoma" pitchFamily="34" charset="0"/>
              <a:cs typeface="Tahoma" pitchFamily="34" charset="0"/>
            </a:endParaRPr>
          </a:p>
          <a:p>
            <a:pPr marL="12700" marR="5080" algn="just">
              <a:spcBef>
                <a:spcPts val="100"/>
              </a:spcBef>
            </a:pPr>
            <a:r>
              <a:rPr lang="es-AR" sz="2400" spc="-30" dirty="0" smtClean="0">
                <a:solidFill>
                  <a:srgbClr val="221915"/>
                </a:solidFill>
                <a:latin typeface="Tahoma" pitchFamily="34" charset="0"/>
                <a:ea typeface="Tahoma" pitchFamily="34" charset="0"/>
                <a:cs typeface="Tahoma" pitchFamily="34" charset="0"/>
              </a:rPr>
              <a:t>El </a:t>
            </a:r>
            <a:r>
              <a:rPr lang="es-AR" sz="2400" spc="20" dirty="0" smtClean="0">
                <a:solidFill>
                  <a:srgbClr val="221915"/>
                </a:solidFill>
                <a:latin typeface="Tahoma" pitchFamily="34" charset="0"/>
                <a:ea typeface="Tahoma" pitchFamily="34" charset="0"/>
                <a:cs typeface="Tahoma" pitchFamily="34" charset="0"/>
              </a:rPr>
              <a:t>diseño </a:t>
            </a:r>
            <a:r>
              <a:rPr lang="es-AR" sz="2400" spc="5" dirty="0" smtClean="0">
                <a:solidFill>
                  <a:srgbClr val="221915"/>
                </a:solidFill>
                <a:latin typeface="Tahoma" pitchFamily="34" charset="0"/>
                <a:ea typeface="Tahoma" pitchFamily="34" charset="0"/>
                <a:cs typeface="Tahoma" pitchFamily="34" charset="0"/>
              </a:rPr>
              <a:t>y selección </a:t>
            </a:r>
            <a:r>
              <a:rPr lang="es-AR" sz="2400" spc="20" dirty="0" smtClean="0">
                <a:solidFill>
                  <a:srgbClr val="221915"/>
                </a:solidFill>
                <a:latin typeface="Tahoma" pitchFamily="34" charset="0"/>
                <a:ea typeface="Tahoma" pitchFamily="34" charset="0"/>
                <a:cs typeface="Tahoma" pitchFamily="34" charset="0"/>
              </a:rPr>
              <a:t>de equipos </a:t>
            </a:r>
            <a:r>
              <a:rPr lang="es-AR" sz="2400" spc="25" dirty="0" smtClean="0">
                <a:solidFill>
                  <a:srgbClr val="221915"/>
                </a:solidFill>
                <a:latin typeface="Tahoma" pitchFamily="34" charset="0"/>
                <a:ea typeface="Tahoma" pitchFamily="34" charset="0"/>
                <a:cs typeface="Tahoma" pitchFamily="34" charset="0"/>
              </a:rPr>
              <a:t>para </a:t>
            </a:r>
            <a:r>
              <a:rPr lang="es-AR" sz="2400" spc="15" dirty="0" smtClean="0">
                <a:solidFill>
                  <a:srgbClr val="221915"/>
                </a:solidFill>
                <a:latin typeface="Tahoma" pitchFamily="34" charset="0"/>
                <a:ea typeface="Tahoma" pitchFamily="34" charset="0"/>
                <a:cs typeface="Tahoma" pitchFamily="34" charset="0"/>
              </a:rPr>
              <a:t>instalaciones </a:t>
            </a:r>
            <a:r>
              <a:rPr lang="es-AR" sz="2400" spc="10" dirty="0" smtClean="0">
                <a:solidFill>
                  <a:srgbClr val="221915"/>
                </a:solidFill>
                <a:latin typeface="Tahoma" pitchFamily="34" charset="0"/>
                <a:ea typeface="Tahoma" pitchFamily="34" charset="0"/>
                <a:cs typeface="Tahoma" pitchFamily="34" charset="0"/>
              </a:rPr>
              <a:t>eléctricas </a:t>
            </a:r>
            <a:r>
              <a:rPr lang="es-AR" sz="2400" spc="20" dirty="0" smtClean="0">
                <a:solidFill>
                  <a:srgbClr val="221915"/>
                </a:solidFill>
                <a:latin typeface="Tahoma" pitchFamily="34" charset="0"/>
                <a:ea typeface="Tahoma" pitchFamily="34" charset="0"/>
                <a:cs typeface="Tahoma" pitchFamily="34" charset="0"/>
              </a:rPr>
              <a:t>de </a:t>
            </a:r>
            <a:r>
              <a:rPr lang="es-AR" sz="2400" spc="-30" dirty="0" smtClean="0">
                <a:solidFill>
                  <a:srgbClr val="221915"/>
                </a:solidFill>
                <a:latin typeface="Tahoma" pitchFamily="34" charset="0"/>
                <a:ea typeface="Tahoma" pitchFamily="34" charset="0"/>
                <a:cs typeface="Tahoma" pitchFamily="34" charset="0"/>
              </a:rPr>
              <a:t>BT </a:t>
            </a:r>
            <a:r>
              <a:rPr lang="es-AR" sz="2400" spc="25" dirty="0" smtClean="0">
                <a:solidFill>
                  <a:srgbClr val="221915"/>
                </a:solidFill>
                <a:latin typeface="Tahoma" pitchFamily="34" charset="0"/>
                <a:ea typeface="Tahoma" pitchFamily="34" charset="0"/>
                <a:cs typeface="Tahoma" pitchFamily="34" charset="0"/>
              </a:rPr>
              <a:t>deben </a:t>
            </a:r>
            <a:r>
              <a:rPr lang="es-AR" sz="2400" spc="20" dirty="0" smtClean="0">
                <a:solidFill>
                  <a:srgbClr val="221915"/>
                </a:solidFill>
                <a:latin typeface="Tahoma" pitchFamily="34" charset="0"/>
                <a:ea typeface="Tahoma" pitchFamily="34" charset="0"/>
                <a:cs typeface="Tahoma" pitchFamily="34" charset="0"/>
              </a:rPr>
              <a:t>considerar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verificar</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comportamiento</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todos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dispositivos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camino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actual</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una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situación</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falla. </a:t>
            </a:r>
            <a:r>
              <a:rPr lang="es-AR" sz="2400" spc="15" dirty="0" smtClean="0">
                <a:solidFill>
                  <a:srgbClr val="221915"/>
                </a:solidFill>
                <a:latin typeface="Tahoma" pitchFamily="34" charset="0"/>
                <a:ea typeface="Tahoma" pitchFamily="34" charset="0"/>
                <a:cs typeface="Tahoma" pitchFamily="34" charset="0"/>
              </a:rPr>
              <a:t>Una </a:t>
            </a:r>
            <a:r>
              <a:rPr lang="es-AR" sz="2400" spc="25" dirty="0" smtClean="0">
                <a:solidFill>
                  <a:srgbClr val="221915"/>
                </a:solidFill>
                <a:latin typeface="Tahoma" pitchFamily="34" charset="0"/>
                <a:ea typeface="Tahoma" pitchFamily="34" charset="0"/>
                <a:cs typeface="Tahoma" pitchFamily="34" charset="0"/>
              </a:rPr>
              <a:t>corriente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cortocircuito </a:t>
            </a:r>
            <a:r>
              <a:rPr lang="es-AR" sz="2400" spc="10" dirty="0" smtClean="0">
                <a:solidFill>
                  <a:srgbClr val="221915"/>
                </a:solidFill>
                <a:latin typeface="Tahoma" pitchFamily="34" charset="0"/>
                <a:ea typeface="Tahoma" pitchFamily="34" charset="0"/>
                <a:cs typeface="Tahoma" pitchFamily="34" charset="0"/>
              </a:rPr>
              <a:t>elevada </a:t>
            </a:r>
            <a:r>
              <a:rPr lang="es-AR" sz="2400" spc="25" dirty="0" smtClean="0">
                <a:solidFill>
                  <a:srgbClr val="221915"/>
                </a:solidFill>
                <a:latin typeface="Tahoma" pitchFamily="34" charset="0"/>
                <a:ea typeface="Tahoma" pitchFamily="34" charset="0"/>
                <a:cs typeface="Tahoma" pitchFamily="34" charset="0"/>
              </a:rPr>
              <a:t>puede dañar </a:t>
            </a:r>
            <a:r>
              <a:rPr lang="es-AR" sz="2400" spc="10" dirty="0" smtClean="0">
                <a:solidFill>
                  <a:srgbClr val="221915"/>
                </a:solidFill>
                <a:latin typeface="Tahoma" pitchFamily="34" charset="0"/>
                <a:ea typeface="Tahoma" pitchFamily="34" charset="0"/>
                <a:cs typeface="Tahoma" pitchFamily="34" charset="0"/>
              </a:rPr>
              <a:t>el </a:t>
            </a:r>
            <a:r>
              <a:rPr lang="es-AR" sz="2400" spc="30" dirty="0" smtClean="0">
                <a:solidFill>
                  <a:srgbClr val="221915"/>
                </a:solidFill>
                <a:latin typeface="Tahoma" pitchFamily="34" charset="0"/>
                <a:ea typeface="Tahoma" pitchFamily="34" charset="0"/>
                <a:cs typeface="Tahoma" pitchFamily="34" charset="0"/>
              </a:rPr>
              <a:t>equipo </a:t>
            </a:r>
            <a:r>
              <a:rPr lang="es-AR" sz="2400" spc="40" dirty="0" smtClean="0">
                <a:solidFill>
                  <a:srgbClr val="221915"/>
                </a:solidFill>
                <a:latin typeface="Tahoma" pitchFamily="34" charset="0"/>
                <a:ea typeface="Tahoma" pitchFamily="34" charset="0"/>
                <a:cs typeface="Tahoma" pitchFamily="34" charset="0"/>
              </a:rPr>
              <a:t>por </a:t>
            </a:r>
            <a:r>
              <a:rPr lang="es-AR" sz="2400" spc="15" dirty="0" smtClean="0">
                <a:solidFill>
                  <a:srgbClr val="221915"/>
                </a:solidFill>
                <a:latin typeface="Tahoma" pitchFamily="34" charset="0"/>
                <a:ea typeface="Tahoma" pitchFamily="34" charset="0"/>
                <a:cs typeface="Tahoma" pitchFamily="34" charset="0"/>
              </a:rPr>
              <a:t>efectos </a:t>
            </a:r>
            <a:r>
              <a:rPr lang="es-AR" sz="2400" spc="20" dirty="0" smtClean="0">
                <a:solidFill>
                  <a:srgbClr val="221915"/>
                </a:solidFill>
                <a:latin typeface="Tahoma" pitchFamily="34" charset="0"/>
                <a:ea typeface="Tahoma" pitchFamily="34" charset="0"/>
                <a:cs typeface="Tahoma" pitchFamily="34" charset="0"/>
              </a:rPr>
              <a:t>electrodinámicos </a:t>
            </a:r>
            <a:r>
              <a:rPr lang="es-AR" sz="2400" spc="5"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térmicos. </a:t>
            </a:r>
            <a:r>
              <a:rPr lang="es-AR" sz="2400" spc="-5" dirty="0" smtClean="0">
                <a:solidFill>
                  <a:srgbClr val="221915"/>
                </a:solidFill>
                <a:latin typeface="Tahoma" pitchFamily="34" charset="0"/>
                <a:ea typeface="Tahoma" pitchFamily="34" charset="0"/>
                <a:cs typeface="Tahoma" pitchFamily="34" charset="0"/>
              </a:rPr>
              <a:t>Cada </a:t>
            </a:r>
            <a:r>
              <a:rPr lang="es-AR" sz="2400" spc="20" dirty="0" smtClean="0">
                <a:solidFill>
                  <a:srgbClr val="221915"/>
                </a:solidFill>
                <a:latin typeface="Tahoma" pitchFamily="34" charset="0"/>
                <a:ea typeface="Tahoma" pitchFamily="34" charset="0"/>
                <a:cs typeface="Tahoma" pitchFamily="34" charset="0"/>
              </a:rPr>
              <a:t>dispositivo </a:t>
            </a:r>
            <a:r>
              <a:rPr lang="es-AR" sz="2400" spc="25" dirty="0" smtClean="0">
                <a:solidFill>
                  <a:srgbClr val="221915"/>
                </a:solidFill>
                <a:latin typeface="Tahoma" pitchFamily="34" charset="0"/>
                <a:ea typeface="Tahoma" pitchFamily="34" charset="0"/>
                <a:cs typeface="Tahoma" pitchFamily="34" charset="0"/>
              </a:rPr>
              <a:t>puede </a:t>
            </a:r>
            <a:r>
              <a:rPr lang="es-AR" sz="2400" spc="20" dirty="0" smtClean="0">
                <a:solidFill>
                  <a:srgbClr val="221915"/>
                </a:solidFill>
                <a:latin typeface="Tahoma" pitchFamily="34" charset="0"/>
                <a:ea typeface="Tahoma" pitchFamily="34" charset="0"/>
                <a:cs typeface="Tahoma" pitchFamily="34" charset="0"/>
              </a:rPr>
              <a:t>resistir </a:t>
            </a:r>
            <a:r>
              <a:rPr lang="es-AR" sz="2400" spc="25" dirty="0" smtClean="0">
                <a:solidFill>
                  <a:srgbClr val="221915"/>
                </a:solidFill>
                <a:latin typeface="Tahoma" pitchFamily="34" charset="0"/>
                <a:ea typeface="Tahoma" pitchFamily="34" charset="0"/>
                <a:cs typeface="Tahoma" pitchFamily="34" charset="0"/>
              </a:rPr>
              <a:t>individualmente </a:t>
            </a:r>
            <a:r>
              <a:rPr lang="es-AR" sz="2400" spc="10" dirty="0" smtClean="0">
                <a:solidFill>
                  <a:srgbClr val="221915"/>
                </a:solidFill>
                <a:latin typeface="Tahoma" pitchFamily="34" charset="0"/>
                <a:ea typeface="Tahoma" pitchFamily="34" charset="0"/>
                <a:cs typeface="Tahoma" pitchFamily="34" charset="0"/>
              </a:rPr>
              <a:t>los </a:t>
            </a:r>
            <a:r>
              <a:rPr lang="es-AR" sz="2400" spc="20" dirty="0" smtClean="0">
                <a:solidFill>
                  <a:srgbClr val="221915"/>
                </a:solidFill>
                <a:latin typeface="Tahoma" pitchFamily="34" charset="0"/>
                <a:ea typeface="Tahoma" pitchFamily="34" charset="0"/>
                <a:cs typeface="Tahoma" pitchFamily="34" charset="0"/>
              </a:rPr>
              <a:t>peores </a:t>
            </a:r>
            <a:r>
              <a:rPr lang="es-AR" sz="2400" spc="10" dirty="0" smtClean="0">
                <a:solidFill>
                  <a:srgbClr val="221915"/>
                </a:solidFill>
                <a:latin typeface="Tahoma" pitchFamily="34" charset="0"/>
                <a:ea typeface="Tahoma" pitchFamily="34" charset="0"/>
                <a:cs typeface="Tahoma" pitchFamily="34" charset="0"/>
              </a:rPr>
              <a:t>efectos, </a:t>
            </a:r>
            <a:r>
              <a:rPr lang="es-AR" sz="2400" spc="30" dirty="0" smtClean="0">
                <a:solidFill>
                  <a:srgbClr val="221915"/>
                </a:solidFill>
                <a:latin typeface="Tahoma" pitchFamily="34" charset="0"/>
                <a:ea typeface="Tahoma" pitchFamily="34" charset="0"/>
                <a:cs typeface="Tahoma" pitchFamily="34" charset="0"/>
              </a:rPr>
              <a:t>pero</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puede</a:t>
            </a:r>
            <a:r>
              <a:rPr lang="es-AR" sz="2400" spc="1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requerir</a:t>
            </a:r>
            <a:r>
              <a:rPr lang="es-AR" sz="2400" spc="1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un</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sobredimensionamiento</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significativo</a:t>
            </a:r>
            <a:r>
              <a:rPr lang="es-AR" sz="2400" spc="1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y, </a:t>
            </a:r>
            <a:r>
              <a:rPr lang="es-AR" sz="2400" spc="20" dirty="0" smtClean="0">
                <a:solidFill>
                  <a:srgbClr val="221915"/>
                </a:solidFill>
                <a:latin typeface="Tahoma" pitchFamily="34" charset="0"/>
                <a:ea typeface="Tahoma" pitchFamily="34" charset="0"/>
                <a:cs typeface="Tahoma" pitchFamily="34" charset="0"/>
              </a:rPr>
              <a:t>en</a:t>
            </a:r>
            <a:r>
              <a:rPr lang="es-AR" sz="2400" spc="1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ocasiones, </a:t>
            </a:r>
            <a:r>
              <a:rPr lang="es-AR" sz="2400" spc="25" dirty="0" smtClean="0">
                <a:solidFill>
                  <a:srgbClr val="221915"/>
                </a:solidFill>
                <a:latin typeface="Tahoma" pitchFamily="34" charset="0"/>
                <a:ea typeface="Tahoma" pitchFamily="34" charset="0"/>
                <a:cs typeface="Tahoma" pitchFamily="34" charset="0"/>
              </a:rPr>
              <a:t>puede resultar </a:t>
            </a:r>
            <a:r>
              <a:rPr lang="es-AR" sz="2400" spc="20" dirty="0" smtClean="0">
                <a:solidFill>
                  <a:srgbClr val="221915"/>
                </a:solidFill>
                <a:latin typeface="Tahoma" pitchFamily="34" charset="0"/>
                <a:ea typeface="Tahoma" pitchFamily="34" charset="0"/>
                <a:cs typeface="Tahoma" pitchFamily="34" charset="0"/>
              </a:rPr>
              <a:t>imposible. </a:t>
            </a:r>
            <a:r>
              <a:rPr lang="es-AR" sz="2400" spc="15" dirty="0" smtClean="0">
                <a:solidFill>
                  <a:srgbClr val="221915"/>
                </a:solidFill>
                <a:latin typeface="Tahoma" pitchFamily="34" charset="0"/>
                <a:ea typeface="Tahoma" pitchFamily="34" charset="0"/>
                <a:cs typeface="Tahoma" pitchFamily="34" charset="0"/>
              </a:rPr>
              <a:t>Por </a:t>
            </a:r>
            <a:r>
              <a:rPr lang="es-AR" sz="2400" spc="25" dirty="0" smtClean="0">
                <a:solidFill>
                  <a:srgbClr val="221915"/>
                </a:solidFill>
                <a:latin typeface="Tahoma" pitchFamily="34" charset="0"/>
                <a:ea typeface="Tahoma" pitchFamily="34" charset="0"/>
                <a:cs typeface="Tahoma" pitchFamily="34" charset="0"/>
              </a:rPr>
              <a:t>lo </a:t>
            </a:r>
            <a:r>
              <a:rPr lang="es-AR" sz="2400" spc="30" dirty="0" smtClean="0">
                <a:solidFill>
                  <a:srgbClr val="221915"/>
                </a:solidFill>
                <a:latin typeface="Tahoma" pitchFamily="34" charset="0"/>
                <a:ea typeface="Tahoma" pitchFamily="34" charset="0"/>
                <a:cs typeface="Tahoma" pitchFamily="34" charset="0"/>
              </a:rPr>
              <a:t>tanto,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protección </a:t>
            </a:r>
            <a:r>
              <a:rPr lang="es-AR" sz="2400" spc="20" dirty="0" smtClean="0">
                <a:solidFill>
                  <a:srgbClr val="221915"/>
                </a:solidFill>
                <a:latin typeface="Tahoma" pitchFamily="34" charset="0"/>
                <a:ea typeface="Tahoma" pitchFamily="34" charset="0"/>
                <a:cs typeface="Tahoma" pitchFamily="34" charset="0"/>
              </a:rPr>
              <a:t>de </a:t>
            </a:r>
            <a:r>
              <a:rPr lang="es-AR" sz="2400" spc="5" dirty="0" smtClean="0">
                <a:solidFill>
                  <a:srgbClr val="221915"/>
                </a:solidFill>
                <a:latin typeface="Tahoma" pitchFamily="34" charset="0"/>
                <a:ea typeface="Tahoma" pitchFamily="34" charset="0"/>
                <a:cs typeface="Tahoma" pitchFamily="34" charset="0"/>
              </a:rPr>
              <a:t>cada </a:t>
            </a:r>
            <a:r>
              <a:rPr lang="es-AR" sz="2400" spc="20" dirty="0" smtClean="0">
                <a:solidFill>
                  <a:srgbClr val="221915"/>
                </a:solidFill>
                <a:latin typeface="Tahoma" pitchFamily="34" charset="0"/>
                <a:ea typeface="Tahoma" pitchFamily="34" charset="0"/>
                <a:cs typeface="Tahoma" pitchFamily="34" charset="0"/>
              </a:rPr>
              <a:t>dispositivo </a:t>
            </a:r>
            <a:r>
              <a:rPr lang="es-AR" sz="2400" spc="30" dirty="0" smtClean="0">
                <a:solidFill>
                  <a:srgbClr val="221915"/>
                </a:solidFill>
                <a:latin typeface="Tahoma" pitchFamily="34" charset="0"/>
                <a:ea typeface="Tahoma" pitchFamily="34" charset="0"/>
                <a:cs typeface="Tahoma" pitchFamily="34" charset="0"/>
              </a:rPr>
              <a:t>o equipo </a:t>
            </a:r>
            <a:r>
              <a:rPr lang="es-AR" sz="2400" spc="25" dirty="0" smtClean="0">
                <a:solidFill>
                  <a:srgbClr val="221915"/>
                </a:solidFill>
                <a:latin typeface="Tahoma" pitchFamily="34" charset="0"/>
                <a:ea typeface="Tahoma" pitchFamily="34" charset="0"/>
                <a:cs typeface="Tahoma" pitchFamily="34" charset="0"/>
              </a:rPr>
              <a:t>depende </a:t>
            </a:r>
            <a:r>
              <a:rPr lang="es-AR" sz="2400" spc="20" dirty="0" smtClean="0">
                <a:solidFill>
                  <a:srgbClr val="221915"/>
                </a:solidFill>
                <a:latin typeface="Tahoma" pitchFamily="34" charset="0"/>
                <a:ea typeface="Tahoma" pitchFamily="34" charset="0"/>
                <a:cs typeface="Tahoma" pitchFamily="34" charset="0"/>
              </a:rPr>
              <a:t>de </a:t>
            </a:r>
            <a:r>
              <a:rPr lang="es-AR" sz="2400" spc="40" dirty="0" smtClean="0">
                <a:solidFill>
                  <a:srgbClr val="221915"/>
                </a:solidFill>
                <a:latin typeface="Tahoma" pitchFamily="34" charset="0"/>
                <a:ea typeface="Tahoma" pitchFamily="34" charset="0"/>
                <a:cs typeface="Tahoma" pitchFamily="34" charset="0"/>
              </a:rPr>
              <a:t>un </a:t>
            </a:r>
            <a:r>
              <a:rPr lang="es-AR" sz="2400" spc="20" dirty="0" smtClean="0">
                <a:solidFill>
                  <a:srgbClr val="221915"/>
                </a:solidFill>
                <a:latin typeface="Tahoma" pitchFamily="34" charset="0"/>
                <a:ea typeface="Tahoma" pitchFamily="34" charset="0"/>
                <a:cs typeface="Tahoma" pitchFamily="34" charset="0"/>
              </a:rPr>
              <a:t>dispositivo de </a:t>
            </a:r>
            <a:r>
              <a:rPr lang="es-AR" sz="2400" spc="25" dirty="0" smtClean="0">
                <a:solidFill>
                  <a:srgbClr val="221915"/>
                </a:solidFill>
                <a:latin typeface="Tahoma" pitchFamily="34" charset="0"/>
                <a:ea typeface="Tahoma" pitchFamily="34" charset="0"/>
                <a:cs typeface="Tahoma" pitchFamily="34" charset="0"/>
              </a:rPr>
              <a:t>protección </a:t>
            </a:r>
            <a:r>
              <a:rPr lang="es-AR" sz="2400" spc="30" dirty="0" smtClean="0">
                <a:solidFill>
                  <a:srgbClr val="221915"/>
                </a:solidFill>
                <a:latin typeface="Tahoma" pitchFamily="34" charset="0"/>
                <a:ea typeface="Tahoma" pitchFamily="34" charset="0"/>
                <a:cs typeface="Tahoma" pitchFamily="34" charset="0"/>
              </a:rPr>
              <a:t>contra </a:t>
            </a:r>
            <a:r>
              <a:rPr lang="es-AR" sz="2400" spc="25" dirty="0" err="1" smtClean="0">
                <a:solidFill>
                  <a:srgbClr val="221915"/>
                </a:solidFill>
                <a:latin typeface="Tahoma" pitchFamily="34" charset="0"/>
                <a:ea typeface="Tahoma" pitchFamily="34" charset="0"/>
                <a:cs typeface="Tahoma" pitchFamily="34" charset="0"/>
              </a:rPr>
              <a:t>sobrecorriente</a:t>
            </a:r>
            <a:r>
              <a:rPr lang="es-AR" sz="2400" spc="2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aguas </a:t>
            </a:r>
            <a:r>
              <a:rPr lang="es-AR" sz="2400" spc="20" dirty="0" smtClean="0">
                <a:solidFill>
                  <a:srgbClr val="221915"/>
                </a:solidFill>
                <a:latin typeface="Tahoma" pitchFamily="34" charset="0"/>
                <a:ea typeface="Tahoma" pitchFamily="34" charset="0"/>
                <a:cs typeface="Tahoma" pitchFamily="34" charset="0"/>
              </a:rPr>
              <a:t>arriba. </a:t>
            </a:r>
            <a:r>
              <a:rPr lang="es-AR" sz="2400" spc="-20" dirty="0" smtClean="0">
                <a:solidFill>
                  <a:srgbClr val="221915"/>
                </a:solidFill>
                <a:latin typeface="Tahoma" pitchFamily="34" charset="0"/>
                <a:ea typeface="Tahoma" pitchFamily="34" charset="0"/>
                <a:cs typeface="Tahoma" pitchFamily="34" charset="0"/>
              </a:rPr>
              <a:t>En </a:t>
            </a:r>
            <a:r>
              <a:rPr lang="es-AR" sz="2400" spc="-5" dirty="0" smtClean="0">
                <a:solidFill>
                  <a:srgbClr val="221915"/>
                </a:solidFill>
                <a:latin typeface="Tahoma" pitchFamily="34" charset="0"/>
                <a:ea typeface="Tahoma" pitchFamily="34" charset="0"/>
                <a:cs typeface="Tahoma" pitchFamily="34" charset="0"/>
              </a:rPr>
              <a:t>ese </a:t>
            </a:r>
            <a:r>
              <a:rPr lang="es-AR" sz="2400" dirty="0" smtClean="0">
                <a:solidFill>
                  <a:srgbClr val="221915"/>
                </a:solidFill>
                <a:latin typeface="Tahoma" pitchFamily="34" charset="0"/>
                <a:ea typeface="Tahoma" pitchFamily="34" charset="0"/>
                <a:cs typeface="Tahoma" pitchFamily="34" charset="0"/>
              </a:rPr>
              <a:t>caso, </a:t>
            </a:r>
            <a:r>
              <a:rPr lang="es-AR" sz="2400" spc="-5" dirty="0" smtClean="0">
                <a:solidFill>
                  <a:srgbClr val="221915"/>
                </a:solidFill>
                <a:latin typeface="Tahoma" pitchFamily="34" charset="0"/>
                <a:ea typeface="Tahoma" pitchFamily="34" charset="0"/>
                <a:cs typeface="Tahoma" pitchFamily="34" charset="0"/>
              </a:rPr>
              <a:t>se </a:t>
            </a:r>
            <a:r>
              <a:rPr lang="es-AR" sz="2400" spc="25" dirty="0" smtClean="0">
                <a:solidFill>
                  <a:srgbClr val="221915"/>
                </a:solidFill>
                <a:latin typeface="Tahoma" pitchFamily="34" charset="0"/>
                <a:ea typeface="Tahoma" pitchFamily="34" charset="0"/>
                <a:cs typeface="Tahoma" pitchFamily="34" charset="0"/>
              </a:rPr>
              <a:t>puede </a:t>
            </a:r>
            <a:r>
              <a:rPr lang="es-AR" sz="2400" spc="35" dirty="0" smtClean="0">
                <a:solidFill>
                  <a:srgbClr val="221915"/>
                </a:solidFill>
                <a:latin typeface="Tahoma" pitchFamily="34" charset="0"/>
                <a:ea typeface="Tahoma" pitchFamily="34" charset="0"/>
                <a:cs typeface="Tahoma" pitchFamily="34" charset="0"/>
              </a:rPr>
              <a:t>comprobar</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adecuada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“coordinación”</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entre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dos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dispositivos</a:t>
            </a:r>
            <a:r>
              <a:rPr lang="es-AR" sz="2400" spc="15" dirty="0" smtClean="0">
                <a:solidFill>
                  <a:srgbClr val="221915"/>
                </a:solidFill>
                <a:latin typeface="Tahoma" pitchFamily="34" charset="0"/>
                <a:ea typeface="Tahoma" pitchFamily="34" charset="0"/>
                <a:cs typeface="Tahoma" pitchFamily="34" charset="0"/>
              </a:rPr>
              <a:t>.</a:t>
            </a:r>
          </a:p>
          <a:p>
            <a:pPr marL="12700" marR="5080" algn="just">
              <a:spcBef>
                <a:spcPts val="100"/>
              </a:spcBef>
            </a:pPr>
            <a:endParaRPr lang="es-AR" sz="2400" spc="15" dirty="0" smtClean="0">
              <a:solidFill>
                <a:srgbClr val="221915"/>
              </a:solidFill>
              <a:latin typeface="Tahoma" pitchFamily="34" charset="0"/>
              <a:ea typeface="Tahoma" pitchFamily="34" charset="0"/>
              <a:cs typeface="Tahoma" pitchFamily="34" charset="0"/>
            </a:endParaRPr>
          </a:p>
          <a:p>
            <a:pPr marL="12700" marR="5080" algn="just">
              <a:spcBef>
                <a:spcPts val="100"/>
              </a:spcBef>
            </a:pPr>
            <a:r>
              <a:rPr lang="es-AR" sz="2400" spc="-15" dirty="0" smtClean="0">
                <a:solidFill>
                  <a:srgbClr val="221915"/>
                </a:solidFill>
                <a:latin typeface="Tahoma" pitchFamily="34" charset="0"/>
                <a:ea typeface="Tahoma" pitchFamily="34" charset="0"/>
                <a:cs typeface="Tahoma" pitchFamily="34" charset="0"/>
              </a:rPr>
              <a:t>Las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fallas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menor</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amplitud, como</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sobrecargas</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algunas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fallas</a:t>
            </a:r>
            <a:r>
              <a:rPr lang="es-AR" sz="2400" spc="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a </a:t>
            </a:r>
            <a:r>
              <a:rPr lang="es-AR" sz="2400" spc="25" dirty="0" smtClean="0">
                <a:solidFill>
                  <a:srgbClr val="221915"/>
                </a:solidFill>
                <a:latin typeface="Tahoma" pitchFamily="34" charset="0"/>
                <a:ea typeface="Tahoma" pitchFamily="34" charset="0"/>
                <a:cs typeface="Tahoma" pitchFamily="34" charset="0"/>
              </a:rPr>
              <a:t>tierra, </a:t>
            </a:r>
            <a:r>
              <a:rPr lang="es-AR" sz="2400" spc="30" dirty="0" smtClean="0">
                <a:solidFill>
                  <a:srgbClr val="221915"/>
                </a:solidFill>
                <a:latin typeface="Tahoma" pitchFamily="34" charset="0"/>
                <a:ea typeface="Tahoma" pitchFamily="34" charset="0"/>
                <a:cs typeface="Tahoma" pitchFamily="34" charset="0"/>
              </a:rPr>
              <a:t>también pueden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crear</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perturbaciones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al</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provocar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disparos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interrupciones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energía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 </a:t>
            </a:r>
            <a:r>
              <a:rPr lang="es-AR" sz="2400" spc="5" dirty="0" smtClean="0">
                <a:solidFill>
                  <a:srgbClr val="221915"/>
                </a:solidFill>
                <a:latin typeface="Tahoma" pitchFamily="34" charset="0"/>
                <a:ea typeface="Tahoma" pitchFamily="34" charset="0"/>
                <a:cs typeface="Tahoma" pitchFamily="34" charset="0"/>
              </a:rPr>
              <a:t>secciones</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instalación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más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grandes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lo</a:t>
            </a:r>
            <a:r>
              <a:rPr lang="es-AR" sz="2400" spc="-1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esperado.</a:t>
            </a:r>
          </a:p>
          <a:p>
            <a:pPr marL="12700" marR="5080" algn="just">
              <a:spcBef>
                <a:spcPts val="100"/>
              </a:spcBef>
            </a:pPr>
            <a:r>
              <a:rPr lang="es-AR" sz="2400" spc="-35"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documento</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armonización</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europea</a:t>
            </a:r>
            <a:r>
              <a:rPr lang="es-AR" sz="2400" spc="5" dirty="0" smtClean="0">
                <a:solidFill>
                  <a:srgbClr val="221915"/>
                </a:solidFill>
                <a:latin typeface="Tahoma" pitchFamily="34" charset="0"/>
                <a:ea typeface="Tahoma" pitchFamily="34" charset="0"/>
                <a:cs typeface="Tahoma" pitchFamily="34" charset="0"/>
              </a:rPr>
              <a:t> HD60364-5-53 </a:t>
            </a:r>
            <a:r>
              <a:rPr lang="es-AR" sz="2400" spc="10" dirty="0" smtClean="0">
                <a:solidFill>
                  <a:srgbClr val="221915"/>
                </a:solidFill>
                <a:latin typeface="Tahoma" pitchFamily="34" charset="0"/>
                <a:ea typeface="Tahoma" pitchFamily="34" charset="0"/>
                <a:cs typeface="Tahoma" pitchFamily="34" charset="0"/>
              </a:rPr>
              <a:t>2015</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instalaciones </a:t>
            </a:r>
            <a:r>
              <a:rPr lang="es-AR" sz="2400" spc="10" dirty="0" smtClean="0">
                <a:solidFill>
                  <a:srgbClr val="221915"/>
                </a:solidFill>
                <a:latin typeface="Tahoma" pitchFamily="34" charset="0"/>
                <a:ea typeface="Tahoma" pitchFamily="34" charset="0"/>
                <a:cs typeface="Tahoma" pitchFamily="34" charset="0"/>
              </a:rPr>
              <a:t>eléctricas </a:t>
            </a:r>
            <a:r>
              <a:rPr lang="es-AR" sz="2400" spc="25" dirty="0" smtClean="0">
                <a:solidFill>
                  <a:srgbClr val="221915"/>
                </a:solidFill>
                <a:latin typeface="Tahoma" pitchFamily="34" charset="0"/>
                <a:ea typeface="Tahoma" pitchFamily="34" charset="0"/>
                <a:cs typeface="Tahoma" pitchFamily="34" charset="0"/>
              </a:rPr>
              <a:t>de </a:t>
            </a:r>
            <a:r>
              <a:rPr lang="es-AR" sz="2400" spc="-30" dirty="0" smtClean="0">
                <a:solidFill>
                  <a:srgbClr val="221915"/>
                </a:solidFill>
                <a:latin typeface="Tahoma" pitchFamily="34" charset="0"/>
                <a:ea typeface="Tahoma" pitchFamily="34" charset="0"/>
                <a:cs typeface="Tahoma" pitchFamily="34" charset="0"/>
              </a:rPr>
              <a:t>BT </a:t>
            </a:r>
            <a:r>
              <a:rPr lang="es-AR" sz="2400" spc="30" dirty="0" smtClean="0">
                <a:solidFill>
                  <a:srgbClr val="221915"/>
                </a:solidFill>
                <a:latin typeface="Tahoma" pitchFamily="34" charset="0"/>
                <a:ea typeface="Tahoma" pitchFamily="34" charset="0"/>
                <a:cs typeface="Tahoma" pitchFamily="34" charset="0"/>
              </a:rPr>
              <a:t>proporciona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siguiente definición para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coordinación de equipos</a:t>
            </a:r>
            <a:r>
              <a:rPr lang="es-AR" sz="2400" spc="-1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eléctricos: </a:t>
            </a:r>
            <a:endParaRPr lang="es-AR" sz="2400" spc="10" dirty="0" smtClean="0">
              <a:solidFill>
                <a:srgbClr val="221915"/>
              </a:solidFill>
              <a:latin typeface="Tahoma" pitchFamily="34" charset="0"/>
              <a:ea typeface="Tahoma" pitchFamily="34" charset="0"/>
              <a:cs typeface="Tahoma" pitchFamily="34" charset="0"/>
            </a:endParaRPr>
          </a:p>
          <a:p>
            <a:pPr marL="12700" marR="5080" algn="just">
              <a:spcBef>
                <a:spcPts val="100"/>
              </a:spcBef>
            </a:pPr>
            <a:endParaRPr lang="es-AR" sz="2400" spc="10" dirty="0" smtClean="0">
              <a:solidFill>
                <a:srgbClr val="221915"/>
              </a:solidFill>
              <a:latin typeface="Tahoma" pitchFamily="34" charset="0"/>
              <a:ea typeface="Tahoma" pitchFamily="34" charset="0"/>
              <a:cs typeface="Tahoma" pitchFamily="34" charset="0"/>
            </a:endParaRPr>
          </a:p>
          <a:p>
            <a:pPr marL="164465" marR="5080" algn="just">
              <a:spcBef>
                <a:spcPts val="100"/>
              </a:spcBef>
            </a:pPr>
            <a:r>
              <a:rPr lang="es-AR" sz="2400" spc="5" dirty="0" smtClean="0">
                <a:solidFill>
                  <a:srgbClr val="221915"/>
                </a:solidFill>
                <a:latin typeface="Tahoma" pitchFamily="34" charset="0"/>
                <a:ea typeface="Tahoma" pitchFamily="34" charset="0"/>
                <a:cs typeface="Tahoma" pitchFamily="34" charset="0"/>
              </a:rPr>
              <a:t>530.3.5 </a:t>
            </a:r>
            <a:r>
              <a:rPr lang="es-AR" sz="2400" spc="20" dirty="0" smtClean="0">
                <a:solidFill>
                  <a:srgbClr val="221915"/>
                </a:solidFill>
                <a:latin typeface="Tahoma" pitchFamily="34" charset="0"/>
                <a:ea typeface="Tahoma" pitchFamily="34" charset="0"/>
                <a:cs typeface="Tahoma" pitchFamily="34" charset="0"/>
              </a:rPr>
              <a:t>Coordinación de equipos </a:t>
            </a:r>
            <a:r>
              <a:rPr lang="es-AR" sz="2400" spc="10" dirty="0" smtClean="0">
                <a:solidFill>
                  <a:srgbClr val="221915"/>
                </a:solidFill>
                <a:latin typeface="Tahoma" pitchFamily="34" charset="0"/>
                <a:ea typeface="Tahoma" pitchFamily="34" charset="0"/>
                <a:cs typeface="Tahoma" pitchFamily="34" charset="0"/>
              </a:rPr>
              <a:t>eléctricos: </a:t>
            </a:r>
            <a:r>
              <a:rPr lang="es-AR" sz="2400" spc="40" dirty="0" smtClean="0">
                <a:solidFill>
                  <a:srgbClr val="221915"/>
                </a:solidFill>
                <a:latin typeface="Tahoma" pitchFamily="34" charset="0"/>
                <a:ea typeface="Tahoma" pitchFamily="34" charset="0"/>
                <a:cs typeface="Tahoma" pitchFamily="34" charset="0"/>
              </a:rPr>
              <a:t>forma </a:t>
            </a:r>
            <a:r>
              <a:rPr lang="es-AR" sz="2400" spc="20" dirty="0" smtClean="0">
                <a:solidFill>
                  <a:srgbClr val="221915"/>
                </a:solidFill>
                <a:latin typeface="Tahoma" pitchFamily="34" charset="0"/>
                <a:ea typeface="Tahoma" pitchFamily="34" charset="0"/>
                <a:cs typeface="Tahoma" pitchFamily="34" charset="0"/>
              </a:rPr>
              <a:t>correcta de </a:t>
            </a:r>
            <a:r>
              <a:rPr lang="es-AR" sz="2400" spc="10" dirty="0" smtClean="0">
                <a:solidFill>
                  <a:srgbClr val="221915"/>
                </a:solidFill>
                <a:latin typeface="Tahoma" pitchFamily="34" charset="0"/>
                <a:ea typeface="Tahoma" pitchFamily="34" charset="0"/>
                <a:cs typeface="Tahoma" pitchFamily="34" charset="0"/>
              </a:rPr>
              <a:t>seleccionar </a:t>
            </a:r>
            <a:r>
              <a:rPr lang="es-AR" sz="2400" spc="15" dirty="0" smtClean="0">
                <a:solidFill>
                  <a:srgbClr val="221915"/>
                </a:solidFill>
                <a:latin typeface="Tahoma" pitchFamily="34" charset="0"/>
                <a:ea typeface="Tahoma" pitchFamily="34" charset="0"/>
                <a:cs typeface="Tahoma" pitchFamily="34" charset="0"/>
              </a:rPr>
              <a:t>dispositivos eléctricos </a:t>
            </a:r>
            <a:r>
              <a:rPr lang="es-AR" sz="2400" spc="20" dirty="0" smtClean="0">
                <a:solidFill>
                  <a:srgbClr val="221915"/>
                </a:solidFill>
                <a:latin typeface="Tahoma" pitchFamily="34" charset="0"/>
                <a:ea typeface="Tahoma" pitchFamily="34" charset="0"/>
                <a:cs typeface="Tahoma" pitchFamily="34" charset="0"/>
              </a:rPr>
              <a:t>en </a:t>
            </a:r>
            <a:r>
              <a:rPr lang="es-AR" sz="2400" spc="10" dirty="0" smtClean="0">
                <a:solidFill>
                  <a:srgbClr val="221915"/>
                </a:solidFill>
                <a:latin typeface="Tahoma" pitchFamily="34" charset="0"/>
                <a:ea typeface="Tahoma" pitchFamily="34" charset="0"/>
                <a:cs typeface="Tahoma" pitchFamily="34" charset="0"/>
              </a:rPr>
              <a:t>serie </a:t>
            </a:r>
            <a:r>
              <a:rPr lang="es-AR" sz="2400" spc="25" dirty="0" smtClean="0">
                <a:solidFill>
                  <a:srgbClr val="221915"/>
                </a:solidFill>
                <a:latin typeface="Tahoma" pitchFamily="34" charset="0"/>
                <a:ea typeface="Tahoma" pitchFamily="34" charset="0"/>
                <a:cs typeface="Tahoma" pitchFamily="34" charset="0"/>
              </a:rPr>
              <a:t>para ayudar </a:t>
            </a:r>
            <a:r>
              <a:rPr lang="es-AR" sz="2400" dirty="0" smtClean="0">
                <a:solidFill>
                  <a:srgbClr val="221915"/>
                </a:solidFill>
                <a:latin typeface="Tahoma" pitchFamily="34" charset="0"/>
                <a:ea typeface="Tahoma" pitchFamily="34" charset="0"/>
                <a:cs typeface="Tahoma" pitchFamily="34" charset="0"/>
              </a:rPr>
              <a:t>a </a:t>
            </a:r>
            <a:r>
              <a:rPr lang="es-AR" sz="2400" spc="25" dirty="0" smtClean="0">
                <a:solidFill>
                  <a:srgbClr val="221915"/>
                </a:solidFill>
                <a:latin typeface="Tahoma" pitchFamily="34" charset="0"/>
                <a:ea typeface="Tahoma" pitchFamily="34" charset="0"/>
                <a:cs typeface="Tahoma" pitchFamily="34" charset="0"/>
              </a:rPr>
              <a:t>garantizar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seguridad </a:t>
            </a:r>
            <a:r>
              <a:rPr lang="es-AR" sz="2400" spc="5" dirty="0" smtClean="0">
                <a:solidFill>
                  <a:srgbClr val="221915"/>
                </a:solidFill>
                <a:latin typeface="Tahoma" pitchFamily="34" charset="0"/>
                <a:ea typeface="Tahoma" pitchFamily="34" charset="0"/>
                <a:cs typeface="Tahoma" pitchFamily="34" charset="0"/>
              </a:rPr>
              <a:t>y </a:t>
            </a:r>
            <a:r>
              <a:rPr lang="es-AR" sz="2400" spc="30" dirty="0" smtClean="0">
                <a:solidFill>
                  <a:srgbClr val="221915"/>
                </a:solidFill>
                <a:latin typeface="Tahoma" pitchFamily="34" charset="0"/>
                <a:ea typeface="Tahoma" pitchFamily="34" charset="0"/>
                <a:cs typeface="Tahoma" pitchFamily="34" charset="0"/>
              </a:rPr>
              <a:t>continuidad </a:t>
            </a:r>
            <a:r>
              <a:rPr lang="es-AR" sz="2400" spc="20" dirty="0" smtClean="0">
                <a:solidFill>
                  <a:srgbClr val="221915"/>
                </a:solidFill>
                <a:latin typeface="Tahoma" pitchFamily="34" charset="0"/>
                <a:ea typeface="Tahoma" pitchFamily="34" charset="0"/>
                <a:cs typeface="Tahoma" pitchFamily="34" charset="0"/>
              </a:rPr>
              <a:t>del </a:t>
            </a:r>
            <a:r>
              <a:rPr lang="es-AR" sz="2400" spc="10" dirty="0" smtClean="0">
                <a:solidFill>
                  <a:srgbClr val="221915"/>
                </a:solidFill>
                <a:latin typeface="Tahoma" pitchFamily="34" charset="0"/>
                <a:ea typeface="Tahoma" pitchFamily="34" charset="0"/>
                <a:cs typeface="Tahoma" pitchFamily="34" charset="0"/>
              </a:rPr>
              <a:t>servicio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la </a:t>
            </a:r>
            <a:r>
              <a:rPr lang="es-AR" sz="2400" spc="20" dirty="0" smtClean="0">
                <a:solidFill>
                  <a:srgbClr val="221915"/>
                </a:solidFill>
                <a:latin typeface="Tahoma" pitchFamily="34" charset="0"/>
                <a:ea typeface="Tahoma" pitchFamily="34" charset="0"/>
                <a:cs typeface="Tahoma" pitchFamily="34" charset="0"/>
              </a:rPr>
              <a:t>instalación</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teniendo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cuenta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protección</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contra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cortocircuitos</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y/o</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protección</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contra </a:t>
            </a:r>
            <a:r>
              <a:rPr lang="es-AR" sz="2400" spc="15" dirty="0" smtClean="0">
                <a:solidFill>
                  <a:srgbClr val="221915"/>
                </a:solidFill>
                <a:latin typeface="Tahoma" pitchFamily="34" charset="0"/>
                <a:ea typeface="Tahoma" pitchFamily="34" charset="0"/>
                <a:cs typeface="Tahoma" pitchFamily="34" charset="0"/>
              </a:rPr>
              <a:t>sobrecargas</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y/o</a:t>
            </a:r>
            <a:r>
              <a:rPr lang="es-AR" sz="2400" spc="-1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selectividad</a:t>
            </a:r>
            <a:r>
              <a:rPr lang="es-AR" sz="2400" spc="10" dirty="0" smtClean="0">
                <a:solidFill>
                  <a:srgbClr val="221915"/>
                </a:solidFill>
                <a:latin typeface="Tahoma" pitchFamily="34" charset="0"/>
                <a:ea typeface="Tahoma" pitchFamily="34" charset="0"/>
                <a:cs typeface="Tahoma" pitchFamily="34" charset="0"/>
              </a:rPr>
              <a:t>.</a:t>
            </a:r>
            <a:endParaRPr lang="es-AR" sz="2400" dirty="0" smtClean="0">
              <a:latin typeface="Tahoma" pitchFamily="34" charset="0"/>
              <a:ea typeface="Tahoma" pitchFamily="34" charset="0"/>
              <a:cs typeface="Tahoma" pitchFamily="34" charset="0"/>
            </a:endParaRPr>
          </a:p>
        </p:txBody>
      </p:sp>
      <p:sp>
        <p:nvSpPr>
          <p:cNvPr id="15" name="object 15"/>
          <p:cNvSpPr txBox="1"/>
          <p:nvPr/>
        </p:nvSpPr>
        <p:spPr>
          <a:xfrm>
            <a:off x="15155906" y="1885928"/>
            <a:ext cx="2519680" cy="849630"/>
          </a:xfrm>
          <a:prstGeom prst="rect">
            <a:avLst/>
          </a:prstGeom>
        </p:spPr>
        <p:txBody>
          <a:bodyPr vert="horz" wrap="square" lIns="0" tIns="12700" rIns="0" bIns="0" rtlCol="0">
            <a:spAutoFit/>
          </a:bodyPr>
          <a:lstStyle/>
          <a:p>
            <a:pPr marL="12700" marR="5080">
              <a:lnSpc>
                <a:spcPct val="135200"/>
              </a:lnSpc>
              <a:spcBef>
                <a:spcPts val="100"/>
              </a:spcBef>
            </a:pPr>
            <a:r>
              <a:rPr sz="800" spc="-10" dirty="0">
                <a:solidFill>
                  <a:srgbClr val="616468"/>
                </a:solidFill>
                <a:latin typeface="Microsoft Sans Serif"/>
                <a:cs typeface="Microsoft Sans Serif"/>
              </a:rPr>
              <a:t>Esta </a:t>
            </a:r>
            <a:r>
              <a:rPr sz="800" spc="30" dirty="0">
                <a:solidFill>
                  <a:srgbClr val="616468"/>
                </a:solidFill>
                <a:latin typeface="Microsoft Sans Serif"/>
                <a:cs typeface="Microsoft Sans Serif"/>
              </a:rPr>
              <a:t>guía </a:t>
            </a:r>
            <a:r>
              <a:rPr sz="800" spc="35" dirty="0">
                <a:solidFill>
                  <a:srgbClr val="616468"/>
                </a:solidFill>
                <a:latin typeface="Microsoft Sans Serif"/>
                <a:cs typeface="Microsoft Sans Serif"/>
              </a:rPr>
              <a:t>proporciona información </a:t>
            </a:r>
            <a:r>
              <a:rPr sz="800" spc="25" dirty="0">
                <a:solidFill>
                  <a:srgbClr val="616468"/>
                </a:solidFill>
                <a:latin typeface="Microsoft Sans Serif"/>
                <a:cs typeface="Microsoft Sans Serif"/>
              </a:rPr>
              <a:t>para </a:t>
            </a:r>
            <a:r>
              <a:rPr sz="800" spc="25" dirty="0" err="1">
                <a:solidFill>
                  <a:srgbClr val="616468"/>
                </a:solidFill>
                <a:latin typeface="Microsoft Sans Serif"/>
                <a:cs typeface="Microsoft Sans Serif"/>
              </a:rPr>
              <a:t>verificar</a:t>
            </a:r>
            <a:r>
              <a:rPr sz="800" spc="25" dirty="0">
                <a:solidFill>
                  <a:srgbClr val="616468"/>
                </a:solidFill>
                <a:latin typeface="Microsoft Sans Serif"/>
                <a:cs typeface="Microsoft Sans Serif"/>
              </a:rPr>
              <a:t> </a:t>
            </a:r>
            <a:r>
              <a:rPr sz="800" spc="10" dirty="0">
                <a:solidFill>
                  <a:srgbClr val="616468"/>
                </a:solidFill>
                <a:latin typeface="Microsoft Sans Serif"/>
                <a:cs typeface="Microsoft Sans Serif"/>
              </a:rPr>
              <a:t>la</a:t>
            </a:r>
            <a:r>
              <a:rPr lang="es-ES" sz="800" spc="10" dirty="0">
                <a:solidFill>
                  <a:srgbClr val="616468"/>
                </a:solidFill>
                <a:latin typeface="Microsoft Sans Serif"/>
                <a:cs typeface="Microsoft Sans Serif"/>
              </a:rPr>
              <a:t> </a:t>
            </a:r>
            <a:r>
              <a:rPr sz="800" spc="10" dirty="0" err="1">
                <a:solidFill>
                  <a:srgbClr val="616468"/>
                </a:solidFill>
                <a:latin typeface="Microsoft Sans Serif"/>
                <a:cs typeface="Microsoft Sans Serif"/>
              </a:rPr>
              <a:t>solidez</a:t>
            </a:r>
            <a:r>
              <a:rPr sz="800" spc="10" dirty="0">
                <a:solidFill>
                  <a:srgbClr val="616468"/>
                </a:solidFill>
                <a:latin typeface="Microsoft Sans Serif"/>
                <a:cs typeface="Microsoft Sans Serif"/>
              </a:rPr>
              <a:t>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su </a:t>
            </a:r>
            <a:r>
              <a:rPr sz="800" spc="20" dirty="0">
                <a:solidFill>
                  <a:srgbClr val="616468"/>
                </a:solidFill>
                <a:latin typeface="Microsoft Sans Serif"/>
                <a:cs typeface="Microsoft Sans Serif"/>
              </a:rPr>
              <a:t>diseño </a:t>
            </a:r>
            <a:r>
              <a:rPr sz="800" spc="25" dirty="0">
                <a:solidFill>
                  <a:srgbClr val="616468"/>
                </a:solidFill>
                <a:latin typeface="Microsoft Sans Serif"/>
                <a:cs typeface="Microsoft Sans Serif"/>
              </a:rPr>
              <a:t>de </a:t>
            </a:r>
            <a:r>
              <a:rPr sz="800" spc="30" dirty="0">
                <a:solidFill>
                  <a:srgbClr val="616468"/>
                </a:solidFill>
                <a:latin typeface="Microsoft Sans Serif"/>
                <a:cs typeface="Microsoft Sans Serif"/>
              </a:rPr>
              <a:t>distribución </a:t>
            </a:r>
            <a:r>
              <a:rPr sz="800" spc="15" dirty="0">
                <a:solidFill>
                  <a:srgbClr val="616468"/>
                </a:solidFill>
                <a:latin typeface="Microsoft Sans Serif"/>
                <a:cs typeface="Microsoft Sans Serif"/>
              </a:rPr>
              <a:t>eléctrica </a:t>
            </a:r>
            <a:r>
              <a:rPr sz="800" spc="25" dirty="0">
                <a:solidFill>
                  <a:srgbClr val="616468"/>
                </a:solidFill>
                <a:latin typeface="Microsoft Sans Serif"/>
                <a:cs typeface="Microsoft Sans Serif"/>
              </a:rPr>
              <a:t>de </a:t>
            </a:r>
            <a:r>
              <a:rPr sz="800" spc="-25" dirty="0">
                <a:solidFill>
                  <a:srgbClr val="616468"/>
                </a:solidFill>
                <a:latin typeface="Microsoft Sans Serif"/>
                <a:cs typeface="Microsoft Sans Serif"/>
              </a:rPr>
              <a:t>BT</a:t>
            </a:r>
            <a:r>
              <a:rPr lang="es-AR" sz="800" spc="-25" dirty="0">
                <a:solidFill>
                  <a:srgbClr val="616468"/>
                </a:solidFill>
                <a:latin typeface="Microsoft Sans Serif"/>
                <a:cs typeface="Microsoft Sans Serif"/>
              </a:rPr>
              <a:t>, </a:t>
            </a:r>
            <a:r>
              <a:rPr sz="800" spc="35" dirty="0" err="1">
                <a:solidFill>
                  <a:srgbClr val="616468"/>
                </a:solidFill>
                <a:latin typeface="Microsoft Sans Serif"/>
                <a:cs typeface="Microsoft Sans Serif"/>
              </a:rPr>
              <a:t>combinando</a:t>
            </a:r>
            <a:r>
              <a:rPr sz="800" spc="35" dirty="0">
                <a:solidFill>
                  <a:srgbClr val="616468"/>
                </a:solidFill>
                <a:latin typeface="Microsoft Sans Serif"/>
                <a:cs typeface="Microsoft Sans Serif"/>
              </a:rPr>
              <a:t> </a:t>
            </a:r>
            <a:r>
              <a:rPr sz="800" spc="5" dirty="0">
                <a:solidFill>
                  <a:srgbClr val="616468"/>
                </a:solidFill>
                <a:latin typeface="Microsoft Sans Serif"/>
                <a:cs typeface="Microsoft Sans Serif"/>
              </a:rPr>
              <a:t>cada </a:t>
            </a:r>
            <a:r>
              <a:rPr sz="800" spc="45" dirty="0">
                <a:solidFill>
                  <a:srgbClr val="616468"/>
                </a:solidFill>
                <a:latin typeface="Microsoft Sans Serif"/>
                <a:cs typeface="Microsoft Sans Serif"/>
              </a:rPr>
              <a:t>uno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los </a:t>
            </a:r>
            <a:r>
              <a:rPr sz="800" spc="20" dirty="0">
                <a:solidFill>
                  <a:srgbClr val="616468"/>
                </a:solidFill>
                <a:latin typeface="Microsoft Sans Serif"/>
                <a:cs typeface="Microsoft Sans Serif"/>
              </a:rPr>
              <a:t>beneficios </a:t>
            </a:r>
            <a:r>
              <a:rPr sz="800" spc="25" dirty="0">
                <a:solidFill>
                  <a:srgbClr val="616468"/>
                </a:solidFill>
                <a:latin typeface="Microsoft Sans Serif"/>
                <a:cs typeface="Microsoft Sans Serif"/>
              </a:rPr>
              <a:t>de </a:t>
            </a:r>
            <a:r>
              <a:rPr sz="800" spc="10" dirty="0">
                <a:solidFill>
                  <a:srgbClr val="616468"/>
                </a:solidFill>
                <a:latin typeface="Microsoft Sans Serif"/>
                <a:cs typeface="Microsoft Sans Serif"/>
              </a:rPr>
              <a:t>la</a:t>
            </a:r>
            <a:r>
              <a:rPr lang="es-ES" sz="800" spc="10" dirty="0">
                <a:solidFill>
                  <a:srgbClr val="616468"/>
                </a:solidFill>
                <a:latin typeface="Microsoft Sans Serif"/>
                <a:cs typeface="Microsoft Sans Serif"/>
              </a:rPr>
              <a:t> </a:t>
            </a:r>
            <a:r>
              <a:rPr sz="800" spc="15" dirty="0" err="1">
                <a:solidFill>
                  <a:srgbClr val="616468"/>
                </a:solidFill>
                <a:latin typeface="Microsoft Sans Serif"/>
                <a:cs typeface="Microsoft Sans Serif"/>
              </a:rPr>
              <a:t>selectividad</a:t>
            </a:r>
            <a:r>
              <a:rPr sz="800" spc="-5" dirty="0">
                <a:solidFill>
                  <a:srgbClr val="616468"/>
                </a:solidFill>
                <a:latin typeface="Microsoft Sans Serif"/>
                <a:cs typeface="Microsoft Sans Serif"/>
              </a:rPr>
              <a:t> </a:t>
            </a:r>
            <a:r>
              <a:rPr sz="800" spc="5" dirty="0">
                <a:solidFill>
                  <a:srgbClr val="616468"/>
                </a:solidFill>
                <a:latin typeface="Microsoft Sans Serif"/>
                <a:cs typeface="Microsoft Sans Serif"/>
              </a:rPr>
              <a:t>y</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el</a:t>
            </a:r>
            <a:r>
              <a:rPr sz="800" spc="-5" dirty="0">
                <a:solidFill>
                  <a:srgbClr val="616468"/>
                </a:solidFill>
                <a:latin typeface="Microsoft Sans Serif"/>
                <a:cs typeface="Microsoft Sans Serif"/>
              </a:rPr>
              <a:t> </a:t>
            </a:r>
            <a:r>
              <a:rPr sz="800" dirty="0">
                <a:solidFill>
                  <a:srgbClr val="616468"/>
                </a:solidFill>
                <a:latin typeface="Microsoft Sans Serif"/>
                <a:cs typeface="Microsoft Sans Serif"/>
              </a:rPr>
              <a:t>cascada</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para</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su</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diseño.</a:t>
            </a:r>
            <a:r>
              <a:rPr sz="800" spc="-5" dirty="0">
                <a:solidFill>
                  <a:srgbClr val="616468"/>
                </a:solidFill>
                <a:latin typeface="Microsoft Sans Serif"/>
                <a:cs typeface="Microsoft Sans Serif"/>
              </a:rPr>
              <a:t> </a:t>
            </a:r>
            <a:r>
              <a:rPr sz="800" u="sng" spc="10" dirty="0" err="1">
                <a:solidFill>
                  <a:srgbClr val="41B3E5"/>
                </a:solidFill>
                <a:uFill>
                  <a:solidFill>
                    <a:srgbClr val="41B3E5"/>
                  </a:solidFill>
                </a:uFill>
                <a:latin typeface="Microsoft Sans Serif"/>
                <a:cs typeface="Microsoft Sans Serif"/>
              </a:rPr>
              <a:t>Descarga</a:t>
            </a:r>
            <a:r>
              <a:rPr sz="800" u="sng" dirty="0">
                <a:solidFill>
                  <a:srgbClr val="41B3E5"/>
                </a:solidFill>
                <a:uFill>
                  <a:solidFill>
                    <a:srgbClr val="41B3E5"/>
                  </a:solidFill>
                </a:uFill>
                <a:latin typeface="Microsoft Sans Serif"/>
                <a:cs typeface="Microsoft Sans Serif"/>
              </a:rPr>
              <a:t> </a:t>
            </a:r>
            <a:r>
              <a:rPr sz="800" u="sng" spc="10" dirty="0">
                <a:solidFill>
                  <a:srgbClr val="41B3E5"/>
                </a:solidFill>
                <a:uFill>
                  <a:solidFill>
                    <a:srgbClr val="41B3E5"/>
                  </a:solidFill>
                </a:uFill>
                <a:latin typeface="Microsoft Sans Serif"/>
                <a:cs typeface="Microsoft Sans Serif"/>
              </a:rPr>
              <a:t>la</a:t>
            </a:r>
            <a:r>
              <a:rPr lang="es-ES" sz="800" u="sng" spc="10" dirty="0">
                <a:solidFill>
                  <a:srgbClr val="41B3E5"/>
                </a:solidFill>
                <a:uFill>
                  <a:solidFill>
                    <a:srgbClr val="41B3E5"/>
                  </a:solidFill>
                </a:uFill>
                <a:latin typeface="Microsoft Sans Serif"/>
                <a:cs typeface="Microsoft Sans Serif"/>
              </a:rPr>
              <a:t> </a:t>
            </a:r>
            <a:r>
              <a:rPr sz="800" u="sng" spc="5" dirty="0" err="1">
                <a:solidFill>
                  <a:srgbClr val="41B3E5"/>
                </a:solidFill>
                <a:uFill>
                  <a:solidFill>
                    <a:srgbClr val="41B3E5"/>
                  </a:solidFill>
                </a:uFill>
                <a:latin typeface="Microsoft Sans Serif"/>
                <a:cs typeface="Microsoft Sans Serif"/>
              </a:rPr>
              <a:t>Guía</a:t>
            </a:r>
            <a:r>
              <a:rPr sz="800" u="sng" spc="5" dirty="0">
                <a:solidFill>
                  <a:srgbClr val="41B3E5"/>
                </a:solidFill>
                <a:uFill>
                  <a:solidFill>
                    <a:srgbClr val="41B3E5"/>
                  </a:solidFill>
                </a:uFill>
                <a:latin typeface="Microsoft Sans Serif"/>
                <a:cs typeface="Microsoft Sans Serif"/>
              </a:rPr>
              <a:t>.</a:t>
            </a:r>
            <a:endParaRPr sz="800" dirty="0">
              <a:latin typeface="Microsoft Sans Serif"/>
              <a:cs typeface="Microsoft Sans Serif"/>
            </a:endParaRPr>
          </a:p>
        </p:txBody>
      </p:sp>
      <p:sp>
        <p:nvSpPr>
          <p:cNvPr id="19" name="object 19"/>
          <p:cNvSpPr txBox="1"/>
          <p:nvPr/>
        </p:nvSpPr>
        <p:spPr>
          <a:xfrm>
            <a:off x="10155246" y="885796"/>
            <a:ext cx="1016635" cy="1140249"/>
          </a:xfrm>
          <a:prstGeom prst="rect">
            <a:avLst/>
          </a:prstGeom>
        </p:spPr>
        <p:txBody>
          <a:bodyPr vert="horz" wrap="square" lIns="0" tIns="12700" rIns="0" bIns="0" rtlCol="0">
            <a:spAutoFit/>
          </a:bodyPr>
          <a:lstStyle/>
          <a:p>
            <a:pPr marL="12700">
              <a:spcBef>
                <a:spcPts val="100"/>
              </a:spcBef>
            </a:pPr>
            <a:r>
              <a:rPr sz="700" dirty="0">
                <a:solidFill>
                  <a:srgbClr val="616468"/>
                </a:solidFill>
                <a:latin typeface="Microsoft Sans Serif"/>
                <a:cs typeface="Microsoft Sans Serif"/>
              </a:rPr>
              <a:t>Para</a:t>
            </a:r>
            <a:r>
              <a:rPr sz="700" spc="-25" dirty="0">
                <a:solidFill>
                  <a:srgbClr val="616468"/>
                </a:solidFill>
                <a:latin typeface="Microsoft Sans Serif"/>
                <a:cs typeface="Microsoft Sans Serif"/>
              </a:rPr>
              <a:t> </a:t>
            </a:r>
            <a:r>
              <a:rPr sz="700" spc="10" dirty="0">
                <a:solidFill>
                  <a:srgbClr val="616468"/>
                </a:solidFill>
                <a:latin typeface="Microsoft Sans Serif"/>
                <a:cs typeface="Microsoft Sans Serif"/>
              </a:rPr>
              <a:t>la</a:t>
            </a:r>
            <a:r>
              <a:rPr sz="700" spc="-20" dirty="0">
                <a:solidFill>
                  <a:srgbClr val="616468"/>
                </a:solidFill>
                <a:latin typeface="Microsoft Sans Serif"/>
                <a:cs typeface="Microsoft Sans Serif"/>
              </a:rPr>
              <a:t> </a:t>
            </a:r>
            <a:r>
              <a:rPr sz="700" spc="25" dirty="0">
                <a:solidFill>
                  <a:srgbClr val="616468"/>
                </a:solidFill>
                <a:latin typeface="Microsoft Sans Serif"/>
                <a:cs typeface="Microsoft Sans Serif"/>
              </a:rPr>
              <a:t>coordinación</a:t>
            </a:r>
            <a:r>
              <a:rPr sz="700" spc="-20"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endParaRPr sz="700" dirty="0">
              <a:latin typeface="Microsoft Sans Serif"/>
              <a:cs typeface="Microsoft Sans Serif"/>
            </a:endParaRPr>
          </a:p>
          <a:p>
            <a:pPr marL="12700">
              <a:spcBef>
                <a:spcPts val="710"/>
              </a:spcBef>
            </a:pPr>
            <a:r>
              <a:rPr sz="450" spc="15" dirty="0">
                <a:solidFill>
                  <a:srgbClr val="616468"/>
                </a:solidFill>
                <a:latin typeface="Microsoft Sans Serif"/>
                <a:cs typeface="Microsoft Sans Serif"/>
              </a:rPr>
              <a:t>protección</a:t>
            </a:r>
            <a:r>
              <a:rPr sz="450" spc="-5" dirty="0">
                <a:solidFill>
                  <a:srgbClr val="616468"/>
                </a:solidFill>
                <a:latin typeface="Microsoft Sans Serif"/>
                <a:cs typeface="Microsoft Sans Serif"/>
              </a:rPr>
              <a:t> </a:t>
            </a:r>
            <a:r>
              <a:rPr sz="450" spc="15" dirty="0">
                <a:solidFill>
                  <a:srgbClr val="616468"/>
                </a:solidFill>
                <a:latin typeface="Microsoft Sans Serif"/>
                <a:cs typeface="Microsoft Sans Serif"/>
              </a:rPr>
              <a:t>contra</a:t>
            </a:r>
            <a:r>
              <a:rPr sz="450" spc="-5" dirty="0">
                <a:solidFill>
                  <a:srgbClr val="616468"/>
                </a:solidFill>
                <a:latin typeface="Microsoft Sans Serif"/>
                <a:cs typeface="Microsoft Sans Serif"/>
              </a:rPr>
              <a:t> </a:t>
            </a:r>
            <a:r>
              <a:rPr sz="450" spc="10" dirty="0">
                <a:solidFill>
                  <a:srgbClr val="616468"/>
                </a:solidFill>
                <a:latin typeface="Microsoft Sans Serif"/>
                <a:cs typeface="Microsoft Sans Serif"/>
              </a:rPr>
              <a:t>sobretensiones</a:t>
            </a:r>
            <a:endParaRPr sz="450" dirty="0">
              <a:latin typeface="Microsoft Sans Serif"/>
              <a:cs typeface="Microsoft Sans Serif"/>
            </a:endParaRPr>
          </a:p>
          <a:p>
            <a:pPr marL="12700">
              <a:spcBef>
                <a:spcPts val="509"/>
              </a:spcBef>
            </a:pPr>
            <a:r>
              <a:rPr sz="700" spc="15" dirty="0">
                <a:solidFill>
                  <a:srgbClr val="616468"/>
                </a:solidFill>
                <a:latin typeface="Microsoft Sans Serif"/>
                <a:cs typeface="Microsoft Sans Serif"/>
              </a:rPr>
              <a:t>dispositivos</a:t>
            </a:r>
            <a:r>
              <a:rPr sz="700" spc="-25" dirty="0">
                <a:solidFill>
                  <a:srgbClr val="616468"/>
                </a:solidFill>
                <a:latin typeface="Microsoft Sans Serif"/>
                <a:cs typeface="Microsoft Sans Serif"/>
              </a:rPr>
              <a:t> </a:t>
            </a:r>
            <a:r>
              <a:rPr sz="700" spc="20" dirty="0">
                <a:solidFill>
                  <a:srgbClr val="616468"/>
                </a:solidFill>
                <a:latin typeface="Microsoft Sans Serif"/>
                <a:cs typeface="Microsoft Sans Serif"/>
              </a:rPr>
              <a:t>con</a:t>
            </a:r>
            <a:endParaRPr sz="700" dirty="0">
              <a:latin typeface="Microsoft Sans Serif"/>
              <a:cs typeface="Microsoft Sans Serif"/>
            </a:endParaRPr>
          </a:p>
          <a:p>
            <a:pPr marL="12700">
              <a:spcBef>
                <a:spcPts val="259"/>
              </a:spcBef>
            </a:pPr>
            <a:r>
              <a:rPr sz="900" spc="45" dirty="0">
                <a:solidFill>
                  <a:srgbClr val="616468"/>
                </a:solidFill>
                <a:latin typeface="Microsoft Sans Serif"/>
                <a:cs typeface="Microsoft Sans Serif"/>
              </a:rPr>
              <a:t>río</a:t>
            </a:r>
            <a:r>
              <a:rPr sz="900" spc="-45" dirty="0">
                <a:solidFill>
                  <a:srgbClr val="616468"/>
                </a:solidFill>
                <a:latin typeface="Microsoft Sans Serif"/>
                <a:cs typeface="Microsoft Sans Serif"/>
              </a:rPr>
              <a:t> </a:t>
            </a:r>
            <a:r>
              <a:rPr sz="900" spc="35" dirty="0">
                <a:solidFill>
                  <a:srgbClr val="616468"/>
                </a:solidFill>
                <a:latin typeface="Microsoft Sans Serif"/>
                <a:cs typeface="Microsoft Sans Serif"/>
              </a:rPr>
              <a:t>arriba</a:t>
            </a:r>
            <a:endParaRPr sz="900" dirty="0">
              <a:latin typeface="Microsoft Sans Serif"/>
              <a:cs typeface="Microsoft Sans Serif"/>
            </a:endParaRPr>
          </a:p>
          <a:p>
            <a:pPr marL="12700" marR="5080">
              <a:lnSpc>
                <a:spcPct val="140600"/>
              </a:lnSpc>
              <a:spcBef>
                <a:spcPts val="75"/>
              </a:spcBef>
            </a:pPr>
            <a:r>
              <a:rPr sz="700" spc="25" dirty="0" err="1">
                <a:solidFill>
                  <a:srgbClr val="616468"/>
                </a:solidFill>
                <a:latin typeface="Microsoft Sans Serif"/>
                <a:cs typeface="Microsoft Sans Serif"/>
              </a:rPr>
              <a:t>sobrecorriente</a:t>
            </a:r>
            <a:r>
              <a:rPr lang="es-ES" sz="700" spc="25" dirty="0">
                <a:solidFill>
                  <a:srgbClr val="616468"/>
                </a:solidFill>
                <a:latin typeface="Microsoft Sans Serif"/>
                <a:cs typeface="Microsoft Sans Serif"/>
              </a:rPr>
              <a:t> </a:t>
            </a:r>
            <a:r>
              <a:rPr sz="750" spc="25" dirty="0" err="1">
                <a:solidFill>
                  <a:srgbClr val="616468"/>
                </a:solidFill>
                <a:latin typeface="Microsoft Sans Serif"/>
                <a:cs typeface="Microsoft Sans Serif"/>
              </a:rPr>
              <a:t>proteccion</a:t>
            </a:r>
            <a:r>
              <a:rPr sz="750" u="sng" spc="25" dirty="0" err="1">
                <a:solidFill>
                  <a:srgbClr val="41B3E5"/>
                </a:solidFill>
                <a:uFill>
                  <a:solidFill>
                    <a:srgbClr val="41B3E5"/>
                  </a:solidFill>
                </a:uFill>
                <a:latin typeface="Microsoft Sans Serif"/>
                <a:cs typeface="Microsoft Sans Serif"/>
              </a:rPr>
              <a:t>ver</a:t>
            </a:r>
            <a:r>
              <a:rPr sz="750" u="sng" spc="-40" dirty="0">
                <a:solidFill>
                  <a:srgbClr val="41B3E5"/>
                </a:solidFill>
                <a:uFill>
                  <a:solidFill>
                    <a:srgbClr val="41B3E5"/>
                  </a:solidFill>
                </a:uFill>
                <a:latin typeface="Microsoft Sans Serif"/>
                <a:cs typeface="Microsoft Sans Serif"/>
              </a:rPr>
              <a:t> </a:t>
            </a:r>
            <a:r>
              <a:rPr sz="750" u="sng" spc="30" dirty="0" err="1">
                <a:solidFill>
                  <a:srgbClr val="41B3E5"/>
                </a:solidFill>
                <a:uFill>
                  <a:solidFill>
                    <a:srgbClr val="41B3E5"/>
                  </a:solidFill>
                </a:uFill>
                <a:latin typeface="Microsoft Sans Serif"/>
                <a:cs typeface="Microsoft Sans Serif"/>
              </a:rPr>
              <a:t>nuestro</a:t>
            </a:r>
            <a:r>
              <a:rPr lang="es-ES" sz="750" u="sng" spc="30" dirty="0">
                <a:solidFill>
                  <a:srgbClr val="41B3E5"/>
                </a:solidFill>
                <a:uFill>
                  <a:solidFill>
                    <a:srgbClr val="41B3E5"/>
                  </a:solidFill>
                </a:uFill>
                <a:latin typeface="Microsoft Sans Serif"/>
                <a:cs typeface="Microsoft Sans Serif"/>
              </a:rPr>
              <a:t> </a:t>
            </a:r>
            <a:r>
              <a:rPr sz="850" u="sng" spc="30" dirty="0" err="1">
                <a:solidFill>
                  <a:srgbClr val="41B3E5"/>
                </a:solidFill>
                <a:uFill>
                  <a:solidFill>
                    <a:srgbClr val="41B3E5"/>
                  </a:solidFill>
                </a:uFill>
                <a:latin typeface="Microsoft Sans Serif"/>
                <a:cs typeface="Microsoft Sans Serif"/>
              </a:rPr>
              <a:t>guía</a:t>
            </a:r>
            <a:r>
              <a:rPr sz="850" u="sng" spc="-15" dirty="0">
                <a:solidFill>
                  <a:srgbClr val="41B3E5"/>
                </a:solidFill>
                <a:uFill>
                  <a:solidFill>
                    <a:srgbClr val="41B3E5"/>
                  </a:solidFill>
                </a:uFill>
                <a:latin typeface="Microsoft Sans Serif"/>
                <a:cs typeface="Microsoft Sans Serif"/>
              </a:rPr>
              <a:t> </a:t>
            </a:r>
            <a:r>
              <a:rPr sz="850" u="sng" spc="25" dirty="0">
                <a:solidFill>
                  <a:srgbClr val="41B3E5"/>
                </a:solidFill>
                <a:uFill>
                  <a:solidFill>
                    <a:srgbClr val="41B3E5"/>
                  </a:solidFill>
                </a:uFill>
                <a:latin typeface="Microsoft Sans Serif"/>
                <a:cs typeface="Microsoft Sans Serif"/>
              </a:rPr>
              <a:t>de</a:t>
            </a:r>
            <a:r>
              <a:rPr sz="850" u="sng" spc="-10" dirty="0">
                <a:solidFill>
                  <a:srgbClr val="41B3E5"/>
                </a:solidFill>
                <a:uFill>
                  <a:solidFill>
                    <a:srgbClr val="41B3E5"/>
                  </a:solidFill>
                </a:uFill>
                <a:latin typeface="Microsoft Sans Serif"/>
                <a:cs typeface="Microsoft Sans Serif"/>
              </a:rPr>
              <a:t> </a:t>
            </a:r>
            <a:r>
              <a:rPr sz="850" u="sng" spc="20" dirty="0">
                <a:solidFill>
                  <a:srgbClr val="41B3E5"/>
                </a:solidFill>
                <a:uFill>
                  <a:solidFill>
                    <a:srgbClr val="41B3E5"/>
                  </a:solidFill>
                </a:uFill>
                <a:latin typeface="Microsoft Sans Serif"/>
                <a:cs typeface="Microsoft Sans Serif"/>
              </a:rPr>
              <a:t>diseño.</a:t>
            </a:r>
            <a:endParaRPr sz="850" dirty="0">
              <a:latin typeface="Microsoft Sans Serif"/>
              <a:cs typeface="Microsoft Sans Serif"/>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798864" y="282543"/>
            <a:ext cx="1186180" cy="1697989"/>
            <a:chOff x="4654918" y="7416482"/>
            <a:chExt cx="1186180" cy="1697989"/>
          </a:xfrm>
        </p:grpSpPr>
        <p:pic>
          <p:nvPicPr>
            <p:cNvPr id="3" name="object 3"/>
            <p:cNvPicPr/>
            <p:nvPr/>
          </p:nvPicPr>
          <p:blipFill>
            <a:blip r:embed="rId2" cstate="print"/>
            <a:stretch>
              <a:fillRect/>
            </a:stretch>
          </p:blipFill>
          <p:spPr>
            <a:xfrm>
              <a:off x="4658095" y="7419657"/>
              <a:ext cx="1179218" cy="1621847"/>
            </a:xfrm>
            <a:prstGeom prst="rect">
              <a:avLst/>
            </a:prstGeom>
          </p:spPr>
        </p:pic>
        <p:sp>
          <p:nvSpPr>
            <p:cNvPr id="4" name="object 4"/>
            <p:cNvSpPr/>
            <p:nvPr/>
          </p:nvSpPr>
          <p:spPr>
            <a:xfrm>
              <a:off x="4658093" y="7419657"/>
              <a:ext cx="1179830" cy="1691639"/>
            </a:xfrm>
            <a:custGeom>
              <a:avLst/>
              <a:gdLst/>
              <a:ahLst/>
              <a:cxnLst/>
              <a:rect l="l" t="t" r="r" b="b"/>
              <a:pathLst>
                <a:path w="1179829" h="1691640">
                  <a:moveTo>
                    <a:pt x="0" y="1691538"/>
                  </a:moveTo>
                  <a:lnTo>
                    <a:pt x="1179220" y="1691538"/>
                  </a:lnTo>
                  <a:lnTo>
                    <a:pt x="1179220" y="0"/>
                  </a:lnTo>
                  <a:lnTo>
                    <a:pt x="0" y="0"/>
                  </a:lnTo>
                  <a:lnTo>
                    <a:pt x="0" y="1691538"/>
                  </a:lnTo>
                  <a:close/>
                </a:path>
              </a:pathLst>
            </a:custGeom>
            <a:ln w="6350">
              <a:solidFill>
                <a:srgbClr val="B5B6B6"/>
              </a:solidFill>
            </a:ln>
          </p:spPr>
          <p:txBody>
            <a:bodyPr wrap="square" lIns="0" tIns="0" rIns="0" bIns="0" rtlCol="0"/>
            <a:lstStyle/>
            <a:p>
              <a:endParaRPr/>
            </a:p>
          </p:txBody>
        </p:sp>
      </p:grpSp>
      <p:pic>
        <p:nvPicPr>
          <p:cNvPr id="5" name="object 5"/>
          <p:cNvPicPr/>
          <p:nvPr/>
        </p:nvPicPr>
        <p:blipFill>
          <a:blip r:embed="rId3" cstate="print"/>
          <a:stretch>
            <a:fillRect/>
          </a:stretch>
        </p:blipFill>
        <p:spPr>
          <a:xfrm>
            <a:off x="15165515" y="233701"/>
            <a:ext cx="1176261" cy="1647648"/>
          </a:xfrm>
          <a:prstGeom prst="rect">
            <a:avLst/>
          </a:prstGeom>
        </p:spPr>
      </p:pic>
      <p:pic>
        <p:nvPicPr>
          <p:cNvPr id="6" name="object 6"/>
          <p:cNvPicPr/>
          <p:nvPr/>
        </p:nvPicPr>
        <p:blipFill>
          <a:blip r:embed="rId4" cstate="print"/>
          <a:stretch>
            <a:fillRect/>
          </a:stretch>
        </p:blipFill>
        <p:spPr>
          <a:xfrm>
            <a:off x="5054600" y="0"/>
            <a:ext cx="3594" cy="10058400"/>
          </a:xfrm>
          <a:prstGeom prst="rect">
            <a:avLst/>
          </a:prstGeom>
        </p:spPr>
      </p:pic>
      <p:grpSp>
        <p:nvGrpSpPr>
          <p:cNvPr id="7" name="object 7"/>
          <p:cNvGrpSpPr/>
          <p:nvPr/>
        </p:nvGrpSpPr>
        <p:grpSpPr>
          <a:xfrm>
            <a:off x="16527514" y="236866"/>
            <a:ext cx="1191895" cy="1641475"/>
            <a:chOff x="6024003" y="2917812"/>
            <a:chExt cx="1191895" cy="1641475"/>
          </a:xfrm>
        </p:grpSpPr>
        <p:pic>
          <p:nvPicPr>
            <p:cNvPr id="8" name="object 8"/>
            <p:cNvPicPr/>
            <p:nvPr/>
          </p:nvPicPr>
          <p:blipFill>
            <a:blip r:embed="rId5" cstate="print"/>
            <a:stretch>
              <a:fillRect/>
            </a:stretch>
          </p:blipFill>
          <p:spPr>
            <a:xfrm>
              <a:off x="6031959" y="2920987"/>
              <a:ext cx="1179149" cy="1635112"/>
            </a:xfrm>
            <a:prstGeom prst="rect">
              <a:avLst/>
            </a:prstGeom>
          </p:spPr>
        </p:pic>
        <p:sp>
          <p:nvSpPr>
            <p:cNvPr id="9" name="object 9"/>
            <p:cNvSpPr/>
            <p:nvPr/>
          </p:nvSpPr>
          <p:spPr>
            <a:xfrm>
              <a:off x="6027178" y="2920987"/>
              <a:ext cx="1185545" cy="1635125"/>
            </a:xfrm>
            <a:custGeom>
              <a:avLst/>
              <a:gdLst/>
              <a:ahLst/>
              <a:cxnLst/>
              <a:rect l="l" t="t" r="r" b="b"/>
              <a:pathLst>
                <a:path w="1185545" h="1635125">
                  <a:moveTo>
                    <a:pt x="0" y="1635112"/>
                  </a:moveTo>
                  <a:lnTo>
                    <a:pt x="1185214" y="1635112"/>
                  </a:lnTo>
                  <a:lnTo>
                    <a:pt x="1185214" y="0"/>
                  </a:lnTo>
                  <a:lnTo>
                    <a:pt x="0" y="0"/>
                  </a:lnTo>
                  <a:lnTo>
                    <a:pt x="0" y="1635112"/>
                  </a:lnTo>
                  <a:close/>
                </a:path>
              </a:pathLst>
            </a:custGeom>
            <a:ln w="6350">
              <a:solidFill>
                <a:srgbClr val="B5B6B6"/>
              </a:solidFill>
            </a:ln>
          </p:spPr>
          <p:txBody>
            <a:bodyPr wrap="square" lIns="0" tIns="0" rIns="0" bIns="0" rtlCol="0"/>
            <a:lstStyle/>
            <a:p>
              <a:endParaRPr/>
            </a:p>
          </p:txBody>
        </p:sp>
      </p:grpSp>
      <p:sp>
        <p:nvSpPr>
          <p:cNvPr id="10" name="object 10"/>
          <p:cNvSpPr txBox="1">
            <a:spLocks noGrp="1"/>
          </p:cNvSpPr>
          <p:nvPr>
            <p:ph type="title"/>
          </p:nvPr>
        </p:nvSpPr>
        <p:spPr>
          <a:xfrm>
            <a:off x="296802" y="314292"/>
            <a:ext cx="17287996" cy="997709"/>
          </a:xfrm>
          <a:prstGeom prst="rect">
            <a:avLst/>
          </a:prstGeom>
        </p:spPr>
        <p:txBody>
          <a:bodyPr vert="horz" wrap="square" lIns="0" tIns="12700" rIns="0" bIns="0" rtlCol="0">
            <a:spAutoFit/>
          </a:bodyPr>
          <a:lstStyle/>
          <a:p>
            <a:pPr marL="12700">
              <a:spcBef>
                <a:spcPts val="100"/>
              </a:spcBef>
            </a:pPr>
            <a:r>
              <a:rPr sz="3200" b="1" spc="95"/>
              <a:t>Coordinación</a:t>
            </a:r>
            <a:r>
              <a:rPr sz="3200" b="1" spc="-70"/>
              <a:t> </a:t>
            </a:r>
            <a:r>
              <a:rPr sz="3200" b="1" spc="150" smtClean="0"/>
              <a:t>entre</a:t>
            </a:r>
            <a:r>
              <a:rPr lang="es-ES" sz="3200" b="1" spc="150" dirty="0" smtClean="0"/>
              <a:t> </a:t>
            </a:r>
            <a:r>
              <a:rPr lang="es-AR" sz="3200" b="1" spc="85" dirty="0" smtClean="0"/>
              <a:t>interruptores</a:t>
            </a:r>
            <a:r>
              <a:rPr lang="es-AR" sz="3200" b="1" spc="-20" dirty="0" smtClean="0"/>
              <a:t> </a:t>
            </a:r>
            <a:r>
              <a:rPr lang="es-AR" sz="3200" b="1" spc="60" dirty="0" smtClean="0"/>
              <a:t>de</a:t>
            </a:r>
            <a:r>
              <a:rPr lang="es-AR" sz="3200" b="1" spc="-20" dirty="0" smtClean="0"/>
              <a:t> </a:t>
            </a:r>
            <a:r>
              <a:rPr lang="es-AR" sz="3200" b="1" spc="65" dirty="0" smtClean="0"/>
              <a:t>circuito</a:t>
            </a:r>
            <a:r>
              <a:rPr lang="es-AR" sz="3200" b="1" dirty="0" smtClean="0"/>
              <a:t/>
            </a:r>
            <a:br>
              <a:rPr lang="es-AR" sz="3200" b="1" dirty="0" smtClean="0"/>
            </a:br>
            <a:r>
              <a:rPr lang="es-AR" sz="3200" b="1" spc="15" dirty="0" smtClean="0"/>
              <a:t>Selectividad</a:t>
            </a:r>
            <a:endParaRPr sz="3200" b="1"/>
          </a:p>
        </p:txBody>
      </p:sp>
      <p:sp>
        <p:nvSpPr>
          <p:cNvPr id="12" name="object 12"/>
          <p:cNvSpPr txBox="1"/>
          <p:nvPr/>
        </p:nvSpPr>
        <p:spPr>
          <a:xfrm>
            <a:off x="296802" y="2100242"/>
            <a:ext cx="17216558" cy="5591274"/>
          </a:xfrm>
          <a:prstGeom prst="rect">
            <a:avLst/>
          </a:prstGeom>
        </p:spPr>
        <p:txBody>
          <a:bodyPr vert="horz" wrap="square" lIns="0" tIns="12700" rIns="0" bIns="0" rtlCol="0">
            <a:spAutoFit/>
          </a:bodyPr>
          <a:lstStyle/>
          <a:p>
            <a:pPr marL="12700" marR="419734" algn="just">
              <a:spcBef>
                <a:spcPts val="5"/>
              </a:spcBef>
            </a:pPr>
            <a:r>
              <a:rPr lang="es-AR" sz="2400" spc="10" dirty="0" smtClean="0">
                <a:solidFill>
                  <a:srgbClr val="221915"/>
                </a:solidFill>
                <a:latin typeface="Tahoma" pitchFamily="34" charset="0"/>
                <a:ea typeface="Tahoma" pitchFamily="34" charset="0"/>
                <a:cs typeface="Tahoma" pitchFamily="34" charset="0"/>
              </a:rPr>
              <a:t>Schneider</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Electric </a:t>
            </a:r>
            <a:r>
              <a:rPr lang="es-AR" sz="2400" spc="30" dirty="0" smtClean="0">
                <a:solidFill>
                  <a:srgbClr val="221915"/>
                </a:solidFill>
                <a:latin typeface="Tahoma" pitchFamily="34" charset="0"/>
                <a:ea typeface="Tahoma" pitchFamily="34" charset="0"/>
                <a:cs typeface="Tahoma" pitchFamily="34" charset="0"/>
              </a:rPr>
              <a:t>proporciona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prestaciones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"coordinación"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para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dos</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o</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tres </a:t>
            </a:r>
            <a:r>
              <a:rPr lang="es-AR" sz="2400" spc="20" dirty="0" smtClean="0">
                <a:solidFill>
                  <a:srgbClr val="221915"/>
                </a:solidFill>
                <a:latin typeface="Tahoma" pitchFamily="34" charset="0"/>
                <a:ea typeface="Tahoma" pitchFamily="34" charset="0"/>
                <a:cs typeface="Tahoma" pitchFamily="34" charset="0"/>
              </a:rPr>
              <a:t>dispositivos</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BT</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siguientes</a:t>
            </a:r>
            <a:r>
              <a:rPr lang="es-AR" sz="2400" spc="-5" dirty="0" smtClean="0">
                <a:solidFill>
                  <a:srgbClr val="221915"/>
                </a:solidFill>
                <a:latin typeface="Tahoma" pitchFamily="34" charset="0"/>
                <a:ea typeface="Tahoma" pitchFamily="34" charset="0"/>
                <a:cs typeface="Tahoma" pitchFamily="34" charset="0"/>
              </a:rPr>
              <a:t> casos: </a:t>
            </a:r>
            <a:endParaRPr lang="es-AR" sz="2400" dirty="0" smtClean="0">
              <a:latin typeface="Tahoma" pitchFamily="34" charset="0"/>
              <a:ea typeface="Tahoma" pitchFamily="34" charset="0"/>
              <a:cs typeface="Tahoma" pitchFamily="34" charset="0"/>
            </a:endParaRPr>
          </a:p>
          <a:p>
            <a:pPr marL="12700" algn="just">
              <a:spcBef>
                <a:spcPts val="665"/>
              </a:spcBef>
            </a:pPr>
            <a:endParaRPr lang="es-AR" sz="2400" spc="15" dirty="0" smtClean="0">
              <a:solidFill>
                <a:srgbClr val="221915"/>
              </a:solidFill>
              <a:latin typeface="Tahoma" pitchFamily="34" charset="0"/>
              <a:ea typeface="Tahoma" pitchFamily="34" charset="0"/>
              <a:cs typeface="Tahoma" pitchFamily="34" charset="0"/>
            </a:endParaRPr>
          </a:p>
          <a:p>
            <a:pPr marL="12700" algn="just">
              <a:spcBef>
                <a:spcPts val="665"/>
              </a:spcBef>
            </a:pPr>
            <a:r>
              <a:rPr lang="es-AR" sz="2400" spc="15" dirty="0" smtClean="0">
                <a:solidFill>
                  <a:srgbClr val="221915"/>
                </a:solidFill>
                <a:latin typeface="Tahoma" pitchFamily="34" charset="0"/>
                <a:ea typeface="Tahoma" pitchFamily="34" charset="0"/>
                <a:cs typeface="Tahoma" pitchFamily="34" charset="0"/>
              </a:rPr>
              <a:t>Coordinaciones</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relacionadas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continuidad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del</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suministro</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y/o</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buen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funcionamiento: </a:t>
            </a:r>
            <a:endParaRPr lang="es-AR" sz="2400" dirty="0" smtClean="0">
              <a:latin typeface="Tahoma" pitchFamily="34" charset="0"/>
              <a:ea typeface="Tahoma" pitchFamily="34" charset="0"/>
              <a:cs typeface="Tahoma" pitchFamily="34" charset="0"/>
            </a:endParaRPr>
          </a:p>
          <a:p>
            <a:pPr marL="715963" lvl="1" indent="-246063" algn="just">
              <a:spcBef>
                <a:spcPts val="520"/>
              </a:spcBef>
              <a:buClr>
                <a:srgbClr val="3DCC58"/>
              </a:buClr>
              <a:buSzPct val="138461"/>
              <a:buFont typeface="Arial" pitchFamily="34" charset="0"/>
              <a:buChar char="•"/>
              <a:tabLst>
                <a:tab pos="114935" algn="l"/>
              </a:tabLst>
            </a:pPr>
            <a:r>
              <a:rPr lang="es-AR" sz="2400" spc="5" dirty="0" smtClean="0">
                <a:solidFill>
                  <a:srgbClr val="221915"/>
                </a:solidFill>
                <a:latin typeface="Tahoma" pitchFamily="34" charset="0"/>
                <a:ea typeface="Tahoma" pitchFamily="34" charset="0"/>
                <a:cs typeface="Tahoma" pitchFamily="34" charset="0"/>
              </a:rPr>
              <a:t>Selectividad</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(también</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llamada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discriminación)</a:t>
            </a:r>
            <a:endParaRPr lang="es-AR" sz="2400" dirty="0" smtClean="0">
              <a:latin typeface="Tahoma" pitchFamily="34" charset="0"/>
              <a:ea typeface="Tahoma" pitchFamily="34" charset="0"/>
              <a:cs typeface="Tahoma" pitchFamily="34" charset="0"/>
            </a:endParaRPr>
          </a:p>
          <a:p>
            <a:pPr marL="715963" lvl="1" indent="-246063" algn="just">
              <a:spcBef>
                <a:spcPts val="370"/>
              </a:spcBef>
              <a:buClr>
                <a:srgbClr val="3DCC58"/>
              </a:buClr>
              <a:buSzPct val="112500"/>
              <a:buFont typeface="Arial" pitchFamily="34" charset="0"/>
              <a:buChar char="•"/>
              <a:tabLst>
                <a:tab pos="114935" algn="l"/>
              </a:tabLst>
            </a:pPr>
            <a:r>
              <a:rPr lang="es-AR" sz="2400" spc="10" dirty="0" smtClean="0">
                <a:solidFill>
                  <a:srgbClr val="221915"/>
                </a:solidFill>
                <a:latin typeface="Tahoma" pitchFamily="34" charset="0"/>
                <a:ea typeface="Tahoma" pitchFamily="34" charset="0"/>
                <a:cs typeface="Tahoma" pitchFamily="34" charset="0"/>
              </a:rPr>
              <a:t>Selectividad</a:t>
            </a:r>
            <a:r>
              <a:rPr lang="es-AR" sz="2400" spc="-1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mejorada</a:t>
            </a:r>
            <a:r>
              <a:rPr lang="es-AR" sz="2400" spc="-15" dirty="0" smtClean="0">
                <a:solidFill>
                  <a:srgbClr val="221915"/>
                </a:solidFill>
                <a:latin typeface="Tahoma" pitchFamily="34" charset="0"/>
                <a:ea typeface="Tahoma" pitchFamily="34" charset="0"/>
                <a:cs typeface="Tahoma" pitchFamily="34" charset="0"/>
              </a:rPr>
              <a:t> </a:t>
            </a:r>
            <a:r>
              <a:rPr lang="es-AR" sz="2400" spc="50" dirty="0" smtClean="0">
                <a:solidFill>
                  <a:srgbClr val="221915"/>
                </a:solidFill>
                <a:latin typeface="Tahoma" pitchFamily="34" charset="0"/>
                <a:ea typeface="Tahoma" pitchFamily="34" charset="0"/>
                <a:cs typeface="Tahoma" pitchFamily="34" charset="0"/>
              </a:rPr>
              <a:t>por</a:t>
            </a:r>
            <a:r>
              <a:rPr lang="es-AR" sz="2400" spc="-10"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cascada</a:t>
            </a:r>
            <a:endParaRPr lang="es-AR" sz="2400" dirty="0" smtClean="0">
              <a:latin typeface="Tahoma" pitchFamily="34" charset="0"/>
              <a:ea typeface="Tahoma" pitchFamily="34" charset="0"/>
              <a:cs typeface="Tahoma" pitchFamily="34" charset="0"/>
            </a:endParaRPr>
          </a:p>
          <a:p>
            <a:pPr marL="715963" lvl="1" indent="-246063" algn="just">
              <a:spcBef>
                <a:spcPts val="540"/>
              </a:spcBef>
              <a:buClr>
                <a:srgbClr val="3DCC58"/>
              </a:buClr>
              <a:buSzPct val="150000"/>
              <a:buFont typeface="Arial" pitchFamily="34" charset="0"/>
              <a:buChar char="•"/>
              <a:tabLst>
                <a:tab pos="114935" algn="l"/>
              </a:tabLst>
            </a:pPr>
            <a:r>
              <a:rPr lang="es-AR" sz="2400" spc="15" dirty="0" smtClean="0">
                <a:solidFill>
                  <a:srgbClr val="221915"/>
                </a:solidFill>
                <a:latin typeface="Tahoma" pitchFamily="34" charset="0"/>
                <a:ea typeface="Tahoma" pitchFamily="34" charset="0"/>
                <a:cs typeface="Tahoma" pitchFamily="34" charset="0"/>
              </a:rPr>
              <a:t>Coordinación</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del</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arrancador</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motor</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tipo</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2</a:t>
            </a:r>
            <a:endParaRPr lang="es-AR" sz="2400" dirty="0" smtClean="0">
              <a:latin typeface="Tahoma" pitchFamily="34" charset="0"/>
              <a:ea typeface="Tahoma" pitchFamily="34" charset="0"/>
              <a:cs typeface="Tahoma" pitchFamily="34" charset="0"/>
            </a:endParaRPr>
          </a:p>
          <a:p>
            <a:pPr marL="715963" lvl="1" indent="-246063" algn="just">
              <a:spcBef>
                <a:spcPts val="330"/>
              </a:spcBef>
              <a:buClr>
                <a:srgbClr val="3DCC58"/>
              </a:buClr>
              <a:buSzPct val="105882"/>
              <a:buFont typeface="Arial" pitchFamily="34" charset="0"/>
              <a:buChar char="•"/>
              <a:tabLst>
                <a:tab pos="114935" algn="l"/>
              </a:tabLst>
            </a:pPr>
            <a:r>
              <a:rPr lang="es-AR" sz="2400" spc="30" dirty="0" smtClean="0">
                <a:solidFill>
                  <a:srgbClr val="221915"/>
                </a:solidFill>
                <a:latin typeface="Tahoma" pitchFamily="34" charset="0"/>
                <a:ea typeface="Tahoma" pitchFamily="34" charset="0"/>
                <a:cs typeface="Tahoma" pitchFamily="34" charset="0"/>
              </a:rPr>
              <a:t>Disyuntor</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spc="-5"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transformadores</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BT/BT</a:t>
            </a:r>
          </a:p>
          <a:p>
            <a:pPr marL="114300" indent="-102235" algn="just">
              <a:spcBef>
                <a:spcPts val="330"/>
              </a:spcBef>
              <a:buClr>
                <a:srgbClr val="3DCC58"/>
              </a:buClr>
              <a:buSzPct val="105882"/>
              <a:buChar char="•"/>
              <a:tabLst>
                <a:tab pos="114935" algn="l"/>
              </a:tabLst>
            </a:pPr>
            <a:endParaRPr lang="es-AR" sz="2400" spc="-10" dirty="0" smtClean="0">
              <a:solidFill>
                <a:srgbClr val="221915"/>
              </a:solidFill>
              <a:latin typeface="Tahoma" pitchFamily="34" charset="0"/>
              <a:ea typeface="Tahoma" pitchFamily="34" charset="0"/>
              <a:cs typeface="Tahoma" pitchFamily="34" charset="0"/>
            </a:endParaRPr>
          </a:p>
          <a:p>
            <a:pPr marL="12700" algn="just">
              <a:spcBef>
                <a:spcPts val="285"/>
              </a:spcBef>
            </a:pPr>
            <a:r>
              <a:rPr lang="es-AR" sz="2400" spc="15" dirty="0" smtClean="0">
                <a:solidFill>
                  <a:srgbClr val="221915"/>
                </a:solidFill>
                <a:latin typeface="Tahoma" pitchFamily="34" charset="0"/>
                <a:ea typeface="Tahoma" pitchFamily="34" charset="0"/>
                <a:cs typeface="Tahoma" pitchFamily="34" charset="0"/>
              </a:rPr>
              <a:t>Coordinación</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relacionada</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con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seguridad.</a:t>
            </a:r>
            <a:endParaRPr lang="es-AR" sz="2400" dirty="0" smtClean="0">
              <a:latin typeface="Tahoma" pitchFamily="34" charset="0"/>
              <a:ea typeface="Tahoma" pitchFamily="34" charset="0"/>
              <a:cs typeface="Tahoma" pitchFamily="34" charset="0"/>
            </a:endParaRPr>
          </a:p>
          <a:p>
            <a:pPr marL="571500" marR="150495" lvl="1" indent="-102235" algn="just">
              <a:spcBef>
                <a:spcPts val="10"/>
              </a:spcBef>
              <a:buClr>
                <a:srgbClr val="3DCC58"/>
              </a:buClr>
              <a:buSzPct val="138461"/>
              <a:buFont typeface="Arial" pitchFamily="34" charset="0"/>
              <a:buChar char="•"/>
              <a:tabLst>
                <a:tab pos="114935" algn="l"/>
              </a:tabLst>
            </a:pPr>
            <a:r>
              <a:rPr lang="es-AR" sz="2400" spc="-10" dirty="0" smtClean="0">
                <a:solidFill>
                  <a:srgbClr val="221915"/>
                </a:solidFill>
                <a:latin typeface="Tahoma" pitchFamily="34" charset="0"/>
                <a:ea typeface="Tahoma" pitchFamily="34" charset="0"/>
                <a:cs typeface="Tahoma" pitchFamily="34" charset="0"/>
              </a:rPr>
              <a:t>Cascada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(también</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llamada</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protección</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grupal</a:t>
            </a:r>
            <a:r>
              <a:rPr lang="es-AR" sz="2400" spc="1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contra</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cortocircuitos</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o</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protección</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 </a:t>
            </a:r>
            <a:r>
              <a:rPr lang="es-AR" sz="2400" spc="15" dirty="0" smtClean="0">
                <a:solidFill>
                  <a:srgbClr val="221915"/>
                </a:solidFill>
                <a:latin typeface="Tahoma" pitchFamily="34" charset="0"/>
                <a:ea typeface="Tahoma" pitchFamily="34" charset="0"/>
                <a:cs typeface="Tahoma" pitchFamily="34" charset="0"/>
              </a:rPr>
              <a:t>respaldo)</a:t>
            </a:r>
            <a:endParaRPr lang="es-AR" sz="2400" dirty="0" smtClean="0">
              <a:latin typeface="Tahoma" pitchFamily="34" charset="0"/>
              <a:ea typeface="Tahoma" pitchFamily="34" charset="0"/>
              <a:cs typeface="Tahoma" pitchFamily="34" charset="0"/>
            </a:endParaRPr>
          </a:p>
          <a:p>
            <a:pPr marL="571500" lvl="1" indent="-102235" algn="just">
              <a:spcBef>
                <a:spcPts val="570"/>
              </a:spcBef>
              <a:buClr>
                <a:srgbClr val="3DCC58"/>
              </a:buClr>
              <a:buSzPct val="150000"/>
              <a:buFont typeface="Arial" pitchFamily="34" charset="0"/>
              <a:buChar char="•"/>
              <a:tabLst>
                <a:tab pos="114935" algn="l"/>
              </a:tabLst>
            </a:pPr>
            <a:r>
              <a:rPr lang="es-AR" sz="2400" spc="15" dirty="0" smtClean="0">
                <a:solidFill>
                  <a:srgbClr val="221915"/>
                </a:solidFill>
                <a:latin typeface="Tahoma" pitchFamily="34" charset="0"/>
                <a:ea typeface="Tahoma" pitchFamily="34" charset="0"/>
                <a:cs typeface="Tahoma" pitchFamily="34" charset="0"/>
              </a:rPr>
              <a:t>Coordinación</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del</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arrancador</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motor</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tipo</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1</a:t>
            </a:r>
            <a:endParaRPr lang="es-AR" sz="2400" dirty="0" smtClean="0">
              <a:latin typeface="Tahoma" pitchFamily="34" charset="0"/>
              <a:ea typeface="Tahoma" pitchFamily="34" charset="0"/>
              <a:cs typeface="Tahoma" pitchFamily="34" charset="0"/>
            </a:endParaRPr>
          </a:p>
          <a:p>
            <a:pPr marL="571500" lvl="1" indent="-102235" algn="just">
              <a:spcBef>
                <a:spcPts val="330"/>
              </a:spcBef>
              <a:buClr>
                <a:srgbClr val="3DCC58"/>
              </a:buClr>
              <a:buSzPct val="105882"/>
              <a:buFont typeface="Arial" pitchFamily="34" charset="0"/>
              <a:buChar char="•"/>
              <a:tabLst>
                <a:tab pos="114935" algn="l"/>
              </a:tabLst>
            </a:pPr>
            <a:r>
              <a:rPr lang="es-AR" sz="2400" spc="25" dirty="0" smtClean="0">
                <a:solidFill>
                  <a:srgbClr val="221915"/>
                </a:solidFill>
                <a:latin typeface="Tahoma" pitchFamily="34" charset="0"/>
                <a:ea typeface="Tahoma" pitchFamily="34" charset="0"/>
                <a:cs typeface="Tahoma" pitchFamily="34" charset="0"/>
              </a:rPr>
              <a:t>Coordinación</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entre</a:t>
            </a:r>
            <a:r>
              <a:rPr lang="es-AR" sz="2400" spc="1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interruptor-seccionador</a:t>
            </a:r>
            <a:r>
              <a:rPr lang="es-AR" sz="2400" spc="1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 i</a:t>
            </a:r>
            <a:r>
              <a:rPr lang="es-AR" sz="2400" spc="35" dirty="0" smtClean="0">
                <a:solidFill>
                  <a:srgbClr val="221915"/>
                </a:solidFill>
                <a:latin typeface="Tahoma" pitchFamily="34" charset="0"/>
                <a:ea typeface="Tahoma" pitchFamily="34" charset="0"/>
                <a:cs typeface="Tahoma" pitchFamily="34" charset="0"/>
              </a:rPr>
              <a:t>nterruptor</a:t>
            </a:r>
            <a:r>
              <a:rPr lang="es-AR" sz="2400" spc="1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o</a:t>
            </a:r>
            <a:r>
              <a:rPr lang="es-AR" sz="2400" spc="1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fusibles</a:t>
            </a:r>
            <a:endParaRPr lang="es-AR" sz="2400" dirty="0" smtClean="0">
              <a:latin typeface="Tahoma" pitchFamily="34" charset="0"/>
              <a:ea typeface="Tahoma" pitchFamily="34" charset="0"/>
              <a:cs typeface="Tahoma" pitchFamily="34" charset="0"/>
            </a:endParaRPr>
          </a:p>
          <a:p>
            <a:pPr marL="571500" marR="657860" lvl="1" indent="-102235" algn="just">
              <a:spcBef>
                <a:spcPts val="80"/>
              </a:spcBef>
              <a:buClr>
                <a:srgbClr val="3DCC58"/>
              </a:buClr>
              <a:buSzPct val="120000"/>
              <a:buFont typeface="Arial" pitchFamily="34" charset="0"/>
              <a:buChar char="•"/>
              <a:tabLst>
                <a:tab pos="114935" algn="l"/>
              </a:tabLst>
            </a:pPr>
            <a:r>
              <a:rPr lang="es-AR" sz="2400" spc="20" dirty="0" smtClean="0">
                <a:solidFill>
                  <a:srgbClr val="221915"/>
                </a:solidFill>
                <a:latin typeface="Tahoma" pitchFamily="34" charset="0"/>
                <a:ea typeface="Tahoma" pitchFamily="34" charset="0"/>
                <a:cs typeface="Tahoma" pitchFamily="34" charset="0"/>
              </a:rPr>
              <a:t>Coordinación</a:t>
            </a:r>
            <a:r>
              <a:rPr lang="es-AR" sz="2400" dirty="0" smtClean="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entre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interruptor</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sistema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canalización </a:t>
            </a:r>
            <a:r>
              <a:rPr lang="es-AR" sz="2400" spc="25" dirty="0" smtClean="0">
                <a:solidFill>
                  <a:srgbClr val="221915"/>
                </a:solidFill>
                <a:latin typeface="Tahoma" pitchFamily="34" charset="0"/>
                <a:ea typeface="Tahoma" pitchFamily="34" charset="0"/>
                <a:cs typeface="Tahoma" pitchFamily="34" charset="0"/>
              </a:rPr>
              <a:t>prefabricada</a:t>
            </a:r>
            <a:r>
              <a:rPr lang="es-AR" sz="2400" spc="-1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(canal</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bus)</a:t>
            </a:r>
            <a:endParaRPr lang="es-AR" sz="2400" dirty="0" smtClean="0">
              <a:latin typeface="Tahoma" pitchFamily="34" charset="0"/>
              <a:ea typeface="Tahoma" pitchFamily="34" charset="0"/>
              <a:cs typeface="Tahoma" pitchFamily="34" charset="0"/>
            </a:endParaRPr>
          </a:p>
          <a:p>
            <a:pPr marL="12700">
              <a:spcBef>
                <a:spcPts val="100"/>
              </a:spcBef>
            </a:pPr>
            <a:endParaRPr sz="1050">
              <a:latin typeface="Microsoft Sans Serif"/>
              <a:cs typeface="Microsoft Sans Serif"/>
            </a:endParaRPr>
          </a:p>
        </p:txBody>
      </p:sp>
      <p:sp>
        <p:nvSpPr>
          <p:cNvPr id="15" name="object 15"/>
          <p:cNvSpPr txBox="1"/>
          <p:nvPr/>
        </p:nvSpPr>
        <p:spPr>
          <a:xfrm>
            <a:off x="15155906" y="1885928"/>
            <a:ext cx="2519680" cy="849630"/>
          </a:xfrm>
          <a:prstGeom prst="rect">
            <a:avLst/>
          </a:prstGeom>
        </p:spPr>
        <p:txBody>
          <a:bodyPr vert="horz" wrap="square" lIns="0" tIns="12700" rIns="0" bIns="0" rtlCol="0">
            <a:spAutoFit/>
          </a:bodyPr>
          <a:lstStyle/>
          <a:p>
            <a:pPr marL="12700" marR="5080">
              <a:lnSpc>
                <a:spcPct val="135200"/>
              </a:lnSpc>
              <a:spcBef>
                <a:spcPts val="100"/>
              </a:spcBef>
            </a:pPr>
            <a:r>
              <a:rPr sz="800" spc="-10" dirty="0">
                <a:solidFill>
                  <a:srgbClr val="616468"/>
                </a:solidFill>
                <a:latin typeface="Microsoft Sans Serif"/>
                <a:cs typeface="Microsoft Sans Serif"/>
              </a:rPr>
              <a:t>Esta </a:t>
            </a:r>
            <a:r>
              <a:rPr sz="800" spc="30" dirty="0">
                <a:solidFill>
                  <a:srgbClr val="616468"/>
                </a:solidFill>
                <a:latin typeface="Microsoft Sans Serif"/>
                <a:cs typeface="Microsoft Sans Serif"/>
              </a:rPr>
              <a:t>guía </a:t>
            </a:r>
            <a:r>
              <a:rPr sz="800" spc="35" dirty="0">
                <a:solidFill>
                  <a:srgbClr val="616468"/>
                </a:solidFill>
                <a:latin typeface="Microsoft Sans Serif"/>
                <a:cs typeface="Microsoft Sans Serif"/>
              </a:rPr>
              <a:t>proporciona información </a:t>
            </a:r>
            <a:r>
              <a:rPr sz="800" spc="25" dirty="0">
                <a:solidFill>
                  <a:srgbClr val="616468"/>
                </a:solidFill>
                <a:latin typeface="Microsoft Sans Serif"/>
                <a:cs typeface="Microsoft Sans Serif"/>
              </a:rPr>
              <a:t>para </a:t>
            </a:r>
            <a:r>
              <a:rPr sz="800" spc="25" dirty="0" err="1">
                <a:solidFill>
                  <a:srgbClr val="616468"/>
                </a:solidFill>
                <a:latin typeface="Microsoft Sans Serif"/>
                <a:cs typeface="Microsoft Sans Serif"/>
              </a:rPr>
              <a:t>verificar</a:t>
            </a:r>
            <a:r>
              <a:rPr sz="800" spc="25" dirty="0">
                <a:solidFill>
                  <a:srgbClr val="616468"/>
                </a:solidFill>
                <a:latin typeface="Microsoft Sans Serif"/>
                <a:cs typeface="Microsoft Sans Serif"/>
              </a:rPr>
              <a:t> </a:t>
            </a:r>
            <a:r>
              <a:rPr sz="800" spc="10" dirty="0">
                <a:solidFill>
                  <a:srgbClr val="616468"/>
                </a:solidFill>
                <a:latin typeface="Microsoft Sans Serif"/>
                <a:cs typeface="Microsoft Sans Serif"/>
              </a:rPr>
              <a:t>la</a:t>
            </a:r>
            <a:r>
              <a:rPr lang="es-ES" sz="800" spc="10" dirty="0">
                <a:solidFill>
                  <a:srgbClr val="616468"/>
                </a:solidFill>
                <a:latin typeface="Microsoft Sans Serif"/>
                <a:cs typeface="Microsoft Sans Serif"/>
              </a:rPr>
              <a:t> </a:t>
            </a:r>
            <a:r>
              <a:rPr sz="800" spc="10" dirty="0" err="1">
                <a:solidFill>
                  <a:srgbClr val="616468"/>
                </a:solidFill>
                <a:latin typeface="Microsoft Sans Serif"/>
                <a:cs typeface="Microsoft Sans Serif"/>
              </a:rPr>
              <a:t>solidez</a:t>
            </a:r>
            <a:r>
              <a:rPr sz="800" spc="10" dirty="0">
                <a:solidFill>
                  <a:srgbClr val="616468"/>
                </a:solidFill>
                <a:latin typeface="Microsoft Sans Serif"/>
                <a:cs typeface="Microsoft Sans Serif"/>
              </a:rPr>
              <a:t>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su </a:t>
            </a:r>
            <a:r>
              <a:rPr sz="800" spc="20" dirty="0">
                <a:solidFill>
                  <a:srgbClr val="616468"/>
                </a:solidFill>
                <a:latin typeface="Microsoft Sans Serif"/>
                <a:cs typeface="Microsoft Sans Serif"/>
              </a:rPr>
              <a:t>diseño </a:t>
            </a:r>
            <a:r>
              <a:rPr sz="800" spc="25" dirty="0">
                <a:solidFill>
                  <a:srgbClr val="616468"/>
                </a:solidFill>
                <a:latin typeface="Microsoft Sans Serif"/>
                <a:cs typeface="Microsoft Sans Serif"/>
              </a:rPr>
              <a:t>de </a:t>
            </a:r>
            <a:r>
              <a:rPr sz="800" spc="30" dirty="0">
                <a:solidFill>
                  <a:srgbClr val="616468"/>
                </a:solidFill>
                <a:latin typeface="Microsoft Sans Serif"/>
                <a:cs typeface="Microsoft Sans Serif"/>
              </a:rPr>
              <a:t>distribución </a:t>
            </a:r>
            <a:r>
              <a:rPr sz="800" spc="15" dirty="0">
                <a:solidFill>
                  <a:srgbClr val="616468"/>
                </a:solidFill>
                <a:latin typeface="Microsoft Sans Serif"/>
                <a:cs typeface="Microsoft Sans Serif"/>
              </a:rPr>
              <a:t>eléctrica </a:t>
            </a:r>
            <a:r>
              <a:rPr sz="800" spc="25" dirty="0">
                <a:solidFill>
                  <a:srgbClr val="616468"/>
                </a:solidFill>
                <a:latin typeface="Microsoft Sans Serif"/>
                <a:cs typeface="Microsoft Sans Serif"/>
              </a:rPr>
              <a:t>de </a:t>
            </a:r>
            <a:r>
              <a:rPr sz="800" spc="-25" dirty="0">
                <a:solidFill>
                  <a:srgbClr val="616468"/>
                </a:solidFill>
                <a:latin typeface="Microsoft Sans Serif"/>
                <a:cs typeface="Microsoft Sans Serif"/>
              </a:rPr>
              <a:t>BT</a:t>
            </a:r>
            <a:r>
              <a:rPr lang="es-AR" sz="800" spc="-25" dirty="0">
                <a:solidFill>
                  <a:srgbClr val="616468"/>
                </a:solidFill>
                <a:latin typeface="Microsoft Sans Serif"/>
                <a:cs typeface="Microsoft Sans Serif"/>
              </a:rPr>
              <a:t>, </a:t>
            </a:r>
            <a:r>
              <a:rPr sz="800" spc="35" dirty="0" err="1">
                <a:solidFill>
                  <a:srgbClr val="616468"/>
                </a:solidFill>
                <a:latin typeface="Microsoft Sans Serif"/>
                <a:cs typeface="Microsoft Sans Serif"/>
              </a:rPr>
              <a:t>combinando</a:t>
            </a:r>
            <a:r>
              <a:rPr sz="800" spc="35" dirty="0">
                <a:solidFill>
                  <a:srgbClr val="616468"/>
                </a:solidFill>
                <a:latin typeface="Microsoft Sans Serif"/>
                <a:cs typeface="Microsoft Sans Serif"/>
              </a:rPr>
              <a:t> </a:t>
            </a:r>
            <a:r>
              <a:rPr sz="800" spc="5" dirty="0">
                <a:solidFill>
                  <a:srgbClr val="616468"/>
                </a:solidFill>
                <a:latin typeface="Microsoft Sans Serif"/>
                <a:cs typeface="Microsoft Sans Serif"/>
              </a:rPr>
              <a:t>cada </a:t>
            </a:r>
            <a:r>
              <a:rPr sz="800" spc="45" dirty="0">
                <a:solidFill>
                  <a:srgbClr val="616468"/>
                </a:solidFill>
                <a:latin typeface="Microsoft Sans Serif"/>
                <a:cs typeface="Microsoft Sans Serif"/>
              </a:rPr>
              <a:t>uno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los </a:t>
            </a:r>
            <a:r>
              <a:rPr sz="800" spc="20" dirty="0">
                <a:solidFill>
                  <a:srgbClr val="616468"/>
                </a:solidFill>
                <a:latin typeface="Microsoft Sans Serif"/>
                <a:cs typeface="Microsoft Sans Serif"/>
              </a:rPr>
              <a:t>beneficios </a:t>
            </a:r>
            <a:r>
              <a:rPr sz="800" spc="25" dirty="0">
                <a:solidFill>
                  <a:srgbClr val="616468"/>
                </a:solidFill>
                <a:latin typeface="Microsoft Sans Serif"/>
                <a:cs typeface="Microsoft Sans Serif"/>
              </a:rPr>
              <a:t>de </a:t>
            </a:r>
            <a:r>
              <a:rPr sz="800" spc="10" dirty="0">
                <a:solidFill>
                  <a:srgbClr val="616468"/>
                </a:solidFill>
                <a:latin typeface="Microsoft Sans Serif"/>
                <a:cs typeface="Microsoft Sans Serif"/>
              </a:rPr>
              <a:t>la</a:t>
            </a:r>
            <a:r>
              <a:rPr lang="es-ES" sz="800" spc="10" dirty="0">
                <a:solidFill>
                  <a:srgbClr val="616468"/>
                </a:solidFill>
                <a:latin typeface="Microsoft Sans Serif"/>
                <a:cs typeface="Microsoft Sans Serif"/>
              </a:rPr>
              <a:t> </a:t>
            </a:r>
            <a:r>
              <a:rPr sz="800" spc="15" dirty="0" err="1">
                <a:solidFill>
                  <a:srgbClr val="616468"/>
                </a:solidFill>
                <a:latin typeface="Microsoft Sans Serif"/>
                <a:cs typeface="Microsoft Sans Serif"/>
              </a:rPr>
              <a:t>selectividad</a:t>
            </a:r>
            <a:r>
              <a:rPr sz="800" spc="-5" dirty="0">
                <a:solidFill>
                  <a:srgbClr val="616468"/>
                </a:solidFill>
                <a:latin typeface="Microsoft Sans Serif"/>
                <a:cs typeface="Microsoft Sans Serif"/>
              </a:rPr>
              <a:t> </a:t>
            </a:r>
            <a:r>
              <a:rPr sz="800" spc="5" dirty="0">
                <a:solidFill>
                  <a:srgbClr val="616468"/>
                </a:solidFill>
                <a:latin typeface="Microsoft Sans Serif"/>
                <a:cs typeface="Microsoft Sans Serif"/>
              </a:rPr>
              <a:t>y</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el</a:t>
            </a:r>
            <a:r>
              <a:rPr sz="800" spc="-5" dirty="0">
                <a:solidFill>
                  <a:srgbClr val="616468"/>
                </a:solidFill>
                <a:latin typeface="Microsoft Sans Serif"/>
                <a:cs typeface="Microsoft Sans Serif"/>
              </a:rPr>
              <a:t> </a:t>
            </a:r>
            <a:r>
              <a:rPr sz="800" dirty="0">
                <a:solidFill>
                  <a:srgbClr val="616468"/>
                </a:solidFill>
                <a:latin typeface="Microsoft Sans Serif"/>
                <a:cs typeface="Microsoft Sans Serif"/>
              </a:rPr>
              <a:t>cascada</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para</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su</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diseño.</a:t>
            </a:r>
            <a:r>
              <a:rPr sz="800" spc="-5" dirty="0">
                <a:solidFill>
                  <a:srgbClr val="616468"/>
                </a:solidFill>
                <a:latin typeface="Microsoft Sans Serif"/>
                <a:cs typeface="Microsoft Sans Serif"/>
              </a:rPr>
              <a:t> </a:t>
            </a:r>
            <a:r>
              <a:rPr sz="800" u="sng" spc="10" dirty="0" err="1">
                <a:solidFill>
                  <a:srgbClr val="41B3E5"/>
                </a:solidFill>
                <a:uFill>
                  <a:solidFill>
                    <a:srgbClr val="41B3E5"/>
                  </a:solidFill>
                </a:uFill>
                <a:latin typeface="Microsoft Sans Serif"/>
                <a:cs typeface="Microsoft Sans Serif"/>
              </a:rPr>
              <a:t>Descarga</a:t>
            </a:r>
            <a:r>
              <a:rPr sz="800" u="sng" dirty="0">
                <a:solidFill>
                  <a:srgbClr val="41B3E5"/>
                </a:solidFill>
                <a:uFill>
                  <a:solidFill>
                    <a:srgbClr val="41B3E5"/>
                  </a:solidFill>
                </a:uFill>
                <a:latin typeface="Microsoft Sans Serif"/>
                <a:cs typeface="Microsoft Sans Serif"/>
              </a:rPr>
              <a:t> </a:t>
            </a:r>
            <a:r>
              <a:rPr sz="800" u="sng" spc="10" dirty="0">
                <a:solidFill>
                  <a:srgbClr val="41B3E5"/>
                </a:solidFill>
                <a:uFill>
                  <a:solidFill>
                    <a:srgbClr val="41B3E5"/>
                  </a:solidFill>
                </a:uFill>
                <a:latin typeface="Microsoft Sans Serif"/>
                <a:cs typeface="Microsoft Sans Serif"/>
              </a:rPr>
              <a:t>la</a:t>
            </a:r>
            <a:r>
              <a:rPr lang="es-ES" sz="800" u="sng" spc="10" dirty="0">
                <a:solidFill>
                  <a:srgbClr val="41B3E5"/>
                </a:solidFill>
                <a:uFill>
                  <a:solidFill>
                    <a:srgbClr val="41B3E5"/>
                  </a:solidFill>
                </a:uFill>
                <a:latin typeface="Microsoft Sans Serif"/>
                <a:cs typeface="Microsoft Sans Serif"/>
              </a:rPr>
              <a:t> </a:t>
            </a:r>
            <a:r>
              <a:rPr sz="800" u="sng" spc="5" dirty="0" err="1">
                <a:solidFill>
                  <a:srgbClr val="41B3E5"/>
                </a:solidFill>
                <a:uFill>
                  <a:solidFill>
                    <a:srgbClr val="41B3E5"/>
                  </a:solidFill>
                </a:uFill>
                <a:latin typeface="Microsoft Sans Serif"/>
                <a:cs typeface="Microsoft Sans Serif"/>
              </a:rPr>
              <a:t>Guía</a:t>
            </a:r>
            <a:r>
              <a:rPr sz="800" u="sng" spc="5" dirty="0">
                <a:solidFill>
                  <a:srgbClr val="41B3E5"/>
                </a:solidFill>
                <a:uFill>
                  <a:solidFill>
                    <a:srgbClr val="41B3E5"/>
                  </a:solidFill>
                </a:uFill>
                <a:latin typeface="Microsoft Sans Serif"/>
                <a:cs typeface="Microsoft Sans Serif"/>
              </a:rPr>
              <a:t>.</a:t>
            </a:r>
            <a:endParaRPr sz="800" dirty="0">
              <a:latin typeface="Microsoft Sans Serif"/>
              <a:cs typeface="Microsoft Sans Serif"/>
            </a:endParaRPr>
          </a:p>
        </p:txBody>
      </p:sp>
      <p:sp>
        <p:nvSpPr>
          <p:cNvPr id="19" name="object 19"/>
          <p:cNvSpPr txBox="1"/>
          <p:nvPr/>
        </p:nvSpPr>
        <p:spPr>
          <a:xfrm>
            <a:off x="10155246" y="885796"/>
            <a:ext cx="1016635" cy="1140249"/>
          </a:xfrm>
          <a:prstGeom prst="rect">
            <a:avLst/>
          </a:prstGeom>
        </p:spPr>
        <p:txBody>
          <a:bodyPr vert="horz" wrap="square" lIns="0" tIns="12700" rIns="0" bIns="0" rtlCol="0">
            <a:spAutoFit/>
          </a:bodyPr>
          <a:lstStyle/>
          <a:p>
            <a:pPr marL="12700">
              <a:spcBef>
                <a:spcPts val="100"/>
              </a:spcBef>
            </a:pPr>
            <a:r>
              <a:rPr sz="700" dirty="0">
                <a:solidFill>
                  <a:srgbClr val="616468"/>
                </a:solidFill>
                <a:latin typeface="Microsoft Sans Serif"/>
                <a:cs typeface="Microsoft Sans Serif"/>
              </a:rPr>
              <a:t>Para</a:t>
            </a:r>
            <a:r>
              <a:rPr sz="700" spc="-25" dirty="0">
                <a:solidFill>
                  <a:srgbClr val="616468"/>
                </a:solidFill>
                <a:latin typeface="Microsoft Sans Serif"/>
                <a:cs typeface="Microsoft Sans Serif"/>
              </a:rPr>
              <a:t> </a:t>
            </a:r>
            <a:r>
              <a:rPr sz="700" spc="10" dirty="0">
                <a:solidFill>
                  <a:srgbClr val="616468"/>
                </a:solidFill>
                <a:latin typeface="Microsoft Sans Serif"/>
                <a:cs typeface="Microsoft Sans Serif"/>
              </a:rPr>
              <a:t>la</a:t>
            </a:r>
            <a:r>
              <a:rPr sz="700" spc="-20" dirty="0">
                <a:solidFill>
                  <a:srgbClr val="616468"/>
                </a:solidFill>
                <a:latin typeface="Microsoft Sans Serif"/>
                <a:cs typeface="Microsoft Sans Serif"/>
              </a:rPr>
              <a:t> </a:t>
            </a:r>
            <a:r>
              <a:rPr sz="700" spc="25" dirty="0">
                <a:solidFill>
                  <a:srgbClr val="616468"/>
                </a:solidFill>
                <a:latin typeface="Microsoft Sans Serif"/>
                <a:cs typeface="Microsoft Sans Serif"/>
              </a:rPr>
              <a:t>coordinación</a:t>
            </a:r>
            <a:r>
              <a:rPr sz="700" spc="-20"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endParaRPr sz="700" dirty="0">
              <a:latin typeface="Microsoft Sans Serif"/>
              <a:cs typeface="Microsoft Sans Serif"/>
            </a:endParaRPr>
          </a:p>
          <a:p>
            <a:pPr marL="12700">
              <a:spcBef>
                <a:spcPts val="710"/>
              </a:spcBef>
            </a:pPr>
            <a:r>
              <a:rPr sz="450" spc="15" dirty="0">
                <a:solidFill>
                  <a:srgbClr val="616468"/>
                </a:solidFill>
                <a:latin typeface="Microsoft Sans Serif"/>
                <a:cs typeface="Microsoft Sans Serif"/>
              </a:rPr>
              <a:t>protección</a:t>
            </a:r>
            <a:r>
              <a:rPr sz="450" spc="-5" dirty="0">
                <a:solidFill>
                  <a:srgbClr val="616468"/>
                </a:solidFill>
                <a:latin typeface="Microsoft Sans Serif"/>
                <a:cs typeface="Microsoft Sans Serif"/>
              </a:rPr>
              <a:t> </a:t>
            </a:r>
            <a:r>
              <a:rPr sz="450" spc="15" dirty="0">
                <a:solidFill>
                  <a:srgbClr val="616468"/>
                </a:solidFill>
                <a:latin typeface="Microsoft Sans Serif"/>
                <a:cs typeface="Microsoft Sans Serif"/>
              </a:rPr>
              <a:t>contra</a:t>
            </a:r>
            <a:r>
              <a:rPr sz="450" spc="-5" dirty="0">
                <a:solidFill>
                  <a:srgbClr val="616468"/>
                </a:solidFill>
                <a:latin typeface="Microsoft Sans Serif"/>
                <a:cs typeface="Microsoft Sans Serif"/>
              </a:rPr>
              <a:t> </a:t>
            </a:r>
            <a:r>
              <a:rPr sz="450" spc="10" dirty="0">
                <a:solidFill>
                  <a:srgbClr val="616468"/>
                </a:solidFill>
                <a:latin typeface="Microsoft Sans Serif"/>
                <a:cs typeface="Microsoft Sans Serif"/>
              </a:rPr>
              <a:t>sobretensiones</a:t>
            </a:r>
            <a:endParaRPr sz="450" dirty="0">
              <a:latin typeface="Microsoft Sans Serif"/>
              <a:cs typeface="Microsoft Sans Serif"/>
            </a:endParaRPr>
          </a:p>
          <a:p>
            <a:pPr marL="12700">
              <a:spcBef>
                <a:spcPts val="509"/>
              </a:spcBef>
            </a:pPr>
            <a:r>
              <a:rPr sz="700" spc="15" dirty="0">
                <a:solidFill>
                  <a:srgbClr val="616468"/>
                </a:solidFill>
                <a:latin typeface="Microsoft Sans Serif"/>
                <a:cs typeface="Microsoft Sans Serif"/>
              </a:rPr>
              <a:t>dispositivos</a:t>
            </a:r>
            <a:r>
              <a:rPr sz="700" spc="-25" dirty="0">
                <a:solidFill>
                  <a:srgbClr val="616468"/>
                </a:solidFill>
                <a:latin typeface="Microsoft Sans Serif"/>
                <a:cs typeface="Microsoft Sans Serif"/>
              </a:rPr>
              <a:t> </a:t>
            </a:r>
            <a:r>
              <a:rPr sz="700" spc="20" dirty="0">
                <a:solidFill>
                  <a:srgbClr val="616468"/>
                </a:solidFill>
                <a:latin typeface="Microsoft Sans Serif"/>
                <a:cs typeface="Microsoft Sans Serif"/>
              </a:rPr>
              <a:t>con</a:t>
            </a:r>
            <a:endParaRPr sz="700" dirty="0">
              <a:latin typeface="Microsoft Sans Serif"/>
              <a:cs typeface="Microsoft Sans Serif"/>
            </a:endParaRPr>
          </a:p>
          <a:p>
            <a:pPr marL="12700">
              <a:spcBef>
                <a:spcPts val="259"/>
              </a:spcBef>
            </a:pPr>
            <a:r>
              <a:rPr sz="900" spc="45" dirty="0">
                <a:solidFill>
                  <a:srgbClr val="616468"/>
                </a:solidFill>
                <a:latin typeface="Microsoft Sans Serif"/>
                <a:cs typeface="Microsoft Sans Serif"/>
              </a:rPr>
              <a:t>río</a:t>
            </a:r>
            <a:r>
              <a:rPr sz="900" spc="-45" dirty="0">
                <a:solidFill>
                  <a:srgbClr val="616468"/>
                </a:solidFill>
                <a:latin typeface="Microsoft Sans Serif"/>
                <a:cs typeface="Microsoft Sans Serif"/>
              </a:rPr>
              <a:t> </a:t>
            </a:r>
            <a:r>
              <a:rPr sz="900" spc="35" dirty="0">
                <a:solidFill>
                  <a:srgbClr val="616468"/>
                </a:solidFill>
                <a:latin typeface="Microsoft Sans Serif"/>
                <a:cs typeface="Microsoft Sans Serif"/>
              </a:rPr>
              <a:t>arriba</a:t>
            </a:r>
            <a:endParaRPr sz="900" dirty="0">
              <a:latin typeface="Microsoft Sans Serif"/>
              <a:cs typeface="Microsoft Sans Serif"/>
            </a:endParaRPr>
          </a:p>
          <a:p>
            <a:pPr marL="12700" marR="5080">
              <a:lnSpc>
                <a:spcPct val="140600"/>
              </a:lnSpc>
              <a:spcBef>
                <a:spcPts val="75"/>
              </a:spcBef>
            </a:pPr>
            <a:r>
              <a:rPr sz="700" spc="25" dirty="0" err="1">
                <a:solidFill>
                  <a:srgbClr val="616468"/>
                </a:solidFill>
                <a:latin typeface="Microsoft Sans Serif"/>
                <a:cs typeface="Microsoft Sans Serif"/>
              </a:rPr>
              <a:t>sobrecorriente</a:t>
            </a:r>
            <a:r>
              <a:rPr lang="es-ES" sz="700" spc="25" dirty="0">
                <a:solidFill>
                  <a:srgbClr val="616468"/>
                </a:solidFill>
                <a:latin typeface="Microsoft Sans Serif"/>
                <a:cs typeface="Microsoft Sans Serif"/>
              </a:rPr>
              <a:t> </a:t>
            </a:r>
            <a:r>
              <a:rPr sz="750" spc="25" dirty="0" err="1">
                <a:solidFill>
                  <a:srgbClr val="616468"/>
                </a:solidFill>
                <a:latin typeface="Microsoft Sans Serif"/>
                <a:cs typeface="Microsoft Sans Serif"/>
              </a:rPr>
              <a:t>proteccion</a:t>
            </a:r>
            <a:r>
              <a:rPr sz="750" u="sng" spc="25" dirty="0" err="1">
                <a:solidFill>
                  <a:srgbClr val="41B3E5"/>
                </a:solidFill>
                <a:uFill>
                  <a:solidFill>
                    <a:srgbClr val="41B3E5"/>
                  </a:solidFill>
                </a:uFill>
                <a:latin typeface="Microsoft Sans Serif"/>
                <a:cs typeface="Microsoft Sans Serif"/>
              </a:rPr>
              <a:t>ver</a:t>
            </a:r>
            <a:r>
              <a:rPr sz="750" u="sng" spc="-40" dirty="0">
                <a:solidFill>
                  <a:srgbClr val="41B3E5"/>
                </a:solidFill>
                <a:uFill>
                  <a:solidFill>
                    <a:srgbClr val="41B3E5"/>
                  </a:solidFill>
                </a:uFill>
                <a:latin typeface="Microsoft Sans Serif"/>
                <a:cs typeface="Microsoft Sans Serif"/>
              </a:rPr>
              <a:t> </a:t>
            </a:r>
            <a:r>
              <a:rPr sz="750" u="sng" spc="30" dirty="0" err="1">
                <a:solidFill>
                  <a:srgbClr val="41B3E5"/>
                </a:solidFill>
                <a:uFill>
                  <a:solidFill>
                    <a:srgbClr val="41B3E5"/>
                  </a:solidFill>
                </a:uFill>
                <a:latin typeface="Microsoft Sans Serif"/>
                <a:cs typeface="Microsoft Sans Serif"/>
              </a:rPr>
              <a:t>nuestro</a:t>
            </a:r>
            <a:r>
              <a:rPr lang="es-ES" sz="750" u="sng" spc="30" dirty="0">
                <a:solidFill>
                  <a:srgbClr val="41B3E5"/>
                </a:solidFill>
                <a:uFill>
                  <a:solidFill>
                    <a:srgbClr val="41B3E5"/>
                  </a:solidFill>
                </a:uFill>
                <a:latin typeface="Microsoft Sans Serif"/>
                <a:cs typeface="Microsoft Sans Serif"/>
              </a:rPr>
              <a:t> </a:t>
            </a:r>
            <a:r>
              <a:rPr sz="850" u="sng" spc="30" dirty="0" err="1">
                <a:solidFill>
                  <a:srgbClr val="41B3E5"/>
                </a:solidFill>
                <a:uFill>
                  <a:solidFill>
                    <a:srgbClr val="41B3E5"/>
                  </a:solidFill>
                </a:uFill>
                <a:latin typeface="Microsoft Sans Serif"/>
                <a:cs typeface="Microsoft Sans Serif"/>
              </a:rPr>
              <a:t>guía</a:t>
            </a:r>
            <a:r>
              <a:rPr sz="850" u="sng" spc="-15" dirty="0">
                <a:solidFill>
                  <a:srgbClr val="41B3E5"/>
                </a:solidFill>
                <a:uFill>
                  <a:solidFill>
                    <a:srgbClr val="41B3E5"/>
                  </a:solidFill>
                </a:uFill>
                <a:latin typeface="Microsoft Sans Serif"/>
                <a:cs typeface="Microsoft Sans Serif"/>
              </a:rPr>
              <a:t> </a:t>
            </a:r>
            <a:r>
              <a:rPr sz="850" u="sng" spc="25" dirty="0">
                <a:solidFill>
                  <a:srgbClr val="41B3E5"/>
                </a:solidFill>
                <a:uFill>
                  <a:solidFill>
                    <a:srgbClr val="41B3E5"/>
                  </a:solidFill>
                </a:uFill>
                <a:latin typeface="Microsoft Sans Serif"/>
                <a:cs typeface="Microsoft Sans Serif"/>
              </a:rPr>
              <a:t>de</a:t>
            </a:r>
            <a:r>
              <a:rPr sz="850" u="sng" spc="-10" dirty="0">
                <a:solidFill>
                  <a:srgbClr val="41B3E5"/>
                </a:solidFill>
                <a:uFill>
                  <a:solidFill>
                    <a:srgbClr val="41B3E5"/>
                  </a:solidFill>
                </a:uFill>
                <a:latin typeface="Microsoft Sans Serif"/>
                <a:cs typeface="Microsoft Sans Serif"/>
              </a:rPr>
              <a:t> </a:t>
            </a:r>
            <a:r>
              <a:rPr sz="850" u="sng" spc="20" dirty="0">
                <a:solidFill>
                  <a:srgbClr val="41B3E5"/>
                </a:solidFill>
                <a:uFill>
                  <a:solidFill>
                    <a:srgbClr val="41B3E5"/>
                  </a:solidFill>
                </a:uFill>
                <a:latin typeface="Microsoft Sans Serif"/>
                <a:cs typeface="Microsoft Sans Serif"/>
              </a:rPr>
              <a:t>diseño.</a:t>
            </a:r>
            <a:endParaRPr sz="850" dirty="0">
              <a:latin typeface="Microsoft Sans Serif"/>
              <a:cs typeface="Microsoft Sans Serif"/>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4" name="23 Grupo"/>
          <p:cNvGrpSpPr/>
          <p:nvPr/>
        </p:nvGrpSpPr>
        <p:grpSpPr>
          <a:xfrm>
            <a:off x="14084336" y="2743184"/>
            <a:ext cx="3000396" cy="3857652"/>
            <a:chOff x="9852851" y="4369664"/>
            <a:chExt cx="2200275" cy="2355853"/>
          </a:xfrm>
        </p:grpSpPr>
        <p:sp>
          <p:nvSpPr>
            <p:cNvPr id="2" name="object 2"/>
            <p:cNvSpPr/>
            <p:nvPr/>
          </p:nvSpPr>
          <p:spPr>
            <a:xfrm>
              <a:off x="10913356" y="4369664"/>
              <a:ext cx="106680" cy="473709"/>
            </a:xfrm>
            <a:custGeom>
              <a:avLst/>
              <a:gdLst/>
              <a:ahLst/>
              <a:cxnLst/>
              <a:rect l="l" t="t" r="r" b="b"/>
              <a:pathLst>
                <a:path w="106679" h="473710">
                  <a:moveTo>
                    <a:pt x="52870" y="0"/>
                  </a:moveTo>
                  <a:lnTo>
                    <a:pt x="52870" y="473417"/>
                  </a:lnTo>
                </a:path>
                <a:path w="106679" h="473710">
                  <a:moveTo>
                    <a:pt x="0" y="318528"/>
                  </a:moveTo>
                  <a:lnTo>
                    <a:pt x="106159" y="423265"/>
                  </a:lnTo>
                </a:path>
                <a:path w="106679" h="473710">
                  <a:moveTo>
                    <a:pt x="105448" y="317842"/>
                  </a:moveTo>
                  <a:lnTo>
                    <a:pt x="698" y="423964"/>
                  </a:lnTo>
                </a:path>
              </a:pathLst>
            </a:custGeom>
            <a:ln w="17995">
              <a:solidFill>
                <a:srgbClr val="231916"/>
              </a:solidFill>
            </a:ln>
          </p:spPr>
          <p:txBody>
            <a:bodyPr wrap="square" lIns="0" tIns="0" rIns="0" bIns="0" rtlCol="0"/>
            <a:lstStyle/>
            <a:p>
              <a:endParaRPr/>
            </a:p>
          </p:txBody>
        </p:sp>
        <p:grpSp>
          <p:nvGrpSpPr>
            <p:cNvPr id="3" name="object 3"/>
            <p:cNvGrpSpPr/>
            <p:nvPr/>
          </p:nvGrpSpPr>
          <p:grpSpPr>
            <a:xfrm>
              <a:off x="9852851" y="4369667"/>
              <a:ext cx="2200275" cy="2355850"/>
              <a:chOff x="4798250" y="4369667"/>
              <a:chExt cx="2200275" cy="2355850"/>
            </a:xfrm>
          </p:grpSpPr>
          <p:sp>
            <p:nvSpPr>
              <p:cNvPr id="4" name="object 4"/>
              <p:cNvSpPr/>
              <p:nvPr/>
            </p:nvSpPr>
            <p:spPr>
              <a:xfrm>
                <a:off x="4937549" y="4812601"/>
                <a:ext cx="2061210" cy="1903730"/>
              </a:xfrm>
              <a:custGeom>
                <a:avLst/>
                <a:gdLst/>
                <a:ahLst/>
                <a:cxnLst/>
                <a:rect l="l" t="t" r="r" b="b"/>
                <a:pathLst>
                  <a:path w="2061209" h="1903729">
                    <a:moveTo>
                      <a:pt x="0" y="691565"/>
                    </a:moveTo>
                    <a:lnTo>
                      <a:pt x="2060790" y="691565"/>
                    </a:lnTo>
                  </a:path>
                  <a:path w="2061209" h="1903729">
                    <a:moveTo>
                      <a:pt x="902157" y="0"/>
                    </a:moveTo>
                    <a:lnTo>
                      <a:pt x="974623" y="347649"/>
                    </a:lnTo>
                    <a:lnTo>
                      <a:pt x="974077" y="691845"/>
                    </a:lnTo>
                  </a:path>
                  <a:path w="2061209" h="1903729">
                    <a:moveTo>
                      <a:pt x="883881" y="35077"/>
                    </a:moveTo>
                    <a:lnTo>
                      <a:pt x="1035367" y="35077"/>
                    </a:lnTo>
                  </a:path>
                  <a:path w="2061209" h="1903729">
                    <a:moveTo>
                      <a:pt x="1692897" y="691565"/>
                    </a:moveTo>
                    <a:lnTo>
                      <a:pt x="1692897" y="1228509"/>
                    </a:lnTo>
                  </a:path>
                  <a:path w="2061209" h="1903729">
                    <a:moveTo>
                      <a:pt x="1640027" y="1073607"/>
                    </a:moveTo>
                    <a:lnTo>
                      <a:pt x="1746186" y="1178344"/>
                    </a:lnTo>
                  </a:path>
                  <a:path w="2061209" h="1903729">
                    <a:moveTo>
                      <a:pt x="1745488" y="1072934"/>
                    </a:moveTo>
                    <a:lnTo>
                      <a:pt x="1640725" y="1179042"/>
                    </a:lnTo>
                  </a:path>
                  <a:path w="2061209" h="1903729">
                    <a:moveTo>
                      <a:pt x="1620989" y="1198041"/>
                    </a:moveTo>
                    <a:lnTo>
                      <a:pt x="1693468" y="1545678"/>
                    </a:lnTo>
                    <a:lnTo>
                      <a:pt x="1692897" y="1889887"/>
                    </a:lnTo>
                  </a:path>
                  <a:path w="2061209" h="1903729">
                    <a:moveTo>
                      <a:pt x="1602701" y="1233081"/>
                    </a:moveTo>
                    <a:lnTo>
                      <a:pt x="1754212" y="1233081"/>
                    </a:lnTo>
                  </a:path>
                  <a:path w="2061209" h="1903729">
                    <a:moveTo>
                      <a:pt x="146024" y="1211567"/>
                    </a:moveTo>
                    <a:lnTo>
                      <a:pt x="271335" y="1559204"/>
                    </a:lnTo>
                    <a:lnTo>
                      <a:pt x="270776" y="1903349"/>
                    </a:lnTo>
                  </a:path>
                  <a:path w="2061209" h="1903729">
                    <a:moveTo>
                      <a:pt x="275539" y="691565"/>
                    </a:moveTo>
                    <a:lnTo>
                      <a:pt x="274967" y="1242860"/>
                    </a:lnTo>
                  </a:path>
                  <a:path w="2061209" h="1903729">
                    <a:moveTo>
                      <a:pt x="221830" y="1075740"/>
                    </a:moveTo>
                    <a:lnTo>
                      <a:pt x="327964" y="1180490"/>
                    </a:lnTo>
                  </a:path>
                  <a:path w="2061209" h="1903729">
                    <a:moveTo>
                      <a:pt x="327266" y="1075042"/>
                    </a:moveTo>
                    <a:lnTo>
                      <a:pt x="222504" y="1181188"/>
                    </a:lnTo>
                  </a:path>
                  <a:path w="2061209" h="1903729">
                    <a:moveTo>
                      <a:pt x="214528" y="1235265"/>
                    </a:moveTo>
                    <a:lnTo>
                      <a:pt x="335991" y="1235265"/>
                    </a:lnTo>
                  </a:path>
                </a:pathLst>
              </a:custGeom>
              <a:ln w="17995">
                <a:solidFill>
                  <a:srgbClr val="231916"/>
                </a:solidFill>
              </a:ln>
            </p:spPr>
            <p:txBody>
              <a:bodyPr wrap="square" lIns="0" tIns="0" rIns="0" bIns="0" rtlCol="0"/>
              <a:lstStyle/>
              <a:p>
                <a:endParaRPr/>
              </a:p>
            </p:txBody>
          </p:sp>
          <p:sp>
            <p:nvSpPr>
              <p:cNvPr id="5" name="object 5"/>
              <p:cNvSpPr/>
              <p:nvPr/>
            </p:nvSpPr>
            <p:spPr>
              <a:xfrm>
                <a:off x="5273532" y="6047833"/>
                <a:ext cx="389255" cy="438784"/>
              </a:xfrm>
              <a:custGeom>
                <a:avLst/>
                <a:gdLst/>
                <a:ahLst/>
                <a:cxnLst/>
                <a:rect l="l" t="t" r="r" b="b"/>
                <a:pathLst>
                  <a:path w="389254" h="438785">
                    <a:moveTo>
                      <a:pt x="325285" y="0"/>
                    </a:moveTo>
                    <a:lnTo>
                      <a:pt x="39738" y="212026"/>
                    </a:lnTo>
                    <a:lnTo>
                      <a:pt x="199262" y="233705"/>
                    </a:lnTo>
                    <a:lnTo>
                      <a:pt x="61302" y="365925"/>
                    </a:lnTo>
                    <a:lnTo>
                      <a:pt x="62953" y="314159"/>
                    </a:lnTo>
                    <a:lnTo>
                      <a:pt x="0" y="438759"/>
                    </a:lnTo>
                    <a:lnTo>
                      <a:pt x="127952" y="395338"/>
                    </a:lnTo>
                    <a:lnTo>
                      <a:pt x="80606" y="388226"/>
                    </a:lnTo>
                    <a:lnTo>
                      <a:pt x="312762" y="207238"/>
                    </a:lnTo>
                    <a:lnTo>
                      <a:pt x="153631" y="184645"/>
                    </a:lnTo>
                    <a:lnTo>
                      <a:pt x="389153" y="49987"/>
                    </a:lnTo>
                    <a:lnTo>
                      <a:pt x="325285" y="0"/>
                    </a:lnTo>
                    <a:close/>
                  </a:path>
                </a:pathLst>
              </a:custGeom>
              <a:solidFill>
                <a:srgbClr val="009944"/>
              </a:solidFill>
            </p:spPr>
            <p:txBody>
              <a:bodyPr wrap="square" lIns="0" tIns="0" rIns="0" bIns="0" rtlCol="0"/>
              <a:lstStyle/>
              <a:p>
                <a:endParaRPr/>
              </a:p>
            </p:txBody>
          </p:sp>
          <p:sp>
            <p:nvSpPr>
              <p:cNvPr id="6" name="object 6"/>
              <p:cNvSpPr/>
              <p:nvPr/>
            </p:nvSpPr>
            <p:spPr>
              <a:xfrm>
                <a:off x="5273532" y="6047833"/>
                <a:ext cx="389255" cy="438784"/>
              </a:xfrm>
              <a:custGeom>
                <a:avLst/>
                <a:gdLst/>
                <a:ahLst/>
                <a:cxnLst/>
                <a:rect l="l" t="t" r="r" b="b"/>
                <a:pathLst>
                  <a:path w="389254" h="438785">
                    <a:moveTo>
                      <a:pt x="153631" y="184645"/>
                    </a:moveTo>
                    <a:lnTo>
                      <a:pt x="312762" y="207238"/>
                    </a:lnTo>
                    <a:lnTo>
                      <a:pt x="80606" y="388226"/>
                    </a:lnTo>
                    <a:lnTo>
                      <a:pt x="127952" y="395338"/>
                    </a:lnTo>
                    <a:lnTo>
                      <a:pt x="0" y="438759"/>
                    </a:lnTo>
                    <a:lnTo>
                      <a:pt x="62953" y="314159"/>
                    </a:lnTo>
                    <a:lnTo>
                      <a:pt x="61302" y="365925"/>
                    </a:lnTo>
                    <a:lnTo>
                      <a:pt x="199262" y="233705"/>
                    </a:lnTo>
                    <a:lnTo>
                      <a:pt x="39738" y="212026"/>
                    </a:lnTo>
                    <a:lnTo>
                      <a:pt x="325285" y="0"/>
                    </a:lnTo>
                    <a:lnTo>
                      <a:pt x="389153" y="49987"/>
                    </a:lnTo>
                    <a:lnTo>
                      <a:pt x="153631" y="184645"/>
                    </a:lnTo>
                    <a:close/>
                  </a:path>
                </a:pathLst>
              </a:custGeom>
              <a:ln w="6350">
                <a:solidFill>
                  <a:srgbClr val="009944"/>
                </a:solidFill>
              </a:ln>
            </p:spPr>
            <p:txBody>
              <a:bodyPr wrap="square" lIns="0" tIns="0" rIns="0" bIns="0" rtlCol="0"/>
              <a:lstStyle/>
              <a:p>
                <a:endParaRPr/>
              </a:p>
            </p:txBody>
          </p:sp>
          <p:pic>
            <p:nvPicPr>
              <p:cNvPr id="7" name="object 7"/>
              <p:cNvPicPr/>
              <p:nvPr/>
            </p:nvPicPr>
            <p:blipFill>
              <a:blip r:embed="rId2" cstate="print"/>
              <a:stretch>
                <a:fillRect/>
              </a:stretch>
            </p:blipFill>
            <p:spPr>
              <a:xfrm>
                <a:off x="6718833" y="6536364"/>
                <a:ext cx="92849" cy="180558"/>
              </a:xfrm>
              <a:prstGeom prst="rect">
                <a:avLst/>
              </a:prstGeom>
            </p:spPr>
          </p:pic>
          <p:sp>
            <p:nvSpPr>
              <p:cNvPr id="8" name="object 8"/>
              <p:cNvSpPr/>
              <p:nvPr/>
            </p:nvSpPr>
            <p:spPr>
              <a:xfrm>
                <a:off x="6765239" y="5502175"/>
                <a:ext cx="0" cy="951865"/>
              </a:xfrm>
              <a:custGeom>
                <a:avLst/>
                <a:gdLst/>
                <a:ahLst/>
                <a:cxnLst/>
                <a:rect l="l" t="t" r="r" b="b"/>
                <a:pathLst>
                  <a:path h="951864">
                    <a:moveTo>
                      <a:pt x="0" y="951458"/>
                    </a:moveTo>
                    <a:lnTo>
                      <a:pt x="0" y="0"/>
                    </a:lnTo>
                  </a:path>
                </a:pathLst>
              </a:custGeom>
              <a:ln w="17995">
                <a:solidFill>
                  <a:srgbClr val="00A041"/>
                </a:solidFill>
                <a:prstDash val="dash"/>
              </a:ln>
            </p:spPr>
            <p:txBody>
              <a:bodyPr wrap="square" lIns="0" tIns="0" rIns="0" bIns="0" rtlCol="0"/>
              <a:lstStyle/>
              <a:p>
                <a:endParaRPr/>
              </a:p>
            </p:txBody>
          </p:sp>
          <p:sp>
            <p:nvSpPr>
              <p:cNvPr id="9" name="object 9"/>
              <p:cNvSpPr/>
              <p:nvPr/>
            </p:nvSpPr>
            <p:spPr>
              <a:xfrm>
                <a:off x="6722897" y="5418466"/>
                <a:ext cx="42545" cy="42545"/>
              </a:xfrm>
              <a:custGeom>
                <a:avLst/>
                <a:gdLst/>
                <a:ahLst/>
                <a:cxnLst/>
                <a:rect l="l" t="t" r="r" b="b"/>
                <a:pathLst>
                  <a:path w="42545" h="42545">
                    <a:moveTo>
                      <a:pt x="42341" y="42341"/>
                    </a:moveTo>
                    <a:lnTo>
                      <a:pt x="42341" y="0"/>
                    </a:lnTo>
                    <a:lnTo>
                      <a:pt x="0" y="0"/>
                    </a:lnTo>
                  </a:path>
                </a:pathLst>
              </a:custGeom>
              <a:ln w="17995">
                <a:solidFill>
                  <a:srgbClr val="00A041"/>
                </a:solidFill>
              </a:ln>
            </p:spPr>
            <p:txBody>
              <a:bodyPr wrap="square" lIns="0" tIns="0" rIns="0" bIns="0" rtlCol="0"/>
              <a:lstStyle/>
              <a:p>
                <a:endParaRPr/>
              </a:p>
            </p:txBody>
          </p:sp>
          <p:sp>
            <p:nvSpPr>
              <p:cNvPr id="10" name="object 10"/>
              <p:cNvSpPr/>
              <p:nvPr/>
            </p:nvSpPr>
            <p:spPr>
              <a:xfrm>
                <a:off x="6117511" y="5418462"/>
                <a:ext cx="512445" cy="0"/>
              </a:xfrm>
              <a:custGeom>
                <a:avLst/>
                <a:gdLst/>
                <a:ahLst/>
                <a:cxnLst/>
                <a:rect l="l" t="t" r="r" b="b"/>
                <a:pathLst>
                  <a:path w="512445">
                    <a:moveTo>
                      <a:pt x="512254" y="0"/>
                    </a:moveTo>
                    <a:lnTo>
                      <a:pt x="0" y="0"/>
                    </a:lnTo>
                  </a:path>
                </a:pathLst>
              </a:custGeom>
              <a:ln w="17995">
                <a:solidFill>
                  <a:srgbClr val="00A041"/>
                </a:solidFill>
                <a:prstDash val="dash"/>
              </a:ln>
            </p:spPr>
            <p:txBody>
              <a:bodyPr wrap="square" lIns="0" tIns="0" rIns="0" bIns="0" rtlCol="0"/>
              <a:lstStyle/>
              <a:p>
                <a:endParaRPr/>
              </a:p>
            </p:txBody>
          </p:sp>
          <p:sp>
            <p:nvSpPr>
              <p:cNvPr id="11" name="object 11"/>
              <p:cNvSpPr/>
              <p:nvPr/>
            </p:nvSpPr>
            <p:spPr>
              <a:xfrm>
                <a:off x="6028599" y="5376120"/>
                <a:ext cx="42545" cy="42545"/>
              </a:xfrm>
              <a:custGeom>
                <a:avLst/>
                <a:gdLst/>
                <a:ahLst/>
                <a:cxnLst/>
                <a:rect l="l" t="t" r="r" b="b"/>
                <a:pathLst>
                  <a:path w="42545" h="42545">
                    <a:moveTo>
                      <a:pt x="42341" y="42341"/>
                    </a:moveTo>
                    <a:lnTo>
                      <a:pt x="0" y="42341"/>
                    </a:lnTo>
                    <a:lnTo>
                      <a:pt x="0" y="0"/>
                    </a:lnTo>
                  </a:path>
                </a:pathLst>
              </a:custGeom>
              <a:ln w="17995">
                <a:solidFill>
                  <a:srgbClr val="00A041"/>
                </a:solidFill>
              </a:ln>
            </p:spPr>
            <p:txBody>
              <a:bodyPr wrap="square" lIns="0" tIns="0" rIns="0" bIns="0" rtlCol="0"/>
              <a:lstStyle/>
              <a:p>
                <a:endParaRPr/>
              </a:p>
            </p:txBody>
          </p:sp>
          <p:sp>
            <p:nvSpPr>
              <p:cNvPr id="12" name="object 12"/>
              <p:cNvSpPr/>
              <p:nvPr/>
            </p:nvSpPr>
            <p:spPr>
              <a:xfrm>
                <a:off x="6028596" y="4455843"/>
                <a:ext cx="0" cy="833119"/>
              </a:xfrm>
              <a:custGeom>
                <a:avLst/>
                <a:gdLst/>
                <a:ahLst/>
                <a:cxnLst/>
                <a:rect l="l" t="t" r="r" b="b"/>
                <a:pathLst>
                  <a:path h="833120">
                    <a:moveTo>
                      <a:pt x="0" y="832624"/>
                    </a:moveTo>
                    <a:lnTo>
                      <a:pt x="0" y="0"/>
                    </a:lnTo>
                  </a:path>
                </a:pathLst>
              </a:custGeom>
              <a:ln w="17995">
                <a:solidFill>
                  <a:srgbClr val="00A041"/>
                </a:solidFill>
                <a:prstDash val="dash"/>
              </a:ln>
            </p:spPr>
            <p:txBody>
              <a:bodyPr wrap="square" lIns="0" tIns="0" rIns="0" bIns="0" rtlCol="0"/>
              <a:lstStyle/>
              <a:p>
                <a:endParaRPr/>
              </a:p>
            </p:txBody>
          </p:sp>
          <p:sp>
            <p:nvSpPr>
              <p:cNvPr id="13" name="object 13"/>
              <p:cNvSpPr/>
              <p:nvPr/>
            </p:nvSpPr>
            <p:spPr>
              <a:xfrm>
                <a:off x="6028596" y="4369667"/>
                <a:ext cx="0" cy="42545"/>
              </a:xfrm>
              <a:custGeom>
                <a:avLst/>
                <a:gdLst/>
                <a:ahLst/>
                <a:cxnLst/>
                <a:rect l="l" t="t" r="r" b="b"/>
                <a:pathLst>
                  <a:path h="42545">
                    <a:moveTo>
                      <a:pt x="0" y="42341"/>
                    </a:moveTo>
                    <a:lnTo>
                      <a:pt x="0" y="0"/>
                    </a:lnTo>
                  </a:path>
                </a:pathLst>
              </a:custGeom>
              <a:ln w="17995">
                <a:solidFill>
                  <a:srgbClr val="00A041"/>
                </a:solidFill>
              </a:ln>
            </p:spPr>
            <p:txBody>
              <a:bodyPr wrap="square" lIns="0" tIns="0" rIns="0" bIns="0" rtlCol="0"/>
              <a:lstStyle/>
              <a:p>
                <a:endParaRPr/>
              </a:p>
            </p:txBody>
          </p:sp>
          <p:pic>
            <p:nvPicPr>
              <p:cNvPr id="14" name="object 14"/>
              <p:cNvPicPr/>
              <p:nvPr/>
            </p:nvPicPr>
            <p:blipFill>
              <a:blip r:embed="rId3" cstate="print"/>
              <a:stretch>
                <a:fillRect/>
              </a:stretch>
            </p:blipFill>
            <p:spPr>
              <a:xfrm>
                <a:off x="4798250" y="5925532"/>
                <a:ext cx="238025" cy="325484"/>
              </a:xfrm>
              <a:prstGeom prst="rect">
                <a:avLst/>
              </a:prstGeom>
            </p:spPr>
          </p:pic>
        </p:grpSp>
      </p:grpSp>
      <p:sp>
        <p:nvSpPr>
          <p:cNvPr id="15" name="object 15"/>
          <p:cNvSpPr txBox="1">
            <a:spLocks noGrp="1"/>
          </p:cNvSpPr>
          <p:nvPr>
            <p:ph type="title"/>
          </p:nvPr>
        </p:nvSpPr>
        <p:spPr>
          <a:xfrm>
            <a:off x="296802" y="385730"/>
            <a:ext cx="17216558" cy="1490152"/>
          </a:xfrm>
          <a:prstGeom prst="rect">
            <a:avLst/>
          </a:prstGeom>
        </p:spPr>
        <p:txBody>
          <a:bodyPr vert="horz" wrap="square" lIns="0" tIns="12700" rIns="0" bIns="0" rtlCol="0">
            <a:spAutoFit/>
          </a:bodyPr>
          <a:lstStyle/>
          <a:p>
            <a:pPr marL="12700" algn="l">
              <a:spcBef>
                <a:spcPts val="100"/>
              </a:spcBef>
            </a:pPr>
            <a:r>
              <a:rPr sz="3200" b="1" spc="95">
                <a:latin typeface="Microsoft Sans Serif" pitchFamily="34" charset="0"/>
                <a:cs typeface="Microsoft Sans Serif" pitchFamily="34" charset="0"/>
              </a:rPr>
              <a:t>Coordinación</a:t>
            </a:r>
            <a:r>
              <a:rPr sz="3200" b="1" spc="-70">
                <a:latin typeface="Microsoft Sans Serif" pitchFamily="34" charset="0"/>
                <a:cs typeface="Microsoft Sans Serif" pitchFamily="34" charset="0"/>
              </a:rPr>
              <a:t> </a:t>
            </a:r>
            <a:r>
              <a:rPr sz="3200" b="1" spc="150" smtClean="0">
                <a:latin typeface="Microsoft Sans Serif" pitchFamily="34" charset="0"/>
                <a:cs typeface="Microsoft Sans Serif" pitchFamily="34" charset="0"/>
              </a:rPr>
              <a:t>entre</a:t>
            </a:r>
            <a:r>
              <a:rPr lang="es-ES" sz="3200" b="1" spc="150" dirty="0" smtClean="0">
                <a:latin typeface="Microsoft Sans Serif" pitchFamily="34" charset="0"/>
                <a:cs typeface="Microsoft Sans Serif" pitchFamily="34" charset="0"/>
              </a:rPr>
              <a:t> </a:t>
            </a:r>
            <a:r>
              <a:rPr lang="es-AR" sz="3200" b="1" spc="85" dirty="0" smtClean="0">
                <a:latin typeface="Microsoft Sans Serif" pitchFamily="34" charset="0"/>
                <a:cs typeface="Microsoft Sans Serif" pitchFamily="34" charset="0"/>
              </a:rPr>
              <a:t>interruptores</a:t>
            </a:r>
            <a:r>
              <a:rPr lang="es-AR" sz="3200" b="1" spc="-20" dirty="0" smtClean="0">
                <a:latin typeface="Microsoft Sans Serif" pitchFamily="34" charset="0"/>
                <a:cs typeface="Microsoft Sans Serif" pitchFamily="34" charset="0"/>
              </a:rPr>
              <a:t> </a:t>
            </a:r>
            <a:r>
              <a:rPr lang="es-AR" sz="3200" b="1" spc="60" dirty="0" smtClean="0">
                <a:latin typeface="Microsoft Sans Serif" pitchFamily="34" charset="0"/>
                <a:cs typeface="Microsoft Sans Serif" pitchFamily="34" charset="0"/>
              </a:rPr>
              <a:t>de</a:t>
            </a:r>
            <a:r>
              <a:rPr lang="es-AR" sz="3200" b="1" spc="-20" dirty="0" smtClean="0">
                <a:latin typeface="Microsoft Sans Serif" pitchFamily="34" charset="0"/>
                <a:cs typeface="Microsoft Sans Serif" pitchFamily="34" charset="0"/>
              </a:rPr>
              <a:t> </a:t>
            </a:r>
            <a:r>
              <a:rPr lang="es-AR" sz="3200" b="1" spc="65" dirty="0" smtClean="0">
                <a:latin typeface="Microsoft Sans Serif" pitchFamily="34" charset="0"/>
                <a:cs typeface="Microsoft Sans Serif" pitchFamily="34" charset="0"/>
              </a:rPr>
              <a:t>circuito</a:t>
            </a:r>
            <a:r>
              <a:rPr lang="es-AR" sz="3200" b="1" dirty="0" smtClean="0">
                <a:latin typeface="Microsoft Sans Serif" pitchFamily="34" charset="0"/>
                <a:cs typeface="Microsoft Sans Serif" pitchFamily="34" charset="0"/>
              </a:rPr>
              <a:t/>
            </a:r>
            <a:br>
              <a:rPr lang="es-AR" sz="3200" b="1" dirty="0" smtClean="0">
                <a:latin typeface="Microsoft Sans Serif" pitchFamily="34" charset="0"/>
                <a:cs typeface="Microsoft Sans Serif" pitchFamily="34" charset="0"/>
              </a:rPr>
            </a:br>
            <a:r>
              <a:rPr lang="es-ES" sz="3200" b="1" spc="150" dirty="0" smtClean="0">
                <a:latin typeface="Microsoft Sans Serif" pitchFamily="34" charset="0"/>
                <a:cs typeface="Microsoft Sans Serif" pitchFamily="34" charset="0"/>
              </a:rPr>
              <a:t> </a:t>
            </a:r>
            <a:r>
              <a:rPr lang="es-AR" sz="3200" b="1" spc="15" dirty="0" smtClean="0">
                <a:latin typeface="Microsoft Sans Serif" pitchFamily="34" charset="0"/>
                <a:cs typeface="Microsoft Sans Serif" pitchFamily="34" charset="0"/>
              </a:rPr>
              <a:t>Selectividad</a:t>
            </a:r>
            <a:r>
              <a:rPr lang="es-AR" sz="3200" b="1" spc="-10" dirty="0" smtClean="0">
                <a:latin typeface="Microsoft Sans Serif" pitchFamily="34" charset="0"/>
                <a:cs typeface="Microsoft Sans Serif" pitchFamily="34" charset="0"/>
              </a:rPr>
              <a:t> </a:t>
            </a:r>
            <a:r>
              <a:rPr lang="es-AR" sz="3200" b="1" spc="25" dirty="0" smtClean="0">
                <a:latin typeface="Microsoft Sans Serif" pitchFamily="34" charset="0"/>
                <a:cs typeface="Microsoft Sans Serif" pitchFamily="34" charset="0"/>
              </a:rPr>
              <a:t>(discriminación)</a:t>
            </a:r>
            <a:r>
              <a:rPr lang="es-AR" sz="3200" dirty="0" smtClean="0"/>
              <a:t/>
            </a:r>
            <a:br>
              <a:rPr lang="es-AR" sz="3200" dirty="0" smtClean="0"/>
            </a:br>
            <a:endParaRPr sz="3200"/>
          </a:p>
        </p:txBody>
      </p:sp>
      <p:sp>
        <p:nvSpPr>
          <p:cNvPr id="18" name="object 18"/>
          <p:cNvSpPr txBox="1"/>
          <p:nvPr/>
        </p:nvSpPr>
        <p:spPr>
          <a:xfrm>
            <a:off x="439678" y="1814490"/>
            <a:ext cx="12501650" cy="7337906"/>
          </a:xfrm>
          <a:prstGeom prst="rect">
            <a:avLst/>
          </a:prstGeom>
        </p:spPr>
        <p:txBody>
          <a:bodyPr vert="horz" wrap="square" lIns="0" tIns="12700" rIns="0" bIns="0" rtlCol="0">
            <a:spAutoFit/>
          </a:bodyPr>
          <a:lstStyle/>
          <a:p>
            <a:pPr marL="12700" algn="just">
              <a:spcBef>
                <a:spcPts val="100"/>
              </a:spcBef>
            </a:pPr>
            <a:r>
              <a:rPr sz="2400" spc="20" dirty="0">
                <a:solidFill>
                  <a:srgbClr val="3DCC58"/>
                </a:solidFill>
                <a:latin typeface="Tahoma" pitchFamily="34" charset="0"/>
                <a:ea typeface="Tahoma" pitchFamily="34" charset="0"/>
                <a:cs typeface="Tahoma" pitchFamily="34" charset="0"/>
              </a:rPr>
              <a:t>Principios</a:t>
            </a:r>
            <a:r>
              <a:rPr sz="2400" spc="-20" dirty="0">
                <a:solidFill>
                  <a:srgbClr val="3DCC58"/>
                </a:solidFill>
                <a:latin typeface="Tahoma" pitchFamily="34" charset="0"/>
                <a:ea typeface="Tahoma" pitchFamily="34" charset="0"/>
                <a:cs typeface="Tahoma" pitchFamily="34" charset="0"/>
              </a:rPr>
              <a:t> </a:t>
            </a:r>
            <a:r>
              <a:rPr sz="2400" spc="25" dirty="0">
                <a:solidFill>
                  <a:srgbClr val="3DCC58"/>
                </a:solidFill>
                <a:latin typeface="Tahoma" pitchFamily="34" charset="0"/>
                <a:ea typeface="Tahoma" pitchFamily="34" charset="0"/>
                <a:cs typeface="Tahoma" pitchFamily="34" charset="0"/>
              </a:rPr>
              <a:t>de</a:t>
            </a:r>
            <a:r>
              <a:rPr sz="2400" spc="-15" dirty="0">
                <a:solidFill>
                  <a:srgbClr val="3DCC58"/>
                </a:solidFill>
                <a:latin typeface="Tahoma" pitchFamily="34" charset="0"/>
                <a:ea typeface="Tahoma" pitchFamily="34" charset="0"/>
                <a:cs typeface="Tahoma" pitchFamily="34" charset="0"/>
              </a:rPr>
              <a:t> </a:t>
            </a:r>
            <a:r>
              <a:rPr sz="2400" spc="15" dirty="0">
                <a:solidFill>
                  <a:srgbClr val="3DCC58"/>
                </a:solidFill>
                <a:latin typeface="Tahoma" pitchFamily="34" charset="0"/>
                <a:ea typeface="Tahoma" pitchFamily="34" charset="0"/>
                <a:cs typeface="Tahoma" pitchFamily="34" charset="0"/>
              </a:rPr>
              <a:t>selectividad</a:t>
            </a:r>
            <a:endParaRPr sz="2400" dirty="0">
              <a:latin typeface="Tahoma" pitchFamily="34" charset="0"/>
              <a:ea typeface="Tahoma" pitchFamily="34" charset="0"/>
              <a:cs typeface="Tahoma" pitchFamily="34" charset="0"/>
            </a:endParaRPr>
          </a:p>
          <a:p>
            <a:pPr marL="12700" marR="5080" algn="just">
              <a:spcBef>
                <a:spcPts val="90"/>
              </a:spcBef>
            </a:pP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selectividad</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se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logra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mediante</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dispositivos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protección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contra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sobrecorriente</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y </a:t>
            </a:r>
            <a:r>
              <a:rPr sz="2400" spc="15" dirty="0">
                <a:solidFill>
                  <a:srgbClr val="221915"/>
                </a:solidFill>
                <a:latin typeface="Tahoma" pitchFamily="34" charset="0"/>
                <a:ea typeface="Tahoma" pitchFamily="34" charset="0"/>
                <a:cs typeface="Tahoma" pitchFamily="34" charset="0"/>
              </a:rPr>
              <a:t>falla</a:t>
            </a:r>
            <a:r>
              <a:rPr sz="2400" dirty="0">
                <a:solidFill>
                  <a:srgbClr val="221915"/>
                </a:solidFill>
                <a:latin typeface="Tahoma" pitchFamily="34" charset="0"/>
                <a:ea typeface="Tahoma" pitchFamily="34" charset="0"/>
                <a:cs typeface="Tahoma" pitchFamily="34" charset="0"/>
              </a:rPr>
              <a:t> a</a:t>
            </a:r>
            <a:r>
              <a:rPr sz="2400" spc="5"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tierra</a:t>
            </a:r>
            <a:r>
              <a:rPr sz="2400" dirty="0">
                <a:solidFill>
                  <a:srgbClr val="221915"/>
                </a:solidFill>
                <a:latin typeface="Tahoma" pitchFamily="34" charset="0"/>
                <a:ea typeface="Tahoma" pitchFamily="34" charset="0"/>
                <a:cs typeface="Tahoma" pitchFamily="34" charset="0"/>
              </a:rPr>
              <a:t> </a:t>
            </a:r>
            <a:r>
              <a:rPr sz="2400" dirty="0" err="1">
                <a:solidFill>
                  <a:srgbClr val="221915"/>
                </a:solidFill>
                <a:latin typeface="Tahoma" pitchFamily="34" charset="0"/>
                <a:ea typeface="Tahoma" pitchFamily="34" charset="0"/>
                <a:cs typeface="Tahoma" pitchFamily="34" charset="0"/>
              </a:rPr>
              <a:t>si</a:t>
            </a:r>
            <a:r>
              <a:rPr lang="es-ES" sz="240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una</a:t>
            </a:r>
            <a:r>
              <a:rPr sz="2400" spc="2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condición de </a:t>
            </a:r>
            <a:r>
              <a:rPr sz="2400" spc="15" dirty="0">
                <a:solidFill>
                  <a:srgbClr val="221915"/>
                </a:solidFill>
                <a:latin typeface="Tahoma" pitchFamily="34" charset="0"/>
                <a:ea typeface="Tahoma" pitchFamily="34" charset="0"/>
                <a:cs typeface="Tahoma" pitchFamily="34" charset="0"/>
              </a:rPr>
              <a:t>falla </a:t>
            </a:r>
            <a:r>
              <a:rPr sz="2400" spc="25" dirty="0">
                <a:solidFill>
                  <a:srgbClr val="221915"/>
                </a:solidFill>
                <a:latin typeface="Tahoma" pitchFamily="34" charset="0"/>
                <a:ea typeface="Tahoma" pitchFamily="34" charset="0"/>
                <a:cs typeface="Tahoma" pitchFamily="34" charset="0"/>
              </a:rPr>
              <a:t>que ocurre </a:t>
            </a:r>
            <a:r>
              <a:rPr sz="2400" spc="20" dirty="0">
                <a:solidFill>
                  <a:srgbClr val="221915"/>
                </a:solidFill>
                <a:latin typeface="Tahoma" pitchFamily="34" charset="0"/>
                <a:ea typeface="Tahoma" pitchFamily="34" charset="0"/>
                <a:cs typeface="Tahoma" pitchFamily="34" charset="0"/>
              </a:rPr>
              <a:t>en cualquier </a:t>
            </a:r>
            <a:r>
              <a:rPr sz="2400" spc="40" dirty="0">
                <a:solidFill>
                  <a:srgbClr val="221915"/>
                </a:solidFill>
                <a:latin typeface="Tahoma" pitchFamily="34" charset="0"/>
                <a:ea typeface="Tahoma" pitchFamily="34" charset="0"/>
                <a:cs typeface="Tahoma" pitchFamily="34" charset="0"/>
              </a:rPr>
              <a:t>punto </a:t>
            </a:r>
            <a:r>
              <a:rPr sz="2400" spc="20" dirty="0">
                <a:solidFill>
                  <a:srgbClr val="221915"/>
                </a:solidFill>
                <a:latin typeface="Tahoma" pitchFamily="34" charset="0"/>
                <a:ea typeface="Tahoma" pitchFamily="34" charset="0"/>
                <a:cs typeface="Tahoma" pitchFamily="34" charset="0"/>
              </a:rPr>
              <a:t>de </a:t>
            </a:r>
            <a:r>
              <a:rPr sz="2400" spc="10" dirty="0">
                <a:solidFill>
                  <a:srgbClr val="221915"/>
                </a:solidFill>
                <a:latin typeface="Tahoma" pitchFamily="34" charset="0"/>
                <a:ea typeface="Tahoma" pitchFamily="34" charset="0"/>
                <a:cs typeface="Tahoma" pitchFamily="34" charset="0"/>
              </a:rPr>
              <a:t>la </a:t>
            </a:r>
            <a:r>
              <a:rPr sz="2400" spc="15" dirty="0">
                <a:solidFill>
                  <a:srgbClr val="221915"/>
                </a:solidFill>
                <a:latin typeface="Tahoma" pitchFamily="34" charset="0"/>
                <a:ea typeface="Tahoma" pitchFamily="34" charset="0"/>
                <a:cs typeface="Tahoma" pitchFamily="34" charset="0"/>
              </a:rPr>
              <a:t>instalación </a:t>
            </a:r>
            <a:r>
              <a:rPr sz="2400" spc="-5" dirty="0">
                <a:solidFill>
                  <a:srgbClr val="221915"/>
                </a:solidFill>
                <a:latin typeface="Tahoma" pitchFamily="34" charset="0"/>
                <a:ea typeface="Tahoma" pitchFamily="34" charset="0"/>
                <a:cs typeface="Tahoma" pitchFamily="34" charset="0"/>
              </a:rPr>
              <a:t>es </a:t>
            </a:r>
            <a:r>
              <a:rPr sz="2400" spc="20" dirty="0">
                <a:solidFill>
                  <a:srgbClr val="221915"/>
                </a:solidFill>
                <a:latin typeface="Tahoma" pitchFamily="34" charset="0"/>
                <a:ea typeface="Tahoma" pitchFamily="34" charset="0"/>
                <a:cs typeface="Tahoma" pitchFamily="34" charset="0"/>
              </a:rPr>
              <a:t>eliminada </a:t>
            </a:r>
            <a:r>
              <a:rPr sz="2400" spc="40" dirty="0" err="1">
                <a:solidFill>
                  <a:srgbClr val="221915"/>
                </a:solidFill>
                <a:latin typeface="Tahoma" pitchFamily="34" charset="0"/>
                <a:ea typeface="Tahoma" pitchFamily="34" charset="0"/>
                <a:cs typeface="Tahoma" pitchFamily="34" charset="0"/>
              </a:rPr>
              <a:t>por</a:t>
            </a:r>
            <a:r>
              <a:rPr sz="2400" spc="4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el</a:t>
            </a:r>
            <a:r>
              <a:rPr lang="es-ES" sz="2400" spc="1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dispositivo</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protección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ubicado</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inmediatamente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arriba</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falla</a:t>
            </a:r>
            <a:r>
              <a:rPr lang="es-AR"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mientras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todos</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a:t>
            </a:r>
            <a:r>
              <a:rPr sz="2400" spc="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demás</a:t>
            </a:r>
            <a:r>
              <a:rPr lang="es-ES" sz="2400" spc="15"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dispositivos</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protección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permanecen</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inalterados.</a:t>
            </a:r>
            <a:endParaRPr sz="2400" dirty="0">
              <a:latin typeface="Tahoma" pitchFamily="34" charset="0"/>
              <a:ea typeface="Tahoma" pitchFamily="34" charset="0"/>
              <a:cs typeface="Tahoma" pitchFamily="34" charset="0"/>
            </a:endParaRPr>
          </a:p>
          <a:p>
            <a:pPr marL="12700" marR="78740" algn="just"/>
            <a:r>
              <a:rPr sz="2400" spc="-40" smtClean="0">
                <a:solidFill>
                  <a:srgbClr val="221915"/>
                </a:solidFill>
                <a:latin typeface="Tahoma" pitchFamily="34" charset="0"/>
                <a:ea typeface="Tahoma" pitchFamily="34" charset="0"/>
                <a:cs typeface="Tahoma" pitchFamily="34" charset="0"/>
              </a:rPr>
              <a:t>Se </a:t>
            </a:r>
            <a:r>
              <a:rPr sz="2400" spc="25" dirty="0">
                <a:solidFill>
                  <a:srgbClr val="221915"/>
                </a:solidFill>
                <a:latin typeface="Tahoma" pitchFamily="34" charset="0"/>
                <a:ea typeface="Tahoma" pitchFamily="34" charset="0"/>
                <a:cs typeface="Tahoma" pitchFamily="34" charset="0"/>
              </a:rPr>
              <a:t>requiere </a:t>
            </a:r>
            <a:r>
              <a:rPr sz="2400" spc="15" dirty="0">
                <a:solidFill>
                  <a:srgbClr val="221915"/>
                </a:solidFill>
                <a:latin typeface="Tahoma" pitchFamily="34" charset="0"/>
                <a:ea typeface="Tahoma" pitchFamily="34" charset="0"/>
                <a:cs typeface="Tahoma" pitchFamily="34" charset="0"/>
              </a:rPr>
              <a:t>selectividad </a:t>
            </a:r>
            <a:r>
              <a:rPr sz="2400" spc="25" dirty="0">
                <a:solidFill>
                  <a:srgbClr val="221915"/>
                </a:solidFill>
                <a:latin typeface="Tahoma" pitchFamily="34" charset="0"/>
                <a:ea typeface="Tahoma" pitchFamily="34" charset="0"/>
                <a:cs typeface="Tahoma" pitchFamily="34" charset="0"/>
              </a:rPr>
              <a:t>para </a:t>
            </a:r>
            <a:r>
              <a:rPr sz="2400" spc="15" dirty="0">
                <a:solidFill>
                  <a:srgbClr val="221915"/>
                </a:solidFill>
                <a:latin typeface="Tahoma" pitchFamily="34" charset="0"/>
                <a:ea typeface="Tahoma" pitchFamily="34" charset="0"/>
                <a:cs typeface="Tahoma" pitchFamily="34" charset="0"/>
              </a:rPr>
              <a:t>instalaciones </a:t>
            </a:r>
            <a:r>
              <a:rPr sz="2400" spc="30" dirty="0">
                <a:solidFill>
                  <a:srgbClr val="221915"/>
                </a:solidFill>
                <a:latin typeface="Tahoma" pitchFamily="34" charset="0"/>
                <a:ea typeface="Tahoma" pitchFamily="34" charset="0"/>
                <a:cs typeface="Tahoma" pitchFamily="34" charset="0"/>
              </a:rPr>
              <a:t>que alimenten </a:t>
            </a:r>
            <a:r>
              <a:rPr sz="2400" spc="10" dirty="0">
                <a:solidFill>
                  <a:srgbClr val="221915"/>
                </a:solidFill>
                <a:latin typeface="Tahoma" pitchFamily="34" charset="0"/>
                <a:ea typeface="Tahoma" pitchFamily="34" charset="0"/>
                <a:cs typeface="Tahoma" pitchFamily="34" charset="0"/>
              </a:rPr>
              <a:t>cargas críticas </a:t>
            </a:r>
            <a:r>
              <a:rPr sz="2400" spc="30" dirty="0">
                <a:solidFill>
                  <a:srgbClr val="221915"/>
                </a:solidFill>
                <a:latin typeface="Tahoma" pitchFamily="34" charset="0"/>
                <a:ea typeface="Tahoma" pitchFamily="34" charset="0"/>
                <a:cs typeface="Tahoma" pitchFamily="34" charset="0"/>
              </a:rPr>
              <a:t>donde </a:t>
            </a:r>
            <a:r>
              <a:rPr sz="2400" spc="30" dirty="0" err="1">
                <a:solidFill>
                  <a:srgbClr val="221915"/>
                </a:solidFill>
                <a:latin typeface="Tahoma" pitchFamily="34" charset="0"/>
                <a:ea typeface="Tahoma" pitchFamily="34" charset="0"/>
                <a:cs typeface="Tahoma" pitchFamily="34" charset="0"/>
              </a:rPr>
              <a:t>una</a:t>
            </a:r>
            <a:r>
              <a:rPr sz="2400" spc="30" dirty="0">
                <a:solidFill>
                  <a:srgbClr val="221915"/>
                </a:solidFill>
                <a:latin typeface="Tahoma" pitchFamily="34" charset="0"/>
                <a:ea typeface="Tahoma" pitchFamily="34" charset="0"/>
                <a:cs typeface="Tahoma" pitchFamily="34" charset="0"/>
              </a:rPr>
              <a:t> </a:t>
            </a:r>
            <a:r>
              <a:rPr sz="2400" spc="15" dirty="0" err="1">
                <a:solidFill>
                  <a:srgbClr val="221915"/>
                </a:solidFill>
                <a:latin typeface="Tahoma" pitchFamily="34" charset="0"/>
                <a:ea typeface="Tahoma" pitchFamily="34" charset="0"/>
                <a:cs typeface="Tahoma" pitchFamily="34" charset="0"/>
              </a:rPr>
              <a:t>falla</a:t>
            </a:r>
            <a:r>
              <a:rPr lang="es-ES" sz="2400" spc="1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en</a:t>
            </a:r>
            <a:r>
              <a:rPr sz="2400" spc="2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un </a:t>
            </a:r>
            <a:r>
              <a:rPr sz="2400" spc="25" dirty="0">
                <a:solidFill>
                  <a:srgbClr val="221915"/>
                </a:solidFill>
                <a:latin typeface="Tahoma" pitchFamily="34" charset="0"/>
                <a:ea typeface="Tahoma" pitchFamily="34" charset="0"/>
                <a:cs typeface="Tahoma" pitchFamily="34" charset="0"/>
              </a:rPr>
              <a:t>circuito </a:t>
            </a:r>
            <a:r>
              <a:rPr sz="2400" spc="35" dirty="0">
                <a:solidFill>
                  <a:srgbClr val="221915"/>
                </a:solidFill>
                <a:latin typeface="Tahoma" pitchFamily="34" charset="0"/>
                <a:ea typeface="Tahoma" pitchFamily="34" charset="0"/>
                <a:cs typeface="Tahoma" pitchFamily="34" charset="0"/>
              </a:rPr>
              <a:t>no </a:t>
            </a:r>
            <a:r>
              <a:rPr sz="2400" dirty="0">
                <a:solidFill>
                  <a:srgbClr val="221915"/>
                </a:solidFill>
                <a:latin typeface="Tahoma" pitchFamily="34" charset="0"/>
                <a:ea typeface="Tahoma" pitchFamily="34" charset="0"/>
                <a:cs typeface="Tahoma" pitchFamily="34" charset="0"/>
              </a:rPr>
              <a:t>causa </a:t>
            </a:r>
            <a:r>
              <a:rPr sz="2400" spc="10" dirty="0">
                <a:solidFill>
                  <a:srgbClr val="221915"/>
                </a:solidFill>
                <a:latin typeface="Tahoma" pitchFamily="34" charset="0"/>
                <a:ea typeface="Tahoma" pitchFamily="34" charset="0"/>
                <a:cs typeface="Tahoma" pitchFamily="34" charset="0"/>
              </a:rPr>
              <a:t>la </a:t>
            </a:r>
            <a:r>
              <a:rPr sz="2400" spc="30" dirty="0">
                <a:solidFill>
                  <a:srgbClr val="221915"/>
                </a:solidFill>
                <a:latin typeface="Tahoma" pitchFamily="34" charset="0"/>
                <a:ea typeface="Tahoma" pitchFamily="34" charset="0"/>
                <a:cs typeface="Tahoma" pitchFamily="34" charset="0"/>
              </a:rPr>
              <a:t>interrupción </a:t>
            </a:r>
            <a:r>
              <a:rPr sz="2400" spc="20" dirty="0">
                <a:solidFill>
                  <a:srgbClr val="221915"/>
                </a:solidFill>
                <a:latin typeface="Tahoma" pitchFamily="34" charset="0"/>
                <a:ea typeface="Tahoma" pitchFamily="34" charset="0"/>
                <a:cs typeface="Tahoma" pitchFamily="34" charset="0"/>
              </a:rPr>
              <a:t>del </a:t>
            </a:r>
            <a:r>
              <a:rPr sz="2400" spc="30" dirty="0">
                <a:solidFill>
                  <a:srgbClr val="221915"/>
                </a:solidFill>
                <a:latin typeface="Tahoma" pitchFamily="34" charset="0"/>
                <a:ea typeface="Tahoma" pitchFamily="34" charset="0"/>
                <a:cs typeface="Tahoma" pitchFamily="34" charset="0"/>
              </a:rPr>
              <a:t>suministro </a:t>
            </a:r>
            <a:r>
              <a:rPr sz="2400" spc="20" dirty="0">
                <a:solidFill>
                  <a:srgbClr val="221915"/>
                </a:solidFill>
                <a:latin typeface="Tahoma" pitchFamily="34" charset="0"/>
                <a:ea typeface="Tahoma" pitchFamily="34" charset="0"/>
                <a:cs typeface="Tahoma" pitchFamily="34" charset="0"/>
              </a:rPr>
              <a:t>de </a:t>
            </a:r>
            <a:r>
              <a:rPr sz="2400" spc="30" dirty="0">
                <a:solidFill>
                  <a:srgbClr val="221915"/>
                </a:solidFill>
                <a:latin typeface="Tahoma" pitchFamily="34" charset="0"/>
                <a:ea typeface="Tahoma" pitchFamily="34" charset="0"/>
                <a:cs typeface="Tahoma" pitchFamily="34" charset="0"/>
              </a:rPr>
              <a:t>otros </a:t>
            </a:r>
            <a:r>
              <a:rPr sz="2400" spc="15" dirty="0">
                <a:solidFill>
                  <a:srgbClr val="221915"/>
                </a:solidFill>
                <a:latin typeface="Tahoma" pitchFamily="34" charset="0"/>
                <a:ea typeface="Tahoma" pitchFamily="34" charset="0"/>
                <a:cs typeface="Tahoma" pitchFamily="34" charset="0"/>
              </a:rPr>
              <a:t>circuitos. </a:t>
            </a:r>
            <a:r>
              <a:rPr sz="2400" spc="-20" dirty="0">
                <a:solidFill>
                  <a:srgbClr val="221915"/>
                </a:solidFill>
                <a:latin typeface="Tahoma" pitchFamily="34" charset="0"/>
                <a:ea typeface="Tahoma" pitchFamily="34" charset="0"/>
                <a:cs typeface="Tahoma" pitchFamily="34" charset="0"/>
              </a:rPr>
              <a:t>En </a:t>
            </a:r>
            <a:r>
              <a:rPr sz="2400" spc="10" dirty="0">
                <a:solidFill>
                  <a:srgbClr val="221915"/>
                </a:solidFill>
                <a:latin typeface="Tahoma" pitchFamily="34" charset="0"/>
                <a:ea typeface="Tahoma" pitchFamily="34" charset="0"/>
                <a:cs typeface="Tahoma" pitchFamily="34" charset="0"/>
              </a:rPr>
              <a:t>la </a:t>
            </a:r>
            <a:r>
              <a:rPr sz="2400" spc="10" dirty="0" err="1">
                <a:solidFill>
                  <a:srgbClr val="221915"/>
                </a:solidFill>
                <a:latin typeface="Tahoma" pitchFamily="34" charset="0"/>
                <a:ea typeface="Tahoma" pitchFamily="34" charset="0"/>
                <a:cs typeface="Tahoma" pitchFamily="34" charset="0"/>
              </a:rPr>
              <a:t>serie</a:t>
            </a:r>
            <a:r>
              <a:rPr sz="2400" spc="1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IEC</a:t>
            </a:r>
            <a:r>
              <a:rPr lang="es-ES" sz="2400" spc="-3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60364</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es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obligado</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cumplimiento</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instalaciones</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que</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presten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servicios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seguridad</a:t>
            </a:r>
            <a:r>
              <a:rPr lang="es-ES" sz="2400" spc="2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(IEC </a:t>
            </a:r>
            <a:r>
              <a:rPr sz="2400" spc="5" dirty="0">
                <a:solidFill>
                  <a:srgbClr val="221915"/>
                </a:solidFill>
                <a:latin typeface="Tahoma" pitchFamily="34" charset="0"/>
                <a:ea typeface="Tahoma" pitchFamily="34" charset="0"/>
                <a:cs typeface="Tahoma" pitchFamily="34" charset="0"/>
              </a:rPr>
              <a:t>60364-5-56 </a:t>
            </a:r>
            <a:r>
              <a:rPr sz="2400" spc="10" dirty="0">
                <a:solidFill>
                  <a:srgbClr val="221915"/>
                </a:solidFill>
                <a:latin typeface="Tahoma" pitchFamily="34" charset="0"/>
                <a:ea typeface="Tahoma" pitchFamily="34" charset="0"/>
                <a:cs typeface="Tahoma" pitchFamily="34" charset="0"/>
              </a:rPr>
              <a:t>2009 </a:t>
            </a:r>
            <a:r>
              <a:rPr sz="2400" dirty="0">
                <a:solidFill>
                  <a:srgbClr val="221915"/>
                </a:solidFill>
                <a:latin typeface="Tahoma" pitchFamily="34" charset="0"/>
                <a:ea typeface="Tahoma" pitchFamily="34" charset="0"/>
                <a:cs typeface="Tahoma" pitchFamily="34" charset="0"/>
              </a:rPr>
              <a:t>560.7.4). </a:t>
            </a:r>
            <a:r>
              <a:rPr sz="2400" spc="-10" dirty="0">
                <a:solidFill>
                  <a:srgbClr val="221915"/>
                </a:solidFill>
                <a:latin typeface="Tahoma" pitchFamily="34" charset="0"/>
                <a:ea typeface="Tahoma" pitchFamily="34" charset="0"/>
                <a:cs typeface="Tahoma" pitchFamily="34" charset="0"/>
              </a:rPr>
              <a:t>La </a:t>
            </a:r>
            <a:r>
              <a:rPr sz="2400" spc="15" dirty="0">
                <a:solidFill>
                  <a:srgbClr val="221915"/>
                </a:solidFill>
                <a:latin typeface="Tahoma" pitchFamily="34" charset="0"/>
                <a:ea typeface="Tahoma" pitchFamily="34" charset="0"/>
                <a:cs typeface="Tahoma" pitchFamily="34" charset="0"/>
              </a:rPr>
              <a:t>selectividad </a:t>
            </a:r>
            <a:r>
              <a:rPr sz="2400" spc="30" dirty="0">
                <a:solidFill>
                  <a:srgbClr val="221915"/>
                </a:solidFill>
                <a:latin typeface="Tahoma" pitchFamily="34" charset="0"/>
                <a:ea typeface="Tahoma" pitchFamily="34" charset="0"/>
                <a:cs typeface="Tahoma" pitchFamily="34" charset="0"/>
              </a:rPr>
              <a:t>también </a:t>
            </a:r>
            <a:r>
              <a:rPr sz="2400" spc="25" dirty="0">
                <a:solidFill>
                  <a:srgbClr val="221915"/>
                </a:solidFill>
                <a:latin typeface="Tahoma" pitchFamily="34" charset="0"/>
                <a:ea typeface="Tahoma" pitchFamily="34" charset="0"/>
                <a:cs typeface="Tahoma" pitchFamily="34" charset="0"/>
              </a:rPr>
              <a:t>puede </a:t>
            </a:r>
            <a:r>
              <a:rPr sz="2400" spc="15" dirty="0">
                <a:solidFill>
                  <a:srgbClr val="221915"/>
                </a:solidFill>
                <a:latin typeface="Tahoma" pitchFamily="34" charset="0"/>
                <a:ea typeface="Tahoma" pitchFamily="34" charset="0"/>
                <a:cs typeface="Tahoma" pitchFamily="34" charset="0"/>
              </a:rPr>
              <a:t>ser </a:t>
            </a:r>
            <a:r>
              <a:rPr sz="2400" spc="30" dirty="0">
                <a:solidFill>
                  <a:srgbClr val="221915"/>
                </a:solidFill>
                <a:latin typeface="Tahoma" pitchFamily="34" charset="0"/>
                <a:ea typeface="Tahoma" pitchFamily="34" charset="0"/>
                <a:cs typeface="Tahoma" pitchFamily="34" charset="0"/>
              </a:rPr>
              <a:t>requerida </a:t>
            </a:r>
            <a:r>
              <a:rPr sz="2400" spc="40" dirty="0" err="1">
                <a:solidFill>
                  <a:srgbClr val="221915"/>
                </a:solidFill>
                <a:latin typeface="Tahoma" pitchFamily="34" charset="0"/>
                <a:ea typeface="Tahoma" pitchFamily="34" charset="0"/>
                <a:cs typeface="Tahoma" pitchFamily="34" charset="0"/>
              </a:rPr>
              <a:t>por</a:t>
            </a:r>
            <a:r>
              <a:rPr sz="2400" spc="40"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a:t>
            </a:r>
            <a:r>
              <a:rPr lang="es-ES"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regulaciones</a:t>
            </a:r>
            <a:r>
              <a:rPr sz="2400" spc="-1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locales</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para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algunas</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aplicaciones</a:t>
            </a:r>
            <a:r>
              <a:rPr sz="2400" spc="-5" dirty="0">
                <a:solidFill>
                  <a:srgbClr val="221915"/>
                </a:solidFill>
                <a:latin typeface="Tahoma" pitchFamily="34" charset="0"/>
                <a:ea typeface="Tahoma" pitchFamily="34" charset="0"/>
                <a:cs typeface="Tahoma" pitchFamily="34" charset="0"/>
              </a:rPr>
              <a:t> </a:t>
            </a:r>
            <a:r>
              <a:rPr sz="2400" spc="5">
                <a:solidFill>
                  <a:srgbClr val="221915"/>
                </a:solidFill>
                <a:latin typeface="Tahoma" pitchFamily="34" charset="0"/>
                <a:ea typeface="Tahoma" pitchFamily="34" charset="0"/>
                <a:cs typeface="Tahoma" pitchFamily="34" charset="0"/>
              </a:rPr>
              <a:t>especiales</a:t>
            </a:r>
            <a:r>
              <a:rPr sz="2400" spc="-5">
                <a:solidFill>
                  <a:srgbClr val="221915"/>
                </a:solidFill>
                <a:latin typeface="Tahoma" pitchFamily="34" charset="0"/>
                <a:ea typeface="Tahoma" pitchFamily="34" charset="0"/>
                <a:cs typeface="Tahoma" pitchFamily="34" charset="0"/>
              </a:rPr>
              <a:t> </a:t>
            </a:r>
            <a:r>
              <a:rPr sz="2400" spc="20" smtClean="0">
                <a:solidFill>
                  <a:srgbClr val="221915"/>
                </a:solidFill>
                <a:latin typeface="Tahoma" pitchFamily="34" charset="0"/>
                <a:ea typeface="Tahoma" pitchFamily="34" charset="0"/>
                <a:cs typeface="Tahoma" pitchFamily="34" charset="0"/>
              </a:rPr>
              <a:t>como</a:t>
            </a:r>
            <a:r>
              <a:rPr lang="es-AR" sz="2400" spc="20"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58800" lvl="1" indent="-89535" algn="just">
              <a:spcBef>
                <a:spcPts val="310"/>
              </a:spcBef>
              <a:buClr>
                <a:srgbClr val="3DCC58"/>
              </a:buClr>
              <a:buSzPct val="105882"/>
              <a:buFont typeface="Arial" pitchFamily="34" charset="0"/>
              <a:buChar char="•"/>
              <a:tabLst>
                <a:tab pos="102235" algn="l"/>
              </a:tabLst>
            </a:pPr>
            <a:r>
              <a:rPr sz="2400" spc="20" dirty="0">
                <a:solidFill>
                  <a:srgbClr val="221915"/>
                </a:solidFill>
                <a:latin typeface="Tahoma" pitchFamily="34" charset="0"/>
                <a:ea typeface="Tahoma" pitchFamily="34" charset="0"/>
                <a:cs typeface="Tahoma" pitchFamily="34" charset="0"/>
              </a:rPr>
              <a:t>Centros</a:t>
            </a:r>
            <a:r>
              <a:rPr sz="2400" spc="-3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3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salud</a:t>
            </a:r>
            <a:endParaRPr sz="2400" dirty="0">
              <a:latin typeface="Tahoma" pitchFamily="34" charset="0"/>
              <a:ea typeface="Tahoma" pitchFamily="34" charset="0"/>
              <a:cs typeface="Tahoma" pitchFamily="34" charset="0"/>
            </a:endParaRPr>
          </a:p>
          <a:p>
            <a:pPr marL="558800" lvl="1" indent="-89535" algn="just">
              <a:spcBef>
                <a:spcPts val="330"/>
              </a:spcBef>
              <a:buClr>
                <a:srgbClr val="3DCC58"/>
              </a:buClr>
              <a:buSzPct val="112500"/>
              <a:buFont typeface="Arial" pitchFamily="34" charset="0"/>
              <a:buChar char="•"/>
              <a:tabLst>
                <a:tab pos="102235" algn="l"/>
              </a:tabLst>
            </a:pPr>
            <a:r>
              <a:rPr sz="2400" spc="30" dirty="0">
                <a:solidFill>
                  <a:srgbClr val="221915"/>
                </a:solidFill>
                <a:latin typeface="Tahoma" pitchFamily="34" charset="0"/>
                <a:ea typeface="Tahoma" pitchFamily="34" charset="0"/>
                <a:cs typeface="Tahoma" pitchFamily="34" charset="0"/>
              </a:rPr>
              <a:t>Marina</a:t>
            </a:r>
            <a:endParaRPr sz="2400" dirty="0">
              <a:latin typeface="Tahoma" pitchFamily="34" charset="0"/>
              <a:ea typeface="Tahoma" pitchFamily="34" charset="0"/>
              <a:cs typeface="Tahoma" pitchFamily="34" charset="0"/>
            </a:endParaRPr>
          </a:p>
          <a:p>
            <a:pPr marL="558800" lvl="1" indent="-89535" algn="just">
              <a:spcBef>
                <a:spcPts val="290"/>
              </a:spcBef>
              <a:buClr>
                <a:srgbClr val="3DCC58"/>
              </a:buClr>
              <a:buSzPct val="105882"/>
              <a:buFont typeface="Arial" pitchFamily="34" charset="0"/>
              <a:buChar char="•"/>
              <a:tabLst>
                <a:tab pos="102235" algn="l"/>
              </a:tabLst>
            </a:pPr>
            <a:r>
              <a:rPr sz="2400" spc="10" dirty="0">
                <a:solidFill>
                  <a:srgbClr val="221915"/>
                </a:solidFill>
                <a:latin typeface="Tahoma" pitchFamily="34" charset="0"/>
                <a:ea typeface="Tahoma" pitchFamily="34" charset="0"/>
                <a:cs typeface="Tahoma" pitchFamily="34" charset="0"/>
              </a:rPr>
              <a:t>Edificio</a:t>
            </a:r>
            <a:r>
              <a:rPr sz="2400" spc="-3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alto</a:t>
            </a:r>
            <a:endParaRPr sz="2400" dirty="0">
              <a:latin typeface="Tahoma" pitchFamily="34" charset="0"/>
              <a:ea typeface="Tahoma" pitchFamily="34" charset="0"/>
              <a:cs typeface="Tahoma" pitchFamily="34" charset="0"/>
            </a:endParaRPr>
          </a:p>
          <a:p>
            <a:pPr algn="just">
              <a:spcBef>
                <a:spcPts val="5"/>
              </a:spcBef>
              <a:buClr>
                <a:srgbClr val="3DCC58"/>
              </a:buClr>
              <a:buFont typeface="Microsoft Sans Serif"/>
              <a:buChar char="•"/>
            </a:pPr>
            <a:endParaRPr sz="2400" dirty="0">
              <a:latin typeface="Tahoma" pitchFamily="34" charset="0"/>
              <a:ea typeface="Tahoma" pitchFamily="34" charset="0"/>
              <a:cs typeface="Tahoma" pitchFamily="34" charset="0"/>
            </a:endParaRPr>
          </a:p>
          <a:p>
            <a:pPr marL="12700" marR="66040" algn="just"/>
            <a:r>
              <a:rPr sz="2400" spc="-35" dirty="0">
                <a:solidFill>
                  <a:srgbClr val="221915"/>
                </a:solidFill>
                <a:latin typeface="Tahoma" pitchFamily="34" charset="0"/>
                <a:ea typeface="Tahoma" pitchFamily="34" charset="0"/>
                <a:cs typeface="Tahoma" pitchFamily="34" charset="0"/>
              </a:rPr>
              <a:t>Se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recomienda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encarecidamente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selectividad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cuando</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disponibilidad</a:t>
            </a:r>
            <a:r>
              <a:rPr sz="2400" spc="5" dirty="0">
                <a:solidFill>
                  <a:srgbClr val="221915"/>
                </a:solidFill>
                <a:latin typeface="Tahoma" pitchFamily="34" charset="0"/>
                <a:ea typeface="Tahoma" pitchFamily="34" charset="0"/>
                <a:cs typeface="Tahoma" pitchFamily="34" charset="0"/>
              </a:rPr>
              <a:t> y </a:t>
            </a:r>
            <a:r>
              <a:rPr sz="2400" spc="20" dirty="0">
                <a:solidFill>
                  <a:srgbClr val="221915"/>
                </a:solidFill>
                <a:latin typeface="Tahoma" pitchFamily="34" charset="0"/>
                <a:ea typeface="Tahoma" pitchFamily="34" charset="0"/>
                <a:cs typeface="Tahoma" pitchFamily="34" charset="0"/>
              </a:rPr>
              <a:t>confiabilidad</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energía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son</a:t>
            </a:r>
            <a:r>
              <a:rPr lang="es-ES" sz="2400" spc="1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críticas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debido</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a</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naturaleza</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a:t>
            </a:r>
            <a:r>
              <a:rPr sz="2400" spc="-5"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cargas</a:t>
            </a:r>
            <a:r>
              <a:rPr lang="es-AR" sz="2400" spc="5" dirty="0">
                <a:solidFill>
                  <a:srgbClr val="221915"/>
                </a:solidFill>
                <a:latin typeface="Tahoma" pitchFamily="34" charset="0"/>
                <a:ea typeface="Tahoma" pitchFamily="34" charset="0"/>
                <a:cs typeface="Tahoma" pitchFamily="34" charset="0"/>
              </a:rPr>
              <a:t>, </a:t>
            </a:r>
            <a:r>
              <a:rPr sz="2400" spc="10">
                <a:solidFill>
                  <a:srgbClr val="221915"/>
                </a:solidFill>
                <a:latin typeface="Tahoma" pitchFamily="34" charset="0"/>
                <a:ea typeface="Tahoma" pitchFamily="34" charset="0"/>
                <a:cs typeface="Tahoma" pitchFamily="34" charset="0"/>
              </a:rPr>
              <a:t>tales</a:t>
            </a:r>
            <a:r>
              <a:rPr sz="2400" spc="-5">
                <a:solidFill>
                  <a:srgbClr val="221915"/>
                </a:solidFill>
                <a:latin typeface="Tahoma" pitchFamily="34" charset="0"/>
                <a:ea typeface="Tahoma" pitchFamily="34" charset="0"/>
                <a:cs typeface="Tahoma" pitchFamily="34" charset="0"/>
              </a:rPr>
              <a:t> </a:t>
            </a:r>
            <a:r>
              <a:rPr sz="2400" spc="20" smtClean="0">
                <a:solidFill>
                  <a:srgbClr val="221915"/>
                </a:solidFill>
                <a:latin typeface="Tahoma" pitchFamily="34" charset="0"/>
                <a:ea typeface="Tahoma" pitchFamily="34" charset="0"/>
                <a:cs typeface="Tahoma" pitchFamily="34" charset="0"/>
              </a:rPr>
              <a:t>como</a:t>
            </a:r>
            <a:r>
              <a:rPr lang="es-AR" sz="2400" spc="20"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61339" lvl="1" indent="-91440" algn="just">
              <a:spcBef>
                <a:spcPts val="580"/>
              </a:spcBef>
              <a:buClr>
                <a:srgbClr val="3DCC58"/>
              </a:buClr>
              <a:buSzPct val="150000"/>
              <a:buFont typeface="Arial" pitchFamily="34" charset="0"/>
              <a:buChar char="•"/>
              <a:tabLst>
                <a:tab pos="104139" algn="l"/>
              </a:tabLst>
            </a:pPr>
            <a:r>
              <a:rPr sz="2400" spc="10" dirty="0">
                <a:solidFill>
                  <a:srgbClr val="221915"/>
                </a:solidFill>
                <a:latin typeface="Tahoma" pitchFamily="34" charset="0"/>
                <a:ea typeface="Tahoma" pitchFamily="34" charset="0"/>
                <a:cs typeface="Tahoma" pitchFamily="34" charset="0"/>
              </a:rPr>
              <a:t>Centros</a:t>
            </a:r>
            <a:r>
              <a:rPr sz="2400" spc="-2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de</a:t>
            </a:r>
            <a:r>
              <a:rPr sz="2400" spc="-2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datos</a:t>
            </a:r>
            <a:endParaRPr sz="2400" dirty="0">
              <a:latin typeface="Tahoma" pitchFamily="34" charset="0"/>
              <a:ea typeface="Tahoma" pitchFamily="34" charset="0"/>
              <a:cs typeface="Tahoma" pitchFamily="34" charset="0"/>
            </a:endParaRPr>
          </a:p>
          <a:p>
            <a:pPr marL="561339" lvl="1" indent="-91440" algn="just">
              <a:spcBef>
                <a:spcPts val="480"/>
              </a:spcBef>
              <a:buClr>
                <a:srgbClr val="3DCC58"/>
              </a:buClr>
              <a:buSzPct val="128571"/>
              <a:buFont typeface="Arial" pitchFamily="34" charset="0"/>
              <a:buChar char="•"/>
              <a:tabLst>
                <a:tab pos="104139" algn="l"/>
              </a:tabLst>
            </a:pPr>
            <a:r>
              <a:rPr sz="2400" spc="25" dirty="0">
                <a:solidFill>
                  <a:srgbClr val="221915"/>
                </a:solidFill>
                <a:latin typeface="Tahoma" pitchFamily="34" charset="0"/>
                <a:ea typeface="Tahoma" pitchFamily="34" charset="0"/>
                <a:cs typeface="Tahoma" pitchFamily="34" charset="0"/>
              </a:rPr>
              <a:t>Infraestructuras</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t>
            </a:r>
            <a:r>
              <a:rPr sz="2400" spc="20" dirty="0" err="1">
                <a:solidFill>
                  <a:srgbClr val="221915"/>
                </a:solidFill>
                <a:latin typeface="Tahoma" pitchFamily="34" charset="0"/>
                <a:ea typeface="Tahoma" pitchFamily="34" charset="0"/>
                <a:cs typeface="Tahoma" pitchFamily="34" charset="0"/>
              </a:rPr>
              <a:t>túnel</a:t>
            </a:r>
            <a:r>
              <a:rPr lang="es-AR" sz="2400" spc="20" dirty="0">
                <a:solidFill>
                  <a:srgbClr val="221915"/>
                </a:solidFill>
                <a:latin typeface="Tahoma" pitchFamily="34" charset="0"/>
                <a:ea typeface="Tahoma" pitchFamily="34" charset="0"/>
                <a:cs typeface="Tahoma" pitchFamily="34" charset="0"/>
              </a:rPr>
              <a:t>, </a:t>
            </a:r>
            <a:r>
              <a:rPr sz="2400" spc="30" dirty="0" err="1">
                <a:solidFill>
                  <a:srgbClr val="221915"/>
                </a:solidFill>
                <a:latin typeface="Tahoma" pitchFamily="34" charset="0"/>
                <a:ea typeface="Tahoma" pitchFamily="34" charset="0"/>
                <a:cs typeface="Tahoma" pitchFamily="34" charset="0"/>
              </a:rPr>
              <a:t>aeropuerto</a:t>
            </a:r>
            <a:r>
              <a:rPr lang="es-AR" sz="2400" spc="30"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etc.)</a:t>
            </a:r>
            <a:endParaRPr sz="2400" dirty="0">
              <a:latin typeface="Tahoma" pitchFamily="34" charset="0"/>
              <a:ea typeface="Tahoma" pitchFamily="34" charset="0"/>
              <a:cs typeface="Tahoma" pitchFamily="34" charset="0"/>
            </a:endParaRPr>
          </a:p>
          <a:p>
            <a:pPr marL="561339" lvl="1" indent="-91440" algn="just">
              <a:spcBef>
                <a:spcPts val="310"/>
              </a:spcBef>
              <a:buClr>
                <a:srgbClr val="3DCC58"/>
              </a:buClr>
              <a:buSzPct val="105882"/>
              <a:buFont typeface="Arial" pitchFamily="34" charset="0"/>
              <a:buChar char="•"/>
              <a:tabLst>
                <a:tab pos="104139" algn="l"/>
              </a:tabLst>
            </a:pPr>
            <a:r>
              <a:rPr sz="2400" spc="5">
                <a:solidFill>
                  <a:srgbClr val="221915"/>
                </a:solidFill>
                <a:latin typeface="Tahoma" pitchFamily="34" charset="0"/>
                <a:ea typeface="Tahoma" pitchFamily="34" charset="0"/>
                <a:cs typeface="Tahoma" pitchFamily="34" charset="0"/>
              </a:rPr>
              <a:t>Procesos</a:t>
            </a:r>
            <a:r>
              <a:rPr sz="2400" spc="-35">
                <a:solidFill>
                  <a:srgbClr val="221915"/>
                </a:solidFill>
                <a:latin typeface="Tahoma" pitchFamily="34" charset="0"/>
                <a:ea typeface="Tahoma" pitchFamily="34" charset="0"/>
                <a:cs typeface="Tahoma" pitchFamily="34" charset="0"/>
              </a:rPr>
              <a:t> </a:t>
            </a:r>
            <a:r>
              <a:rPr sz="2400" spc="20" smtClean="0">
                <a:solidFill>
                  <a:srgbClr val="221915"/>
                </a:solidFill>
                <a:latin typeface="Tahoma" pitchFamily="34" charset="0"/>
                <a:ea typeface="Tahoma" pitchFamily="34" charset="0"/>
                <a:cs typeface="Tahoma" pitchFamily="34" charset="0"/>
              </a:rPr>
              <a:t>críticos</a:t>
            </a:r>
            <a:endParaRPr lang="es-ES" sz="2400" spc="20" dirty="0" smtClean="0">
              <a:solidFill>
                <a:srgbClr val="221915"/>
              </a:solidFill>
              <a:latin typeface="Tahoma" pitchFamily="34" charset="0"/>
              <a:ea typeface="Tahoma" pitchFamily="34" charset="0"/>
              <a:cs typeface="Tahoma" pitchFamily="34" charset="0"/>
            </a:endParaRPr>
          </a:p>
        </p:txBody>
      </p:sp>
      <p:sp>
        <p:nvSpPr>
          <p:cNvPr id="21" name="object 21"/>
          <p:cNvSpPr txBox="1"/>
          <p:nvPr/>
        </p:nvSpPr>
        <p:spPr>
          <a:xfrm>
            <a:off x="13441394" y="6956107"/>
            <a:ext cx="3714776" cy="1120820"/>
          </a:xfrm>
          <a:prstGeom prst="rect">
            <a:avLst/>
          </a:prstGeom>
        </p:spPr>
        <p:txBody>
          <a:bodyPr vert="horz" wrap="square" lIns="0" tIns="12700" rIns="0" bIns="0" rtlCol="0">
            <a:spAutoFit/>
          </a:bodyPr>
          <a:lstStyle/>
          <a:p>
            <a:pPr marL="12700" algn="just">
              <a:spcBef>
                <a:spcPts val="100"/>
              </a:spcBef>
            </a:pPr>
            <a:r>
              <a:rPr spc="-10" dirty="0">
                <a:solidFill>
                  <a:srgbClr val="616468"/>
                </a:solidFill>
                <a:latin typeface="Tahoma" pitchFamily="34" charset="0"/>
                <a:ea typeface="Tahoma" pitchFamily="34" charset="0"/>
                <a:cs typeface="Tahoma" pitchFamily="34" charset="0"/>
              </a:rPr>
              <a:t>La</a:t>
            </a:r>
            <a:r>
              <a:rPr spc="-5" dirty="0">
                <a:solidFill>
                  <a:srgbClr val="616468"/>
                </a:solidFill>
                <a:latin typeface="Tahoma" pitchFamily="34" charset="0"/>
                <a:ea typeface="Tahoma" pitchFamily="34" charset="0"/>
                <a:cs typeface="Tahoma" pitchFamily="34" charset="0"/>
              </a:rPr>
              <a:t> </a:t>
            </a:r>
            <a:r>
              <a:rPr spc="10" dirty="0">
                <a:solidFill>
                  <a:srgbClr val="616468"/>
                </a:solidFill>
                <a:latin typeface="Tahoma" pitchFamily="34" charset="0"/>
                <a:ea typeface="Tahoma" pitchFamily="34" charset="0"/>
                <a:cs typeface="Tahoma" pitchFamily="34" charset="0"/>
              </a:rPr>
              <a:t>selectividad</a:t>
            </a:r>
            <a:r>
              <a:rPr dirty="0">
                <a:solidFill>
                  <a:srgbClr val="616468"/>
                </a:solidFill>
                <a:latin typeface="Tahoma" pitchFamily="34" charset="0"/>
                <a:ea typeface="Tahoma" pitchFamily="34" charset="0"/>
                <a:cs typeface="Tahoma" pitchFamily="34" charset="0"/>
              </a:rPr>
              <a:t> </a:t>
            </a:r>
            <a:r>
              <a:rPr spc="-5" dirty="0">
                <a:solidFill>
                  <a:srgbClr val="616468"/>
                </a:solidFill>
                <a:latin typeface="Tahoma" pitchFamily="34" charset="0"/>
                <a:ea typeface="Tahoma" pitchFamily="34" charset="0"/>
                <a:cs typeface="Tahoma" pitchFamily="34" charset="0"/>
              </a:rPr>
              <a:t>es </a:t>
            </a:r>
            <a:r>
              <a:rPr spc="5" dirty="0">
                <a:solidFill>
                  <a:srgbClr val="616468"/>
                </a:solidFill>
                <a:latin typeface="Tahoma" pitchFamily="34" charset="0"/>
                <a:ea typeface="Tahoma" pitchFamily="34" charset="0"/>
                <a:cs typeface="Tahoma" pitchFamily="34" charset="0"/>
              </a:rPr>
              <a:t>esencial</a:t>
            </a:r>
            <a:r>
              <a:rPr dirty="0">
                <a:solidFill>
                  <a:srgbClr val="616468"/>
                </a:solidFill>
                <a:latin typeface="Tahoma" pitchFamily="34" charset="0"/>
                <a:ea typeface="Tahoma" pitchFamily="34" charset="0"/>
                <a:cs typeface="Tahoma" pitchFamily="34" charset="0"/>
              </a:rPr>
              <a:t> </a:t>
            </a:r>
            <a:r>
              <a:rPr spc="20" dirty="0">
                <a:solidFill>
                  <a:srgbClr val="616468"/>
                </a:solidFill>
                <a:latin typeface="Tahoma" pitchFamily="34" charset="0"/>
                <a:ea typeface="Tahoma" pitchFamily="34" charset="0"/>
                <a:cs typeface="Tahoma" pitchFamily="34" charset="0"/>
              </a:rPr>
              <a:t>para</a:t>
            </a:r>
            <a:r>
              <a:rPr spc="-5" dirty="0">
                <a:solidFill>
                  <a:srgbClr val="616468"/>
                </a:solidFill>
                <a:latin typeface="Tahoma" pitchFamily="34" charset="0"/>
                <a:ea typeface="Tahoma" pitchFamily="34" charset="0"/>
                <a:cs typeface="Tahoma" pitchFamily="34" charset="0"/>
              </a:rPr>
              <a:t> </a:t>
            </a:r>
            <a:r>
              <a:rPr spc="20" dirty="0">
                <a:solidFill>
                  <a:srgbClr val="616468"/>
                </a:solidFill>
                <a:latin typeface="Tahoma" pitchFamily="34" charset="0"/>
                <a:ea typeface="Tahoma" pitchFamily="34" charset="0"/>
                <a:cs typeface="Tahoma" pitchFamily="34" charset="0"/>
              </a:rPr>
              <a:t>ayudar</a:t>
            </a:r>
            <a:r>
              <a:rPr dirty="0">
                <a:solidFill>
                  <a:srgbClr val="616468"/>
                </a:solidFill>
                <a:latin typeface="Tahoma" pitchFamily="34" charset="0"/>
                <a:ea typeface="Tahoma" pitchFamily="34" charset="0"/>
                <a:cs typeface="Tahoma" pitchFamily="34" charset="0"/>
              </a:rPr>
              <a:t> a</a:t>
            </a:r>
            <a:r>
              <a:rPr spc="-5" dirty="0">
                <a:solidFill>
                  <a:srgbClr val="616468"/>
                </a:solidFill>
                <a:latin typeface="Tahoma" pitchFamily="34" charset="0"/>
                <a:ea typeface="Tahoma" pitchFamily="34" charset="0"/>
                <a:cs typeface="Tahoma" pitchFamily="34" charset="0"/>
              </a:rPr>
              <a:t> </a:t>
            </a:r>
            <a:r>
              <a:rPr spc="20">
                <a:solidFill>
                  <a:srgbClr val="616468"/>
                </a:solidFill>
                <a:latin typeface="Tahoma" pitchFamily="34" charset="0"/>
                <a:ea typeface="Tahoma" pitchFamily="34" charset="0"/>
                <a:cs typeface="Tahoma" pitchFamily="34" charset="0"/>
              </a:rPr>
              <a:t>garantizar</a:t>
            </a:r>
            <a:r>
              <a:rPr>
                <a:solidFill>
                  <a:srgbClr val="616468"/>
                </a:solidFill>
                <a:latin typeface="Tahoma" pitchFamily="34" charset="0"/>
                <a:ea typeface="Tahoma" pitchFamily="34" charset="0"/>
                <a:cs typeface="Tahoma" pitchFamily="34" charset="0"/>
              </a:rPr>
              <a:t> </a:t>
            </a:r>
            <a:r>
              <a:rPr spc="10" smtClean="0">
                <a:solidFill>
                  <a:srgbClr val="616468"/>
                </a:solidFill>
                <a:latin typeface="Tahoma" pitchFamily="34" charset="0"/>
                <a:ea typeface="Tahoma" pitchFamily="34" charset="0"/>
                <a:cs typeface="Tahoma" pitchFamily="34" charset="0"/>
              </a:rPr>
              <a:t>la</a:t>
            </a:r>
            <a:r>
              <a:rPr lang="es-ES" spc="10" dirty="0" smtClean="0">
                <a:solidFill>
                  <a:srgbClr val="616468"/>
                </a:solidFill>
                <a:latin typeface="Tahoma" pitchFamily="34" charset="0"/>
                <a:ea typeface="Tahoma" pitchFamily="34" charset="0"/>
                <a:cs typeface="Tahoma" pitchFamily="34" charset="0"/>
              </a:rPr>
              <a:t> </a:t>
            </a:r>
            <a:r>
              <a:rPr spc="25" smtClean="0">
                <a:solidFill>
                  <a:srgbClr val="616468"/>
                </a:solidFill>
                <a:latin typeface="Tahoma" pitchFamily="34" charset="0"/>
                <a:ea typeface="Tahoma" pitchFamily="34" charset="0"/>
                <a:cs typeface="Tahoma" pitchFamily="34" charset="0"/>
              </a:rPr>
              <a:t>continuidad</a:t>
            </a:r>
            <a:r>
              <a:rPr spc="-10" smtClean="0">
                <a:solidFill>
                  <a:srgbClr val="616468"/>
                </a:solidFill>
                <a:latin typeface="Tahoma" pitchFamily="34" charset="0"/>
                <a:ea typeface="Tahoma" pitchFamily="34" charset="0"/>
                <a:cs typeface="Tahoma" pitchFamily="34" charset="0"/>
              </a:rPr>
              <a:t> </a:t>
            </a:r>
            <a:r>
              <a:rPr spc="15" dirty="0">
                <a:solidFill>
                  <a:srgbClr val="616468"/>
                </a:solidFill>
                <a:latin typeface="Tahoma" pitchFamily="34" charset="0"/>
                <a:ea typeface="Tahoma" pitchFamily="34" charset="0"/>
                <a:cs typeface="Tahoma" pitchFamily="34" charset="0"/>
              </a:rPr>
              <a:t>del</a:t>
            </a:r>
            <a:r>
              <a:rPr spc="-5" dirty="0">
                <a:solidFill>
                  <a:srgbClr val="616468"/>
                </a:solidFill>
                <a:latin typeface="Tahoma" pitchFamily="34" charset="0"/>
                <a:ea typeface="Tahoma" pitchFamily="34" charset="0"/>
                <a:cs typeface="Tahoma" pitchFamily="34" charset="0"/>
              </a:rPr>
              <a:t> </a:t>
            </a:r>
            <a:r>
              <a:rPr spc="25" dirty="0">
                <a:solidFill>
                  <a:srgbClr val="616468"/>
                </a:solidFill>
                <a:latin typeface="Tahoma" pitchFamily="34" charset="0"/>
                <a:ea typeface="Tahoma" pitchFamily="34" charset="0"/>
                <a:cs typeface="Tahoma" pitchFamily="34" charset="0"/>
              </a:rPr>
              <a:t>suministro</a:t>
            </a:r>
            <a:r>
              <a:rPr spc="-5" dirty="0">
                <a:solidFill>
                  <a:srgbClr val="616468"/>
                </a:solidFill>
                <a:latin typeface="Tahoma" pitchFamily="34" charset="0"/>
                <a:ea typeface="Tahoma" pitchFamily="34" charset="0"/>
                <a:cs typeface="Tahoma" pitchFamily="34" charset="0"/>
              </a:rPr>
              <a:t> </a:t>
            </a:r>
            <a:r>
              <a:rPr spc="5" dirty="0">
                <a:solidFill>
                  <a:srgbClr val="616468"/>
                </a:solidFill>
                <a:latin typeface="Tahoma" pitchFamily="34" charset="0"/>
                <a:ea typeface="Tahoma" pitchFamily="34" charset="0"/>
                <a:cs typeface="Tahoma" pitchFamily="34" charset="0"/>
              </a:rPr>
              <a:t>y</a:t>
            </a:r>
            <a:r>
              <a:rPr spc="-5" dirty="0">
                <a:solidFill>
                  <a:srgbClr val="616468"/>
                </a:solidFill>
                <a:latin typeface="Tahoma" pitchFamily="34" charset="0"/>
                <a:ea typeface="Tahoma" pitchFamily="34" charset="0"/>
                <a:cs typeface="Tahoma" pitchFamily="34" charset="0"/>
              </a:rPr>
              <a:t> </a:t>
            </a:r>
            <a:r>
              <a:rPr spc="25" dirty="0">
                <a:solidFill>
                  <a:srgbClr val="616468"/>
                </a:solidFill>
                <a:latin typeface="Tahoma" pitchFamily="34" charset="0"/>
                <a:ea typeface="Tahoma" pitchFamily="34" charset="0"/>
                <a:cs typeface="Tahoma" pitchFamily="34" charset="0"/>
              </a:rPr>
              <a:t>una</a:t>
            </a:r>
            <a:r>
              <a:rPr spc="-5" dirty="0">
                <a:solidFill>
                  <a:srgbClr val="616468"/>
                </a:solidFill>
                <a:latin typeface="Tahoma" pitchFamily="34" charset="0"/>
                <a:ea typeface="Tahoma" pitchFamily="34" charset="0"/>
                <a:cs typeface="Tahoma" pitchFamily="34" charset="0"/>
              </a:rPr>
              <a:t> </a:t>
            </a:r>
            <a:r>
              <a:rPr spc="10" dirty="0">
                <a:solidFill>
                  <a:srgbClr val="616468"/>
                </a:solidFill>
                <a:latin typeface="Tahoma" pitchFamily="34" charset="0"/>
                <a:ea typeface="Tahoma" pitchFamily="34" charset="0"/>
                <a:cs typeface="Tahoma" pitchFamily="34" charset="0"/>
              </a:rPr>
              <a:t>localización</a:t>
            </a:r>
            <a:r>
              <a:rPr spc="-10" dirty="0">
                <a:solidFill>
                  <a:srgbClr val="616468"/>
                </a:solidFill>
                <a:latin typeface="Tahoma" pitchFamily="34" charset="0"/>
                <a:ea typeface="Tahoma" pitchFamily="34" charset="0"/>
                <a:cs typeface="Tahoma" pitchFamily="34" charset="0"/>
              </a:rPr>
              <a:t> </a:t>
            </a:r>
            <a:r>
              <a:rPr spc="15" dirty="0" err="1">
                <a:solidFill>
                  <a:srgbClr val="616468"/>
                </a:solidFill>
                <a:latin typeface="Tahoma" pitchFamily="34" charset="0"/>
                <a:ea typeface="Tahoma" pitchFamily="34" charset="0"/>
                <a:cs typeface="Tahoma" pitchFamily="34" charset="0"/>
              </a:rPr>
              <a:t>más</a:t>
            </a:r>
            <a:r>
              <a:rPr spc="-5" dirty="0">
                <a:solidFill>
                  <a:srgbClr val="616468"/>
                </a:solidFill>
                <a:latin typeface="Tahoma" pitchFamily="34" charset="0"/>
                <a:ea typeface="Tahoma" pitchFamily="34" charset="0"/>
                <a:cs typeface="Tahoma" pitchFamily="34" charset="0"/>
              </a:rPr>
              <a:t> </a:t>
            </a:r>
            <a:r>
              <a:rPr spc="20" dirty="0" err="1">
                <a:solidFill>
                  <a:srgbClr val="616468"/>
                </a:solidFill>
                <a:latin typeface="Tahoma" pitchFamily="34" charset="0"/>
                <a:ea typeface="Tahoma" pitchFamily="34" charset="0"/>
                <a:cs typeface="Tahoma" pitchFamily="34" charset="0"/>
              </a:rPr>
              <a:t>rápida</a:t>
            </a:r>
            <a:r>
              <a:rPr lang="es-ES" spc="20" dirty="0">
                <a:solidFill>
                  <a:srgbClr val="616468"/>
                </a:solidFill>
                <a:latin typeface="Tahoma" pitchFamily="34" charset="0"/>
                <a:ea typeface="Tahoma" pitchFamily="34" charset="0"/>
                <a:cs typeface="Tahoma" pitchFamily="34" charset="0"/>
              </a:rPr>
              <a:t> </a:t>
            </a:r>
            <a:r>
              <a:rPr spc="20" dirty="0">
                <a:solidFill>
                  <a:srgbClr val="616468"/>
                </a:solidFill>
                <a:latin typeface="Tahoma" pitchFamily="34" charset="0"/>
                <a:ea typeface="Tahoma" pitchFamily="34" charset="0"/>
                <a:cs typeface="Tahoma" pitchFamily="34" charset="0"/>
              </a:rPr>
              <a:t>de</a:t>
            </a:r>
            <a:r>
              <a:rPr spc="-10" dirty="0">
                <a:solidFill>
                  <a:srgbClr val="616468"/>
                </a:solidFill>
                <a:latin typeface="Tahoma" pitchFamily="34" charset="0"/>
                <a:ea typeface="Tahoma" pitchFamily="34" charset="0"/>
                <a:cs typeface="Tahoma" pitchFamily="34" charset="0"/>
              </a:rPr>
              <a:t> </a:t>
            </a:r>
            <a:r>
              <a:rPr dirty="0">
                <a:solidFill>
                  <a:srgbClr val="616468"/>
                </a:solidFill>
                <a:latin typeface="Tahoma" pitchFamily="34" charset="0"/>
                <a:ea typeface="Tahoma" pitchFamily="34" charset="0"/>
                <a:cs typeface="Tahoma" pitchFamily="34" charset="0"/>
              </a:rPr>
              <a:t>las</a:t>
            </a:r>
            <a:r>
              <a:rPr spc="-5" dirty="0">
                <a:solidFill>
                  <a:srgbClr val="616468"/>
                </a:solidFill>
                <a:latin typeface="Tahoma" pitchFamily="34" charset="0"/>
                <a:ea typeface="Tahoma" pitchFamily="34" charset="0"/>
                <a:cs typeface="Tahoma" pitchFamily="34" charset="0"/>
              </a:rPr>
              <a:t> </a:t>
            </a:r>
            <a:r>
              <a:rPr spc="5" dirty="0">
                <a:solidFill>
                  <a:srgbClr val="616468"/>
                </a:solidFill>
                <a:latin typeface="Tahoma" pitchFamily="34" charset="0"/>
                <a:ea typeface="Tahoma" pitchFamily="34" charset="0"/>
                <a:cs typeface="Tahoma" pitchFamily="34" charset="0"/>
              </a:rPr>
              <a:t>fallas.</a:t>
            </a:r>
            <a:endParaRPr dirty="0">
              <a:latin typeface="Tahoma" pitchFamily="34" charset="0"/>
              <a:ea typeface="Tahoma" pitchFamily="34" charset="0"/>
              <a:cs typeface="Tahoma"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23 Grupo"/>
          <p:cNvGrpSpPr/>
          <p:nvPr/>
        </p:nvGrpSpPr>
        <p:grpSpPr>
          <a:xfrm>
            <a:off x="14084336" y="2743184"/>
            <a:ext cx="3000396" cy="3857652"/>
            <a:chOff x="9852851" y="4369664"/>
            <a:chExt cx="2200275" cy="2355853"/>
          </a:xfrm>
        </p:grpSpPr>
        <p:sp>
          <p:nvSpPr>
            <p:cNvPr id="2" name="object 2"/>
            <p:cNvSpPr/>
            <p:nvPr/>
          </p:nvSpPr>
          <p:spPr>
            <a:xfrm>
              <a:off x="10913356" y="4369664"/>
              <a:ext cx="106680" cy="473709"/>
            </a:xfrm>
            <a:custGeom>
              <a:avLst/>
              <a:gdLst/>
              <a:ahLst/>
              <a:cxnLst/>
              <a:rect l="l" t="t" r="r" b="b"/>
              <a:pathLst>
                <a:path w="106679" h="473710">
                  <a:moveTo>
                    <a:pt x="52870" y="0"/>
                  </a:moveTo>
                  <a:lnTo>
                    <a:pt x="52870" y="473417"/>
                  </a:lnTo>
                </a:path>
                <a:path w="106679" h="473710">
                  <a:moveTo>
                    <a:pt x="0" y="318528"/>
                  </a:moveTo>
                  <a:lnTo>
                    <a:pt x="106159" y="423265"/>
                  </a:lnTo>
                </a:path>
                <a:path w="106679" h="473710">
                  <a:moveTo>
                    <a:pt x="105448" y="317842"/>
                  </a:moveTo>
                  <a:lnTo>
                    <a:pt x="698" y="423964"/>
                  </a:lnTo>
                </a:path>
              </a:pathLst>
            </a:custGeom>
            <a:ln w="17995">
              <a:solidFill>
                <a:srgbClr val="231916"/>
              </a:solidFill>
            </a:ln>
          </p:spPr>
          <p:txBody>
            <a:bodyPr wrap="square" lIns="0" tIns="0" rIns="0" bIns="0" rtlCol="0"/>
            <a:lstStyle/>
            <a:p>
              <a:endParaRPr/>
            </a:p>
          </p:txBody>
        </p:sp>
        <p:grpSp>
          <p:nvGrpSpPr>
            <p:cNvPr id="16" name="object 3"/>
            <p:cNvGrpSpPr/>
            <p:nvPr/>
          </p:nvGrpSpPr>
          <p:grpSpPr>
            <a:xfrm>
              <a:off x="9852851" y="4369667"/>
              <a:ext cx="2200275" cy="2355850"/>
              <a:chOff x="4798250" y="4369667"/>
              <a:chExt cx="2200275" cy="2355850"/>
            </a:xfrm>
          </p:grpSpPr>
          <p:sp>
            <p:nvSpPr>
              <p:cNvPr id="4" name="object 4"/>
              <p:cNvSpPr/>
              <p:nvPr/>
            </p:nvSpPr>
            <p:spPr>
              <a:xfrm>
                <a:off x="4937549" y="4812601"/>
                <a:ext cx="2061210" cy="1903730"/>
              </a:xfrm>
              <a:custGeom>
                <a:avLst/>
                <a:gdLst/>
                <a:ahLst/>
                <a:cxnLst/>
                <a:rect l="l" t="t" r="r" b="b"/>
                <a:pathLst>
                  <a:path w="2061209" h="1903729">
                    <a:moveTo>
                      <a:pt x="0" y="691565"/>
                    </a:moveTo>
                    <a:lnTo>
                      <a:pt x="2060790" y="691565"/>
                    </a:lnTo>
                  </a:path>
                  <a:path w="2061209" h="1903729">
                    <a:moveTo>
                      <a:pt x="902157" y="0"/>
                    </a:moveTo>
                    <a:lnTo>
                      <a:pt x="974623" y="347649"/>
                    </a:lnTo>
                    <a:lnTo>
                      <a:pt x="974077" y="691845"/>
                    </a:lnTo>
                  </a:path>
                  <a:path w="2061209" h="1903729">
                    <a:moveTo>
                      <a:pt x="883881" y="35077"/>
                    </a:moveTo>
                    <a:lnTo>
                      <a:pt x="1035367" y="35077"/>
                    </a:lnTo>
                  </a:path>
                  <a:path w="2061209" h="1903729">
                    <a:moveTo>
                      <a:pt x="1692897" y="691565"/>
                    </a:moveTo>
                    <a:lnTo>
                      <a:pt x="1692897" y="1228509"/>
                    </a:lnTo>
                  </a:path>
                  <a:path w="2061209" h="1903729">
                    <a:moveTo>
                      <a:pt x="1640027" y="1073607"/>
                    </a:moveTo>
                    <a:lnTo>
                      <a:pt x="1746186" y="1178344"/>
                    </a:lnTo>
                  </a:path>
                  <a:path w="2061209" h="1903729">
                    <a:moveTo>
                      <a:pt x="1745488" y="1072934"/>
                    </a:moveTo>
                    <a:lnTo>
                      <a:pt x="1640725" y="1179042"/>
                    </a:lnTo>
                  </a:path>
                  <a:path w="2061209" h="1903729">
                    <a:moveTo>
                      <a:pt x="1620989" y="1198041"/>
                    </a:moveTo>
                    <a:lnTo>
                      <a:pt x="1693468" y="1545678"/>
                    </a:lnTo>
                    <a:lnTo>
                      <a:pt x="1692897" y="1889887"/>
                    </a:lnTo>
                  </a:path>
                  <a:path w="2061209" h="1903729">
                    <a:moveTo>
                      <a:pt x="1602701" y="1233081"/>
                    </a:moveTo>
                    <a:lnTo>
                      <a:pt x="1754212" y="1233081"/>
                    </a:lnTo>
                  </a:path>
                  <a:path w="2061209" h="1903729">
                    <a:moveTo>
                      <a:pt x="146024" y="1211567"/>
                    </a:moveTo>
                    <a:lnTo>
                      <a:pt x="271335" y="1559204"/>
                    </a:lnTo>
                    <a:lnTo>
                      <a:pt x="270776" y="1903349"/>
                    </a:lnTo>
                  </a:path>
                  <a:path w="2061209" h="1903729">
                    <a:moveTo>
                      <a:pt x="275539" y="691565"/>
                    </a:moveTo>
                    <a:lnTo>
                      <a:pt x="274967" y="1242860"/>
                    </a:lnTo>
                  </a:path>
                  <a:path w="2061209" h="1903729">
                    <a:moveTo>
                      <a:pt x="221830" y="1075740"/>
                    </a:moveTo>
                    <a:lnTo>
                      <a:pt x="327964" y="1180490"/>
                    </a:lnTo>
                  </a:path>
                  <a:path w="2061209" h="1903729">
                    <a:moveTo>
                      <a:pt x="327266" y="1075042"/>
                    </a:moveTo>
                    <a:lnTo>
                      <a:pt x="222504" y="1181188"/>
                    </a:lnTo>
                  </a:path>
                  <a:path w="2061209" h="1903729">
                    <a:moveTo>
                      <a:pt x="214528" y="1235265"/>
                    </a:moveTo>
                    <a:lnTo>
                      <a:pt x="335991" y="1235265"/>
                    </a:lnTo>
                  </a:path>
                </a:pathLst>
              </a:custGeom>
              <a:ln w="17995">
                <a:solidFill>
                  <a:srgbClr val="231916"/>
                </a:solidFill>
              </a:ln>
            </p:spPr>
            <p:txBody>
              <a:bodyPr wrap="square" lIns="0" tIns="0" rIns="0" bIns="0" rtlCol="0"/>
              <a:lstStyle/>
              <a:p>
                <a:endParaRPr/>
              </a:p>
            </p:txBody>
          </p:sp>
          <p:sp>
            <p:nvSpPr>
              <p:cNvPr id="5" name="object 5"/>
              <p:cNvSpPr/>
              <p:nvPr/>
            </p:nvSpPr>
            <p:spPr>
              <a:xfrm>
                <a:off x="5273532" y="6047833"/>
                <a:ext cx="389255" cy="438784"/>
              </a:xfrm>
              <a:custGeom>
                <a:avLst/>
                <a:gdLst/>
                <a:ahLst/>
                <a:cxnLst/>
                <a:rect l="l" t="t" r="r" b="b"/>
                <a:pathLst>
                  <a:path w="389254" h="438785">
                    <a:moveTo>
                      <a:pt x="325285" y="0"/>
                    </a:moveTo>
                    <a:lnTo>
                      <a:pt x="39738" y="212026"/>
                    </a:lnTo>
                    <a:lnTo>
                      <a:pt x="199262" y="233705"/>
                    </a:lnTo>
                    <a:lnTo>
                      <a:pt x="61302" y="365925"/>
                    </a:lnTo>
                    <a:lnTo>
                      <a:pt x="62953" y="314159"/>
                    </a:lnTo>
                    <a:lnTo>
                      <a:pt x="0" y="438759"/>
                    </a:lnTo>
                    <a:lnTo>
                      <a:pt x="127952" y="395338"/>
                    </a:lnTo>
                    <a:lnTo>
                      <a:pt x="80606" y="388226"/>
                    </a:lnTo>
                    <a:lnTo>
                      <a:pt x="312762" y="207238"/>
                    </a:lnTo>
                    <a:lnTo>
                      <a:pt x="153631" y="184645"/>
                    </a:lnTo>
                    <a:lnTo>
                      <a:pt x="389153" y="49987"/>
                    </a:lnTo>
                    <a:lnTo>
                      <a:pt x="325285" y="0"/>
                    </a:lnTo>
                    <a:close/>
                  </a:path>
                </a:pathLst>
              </a:custGeom>
              <a:solidFill>
                <a:srgbClr val="009944"/>
              </a:solidFill>
            </p:spPr>
            <p:txBody>
              <a:bodyPr wrap="square" lIns="0" tIns="0" rIns="0" bIns="0" rtlCol="0"/>
              <a:lstStyle/>
              <a:p>
                <a:endParaRPr/>
              </a:p>
            </p:txBody>
          </p:sp>
          <p:sp>
            <p:nvSpPr>
              <p:cNvPr id="6" name="object 6"/>
              <p:cNvSpPr/>
              <p:nvPr/>
            </p:nvSpPr>
            <p:spPr>
              <a:xfrm>
                <a:off x="5273532" y="6047833"/>
                <a:ext cx="389255" cy="438784"/>
              </a:xfrm>
              <a:custGeom>
                <a:avLst/>
                <a:gdLst/>
                <a:ahLst/>
                <a:cxnLst/>
                <a:rect l="l" t="t" r="r" b="b"/>
                <a:pathLst>
                  <a:path w="389254" h="438785">
                    <a:moveTo>
                      <a:pt x="153631" y="184645"/>
                    </a:moveTo>
                    <a:lnTo>
                      <a:pt x="312762" y="207238"/>
                    </a:lnTo>
                    <a:lnTo>
                      <a:pt x="80606" y="388226"/>
                    </a:lnTo>
                    <a:lnTo>
                      <a:pt x="127952" y="395338"/>
                    </a:lnTo>
                    <a:lnTo>
                      <a:pt x="0" y="438759"/>
                    </a:lnTo>
                    <a:lnTo>
                      <a:pt x="62953" y="314159"/>
                    </a:lnTo>
                    <a:lnTo>
                      <a:pt x="61302" y="365925"/>
                    </a:lnTo>
                    <a:lnTo>
                      <a:pt x="199262" y="233705"/>
                    </a:lnTo>
                    <a:lnTo>
                      <a:pt x="39738" y="212026"/>
                    </a:lnTo>
                    <a:lnTo>
                      <a:pt x="325285" y="0"/>
                    </a:lnTo>
                    <a:lnTo>
                      <a:pt x="389153" y="49987"/>
                    </a:lnTo>
                    <a:lnTo>
                      <a:pt x="153631" y="184645"/>
                    </a:lnTo>
                    <a:close/>
                  </a:path>
                </a:pathLst>
              </a:custGeom>
              <a:ln w="6350">
                <a:solidFill>
                  <a:srgbClr val="009944"/>
                </a:solidFill>
              </a:ln>
            </p:spPr>
            <p:txBody>
              <a:bodyPr wrap="square" lIns="0" tIns="0" rIns="0" bIns="0" rtlCol="0"/>
              <a:lstStyle/>
              <a:p>
                <a:endParaRPr/>
              </a:p>
            </p:txBody>
          </p:sp>
          <p:pic>
            <p:nvPicPr>
              <p:cNvPr id="7" name="object 7"/>
              <p:cNvPicPr/>
              <p:nvPr/>
            </p:nvPicPr>
            <p:blipFill>
              <a:blip r:embed="rId2" cstate="print"/>
              <a:stretch>
                <a:fillRect/>
              </a:stretch>
            </p:blipFill>
            <p:spPr>
              <a:xfrm>
                <a:off x="6718833" y="6536364"/>
                <a:ext cx="92849" cy="180558"/>
              </a:xfrm>
              <a:prstGeom prst="rect">
                <a:avLst/>
              </a:prstGeom>
            </p:spPr>
          </p:pic>
          <p:sp>
            <p:nvSpPr>
              <p:cNvPr id="8" name="object 8"/>
              <p:cNvSpPr/>
              <p:nvPr/>
            </p:nvSpPr>
            <p:spPr>
              <a:xfrm>
                <a:off x="6765239" y="5502175"/>
                <a:ext cx="0" cy="951865"/>
              </a:xfrm>
              <a:custGeom>
                <a:avLst/>
                <a:gdLst/>
                <a:ahLst/>
                <a:cxnLst/>
                <a:rect l="l" t="t" r="r" b="b"/>
                <a:pathLst>
                  <a:path h="951864">
                    <a:moveTo>
                      <a:pt x="0" y="951458"/>
                    </a:moveTo>
                    <a:lnTo>
                      <a:pt x="0" y="0"/>
                    </a:lnTo>
                  </a:path>
                </a:pathLst>
              </a:custGeom>
              <a:ln w="17995">
                <a:solidFill>
                  <a:srgbClr val="00A041"/>
                </a:solidFill>
                <a:prstDash val="dash"/>
              </a:ln>
            </p:spPr>
            <p:txBody>
              <a:bodyPr wrap="square" lIns="0" tIns="0" rIns="0" bIns="0" rtlCol="0"/>
              <a:lstStyle/>
              <a:p>
                <a:endParaRPr/>
              </a:p>
            </p:txBody>
          </p:sp>
          <p:sp>
            <p:nvSpPr>
              <p:cNvPr id="9" name="object 9"/>
              <p:cNvSpPr/>
              <p:nvPr/>
            </p:nvSpPr>
            <p:spPr>
              <a:xfrm>
                <a:off x="6722897" y="5418466"/>
                <a:ext cx="42545" cy="42545"/>
              </a:xfrm>
              <a:custGeom>
                <a:avLst/>
                <a:gdLst/>
                <a:ahLst/>
                <a:cxnLst/>
                <a:rect l="l" t="t" r="r" b="b"/>
                <a:pathLst>
                  <a:path w="42545" h="42545">
                    <a:moveTo>
                      <a:pt x="42341" y="42341"/>
                    </a:moveTo>
                    <a:lnTo>
                      <a:pt x="42341" y="0"/>
                    </a:lnTo>
                    <a:lnTo>
                      <a:pt x="0" y="0"/>
                    </a:lnTo>
                  </a:path>
                </a:pathLst>
              </a:custGeom>
              <a:ln w="17995">
                <a:solidFill>
                  <a:srgbClr val="00A041"/>
                </a:solidFill>
              </a:ln>
            </p:spPr>
            <p:txBody>
              <a:bodyPr wrap="square" lIns="0" tIns="0" rIns="0" bIns="0" rtlCol="0"/>
              <a:lstStyle/>
              <a:p>
                <a:endParaRPr/>
              </a:p>
            </p:txBody>
          </p:sp>
          <p:sp>
            <p:nvSpPr>
              <p:cNvPr id="10" name="object 10"/>
              <p:cNvSpPr/>
              <p:nvPr/>
            </p:nvSpPr>
            <p:spPr>
              <a:xfrm>
                <a:off x="6117511" y="5418462"/>
                <a:ext cx="512445" cy="0"/>
              </a:xfrm>
              <a:custGeom>
                <a:avLst/>
                <a:gdLst/>
                <a:ahLst/>
                <a:cxnLst/>
                <a:rect l="l" t="t" r="r" b="b"/>
                <a:pathLst>
                  <a:path w="512445">
                    <a:moveTo>
                      <a:pt x="512254" y="0"/>
                    </a:moveTo>
                    <a:lnTo>
                      <a:pt x="0" y="0"/>
                    </a:lnTo>
                  </a:path>
                </a:pathLst>
              </a:custGeom>
              <a:ln w="17995">
                <a:solidFill>
                  <a:srgbClr val="00A041"/>
                </a:solidFill>
                <a:prstDash val="dash"/>
              </a:ln>
            </p:spPr>
            <p:txBody>
              <a:bodyPr wrap="square" lIns="0" tIns="0" rIns="0" bIns="0" rtlCol="0"/>
              <a:lstStyle/>
              <a:p>
                <a:endParaRPr/>
              </a:p>
            </p:txBody>
          </p:sp>
          <p:sp>
            <p:nvSpPr>
              <p:cNvPr id="11" name="object 11"/>
              <p:cNvSpPr/>
              <p:nvPr/>
            </p:nvSpPr>
            <p:spPr>
              <a:xfrm>
                <a:off x="6028599" y="5376120"/>
                <a:ext cx="42545" cy="42545"/>
              </a:xfrm>
              <a:custGeom>
                <a:avLst/>
                <a:gdLst/>
                <a:ahLst/>
                <a:cxnLst/>
                <a:rect l="l" t="t" r="r" b="b"/>
                <a:pathLst>
                  <a:path w="42545" h="42545">
                    <a:moveTo>
                      <a:pt x="42341" y="42341"/>
                    </a:moveTo>
                    <a:lnTo>
                      <a:pt x="0" y="42341"/>
                    </a:lnTo>
                    <a:lnTo>
                      <a:pt x="0" y="0"/>
                    </a:lnTo>
                  </a:path>
                </a:pathLst>
              </a:custGeom>
              <a:ln w="17995">
                <a:solidFill>
                  <a:srgbClr val="00A041"/>
                </a:solidFill>
              </a:ln>
            </p:spPr>
            <p:txBody>
              <a:bodyPr wrap="square" lIns="0" tIns="0" rIns="0" bIns="0" rtlCol="0"/>
              <a:lstStyle/>
              <a:p>
                <a:endParaRPr/>
              </a:p>
            </p:txBody>
          </p:sp>
          <p:sp>
            <p:nvSpPr>
              <p:cNvPr id="12" name="object 12"/>
              <p:cNvSpPr/>
              <p:nvPr/>
            </p:nvSpPr>
            <p:spPr>
              <a:xfrm>
                <a:off x="6028596" y="4455843"/>
                <a:ext cx="0" cy="833119"/>
              </a:xfrm>
              <a:custGeom>
                <a:avLst/>
                <a:gdLst/>
                <a:ahLst/>
                <a:cxnLst/>
                <a:rect l="l" t="t" r="r" b="b"/>
                <a:pathLst>
                  <a:path h="833120">
                    <a:moveTo>
                      <a:pt x="0" y="832624"/>
                    </a:moveTo>
                    <a:lnTo>
                      <a:pt x="0" y="0"/>
                    </a:lnTo>
                  </a:path>
                </a:pathLst>
              </a:custGeom>
              <a:ln w="17995">
                <a:solidFill>
                  <a:srgbClr val="00A041"/>
                </a:solidFill>
                <a:prstDash val="dash"/>
              </a:ln>
            </p:spPr>
            <p:txBody>
              <a:bodyPr wrap="square" lIns="0" tIns="0" rIns="0" bIns="0" rtlCol="0"/>
              <a:lstStyle/>
              <a:p>
                <a:endParaRPr/>
              </a:p>
            </p:txBody>
          </p:sp>
          <p:sp>
            <p:nvSpPr>
              <p:cNvPr id="13" name="object 13"/>
              <p:cNvSpPr/>
              <p:nvPr/>
            </p:nvSpPr>
            <p:spPr>
              <a:xfrm>
                <a:off x="6028596" y="4369667"/>
                <a:ext cx="0" cy="42545"/>
              </a:xfrm>
              <a:custGeom>
                <a:avLst/>
                <a:gdLst/>
                <a:ahLst/>
                <a:cxnLst/>
                <a:rect l="l" t="t" r="r" b="b"/>
                <a:pathLst>
                  <a:path h="42545">
                    <a:moveTo>
                      <a:pt x="0" y="42341"/>
                    </a:moveTo>
                    <a:lnTo>
                      <a:pt x="0" y="0"/>
                    </a:lnTo>
                  </a:path>
                </a:pathLst>
              </a:custGeom>
              <a:ln w="17995">
                <a:solidFill>
                  <a:srgbClr val="00A041"/>
                </a:solidFill>
              </a:ln>
            </p:spPr>
            <p:txBody>
              <a:bodyPr wrap="square" lIns="0" tIns="0" rIns="0" bIns="0" rtlCol="0"/>
              <a:lstStyle/>
              <a:p>
                <a:endParaRPr/>
              </a:p>
            </p:txBody>
          </p:sp>
          <p:pic>
            <p:nvPicPr>
              <p:cNvPr id="14" name="object 14"/>
              <p:cNvPicPr/>
              <p:nvPr/>
            </p:nvPicPr>
            <p:blipFill>
              <a:blip r:embed="rId3" cstate="print"/>
              <a:stretch>
                <a:fillRect/>
              </a:stretch>
            </p:blipFill>
            <p:spPr>
              <a:xfrm>
                <a:off x="4798250" y="5925532"/>
                <a:ext cx="238025" cy="325484"/>
              </a:xfrm>
              <a:prstGeom prst="rect">
                <a:avLst/>
              </a:prstGeom>
            </p:spPr>
          </p:pic>
        </p:grpSp>
      </p:grpSp>
      <p:sp>
        <p:nvSpPr>
          <p:cNvPr id="15" name="object 15"/>
          <p:cNvSpPr txBox="1">
            <a:spLocks noGrp="1"/>
          </p:cNvSpPr>
          <p:nvPr>
            <p:ph type="title"/>
          </p:nvPr>
        </p:nvSpPr>
        <p:spPr>
          <a:xfrm>
            <a:off x="296802" y="385730"/>
            <a:ext cx="17216558" cy="1490152"/>
          </a:xfrm>
          <a:prstGeom prst="rect">
            <a:avLst/>
          </a:prstGeom>
        </p:spPr>
        <p:txBody>
          <a:bodyPr vert="horz" wrap="square" lIns="0" tIns="12700" rIns="0" bIns="0" rtlCol="0">
            <a:spAutoFit/>
          </a:bodyPr>
          <a:lstStyle/>
          <a:p>
            <a:pPr marL="12700" algn="l">
              <a:spcBef>
                <a:spcPts val="100"/>
              </a:spcBef>
            </a:pPr>
            <a:r>
              <a:rPr sz="3200" b="1" spc="95">
                <a:latin typeface="Microsoft Sans Serif" pitchFamily="34" charset="0"/>
                <a:cs typeface="Microsoft Sans Serif" pitchFamily="34" charset="0"/>
              </a:rPr>
              <a:t>Coordinación</a:t>
            </a:r>
            <a:r>
              <a:rPr sz="3200" b="1" spc="-70">
                <a:latin typeface="Microsoft Sans Serif" pitchFamily="34" charset="0"/>
                <a:cs typeface="Microsoft Sans Serif" pitchFamily="34" charset="0"/>
              </a:rPr>
              <a:t> </a:t>
            </a:r>
            <a:r>
              <a:rPr sz="3200" b="1" spc="150" smtClean="0">
                <a:latin typeface="Microsoft Sans Serif" pitchFamily="34" charset="0"/>
                <a:cs typeface="Microsoft Sans Serif" pitchFamily="34" charset="0"/>
              </a:rPr>
              <a:t>entre</a:t>
            </a:r>
            <a:r>
              <a:rPr lang="es-ES" sz="3200" b="1" spc="150" dirty="0" smtClean="0">
                <a:latin typeface="Microsoft Sans Serif" pitchFamily="34" charset="0"/>
                <a:cs typeface="Microsoft Sans Serif" pitchFamily="34" charset="0"/>
              </a:rPr>
              <a:t> </a:t>
            </a:r>
            <a:r>
              <a:rPr lang="es-AR" sz="3200" b="1" spc="85" dirty="0" smtClean="0">
                <a:latin typeface="Microsoft Sans Serif" pitchFamily="34" charset="0"/>
                <a:cs typeface="Microsoft Sans Serif" pitchFamily="34" charset="0"/>
              </a:rPr>
              <a:t>interruptores</a:t>
            </a:r>
            <a:r>
              <a:rPr lang="es-AR" sz="3200" b="1" spc="-20" dirty="0" smtClean="0">
                <a:latin typeface="Microsoft Sans Serif" pitchFamily="34" charset="0"/>
                <a:cs typeface="Microsoft Sans Serif" pitchFamily="34" charset="0"/>
              </a:rPr>
              <a:t> </a:t>
            </a:r>
            <a:r>
              <a:rPr lang="es-AR" sz="3200" b="1" spc="60" dirty="0" smtClean="0">
                <a:latin typeface="Microsoft Sans Serif" pitchFamily="34" charset="0"/>
                <a:cs typeface="Microsoft Sans Serif" pitchFamily="34" charset="0"/>
              </a:rPr>
              <a:t>de</a:t>
            </a:r>
            <a:r>
              <a:rPr lang="es-AR" sz="3200" b="1" spc="-20" dirty="0" smtClean="0">
                <a:latin typeface="Microsoft Sans Serif" pitchFamily="34" charset="0"/>
                <a:cs typeface="Microsoft Sans Serif" pitchFamily="34" charset="0"/>
              </a:rPr>
              <a:t> </a:t>
            </a:r>
            <a:r>
              <a:rPr lang="es-AR" sz="3200" b="1" spc="65" dirty="0" smtClean="0">
                <a:latin typeface="Microsoft Sans Serif" pitchFamily="34" charset="0"/>
                <a:cs typeface="Microsoft Sans Serif" pitchFamily="34" charset="0"/>
              </a:rPr>
              <a:t>circuito</a:t>
            </a:r>
            <a:r>
              <a:rPr lang="es-AR" sz="3200" b="1" dirty="0" smtClean="0">
                <a:latin typeface="Microsoft Sans Serif" pitchFamily="34" charset="0"/>
                <a:cs typeface="Microsoft Sans Serif" pitchFamily="34" charset="0"/>
              </a:rPr>
              <a:t/>
            </a:r>
            <a:br>
              <a:rPr lang="es-AR" sz="3200" b="1" dirty="0" smtClean="0">
                <a:latin typeface="Microsoft Sans Serif" pitchFamily="34" charset="0"/>
                <a:cs typeface="Microsoft Sans Serif" pitchFamily="34" charset="0"/>
              </a:rPr>
            </a:br>
            <a:r>
              <a:rPr lang="es-ES" sz="3200" b="1" spc="150" dirty="0" smtClean="0">
                <a:latin typeface="Microsoft Sans Serif" pitchFamily="34" charset="0"/>
                <a:cs typeface="Microsoft Sans Serif" pitchFamily="34" charset="0"/>
              </a:rPr>
              <a:t> </a:t>
            </a:r>
            <a:r>
              <a:rPr lang="es-AR" sz="3200" b="1" spc="15" dirty="0" smtClean="0">
                <a:latin typeface="Microsoft Sans Serif" pitchFamily="34" charset="0"/>
                <a:cs typeface="Microsoft Sans Serif" pitchFamily="34" charset="0"/>
              </a:rPr>
              <a:t>Selectividad</a:t>
            </a:r>
            <a:r>
              <a:rPr lang="es-AR" sz="3200" b="1" spc="-10" dirty="0" smtClean="0">
                <a:latin typeface="Microsoft Sans Serif" pitchFamily="34" charset="0"/>
                <a:cs typeface="Microsoft Sans Serif" pitchFamily="34" charset="0"/>
              </a:rPr>
              <a:t> </a:t>
            </a:r>
            <a:r>
              <a:rPr lang="es-AR" sz="3200" b="1" spc="25" dirty="0" smtClean="0">
                <a:latin typeface="Microsoft Sans Serif" pitchFamily="34" charset="0"/>
                <a:cs typeface="Microsoft Sans Serif" pitchFamily="34" charset="0"/>
              </a:rPr>
              <a:t>(discriminación)</a:t>
            </a:r>
            <a:r>
              <a:rPr lang="es-AR" sz="3200" dirty="0" smtClean="0"/>
              <a:t/>
            </a:r>
            <a:br>
              <a:rPr lang="es-AR" sz="3200" dirty="0" smtClean="0"/>
            </a:br>
            <a:endParaRPr sz="3200"/>
          </a:p>
        </p:txBody>
      </p:sp>
      <p:sp>
        <p:nvSpPr>
          <p:cNvPr id="18" name="object 18"/>
          <p:cNvSpPr txBox="1"/>
          <p:nvPr/>
        </p:nvSpPr>
        <p:spPr>
          <a:xfrm>
            <a:off x="439678" y="1814490"/>
            <a:ext cx="12501650" cy="4462760"/>
          </a:xfrm>
          <a:prstGeom prst="rect">
            <a:avLst/>
          </a:prstGeom>
        </p:spPr>
        <p:txBody>
          <a:bodyPr vert="horz" wrap="square" lIns="0" tIns="12700" rIns="0" bIns="0" rtlCol="0">
            <a:spAutoFit/>
          </a:bodyPr>
          <a:lstStyle/>
          <a:p>
            <a:pPr marL="104139" indent="-91440" algn="just">
              <a:spcBef>
                <a:spcPts val="310"/>
              </a:spcBef>
              <a:buClr>
                <a:srgbClr val="3DCC58"/>
              </a:buClr>
              <a:buSzPct val="105882"/>
              <a:buFontTx/>
              <a:buChar char="•"/>
              <a:tabLst>
                <a:tab pos="104139" algn="l"/>
              </a:tabLst>
            </a:pPr>
            <a:r>
              <a:rPr lang="es-AR" sz="2400" spc="5" dirty="0" smtClean="0">
                <a:solidFill>
                  <a:srgbClr val="221915"/>
                </a:solidFill>
                <a:latin typeface="Tahoma" pitchFamily="34" charset="0"/>
                <a:ea typeface="Tahoma" pitchFamily="34" charset="0"/>
                <a:cs typeface="Tahoma" pitchFamily="34" charset="0"/>
              </a:rPr>
              <a:t>Desde </a:t>
            </a:r>
            <a:r>
              <a:rPr lang="es-AR" sz="2400" spc="10" dirty="0" smtClean="0">
                <a:solidFill>
                  <a:srgbClr val="221915"/>
                </a:solidFill>
                <a:latin typeface="Tahoma" pitchFamily="34" charset="0"/>
                <a:ea typeface="Tahoma" pitchFamily="34" charset="0"/>
                <a:cs typeface="Tahoma" pitchFamily="34" charset="0"/>
              </a:rPr>
              <a:t>el </a:t>
            </a:r>
            <a:r>
              <a:rPr lang="es-AR" sz="2400" spc="40" dirty="0" smtClean="0">
                <a:solidFill>
                  <a:srgbClr val="221915"/>
                </a:solidFill>
                <a:latin typeface="Tahoma" pitchFamily="34" charset="0"/>
                <a:ea typeface="Tahoma" pitchFamily="34" charset="0"/>
                <a:cs typeface="Tahoma" pitchFamily="34" charset="0"/>
              </a:rPr>
              <a:t>punto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vista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la </a:t>
            </a:r>
            <a:r>
              <a:rPr lang="es-AR" sz="2400" spc="15" dirty="0" smtClean="0">
                <a:solidFill>
                  <a:srgbClr val="221915"/>
                </a:solidFill>
                <a:latin typeface="Tahoma" pitchFamily="34" charset="0"/>
                <a:ea typeface="Tahoma" pitchFamily="34" charset="0"/>
                <a:cs typeface="Tahoma" pitchFamily="34" charset="0"/>
              </a:rPr>
              <a:t>instalación: </a:t>
            </a:r>
            <a:r>
              <a:rPr lang="es-AR" sz="2400" spc="10" dirty="0" smtClean="0">
                <a:solidFill>
                  <a:srgbClr val="221915"/>
                </a:solidFill>
                <a:latin typeface="Tahoma" pitchFamily="34" charset="0"/>
                <a:ea typeface="Tahoma" pitchFamily="34" charset="0"/>
                <a:cs typeface="Tahoma" pitchFamily="34" charset="0"/>
              </a:rPr>
              <a:t>la </a:t>
            </a:r>
            <a:r>
              <a:rPr lang="es-AR" sz="2400" spc="15" dirty="0" smtClean="0">
                <a:solidFill>
                  <a:srgbClr val="221915"/>
                </a:solidFill>
                <a:latin typeface="Tahoma" pitchFamily="34" charset="0"/>
                <a:ea typeface="Tahoma" pitchFamily="34" charset="0"/>
                <a:cs typeface="Tahoma" pitchFamily="34" charset="0"/>
              </a:rPr>
              <a:t>selectividad </a:t>
            </a:r>
            <a:r>
              <a:rPr lang="es-AR" sz="2400" spc="-5" dirty="0" smtClean="0">
                <a:solidFill>
                  <a:srgbClr val="221915"/>
                </a:solidFill>
                <a:latin typeface="Tahoma" pitchFamily="34" charset="0"/>
                <a:ea typeface="Tahoma" pitchFamily="34" charset="0"/>
                <a:cs typeface="Tahoma" pitchFamily="34" charset="0"/>
              </a:rPr>
              <a:t>se </a:t>
            </a:r>
            <a:r>
              <a:rPr lang="es-AR" sz="2400" spc="30" dirty="0" smtClean="0">
                <a:solidFill>
                  <a:srgbClr val="221915"/>
                </a:solidFill>
                <a:latin typeface="Tahoma" pitchFamily="34" charset="0"/>
                <a:ea typeface="Tahoma" pitchFamily="34" charset="0"/>
                <a:cs typeface="Tahoma" pitchFamily="34" charset="0"/>
              </a:rPr>
              <a:t>logra </a:t>
            </a:r>
            <a:r>
              <a:rPr lang="es-AR" sz="2400" spc="25" dirty="0" smtClean="0">
                <a:solidFill>
                  <a:srgbClr val="221915"/>
                </a:solidFill>
                <a:latin typeface="Tahoma" pitchFamily="34" charset="0"/>
                <a:ea typeface="Tahoma" pitchFamily="34" charset="0"/>
                <a:cs typeface="Tahoma" pitchFamily="34" charset="0"/>
              </a:rPr>
              <a:t>cuando </a:t>
            </a:r>
            <a:r>
              <a:rPr lang="es-AR" sz="2400" spc="10"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corriente </a:t>
            </a:r>
            <a:r>
              <a:rPr lang="es-AR" sz="2400" spc="30" dirty="0" smtClean="0">
                <a:solidFill>
                  <a:srgbClr val="221915"/>
                </a:solidFill>
                <a:latin typeface="Tahoma" pitchFamily="34" charset="0"/>
                <a:ea typeface="Tahoma" pitchFamily="34" charset="0"/>
                <a:cs typeface="Tahoma" pitchFamily="34" charset="0"/>
              </a:rPr>
              <a:t>máxima </a:t>
            </a:r>
            <a:r>
              <a:rPr lang="es-AR" sz="2400" spc="20" dirty="0" smtClean="0">
                <a:solidFill>
                  <a:srgbClr val="221915"/>
                </a:solidFill>
                <a:latin typeface="Tahoma" pitchFamily="34" charset="0"/>
                <a:ea typeface="Tahoma" pitchFamily="34" charset="0"/>
                <a:cs typeface="Tahoma" pitchFamily="34" charset="0"/>
              </a:rPr>
              <a:t>de </a:t>
            </a:r>
            <a:r>
              <a:rPr lang="es-AR" sz="2400" spc="25" dirty="0" smtClean="0">
                <a:solidFill>
                  <a:srgbClr val="221915"/>
                </a:solidFill>
                <a:latin typeface="Tahoma" pitchFamily="34" charset="0"/>
                <a:ea typeface="Tahoma" pitchFamily="34" charset="0"/>
                <a:cs typeface="Tahoma" pitchFamily="34" charset="0"/>
              </a:rPr>
              <a:t>cortocircuito </a:t>
            </a:r>
            <a:r>
              <a:rPr lang="es-AR" sz="2400" spc="20" dirty="0" smtClean="0">
                <a:solidFill>
                  <a:srgbClr val="221915"/>
                </a:solidFill>
                <a:latin typeface="Tahoma" pitchFamily="34" charset="0"/>
                <a:ea typeface="Tahoma" pitchFamily="34" charset="0"/>
                <a:cs typeface="Tahoma" pitchFamily="34" charset="0"/>
              </a:rPr>
              <a:t>en </a:t>
            </a:r>
            <a:r>
              <a:rPr lang="es-AR" sz="2400" spc="40" dirty="0" smtClean="0">
                <a:solidFill>
                  <a:srgbClr val="221915"/>
                </a:solidFill>
                <a:latin typeface="Tahoma" pitchFamily="34" charset="0"/>
                <a:ea typeface="Tahoma" pitchFamily="34" charset="0"/>
                <a:cs typeface="Tahoma" pitchFamily="34" charset="0"/>
              </a:rPr>
              <a:t>un punto </a:t>
            </a:r>
            <a:r>
              <a:rPr lang="es-AR" sz="2400" spc="20" dirty="0" smtClean="0">
                <a:solidFill>
                  <a:srgbClr val="221915"/>
                </a:solidFill>
                <a:latin typeface="Tahoma" pitchFamily="34" charset="0"/>
                <a:ea typeface="Tahoma" pitchFamily="34" charset="0"/>
                <a:cs typeface="Tahoma" pitchFamily="34" charset="0"/>
              </a:rPr>
              <a:t>de instalación </a:t>
            </a:r>
            <a:r>
              <a:rPr lang="es-AR" sz="2400" spc="10" dirty="0" smtClean="0">
                <a:solidFill>
                  <a:srgbClr val="221915"/>
                </a:solidFill>
                <a:latin typeface="Tahoma" pitchFamily="34" charset="0"/>
                <a:ea typeface="Tahoma" pitchFamily="34" charset="0"/>
                <a:cs typeface="Tahoma" pitchFamily="34" charset="0"/>
              </a:rPr>
              <a:t>está </a:t>
            </a:r>
            <a:r>
              <a:rPr lang="es-AR" sz="2400" spc="40" dirty="0" smtClean="0">
                <a:solidFill>
                  <a:srgbClr val="221915"/>
                </a:solidFill>
                <a:latin typeface="Tahoma" pitchFamily="34" charset="0"/>
                <a:ea typeface="Tahoma" pitchFamily="34" charset="0"/>
                <a:cs typeface="Tahoma" pitchFamily="34" charset="0"/>
              </a:rPr>
              <a:t>por </a:t>
            </a:r>
            <a:r>
              <a:rPr lang="es-AR" sz="2400" spc="20" dirty="0" smtClean="0">
                <a:solidFill>
                  <a:srgbClr val="221915"/>
                </a:solidFill>
                <a:latin typeface="Tahoma" pitchFamily="34" charset="0"/>
                <a:ea typeface="Tahoma" pitchFamily="34" charset="0"/>
                <a:cs typeface="Tahoma" pitchFamily="34" charset="0"/>
              </a:rPr>
              <a:t>debajo del </a:t>
            </a:r>
            <a:r>
              <a:rPr lang="es-AR" sz="2400" spc="30" dirty="0" smtClean="0">
                <a:solidFill>
                  <a:srgbClr val="221915"/>
                </a:solidFill>
                <a:latin typeface="Tahoma" pitchFamily="34" charset="0"/>
                <a:ea typeface="Tahoma" pitchFamily="34" charset="0"/>
                <a:cs typeface="Tahoma" pitchFamily="34" charset="0"/>
              </a:rPr>
              <a:t>límite </a:t>
            </a:r>
            <a:r>
              <a:rPr lang="es-AR" sz="2400" spc="20" dirty="0" smtClean="0">
                <a:solidFill>
                  <a:srgbClr val="221915"/>
                </a:solidFill>
                <a:latin typeface="Tahoma" pitchFamily="34" charset="0"/>
                <a:ea typeface="Tahoma" pitchFamily="34" charset="0"/>
                <a:cs typeface="Tahoma" pitchFamily="34" charset="0"/>
              </a:rPr>
              <a:t>de </a:t>
            </a:r>
            <a:r>
              <a:rPr lang="es-AR" sz="2400" spc="15" dirty="0" smtClean="0">
                <a:solidFill>
                  <a:srgbClr val="221915"/>
                </a:solidFill>
                <a:latin typeface="Tahoma" pitchFamily="34" charset="0"/>
                <a:ea typeface="Tahoma" pitchFamily="34" charset="0"/>
                <a:cs typeface="Tahoma" pitchFamily="34" charset="0"/>
              </a:rPr>
              <a:t>selectividad </a:t>
            </a:r>
            <a:r>
              <a:rPr lang="es-AR" sz="2400" spc="20"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los </a:t>
            </a:r>
            <a:r>
              <a:rPr lang="es-AR" sz="2400" spc="25" dirty="0" smtClean="0">
                <a:solidFill>
                  <a:srgbClr val="221915"/>
                </a:solidFill>
                <a:latin typeface="Tahoma" pitchFamily="34" charset="0"/>
                <a:ea typeface="Tahoma" pitchFamily="34" charset="0"/>
                <a:cs typeface="Tahoma" pitchFamily="34" charset="0"/>
              </a:rPr>
              <a:t>interruptores </a:t>
            </a:r>
            <a:r>
              <a:rPr lang="es-AR" sz="2400" spc="30" dirty="0" smtClean="0">
                <a:solidFill>
                  <a:srgbClr val="221915"/>
                </a:solidFill>
                <a:latin typeface="Tahoma" pitchFamily="34" charset="0"/>
                <a:ea typeface="Tahoma" pitchFamily="34" charset="0"/>
                <a:cs typeface="Tahoma" pitchFamily="34" charset="0"/>
              </a:rPr>
              <a:t>que alimentan </a:t>
            </a:r>
            <a:r>
              <a:rPr lang="es-AR" sz="2400" spc="-5" dirty="0" smtClean="0">
                <a:solidFill>
                  <a:srgbClr val="221915"/>
                </a:solidFill>
                <a:latin typeface="Tahoma" pitchFamily="34" charset="0"/>
                <a:ea typeface="Tahoma" pitchFamily="34" charset="0"/>
                <a:cs typeface="Tahoma" pitchFamily="34" charset="0"/>
              </a:rPr>
              <a:t>ese </a:t>
            </a:r>
            <a:r>
              <a:rPr lang="es-AR" sz="2400" spc="40" dirty="0" smtClean="0">
                <a:solidFill>
                  <a:srgbClr val="221915"/>
                </a:solidFill>
                <a:latin typeface="Tahoma" pitchFamily="34" charset="0"/>
                <a:ea typeface="Tahoma" pitchFamily="34" charset="0"/>
                <a:cs typeface="Tahoma" pitchFamily="34" charset="0"/>
              </a:rPr>
              <a:t>punto </a:t>
            </a:r>
            <a:r>
              <a:rPr lang="es-AR" sz="2400" spc="20" dirty="0" smtClean="0">
                <a:solidFill>
                  <a:srgbClr val="221915"/>
                </a:solidFill>
                <a:latin typeface="Tahoma" pitchFamily="34" charset="0"/>
                <a:ea typeface="Tahoma" pitchFamily="34" charset="0"/>
                <a:cs typeface="Tahoma" pitchFamily="34" charset="0"/>
              </a:rPr>
              <a:t>de </a:t>
            </a:r>
            <a:r>
              <a:rPr lang="es-AR" sz="2400" spc="15" dirty="0" smtClean="0">
                <a:solidFill>
                  <a:srgbClr val="221915"/>
                </a:solidFill>
                <a:latin typeface="Tahoma" pitchFamily="34" charset="0"/>
                <a:ea typeface="Tahoma" pitchFamily="34" charset="0"/>
                <a:cs typeface="Tahoma" pitchFamily="34" charset="0"/>
              </a:rPr>
              <a:t>instalación. </a:t>
            </a:r>
            <a:r>
              <a:rPr lang="es-AR" sz="2400" spc="-40" dirty="0" smtClean="0">
                <a:solidFill>
                  <a:srgbClr val="221915"/>
                </a:solidFill>
                <a:latin typeface="Tahoma" pitchFamily="34" charset="0"/>
                <a:ea typeface="Tahoma" pitchFamily="34" charset="0"/>
                <a:cs typeface="Tahoma" pitchFamily="34" charset="0"/>
              </a:rPr>
              <a:t>Se </a:t>
            </a:r>
            <a:r>
              <a:rPr lang="es-AR" sz="2400" spc="30" dirty="0" smtClean="0">
                <a:solidFill>
                  <a:srgbClr val="221915"/>
                </a:solidFill>
                <a:latin typeface="Tahoma" pitchFamily="34" charset="0"/>
                <a:ea typeface="Tahoma" pitchFamily="34" charset="0"/>
                <a:cs typeface="Tahoma" pitchFamily="34" charset="0"/>
              </a:rPr>
              <a:t>comprobará </a:t>
            </a:r>
            <a:r>
              <a:rPr lang="es-AR" sz="2400" spc="10" dirty="0" smtClean="0">
                <a:solidFill>
                  <a:srgbClr val="221915"/>
                </a:solidFill>
                <a:latin typeface="Tahoma" pitchFamily="34" charset="0"/>
                <a:ea typeface="Tahoma" pitchFamily="34" charset="0"/>
                <a:cs typeface="Tahoma" pitchFamily="34" charset="0"/>
              </a:rPr>
              <a:t>la </a:t>
            </a:r>
            <a:r>
              <a:rPr lang="es-AR" sz="2400" spc="15" dirty="0" smtClean="0">
                <a:solidFill>
                  <a:srgbClr val="221915"/>
                </a:solidFill>
                <a:latin typeface="Tahoma" pitchFamily="34" charset="0"/>
                <a:ea typeface="Tahoma" pitchFamily="34" charset="0"/>
                <a:cs typeface="Tahoma" pitchFamily="34" charset="0"/>
              </a:rPr>
              <a:t>selectividad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todos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circuitos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alimentados</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por</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una</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fuente</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todos</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los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tipos</a:t>
            </a:r>
            <a:r>
              <a:rPr lang="es-AR" sz="2400"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falla: </a:t>
            </a:r>
            <a:endParaRPr lang="es-AR" sz="2400" dirty="0" smtClean="0">
              <a:latin typeface="Tahoma" pitchFamily="34" charset="0"/>
              <a:ea typeface="Tahoma" pitchFamily="34" charset="0"/>
              <a:cs typeface="Tahoma" pitchFamily="34" charset="0"/>
            </a:endParaRPr>
          </a:p>
          <a:p>
            <a:pPr marL="558800" lvl="1" indent="-89535" algn="just">
              <a:spcBef>
                <a:spcPts val="295"/>
              </a:spcBef>
              <a:buClr>
                <a:srgbClr val="3DCC58"/>
              </a:buClr>
              <a:buSzPct val="138461"/>
              <a:buFont typeface="Arial" pitchFamily="34" charset="0"/>
              <a:buChar char="•"/>
              <a:tabLst>
                <a:tab pos="102235" algn="l"/>
              </a:tabLst>
            </a:pPr>
            <a:r>
              <a:rPr lang="es-AR" sz="2400" spc="10" dirty="0" smtClean="0">
                <a:solidFill>
                  <a:srgbClr val="221915"/>
                </a:solidFill>
                <a:latin typeface="Tahoma" pitchFamily="34" charset="0"/>
                <a:ea typeface="Tahoma" pitchFamily="34" charset="0"/>
                <a:cs typeface="Tahoma" pitchFamily="34" charset="0"/>
              </a:rPr>
              <a:t>Sobrecarga</a:t>
            </a:r>
            <a:endParaRPr lang="es-AR" sz="2400" dirty="0" smtClean="0">
              <a:latin typeface="Tahoma" pitchFamily="34" charset="0"/>
              <a:ea typeface="Tahoma" pitchFamily="34" charset="0"/>
              <a:cs typeface="Tahoma" pitchFamily="34" charset="0"/>
            </a:endParaRPr>
          </a:p>
          <a:p>
            <a:pPr marL="558800" lvl="1" indent="-89535" algn="just">
              <a:spcBef>
                <a:spcPts val="420"/>
              </a:spcBef>
              <a:buClr>
                <a:srgbClr val="3DCC58"/>
              </a:buClr>
              <a:buSzPct val="120000"/>
              <a:buFont typeface="Arial" pitchFamily="34" charset="0"/>
              <a:buChar char="•"/>
              <a:tabLst>
                <a:tab pos="102235" algn="l"/>
              </a:tabLst>
            </a:pPr>
            <a:r>
              <a:rPr lang="es-AR" sz="2400" spc="25" dirty="0" smtClean="0">
                <a:solidFill>
                  <a:srgbClr val="221915"/>
                </a:solidFill>
                <a:latin typeface="Tahoma" pitchFamily="34" charset="0"/>
                <a:ea typeface="Tahoma" pitchFamily="34" charset="0"/>
                <a:cs typeface="Tahoma" pitchFamily="34" charset="0"/>
              </a:rPr>
              <a:t>Cortocircuito</a:t>
            </a:r>
            <a:endParaRPr lang="es-AR" sz="2400" dirty="0" smtClean="0">
              <a:latin typeface="Tahoma" pitchFamily="34" charset="0"/>
              <a:ea typeface="Tahoma" pitchFamily="34" charset="0"/>
              <a:cs typeface="Tahoma" pitchFamily="34" charset="0"/>
            </a:endParaRPr>
          </a:p>
          <a:p>
            <a:pPr marL="558800" lvl="1" indent="-89535" algn="just">
              <a:spcBef>
                <a:spcPts val="445"/>
              </a:spcBef>
              <a:buClr>
                <a:srgbClr val="3DCC58"/>
              </a:buClr>
              <a:buSzPct val="128571"/>
              <a:buFont typeface="Arial" pitchFamily="34" charset="0"/>
              <a:buChar char="•"/>
              <a:tabLst>
                <a:tab pos="102235" algn="l"/>
              </a:tabLst>
            </a:pPr>
            <a:r>
              <a:rPr lang="es-AR" sz="2400" spc="15" dirty="0" smtClean="0">
                <a:solidFill>
                  <a:srgbClr val="221915"/>
                </a:solidFill>
                <a:latin typeface="Tahoma" pitchFamily="34" charset="0"/>
                <a:ea typeface="Tahoma" pitchFamily="34" charset="0"/>
                <a:cs typeface="Tahoma" pitchFamily="34" charset="0"/>
              </a:rPr>
              <a:t>Falla</a:t>
            </a:r>
            <a:r>
              <a:rPr lang="es-AR" sz="2400" spc="-25" dirty="0" smtClean="0">
                <a:solidFill>
                  <a:srgbClr val="221915"/>
                </a:solidFill>
                <a:latin typeface="Tahoma" pitchFamily="34" charset="0"/>
                <a:ea typeface="Tahoma" pitchFamily="34" charset="0"/>
                <a:cs typeface="Tahoma" pitchFamily="34" charset="0"/>
              </a:rPr>
              <a:t> </a:t>
            </a:r>
            <a:r>
              <a:rPr lang="es-AR" sz="2400" dirty="0" smtClean="0">
                <a:solidFill>
                  <a:srgbClr val="221915"/>
                </a:solidFill>
                <a:latin typeface="Tahoma" pitchFamily="34" charset="0"/>
                <a:ea typeface="Tahoma" pitchFamily="34" charset="0"/>
                <a:cs typeface="Tahoma" pitchFamily="34" charset="0"/>
              </a:rPr>
              <a:t>a</a:t>
            </a:r>
            <a:r>
              <a:rPr lang="es-AR" sz="2400" spc="-2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tierra</a:t>
            </a:r>
            <a:endParaRPr lang="es-AR" sz="2400" dirty="0" smtClean="0">
              <a:latin typeface="Tahoma" pitchFamily="34" charset="0"/>
              <a:ea typeface="Tahoma" pitchFamily="34" charset="0"/>
              <a:cs typeface="Tahoma" pitchFamily="34" charset="0"/>
            </a:endParaRPr>
          </a:p>
          <a:p>
            <a:pPr marL="104139" indent="-91440" algn="just">
              <a:spcBef>
                <a:spcPts val="310"/>
              </a:spcBef>
              <a:buClr>
                <a:srgbClr val="3DCC58"/>
              </a:buClr>
              <a:buSzPct val="105882"/>
              <a:buChar char="•"/>
              <a:tabLst>
                <a:tab pos="104139" algn="l"/>
              </a:tabLst>
            </a:pPr>
            <a:endParaRPr lang="es-ES" sz="2400" dirty="0" smtClean="0">
              <a:latin typeface="Tahoma" pitchFamily="34" charset="0"/>
              <a:ea typeface="Tahoma" pitchFamily="34" charset="0"/>
              <a:cs typeface="Tahoma" pitchFamily="34" charset="0"/>
            </a:endParaRPr>
          </a:p>
          <a:p>
            <a:pPr marL="104139" indent="-91440" algn="just">
              <a:spcBef>
                <a:spcPts val="310"/>
              </a:spcBef>
              <a:buClr>
                <a:srgbClr val="3DCC58"/>
              </a:buClr>
              <a:buSzPct val="105882"/>
              <a:buFontTx/>
              <a:buChar char="•"/>
              <a:tabLst>
                <a:tab pos="104139" algn="l"/>
              </a:tabLst>
            </a:pPr>
            <a:r>
              <a:rPr lang="es-AR" sz="2400" spc="15" dirty="0" smtClean="0">
                <a:solidFill>
                  <a:srgbClr val="221915"/>
                </a:solidFill>
                <a:latin typeface="Tahoma" pitchFamily="34" charset="0"/>
                <a:ea typeface="Tahoma" pitchFamily="34" charset="0"/>
                <a:cs typeface="Tahoma" pitchFamily="34" charset="0"/>
              </a:rPr>
              <a:t>Cuando</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un</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sistema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pueda</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ser</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alimentado</a:t>
            </a:r>
            <a:r>
              <a:rPr lang="es-AR" sz="2400" spc="5"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por</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diferentes</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fuentes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(red</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o</a:t>
            </a:r>
            <a:r>
              <a:rPr lang="es-AR" sz="2400" dirty="0" smtClean="0">
                <a:solidFill>
                  <a:srgbClr val="221915"/>
                </a:solidFill>
                <a:latin typeface="Tahoma" pitchFamily="34" charset="0"/>
                <a:ea typeface="Tahoma" pitchFamily="34" charset="0"/>
                <a:cs typeface="Tahoma" pitchFamily="34" charset="0"/>
              </a:rPr>
              <a:t> </a:t>
            </a:r>
            <a:r>
              <a:rPr lang="es-AR" sz="2400" spc="40" dirty="0" smtClean="0">
                <a:solidFill>
                  <a:srgbClr val="221915"/>
                </a:solidFill>
                <a:latin typeface="Tahoma" pitchFamily="34" charset="0"/>
                <a:ea typeface="Tahoma" pitchFamily="34" charset="0"/>
                <a:cs typeface="Tahoma" pitchFamily="34" charset="0"/>
              </a:rPr>
              <a:t>grupo</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electrógeno, </a:t>
            </a:r>
            <a:r>
              <a:rPr lang="es-AR" sz="2400" spc="40" dirty="0" smtClean="0">
                <a:solidFill>
                  <a:srgbClr val="221915"/>
                </a:solidFill>
                <a:latin typeface="Tahoma" pitchFamily="34" charset="0"/>
                <a:ea typeface="Tahoma" pitchFamily="34" charset="0"/>
                <a:cs typeface="Tahoma" pitchFamily="34" charset="0"/>
              </a:rPr>
              <a:t>por</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ejemplo)</a:t>
            </a:r>
            <a:r>
              <a:rPr lang="es-AR" sz="2400" spc="-5" dirty="0" smtClean="0">
                <a:solidFill>
                  <a:srgbClr val="221915"/>
                </a:solidFill>
                <a:latin typeface="Tahoma" pitchFamily="34" charset="0"/>
                <a:ea typeface="Tahoma" pitchFamily="34" charset="0"/>
                <a:cs typeface="Tahoma" pitchFamily="34" charset="0"/>
              </a:rPr>
              <a:t> se </a:t>
            </a:r>
            <a:r>
              <a:rPr lang="es-AR" sz="2400" spc="30" dirty="0" smtClean="0">
                <a:solidFill>
                  <a:srgbClr val="221915"/>
                </a:solidFill>
                <a:latin typeface="Tahoma" pitchFamily="34" charset="0"/>
                <a:ea typeface="Tahoma" pitchFamily="34" charset="0"/>
                <a:cs typeface="Tahoma" pitchFamily="34" charset="0"/>
              </a:rPr>
              <a:t>comprobará</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selectividad</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en</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ambos</a:t>
            </a:r>
            <a:r>
              <a:rPr lang="es-AR" sz="2400" spc="-5" dirty="0" smtClean="0">
                <a:solidFill>
                  <a:srgbClr val="221915"/>
                </a:solidFill>
                <a:latin typeface="Tahoma" pitchFamily="34" charset="0"/>
                <a:ea typeface="Tahoma" pitchFamily="34" charset="0"/>
                <a:cs typeface="Tahoma" pitchFamily="34" charset="0"/>
              </a:rPr>
              <a:t> casos.</a:t>
            </a:r>
            <a:endParaRPr lang="es-AR" sz="2400" dirty="0" smtClean="0">
              <a:latin typeface="Tahoma" pitchFamily="34" charset="0"/>
              <a:ea typeface="Tahoma" pitchFamily="34" charset="0"/>
              <a:cs typeface="Tahoma" pitchFamily="34" charset="0"/>
            </a:endParaRPr>
          </a:p>
          <a:p>
            <a:pPr marL="104139" indent="-91440">
              <a:spcBef>
                <a:spcPts val="310"/>
              </a:spcBef>
              <a:buClr>
                <a:srgbClr val="3DCC58"/>
              </a:buClr>
              <a:buSzPct val="105882"/>
              <a:buChar char="•"/>
              <a:tabLst>
                <a:tab pos="104139" algn="l"/>
              </a:tabLst>
            </a:pPr>
            <a:endParaRPr sz="850" dirty="0">
              <a:latin typeface="Microsoft Sans Serif"/>
              <a:cs typeface="Microsoft Sans Serif"/>
            </a:endParaRPr>
          </a:p>
        </p:txBody>
      </p:sp>
      <p:sp>
        <p:nvSpPr>
          <p:cNvPr id="21" name="object 21"/>
          <p:cNvSpPr txBox="1"/>
          <p:nvPr/>
        </p:nvSpPr>
        <p:spPr>
          <a:xfrm>
            <a:off x="13441394" y="6956107"/>
            <a:ext cx="3714776" cy="1120820"/>
          </a:xfrm>
          <a:prstGeom prst="rect">
            <a:avLst/>
          </a:prstGeom>
        </p:spPr>
        <p:txBody>
          <a:bodyPr vert="horz" wrap="square" lIns="0" tIns="12700" rIns="0" bIns="0" rtlCol="0">
            <a:spAutoFit/>
          </a:bodyPr>
          <a:lstStyle/>
          <a:p>
            <a:pPr marL="12700" algn="just">
              <a:spcBef>
                <a:spcPts val="100"/>
              </a:spcBef>
            </a:pPr>
            <a:r>
              <a:rPr spc="-10" dirty="0">
                <a:solidFill>
                  <a:srgbClr val="616468"/>
                </a:solidFill>
                <a:latin typeface="Tahoma" pitchFamily="34" charset="0"/>
                <a:ea typeface="Tahoma" pitchFamily="34" charset="0"/>
                <a:cs typeface="Tahoma" pitchFamily="34" charset="0"/>
              </a:rPr>
              <a:t>La</a:t>
            </a:r>
            <a:r>
              <a:rPr spc="-5" dirty="0">
                <a:solidFill>
                  <a:srgbClr val="616468"/>
                </a:solidFill>
                <a:latin typeface="Tahoma" pitchFamily="34" charset="0"/>
                <a:ea typeface="Tahoma" pitchFamily="34" charset="0"/>
                <a:cs typeface="Tahoma" pitchFamily="34" charset="0"/>
              </a:rPr>
              <a:t> </a:t>
            </a:r>
            <a:r>
              <a:rPr spc="10" dirty="0">
                <a:solidFill>
                  <a:srgbClr val="616468"/>
                </a:solidFill>
                <a:latin typeface="Tahoma" pitchFamily="34" charset="0"/>
                <a:ea typeface="Tahoma" pitchFamily="34" charset="0"/>
                <a:cs typeface="Tahoma" pitchFamily="34" charset="0"/>
              </a:rPr>
              <a:t>selectividad</a:t>
            </a:r>
            <a:r>
              <a:rPr dirty="0">
                <a:solidFill>
                  <a:srgbClr val="616468"/>
                </a:solidFill>
                <a:latin typeface="Tahoma" pitchFamily="34" charset="0"/>
                <a:ea typeface="Tahoma" pitchFamily="34" charset="0"/>
                <a:cs typeface="Tahoma" pitchFamily="34" charset="0"/>
              </a:rPr>
              <a:t> </a:t>
            </a:r>
            <a:r>
              <a:rPr spc="-5" dirty="0">
                <a:solidFill>
                  <a:srgbClr val="616468"/>
                </a:solidFill>
                <a:latin typeface="Tahoma" pitchFamily="34" charset="0"/>
                <a:ea typeface="Tahoma" pitchFamily="34" charset="0"/>
                <a:cs typeface="Tahoma" pitchFamily="34" charset="0"/>
              </a:rPr>
              <a:t>es </a:t>
            </a:r>
            <a:r>
              <a:rPr spc="5" dirty="0">
                <a:solidFill>
                  <a:srgbClr val="616468"/>
                </a:solidFill>
                <a:latin typeface="Tahoma" pitchFamily="34" charset="0"/>
                <a:ea typeface="Tahoma" pitchFamily="34" charset="0"/>
                <a:cs typeface="Tahoma" pitchFamily="34" charset="0"/>
              </a:rPr>
              <a:t>esencial</a:t>
            </a:r>
            <a:r>
              <a:rPr dirty="0">
                <a:solidFill>
                  <a:srgbClr val="616468"/>
                </a:solidFill>
                <a:latin typeface="Tahoma" pitchFamily="34" charset="0"/>
                <a:ea typeface="Tahoma" pitchFamily="34" charset="0"/>
                <a:cs typeface="Tahoma" pitchFamily="34" charset="0"/>
              </a:rPr>
              <a:t> </a:t>
            </a:r>
            <a:r>
              <a:rPr spc="20" dirty="0">
                <a:solidFill>
                  <a:srgbClr val="616468"/>
                </a:solidFill>
                <a:latin typeface="Tahoma" pitchFamily="34" charset="0"/>
                <a:ea typeface="Tahoma" pitchFamily="34" charset="0"/>
                <a:cs typeface="Tahoma" pitchFamily="34" charset="0"/>
              </a:rPr>
              <a:t>para</a:t>
            </a:r>
            <a:r>
              <a:rPr spc="-5" dirty="0">
                <a:solidFill>
                  <a:srgbClr val="616468"/>
                </a:solidFill>
                <a:latin typeface="Tahoma" pitchFamily="34" charset="0"/>
                <a:ea typeface="Tahoma" pitchFamily="34" charset="0"/>
                <a:cs typeface="Tahoma" pitchFamily="34" charset="0"/>
              </a:rPr>
              <a:t> </a:t>
            </a:r>
            <a:r>
              <a:rPr spc="20" dirty="0">
                <a:solidFill>
                  <a:srgbClr val="616468"/>
                </a:solidFill>
                <a:latin typeface="Tahoma" pitchFamily="34" charset="0"/>
                <a:ea typeface="Tahoma" pitchFamily="34" charset="0"/>
                <a:cs typeface="Tahoma" pitchFamily="34" charset="0"/>
              </a:rPr>
              <a:t>ayudar</a:t>
            </a:r>
            <a:r>
              <a:rPr dirty="0">
                <a:solidFill>
                  <a:srgbClr val="616468"/>
                </a:solidFill>
                <a:latin typeface="Tahoma" pitchFamily="34" charset="0"/>
                <a:ea typeface="Tahoma" pitchFamily="34" charset="0"/>
                <a:cs typeface="Tahoma" pitchFamily="34" charset="0"/>
              </a:rPr>
              <a:t> a</a:t>
            </a:r>
            <a:r>
              <a:rPr spc="-5" dirty="0">
                <a:solidFill>
                  <a:srgbClr val="616468"/>
                </a:solidFill>
                <a:latin typeface="Tahoma" pitchFamily="34" charset="0"/>
                <a:ea typeface="Tahoma" pitchFamily="34" charset="0"/>
                <a:cs typeface="Tahoma" pitchFamily="34" charset="0"/>
              </a:rPr>
              <a:t> </a:t>
            </a:r>
            <a:r>
              <a:rPr spc="20">
                <a:solidFill>
                  <a:srgbClr val="616468"/>
                </a:solidFill>
                <a:latin typeface="Tahoma" pitchFamily="34" charset="0"/>
                <a:ea typeface="Tahoma" pitchFamily="34" charset="0"/>
                <a:cs typeface="Tahoma" pitchFamily="34" charset="0"/>
              </a:rPr>
              <a:t>garantizar</a:t>
            </a:r>
            <a:r>
              <a:rPr>
                <a:solidFill>
                  <a:srgbClr val="616468"/>
                </a:solidFill>
                <a:latin typeface="Tahoma" pitchFamily="34" charset="0"/>
                <a:ea typeface="Tahoma" pitchFamily="34" charset="0"/>
                <a:cs typeface="Tahoma" pitchFamily="34" charset="0"/>
              </a:rPr>
              <a:t> </a:t>
            </a:r>
            <a:r>
              <a:rPr spc="10" smtClean="0">
                <a:solidFill>
                  <a:srgbClr val="616468"/>
                </a:solidFill>
                <a:latin typeface="Tahoma" pitchFamily="34" charset="0"/>
                <a:ea typeface="Tahoma" pitchFamily="34" charset="0"/>
                <a:cs typeface="Tahoma" pitchFamily="34" charset="0"/>
              </a:rPr>
              <a:t>la</a:t>
            </a:r>
            <a:r>
              <a:rPr lang="es-ES" spc="10" dirty="0" smtClean="0">
                <a:solidFill>
                  <a:srgbClr val="616468"/>
                </a:solidFill>
                <a:latin typeface="Tahoma" pitchFamily="34" charset="0"/>
                <a:ea typeface="Tahoma" pitchFamily="34" charset="0"/>
                <a:cs typeface="Tahoma" pitchFamily="34" charset="0"/>
              </a:rPr>
              <a:t> </a:t>
            </a:r>
            <a:r>
              <a:rPr spc="25" smtClean="0">
                <a:solidFill>
                  <a:srgbClr val="616468"/>
                </a:solidFill>
                <a:latin typeface="Tahoma" pitchFamily="34" charset="0"/>
                <a:ea typeface="Tahoma" pitchFamily="34" charset="0"/>
                <a:cs typeface="Tahoma" pitchFamily="34" charset="0"/>
              </a:rPr>
              <a:t>continuidad</a:t>
            </a:r>
            <a:r>
              <a:rPr spc="-10" smtClean="0">
                <a:solidFill>
                  <a:srgbClr val="616468"/>
                </a:solidFill>
                <a:latin typeface="Tahoma" pitchFamily="34" charset="0"/>
                <a:ea typeface="Tahoma" pitchFamily="34" charset="0"/>
                <a:cs typeface="Tahoma" pitchFamily="34" charset="0"/>
              </a:rPr>
              <a:t> </a:t>
            </a:r>
            <a:r>
              <a:rPr spc="15" dirty="0">
                <a:solidFill>
                  <a:srgbClr val="616468"/>
                </a:solidFill>
                <a:latin typeface="Tahoma" pitchFamily="34" charset="0"/>
                <a:ea typeface="Tahoma" pitchFamily="34" charset="0"/>
                <a:cs typeface="Tahoma" pitchFamily="34" charset="0"/>
              </a:rPr>
              <a:t>del</a:t>
            </a:r>
            <a:r>
              <a:rPr spc="-5" dirty="0">
                <a:solidFill>
                  <a:srgbClr val="616468"/>
                </a:solidFill>
                <a:latin typeface="Tahoma" pitchFamily="34" charset="0"/>
                <a:ea typeface="Tahoma" pitchFamily="34" charset="0"/>
                <a:cs typeface="Tahoma" pitchFamily="34" charset="0"/>
              </a:rPr>
              <a:t> </a:t>
            </a:r>
            <a:r>
              <a:rPr spc="25" dirty="0">
                <a:solidFill>
                  <a:srgbClr val="616468"/>
                </a:solidFill>
                <a:latin typeface="Tahoma" pitchFamily="34" charset="0"/>
                <a:ea typeface="Tahoma" pitchFamily="34" charset="0"/>
                <a:cs typeface="Tahoma" pitchFamily="34" charset="0"/>
              </a:rPr>
              <a:t>suministro</a:t>
            </a:r>
            <a:r>
              <a:rPr spc="-5" dirty="0">
                <a:solidFill>
                  <a:srgbClr val="616468"/>
                </a:solidFill>
                <a:latin typeface="Tahoma" pitchFamily="34" charset="0"/>
                <a:ea typeface="Tahoma" pitchFamily="34" charset="0"/>
                <a:cs typeface="Tahoma" pitchFamily="34" charset="0"/>
              </a:rPr>
              <a:t> </a:t>
            </a:r>
            <a:r>
              <a:rPr spc="5" dirty="0">
                <a:solidFill>
                  <a:srgbClr val="616468"/>
                </a:solidFill>
                <a:latin typeface="Tahoma" pitchFamily="34" charset="0"/>
                <a:ea typeface="Tahoma" pitchFamily="34" charset="0"/>
                <a:cs typeface="Tahoma" pitchFamily="34" charset="0"/>
              </a:rPr>
              <a:t>y</a:t>
            </a:r>
            <a:r>
              <a:rPr spc="-5" dirty="0">
                <a:solidFill>
                  <a:srgbClr val="616468"/>
                </a:solidFill>
                <a:latin typeface="Tahoma" pitchFamily="34" charset="0"/>
                <a:ea typeface="Tahoma" pitchFamily="34" charset="0"/>
                <a:cs typeface="Tahoma" pitchFamily="34" charset="0"/>
              </a:rPr>
              <a:t> </a:t>
            </a:r>
            <a:r>
              <a:rPr spc="25" dirty="0">
                <a:solidFill>
                  <a:srgbClr val="616468"/>
                </a:solidFill>
                <a:latin typeface="Tahoma" pitchFamily="34" charset="0"/>
                <a:ea typeface="Tahoma" pitchFamily="34" charset="0"/>
                <a:cs typeface="Tahoma" pitchFamily="34" charset="0"/>
              </a:rPr>
              <a:t>una</a:t>
            </a:r>
            <a:r>
              <a:rPr spc="-5" dirty="0">
                <a:solidFill>
                  <a:srgbClr val="616468"/>
                </a:solidFill>
                <a:latin typeface="Tahoma" pitchFamily="34" charset="0"/>
                <a:ea typeface="Tahoma" pitchFamily="34" charset="0"/>
                <a:cs typeface="Tahoma" pitchFamily="34" charset="0"/>
              </a:rPr>
              <a:t> </a:t>
            </a:r>
            <a:r>
              <a:rPr spc="10" dirty="0">
                <a:solidFill>
                  <a:srgbClr val="616468"/>
                </a:solidFill>
                <a:latin typeface="Tahoma" pitchFamily="34" charset="0"/>
                <a:ea typeface="Tahoma" pitchFamily="34" charset="0"/>
                <a:cs typeface="Tahoma" pitchFamily="34" charset="0"/>
              </a:rPr>
              <a:t>localización</a:t>
            </a:r>
            <a:r>
              <a:rPr spc="-10" dirty="0">
                <a:solidFill>
                  <a:srgbClr val="616468"/>
                </a:solidFill>
                <a:latin typeface="Tahoma" pitchFamily="34" charset="0"/>
                <a:ea typeface="Tahoma" pitchFamily="34" charset="0"/>
                <a:cs typeface="Tahoma" pitchFamily="34" charset="0"/>
              </a:rPr>
              <a:t> </a:t>
            </a:r>
            <a:r>
              <a:rPr spc="15" dirty="0" err="1">
                <a:solidFill>
                  <a:srgbClr val="616468"/>
                </a:solidFill>
                <a:latin typeface="Tahoma" pitchFamily="34" charset="0"/>
                <a:ea typeface="Tahoma" pitchFamily="34" charset="0"/>
                <a:cs typeface="Tahoma" pitchFamily="34" charset="0"/>
              </a:rPr>
              <a:t>más</a:t>
            </a:r>
            <a:r>
              <a:rPr spc="-5" dirty="0">
                <a:solidFill>
                  <a:srgbClr val="616468"/>
                </a:solidFill>
                <a:latin typeface="Tahoma" pitchFamily="34" charset="0"/>
                <a:ea typeface="Tahoma" pitchFamily="34" charset="0"/>
                <a:cs typeface="Tahoma" pitchFamily="34" charset="0"/>
              </a:rPr>
              <a:t> </a:t>
            </a:r>
            <a:r>
              <a:rPr spc="20" dirty="0" err="1">
                <a:solidFill>
                  <a:srgbClr val="616468"/>
                </a:solidFill>
                <a:latin typeface="Tahoma" pitchFamily="34" charset="0"/>
                <a:ea typeface="Tahoma" pitchFamily="34" charset="0"/>
                <a:cs typeface="Tahoma" pitchFamily="34" charset="0"/>
              </a:rPr>
              <a:t>rápida</a:t>
            </a:r>
            <a:r>
              <a:rPr lang="es-ES" spc="20" dirty="0">
                <a:solidFill>
                  <a:srgbClr val="616468"/>
                </a:solidFill>
                <a:latin typeface="Tahoma" pitchFamily="34" charset="0"/>
                <a:ea typeface="Tahoma" pitchFamily="34" charset="0"/>
                <a:cs typeface="Tahoma" pitchFamily="34" charset="0"/>
              </a:rPr>
              <a:t> </a:t>
            </a:r>
            <a:r>
              <a:rPr spc="20" dirty="0">
                <a:solidFill>
                  <a:srgbClr val="616468"/>
                </a:solidFill>
                <a:latin typeface="Tahoma" pitchFamily="34" charset="0"/>
                <a:ea typeface="Tahoma" pitchFamily="34" charset="0"/>
                <a:cs typeface="Tahoma" pitchFamily="34" charset="0"/>
              </a:rPr>
              <a:t>de</a:t>
            </a:r>
            <a:r>
              <a:rPr spc="-10" dirty="0">
                <a:solidFill>
                  <a:srgbClr val="616468"/>
                </a:solidFill>
                <a:latin typeface="Tahoma" pitchFamily="34" charset="0"/>
                <a:ea typeface="Tahoma" pitchFamily="34" charset="0"/>
                <a:cs typeface="Tahoma" pitchFamily="34" charset="0"/>
              </a:rPr>
              <a:t> </a:t>
            </a:r>
            <a:r>
              <a:rPr dirty="0">
                <a:solidFill>
                  <a:srgbClr val="616468"/>
                </a:solidFill>
                <a:latin typeface="Tahoma" pitchFamily="34" charset="0"/>
                <a:ea typeface="Tahoma" pitchFamily="34" charset="0"/>
                <a:cs typeface="Tahoma" pitchFamily="34" charset="0"/>
              </a:rPr>
              <a:t>las</a:t>
            </a:r>
            <a:r>
              <a:rPr spc="-5" dirty="0">
                <a:solidFill>
                  <a:srgbClr val="616468"/>
                </a:solidFill>
                <a:latin typeface="Tahoma" pitchFamily="34" charset="0"/>
                <a:ea typeface="Tahoma" pitchFamily="34" charset="0"/>
                <a:cs typeface="Tahoma" pitchFamily="34" charset="0"/>
              </a:rPr>
              <a:t> </a:t>
            </a:r>
            <a:r>
              <a:rPr spc="5" dirty="0">
                <a:solidFill>
                  <a:srgbClr val="616468"/>
                </a:solidFill>
                <a:latin typeface="Tahoma" pitchFamily="34" charset="0"/>
                <a:ea typeface="Tahoma" pitchFamily="34" charset="0"/>
                <a:cs typeface="Tahoma" pitchFamily="34" charset="0"/>
              </a:rPr>
              <a:t>fallas.</a:t>
            </a:r>
            <a:endParaRPr dirty="0">
              <a:latin typeface="Tahoma" pitchFamily="34" charset="0"/>
              <a:ea typeface="Tahoma" pitchFamily="34" charset="0"/>
              <a:cs typeface="Tahoma"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68240" y="314292"/>
            <a:ext cx="17216558" cy="3744615"/>
          </a:xfrm>
          <a:prstGeom prst="rect">
            <a:avLst/>
          </a:prstGeom>
        </p:spPr>
        <p:txBody>
          <a:bodyPr vert="horz" wrap="square" lIns="0" tIns="12700" rIns="0" bIns="0" rtlCol="0">
            <a:spAutoFit/>
          </a:bodyPr>
          <a:lstStyle/>
          <a:p>
            <a:pPr marL="12700" algn="just">
              <a:spcBef>
                <a:spcPts val="100"/>
              </a:spcBef>
            </a:pPr>
            <a:r>
              <a:rPr sz="2400" spc="10" dirty="0">
                <a:solidFill>
                  <a:srgbClr val="221915"/>
                </a:solidFill>
                <a:latin typeface="Tahoma" pitchFamily="34" charset="0"/>
                <a:ea typeface="Tahoma" pitchFamily="34" charset="0"/>
                <a:cs typeface="Tahoma" pitchFamily="34" charset="0"/>
              </a:rPr>
              <a:t>Según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50" dirty="0">
                <a:solidFill>
                  <a:srgbClr val="221915"/>
                </a:solidFill>
                <a:latin typeface="Tahoma" pitchFamily="34" charset="0"/>
                <a:ea typeface="Tahoma" pitchFamily="34" charset="0"/>
                <a:cs typeface="Tahoma" pitchFamily="34" charset="0"/>
              </a:rPr>
              <a:t>norma</a:t>
            </a:r>
            <a:r>
              <a:rPr sz="2400" spc="5" dirty="0">
                <a:solidFill>
                  <a:srgbClr val="221915"/>
                </a:solidFill>
                <a:latin typeface="Tahoma" pitchFamily="34" charset="0"/>
                <a:ea typeface="Tahoma" pitchFamily="34" charset="0"/>
                <a:cs typeface="Tahoma" pitchFamily="34" charset="0"/>
              </a:rPr>
              <a:t> </a:t>
            </a:r>
            <a:r>
              <a:rPr sz="2400" spc="-40">
                <a:solidFill>
                  <a:srgbClr val="221915"/>
                </a:solidFill>
                <a:latin typeface="Tahoma" pitchFamily="34" charset="0"/>
                <a:ea typeface="Tahoma" pitchFamily="34" charset="0"/>
                <a:cs typeface="Tahoma" pitchFamily="34" charset="0"/>
              </a:rPr>
              <a:t>IEC</a:t>
            </a:r>
            <a:r>
              <a:rPr sz="2400">
                <a:solidFill>
                  <a:srgbClr val="221915"/>
                </a:solidFill>
                <a:latin typeface="Tahoma" pitchFamily="34" charset="0"/>
                <a:ea typeface="Tahoma" pitchFamily="34" charset="0"/>
                <a:cs typeface="Tahoma" pitchFamily="34" charset="0"/>
              </a:rPr>
              <a:t> </a:t>
            </a:r>
            <a:r>
              <a:rPr sz="2400" spc="5" smtClean="0">
                <a:solidFill>
                  <a:srgbClr val="221915"/>
                </a:solidFill>
                <a:latin typeface="Tahoma" pitchFamily="34" charset="0"/>
                <a:ea typeface="Tahoma" pitchFamily="34" charset="0"/>
                <a:cs typeface="Tahoma" pitchFamily="34" charset="0"/>
              </a:rPr>
              <a:t>60364-5-53</a:t>
            </a:r>
            <a:r>
              <a:rPr lang="es-AR" sz="2400" spc="5" dirty="0" smtClean="0">
                <a:solidFill>
                  <a:srgbClr val="221915"/>
                </a:solidFill>
                <a:latin typeface="Tahoma" pitchFamily="34" charset="0"/>
                <a:ea typeface="Tahoma" pitchFamily="34" charset="0"/>
                <a:cs typeface="Tahoma" pitchFamily="34" charset="0"/>
              </a:rPr>
              <a:t>: </a:t>
            </a:r>
            <a:r>
              <a:rPr sz="2400" spc="5" smtClean="0">
                <a:solidFill>
                  <a:srgbClr val="221915"/>
                </a:solidFill>
                <a:latin typeface="Tahoma" pitchFamily="34" charset="0"/>
                <a:ea typeface="Tahoma" pitchFamily="34" charset="0"/>
                <a:cs typeface="Tahoma" pitchFamily="34" charset="0"/>
              </a:rPr>
              <a:t>535 </a:t>
            </a:r>
            <a:r>
              <a:rPr sz="2400" spc="5" dirty="0">
                <a:solidFill>
                  <a:srgbClr val="221915"/>
                </a:solidFill>
                <a:latin typeface="Tahoma" pitchFamily="34" charset="0"/>
                <a:ea typeface="Tahoma" pitchFamily="34" charset="0"/>
                <a:cs typeface="Tahoma" pitchFamily="34" charset="0"/>
              </a:rPr>
              <a:t>2019</a:t>
            </a:r>
            <a:r>
              <a:rPr lang="es-A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selectividad</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entre</a:t>
            </a:r>
            <a:r>
              <a:rPr sz="2400" spc="5" dirty="0">
                <a:solidFill>
                  <a:srgbClr val="221915"/>
                </a:solidFill>
                <a:latin typeface="Tahoma" pitchFamily="34" charset="0"/>
                <a:ea typeface="Tahoma" pitchFamily="34" charset="0"/>
                <a:cs typeface="Tahoma" pitchFamily="34" charset="0"/>
              </a:rPr>
              <a:t> </a:t>
            </a:r>
            <a:r>
              <a:rPr sz="2400" spc="20">
                <a:solidFill>
                  <a:srgbClr val="221915"/>
                </a:solidFill>
                <a:latin typeface="Tahoma" pitchFamily="34" charset="0"/>
                <a:ea typeface="Tahoma" pitchFamily="34" charset="0"/>
                <a:cs typeface="Tahoma" pitchFamily="34" charset="0"/>
              </a:rPr>
              <a:t>dos</a:t>
            </a:r>
            <a:r>
              <a:rPr sz="2400" spc="5">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interruptor</a:t>
            </a:r>
            <a:r>
              <a:rPr sz="2400" spc="30" smtClean="0">
                <a:solidFill>
                  <a:srgbClr val="221915"/>
                </a:solidFill>
                <a:latin typeface="Tahoma" pitchFamily="34" charset="0"/>
                <a:ea typeface="Tahoma" pitchFamily="34" charset="0"/>
                <a:cs typeface="Tahoma" pitchFamily="34" charset="0"/>
              </a:rPr>
              <a:t>es</a:t>
            </a:r>
            <a:r>
              <a:rPr sz="2400" spc="5" smtClean="0">
                <a:solidFill>
                  <a:srgbClr val="221915"/>
                </a:solidFill>
                <a:latin typeface="Tahoma" pitchFamily="34" charset="0"/>
                <a:ea typeface="Tahoma" pitchFamily="34" charset="0"/>
                <a:cs typeface="Tahoma" pitchFamily="34" charset="0"/>
              </a:rPr>
              <a:t> </a:t>
            </a:r>
            <a:r>
              <a:rPr sz="2400" spc="30">
                <a:solidFill>
                  <a:srgbClr val="221915"/>
                </a:solidFill>
                <a:latin typeface="Tahoma" pitchFamily="34" charset="0"/>
                <a:ea typeface="Tahoma" pitchFamily="34" charset="0"/>
                <a:cs typeface="Tahoma" pitchFamily="34" charset="0"/>
              </a:rPr>
              <a:t>puede</a:t>
            </a:r>
            <a:r>
              <a:rPr sz="2400">
                <a:solidFill>
                  <a:srgbClr val="221915"/>
                </a:solidFill>
                <a:latin typeface="Tahoma" pitchFamily="34" charset="0"/>
                <a:ea typeface="Tahoma" pitchFamily="34" charset="0"/>
                <a:cs typeface="Tahoma" pitchFamily="34" charset="0"/>
              </a:rPr>
              <a:t> </a:t>
            </a:r>
            <a:r>
              <a:rPr sz="2400" spc="10" smtClean="0">
                <a:solidFill>
                  <a:srgbClr val="221915"/>
                </a:solidFill>
                <a:latin typeface="Tahoma" pitchFamily="34" charset="0"/>
                <a:ea typeface="Tahoma" pitchFamily="34" charset="0"/>
                <a:cs typeface="Tahoma" pitchFamily="34" charset="0"/>
              </a:rPr>
              <a:t>ser</a:t>
            </a:r>
            <a:r>
              <a:rPr lang="es-AR" sz="2400" spc="10" dirty="0" smtClean="0">
                <a:solidFill>
                  <a:srgbClr val="221915"/>
                </a:solidFill>
                <a:latin typeface="Tahoma" pitchFamily="34" charset="0"/>
                <a:ea typeface="Tahoma" pitchFamily="34" charset="0"/>
                <a:cs typeface="Tahoma" pitchFamily="34" charset="0"/>
              </a:rPr>
              <a:t>: </a:t>
            </a:r>
            <a:endParaRPr sz="2400" dirty="0">
              <a:latin typeface="Tahoma" pitchFamily="34" charset="0"/>
              <a:ea typeface="Tahoma" pitchFamily="34" charset="0"/>
              <a:cs typeface="Tahoma" pitchFamily="34" charset="0"/>
            </a:endParaRPr>
          </a:p>
          <a:p>
            <a:pPr marL="571500" lvl="1" indent="-102235" algn="just">
              <a:buClr>
                <a:srgbClr val="3DCC58"/>
              </a:buClr>
              <a:buSzPct val="120000"/>
              <a:buFont typeface="Arial" pitchFamily="34" charset="0"/>
              <a:buChar char="•"/>
              <a:tabLst>
                <a:tab pos="114935" algn="l"/>
              </a:tabLst>
            </a:pPr>
            <a:r>
              <a:rPr sz="2400" b="1" spc="10" smtClean="0">
                <a:solidFill>
                  <a:srgbClr val="221915"/>
                </a:solidFill>
                <a:latin typeface="Tahoma" pitchFamily="34" charset="0"/>
                <a:ea typeface="Tahoma" pitchFamily="34" charset="0"/>
                <a:cs typeface="Tahoma" pitchFamily="34" charset="0"/>
              </a:rPr>
              <a:t>Parcial</a:t>
            </a:r>
            <a:r>
              <a:rPr lang="es-AR" sz="2400" spc="10" dirty="0" smtClean="0">
                <a:solidFill>
                  <a:srgbClr val="221915"/>
                </a:solidFill>
                <a:latin typeface="Tahoma" pitchFamily="34" charset="0"/>
                <a:ea typeface="Tahoma" pitchFamily="34" charset="0"/>
                <a:cs typeface="Tahoma" pitchFamily="34" charset="0"/>
              </a:rPr>
              <a:t>: </a:t>
            </a:r>
            <a:r>
              <a:rPr sz="2400" spc="10" smtClean="0">
                <a:solidFill>
                  <a:srgbClr val="221915"/>
                </a:solidFill>
                <a:latin typeface="Tahoma" pitchFamily="34" charset="0"/>
                <a:ea typeface="Tahoma" pitchFamily="34" charset="0"/>
                <a:cs typeface="Tahoma" pitchFamily="34" charset="0"/>
              </a:rPr>
              <a:t>hasta</a:t>
            </a:r>
            <a:r>
              <a:rPr sz="2400" spc="-5" smtClean="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valor</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especificado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según</a:t>
            </a:r>
            <a:r>
              <a:rPr sz="2400" spc="-5" dirty="0">
                <a:solidFill>
                  <a:srgbClr val="221915"/>
                </a:solidFill>
                <a:latin typeface="Tahoma" pitchFamily="34" charset="0"/>
                <a:ea typeface="Tahoma" pitchFamily="34" charset="0"/>
                <a:cs typeface="Tahoma" pitchFamily="34" charset="0"/>
              </a:rPr>
              <a:t> </a:t>
            </a:r>
            <a:r>
              <a:rPr sz="2400" dirty="0">
                <a:solidFill>
                  <a:srgbClr val="221915"/>
                </a:solidFill>
                <a:latin typeface="Tahoma" pitchFamily="34" charset="0"/>
                <a:ea typeface="Tahoma" pitchFamily="34" charset="0"/>
                <a:cs typeface="Tahoma" pitchFamily="34" charset="0"/>
              </a:rPr>
              <a:t>las</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características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los</a:t>
            </a:r>
            <a:r>
              <a:rPr sz="2400" spc="-5"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interruptores</a:t>
            </a:r>
            <a:r>
              <a:rPr sz="2400" spc="-5" dirty="0">
                <a:solidFill>
                  <a:srgbClr val="221915"/>
                </a:solidFill>
                <a:latin typeface="Tahoma" pitchFamily="34" charset="0"/>
                <a:ea typeface="Tahoma" pitchFamily="34" charset="0"/>
                <a:cs typeface="Tahoma" pitchFamily="34" charset="0"/>
              </a:rPr>
              <a:t> (Is)</a:t>
            </a:r>
            <a:endParaRPr sz="2400" dirty="0">
              <a:latin typeface="Tahoma" pitchFamily="34" charset="0"/>
              <a:ea typeface="Tahoma" pitchFamily="34" charset="0"/>
              <a:cs typeface="Tahoma" pitchFamily="34" charset="0"/>
            </a:endParaRPr>
          </a:p>
          <a:p>
            <a:pPr marL="571500" marR="110489" lvl="1" indent="-102235" algn="just">
              <a:spcBef>
                <a:spcPts val="20"/>
              </a:spcBef>
              <a:buClr>
                <a:srgbClr val="3DCC58"/>
              </a:buClr>
              <a:buSzPct val="105882"/>
              <a:buFont typeface="Arial" pitchFamily="34" charset="0"/>
              <a:buChar char="•"/>
              <a:tabLst>
                <a:tab pos="114935" algn="l"/>
              </a:tabLst>
            </a:pPr>
            <a:r>
              <a:rPr sz="2400" b="1" spc="15" smtClean="0">
                <a:solidFill>
                  <a:srgbClr val="221915"/>
                </a:solidFill>
                <a:latin typeface="Tahoma" pitchFamily="34" charset="0"/>
                <a:ea typeface="Tahoma" pitchFamily="34" charset="0"/>
                <a:cs typeface="Tahoma" pitchFamily="34" charset="0"/>
              </a:rPr>
              <a:t>Lleno</a:t>
            </a:r>
            <a:r>
              <a:rPr lang="es-AR" sz="2400" spc="15" dirty="0" smtClean="0">
                <a:solidFill>
                  <a:srgbClr val="221915"/>
                </a:solidFill>
                <a:latin typeface="Tahoma" pitchFamily="34" charset="0"/>
                <a:ea typeface="Tahoma" pitchFamily="34" charset="0"/>
                <a:cs typeface="Tahoma" pitchFamily="34" charset="0"/>
              </a:rPr>
              <a:t>: </a:t>
            </a:r>
            <a:r>
              <a:rPr sz="2400" spc="15" smtClean="0">
                <a:solidFill>
                  <a:srgbClr val="221915"/>
                </a:solidFill>
                <a:latin typeface="Tahoma" pitchFamily="34" charset="0"/>
                <a:ea typeface="Tahoma" pitchFamily="34" charset="0"/>
                <a:cs typeface="Tahoma" pitchFamily="34" charset="0"/>
              </a:rPr>
              <a:t>hasta</a:t>
            </a:r>
            <a:r>
              <a:rPr sz="2400" spc="-5" smtClean="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corriente</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cortocircuito</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máxima</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posible</a:t>
            </a:r>
            <a:r>
              <a:rPr sz="2400" dirty="0">
                <a:solidFill>
                  <a:srgbClr val="221915"/>
                </a:solidFill>
                <a:latin typeface="Tahoma" pitchFamily="34" charset="0"/>
                <a:ea typeface="Tahoma" pitchFamily="34" charset="0"/>
                <a:cs typeface="Tahoma" pitchFamily="34" charset="0"/>
              </a:rPr>
              <a:t> </a:t>
            </a:r>
            <a:r>
              <a:rPr sz="2400" spc="-5" dirty="0">
                <a:solidFill>
                  <a:srgbClr val="221915"/>
                </a:solidFill>
                <a:latin typeface="Tahoma" pitchFamily="34" charset="0"/>
                <a:ea typeface="Tahoma" pitchFamily="34" charset="0"/>
                <a:cs typeface="Tahoma" pitchFamily="34" charset="0"/>
              </a:rPr>
              <a:t>(Isc_max) </a:t>
            </a:r>
            <a:r>
              <a:rPr sz="2400" spc="25" dirty="0">
                <a:solidFill>
                  <a:srgbClr val="221915"/>
                </a:solidFill>
                <a:latin typeface="Tahoma" pitchFamily="34" charset="0"/>
                <a:ea typeface="Tahoma" pitchFamily="34" charset="0"/>
                <a:cs typeface="Tahoma" pitchFamily="34" charset="0"/>
              </a:rPr>
              <a:t>en</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lado</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20" dirty="0" err="1">
                <a:solidFill>
                  <a:srgbClr val="221915"/>
                </a:solidFill>
                <a:latin typeface="Tahoma" pitchFamily="34" charset="0"/>
                <a:ea typeface="Tahoma" pitchFamily="34" charset="0"/>
                <a:cs typeface="Tahoma" pitchFamily="34" charset="0"/>
              </a:rPr>
              <a:t>carga</a:t>
            </a:r>
            <a:r>
              <a:rPr sz="2400"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del</a:t>
            </a:r>
            <a:r>
              <a:rPr lang="es-ES" sz="2400" spc="25" dirty="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interruptor</a:t>
            </a:r>
            <a:r>
              <a:rPr sz="2400" spc="-10" smtClean="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aguas</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abajo</a:t>
            </a:r>
            <a:endParaRPr sz="2400" dirty="0">
              <a:latin typeface="Tahoma" pitchFamily="34" charset="0"/>
              <a:ea typeface="Tahoma" pitchFamily="34" charset="0"/>
              <a:cs typeface="Tahoma" pitchFamily="34" charset="0"/>
            </a:endParaRPr>
          </a:p>
          <a:p>
            <a:pPr marL="571500" lvl="1" indent="-102235" algn="just">
              <a:spcBef>
                <a:spcPts val="330"/>
              </a:spcBef>
              <a:buClr>
                <a:srgbClr val="3DCC58"/>
              </a:buClr>
              <a:buSzPct val="112500"/>
              <a:buFont typeface="Arial" pitchFamily="34" charset="0"/>
              <a:buChar char="•"/>
              <a:tabLst>
                <a:tab pos="114935" algn="l"/>
              </a:tabLst>
            </a:pPr>
            <a:r>
              <a:rPr sz="2400" b="1" spc="15" smtClean="0">
                <a:solidFill>
                  <a:srgbClr val="221915"/>
                </a:solidFill>
                <a:latin typeface="Tahoma" pitchFamily="34" charset="0"/>
                <a:ea typeface="Tahoma" pitchFamily="34" charset="0"/>
                <a:cs typeface="Tahoma" pitchFamily="34" charset="0"/>
              </a:rPr>
              <a:t>Total</a:t>
            </a:r>
            <a:r>
              <a:rPr lang="es-AR" sz="2400" spc="15" dirty="0" smtClean="0">
                <a:solidFill>
                  <a:srgbClr val="221915"/>
                </a:solidFill>
                <a:latin typeface="Tahoma" pitchFamily="34" charset="0"/>
                <a:ea typeface="Tahoma" pitchFamily="34" charset="0"/>
                <a:cs typeface="Tahoma" pitchFamily="34" charset="0"/>
              </a:rPr>
              <a:t>: </a:t>
            </a:r>
            <a:r>
              <a:rPr sz="2400" spc="15" smtClean="0">
                <a:solidFill>
                  <a:srgbClr val="221915"/>
                </a:solidFill>
                <a:latin typeface="Tahoma" pitchFamily="34" charset="0"/>
                <a:ea typeface="Tahoma" pitchFamily="34" charset="0"/>
                <a:cs typeface="Tahoma" pitchFamily="34" charset="0"/>
              </a:rPr>
              <a:t>hasta</a:t>
            </a:r>
            <a:r>
              <a:rPr sz="2400" spc="-5" smtClean="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el</a:t>
            </a:r>
            <a:r>
              <a:rPr sz="2400"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poder</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corte</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(Icu</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o</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Icn)</a:t>
            </a:r>
            <a:r>
              <a:rPr sz="2400"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del</a:t>
            </a:r>
            <a:r>
              <a:rPr sz="2400" dirty="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interruptor</a:t>
            </a:r>
            <a:r>
              <a:rPr sz="2400" dirty="0">
                <a:solidFill>
                  <a:srgbClr val="221915"/>
                </a:solidFill>
                <a:latin typeface="Tahoma" pitchFamily="34" charset="0"/>
                <a:ea typeface="Tahoma" pitchFamily="34" charset="0"/>
                <a:cs typeface="Tahoma" pitchFamily="34" charset="0"/>
              </a:rPr>
              <a:t> </a:t>
            </a:r>
            <a:r>
              <a:rPr sz="2400" spc="35" dirty="0">
                <a:solidFill>
                  <a:srgbClr val="221915"/>
                </a:solidFill>
                <a:latin typeface="Tahoma" pitchFamily="34" charset="0"/>
                <a:ea typeface="Tahoma" pitchFamily="34" charset="0"/>
                <a:cs typeface="Tahoma" pitchFamily="34" charset="0"/>
              </a:rPr>
              <a:t>automático</a:t>
            </a:r>
            <a:r>
              <a:rPr sz="2400"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aguas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abajo</a:t>
            </a:r>
            <a:endParaRPr sz="2400" dirty="0">
              <a:latin typeface="Tahoma" pitchFamily="34" charset="0"/>
              <a:ea typeface="Tahoma" pitchFamily="34" charset="0"/>
              <a:cs typeface="Tahoma" pitchFamily="34" charset="0"/>
            </a:endParaRPr>
          </a:p>
          <a:p>
            <a:pPr marL="571500" marR="5080" lvl="1" indent="-102235" algn="just">
              <a:buClr>
                <a:srgbClr val="3DCC58"/>
              </a:buClr>
              <a:buSzPct val="112500"/>
              <a:buFont typeface="Arial" pitchFamily="34" charset="0"/>
              <a:buChar char="•"/>
              <a:tabLst>
                <a:tab pos="114935" algn="l"/>
              </a:tabLst>
            </a:pPr>
            <a:r>
              <a:rPr sz="2400" b="1" spc="25" smtClean="0">
                <a:solidFill>
                  <a:srgbClr val="221915"/>
                </a:solidFill>
                <a:latin typeface="Tahoma" pitchFamily="34" charset="0"/>
                <a:ea typeface="Tahoma" pitchFamily="34" charset="0"/>
                <a:cs typeface="Tahoma" pitchFamily="34" charset="0"/>
              </a:rPr>
              <a:t>Mejorado</a:t>
            </a:r>
            <a:r>
              <a:rPr lang="es-AR" sz="2400" spc="25" dirty="0" smtClean="0">
                <a:solidFill>
                  <a:srgbClr val="221915"/>
                </a:solidFill>
                <a:latin typeface="Tahoma" pitchFamily="34" charset="0"/>
                <a:ea typeface="Tahoma" pitchFamily="34" charset="0"/>
                <a:cs typeface="Tahoma" pitchFamily="34" charset="0"/>
              </a:rPr>
              <a:t>: </a:t>
            </a:r>
            <a:r>
              <a:rPr sz="2400" spc="25" smtClean="0">
                <a:solidFill>
                  <a:srgbClr val="221915"/>
                </a:solidFill>
                <a:latin typeface="Tahoma" pitchFamily="34" charset="0"/>
                <a:ea typeface="Tahoma" pitchFamily="34" charset="0"/>
                <a:cs typeface="Tahoma" pitchFamily="34" charset="0"/>
              </a:rPr>
              <a:t>hasta</a:t>
            </a:r>
            <a:r>
              <a:rPr sz="2400" smtClean="0">
                <a:solidFill>
                  <a:srgbClr val="221915"/>
                </a:solidFill>
                <a:latin typeface="Tahoma" pitchFamily="34" charset="0"/>
                <a:ea typeface="Tahoma" pitchFamily="34" charset="0"/>
                <a:cs typeface="Tahoma" pitchFamily="34" charset="0"/>
              </a:rPr>
              <a:t> </a:t>
            </a:r>
            <a:r>
              <a:rPr sz="2400" spc="45" dirty="0">
                <a:solidFill>
                  <a:srgbClr val="221915"/>
                </a:solidFill>
                <a:latin typeface="Tahoma" pitchFamily="34" charset="0"/>
                <a:ea typeface="Tahoma" pitchFamily="34" charset="0"/>
                <a:cs typeface="Tahoma" pitchFamily="34" charset="0"/>
              </a:rPr>
              <a:t>un</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valor</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superior</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al</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poder</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corte</a:t>
            </a:r>
            <a:r>
              <a:rPr sz="2400"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del</a:t>
            </a:r>
            <a:r>
              <a:rPr sz="2400" spc="5">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interruptor</a:t>
            </a:r>
            <a:r>
              <a:rPr sz="2400" spc="5" smtClean="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aguas</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abajo</a:t>
            </a:r>
            <a:r>
              <a:rPr sz="2400" spc="5" dirty="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cuando</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se</a:t>
            </a:r>
            <a:r>
              <a:rPr sz="2400" spc="5" dirty="0">
                <a:solidFill>
                  <a:srgbClr val="221915"/>
                </a:solidFill>
                <a:latin typeface="Tahoma" pitchFamily="34" charset="0"/>
                <a:ea typeface="Tahoma" pitchFamily="34" charset="0"/>
                <a:cs typeface="Tahoma" pitchFamily="34" charset="0"/>
              </a:rPr>
              <a:t> </a:t>
            </a:r>
            <a:r>
              <a:rPr sz="2400" spc="10" dirty="0" err="1">
                <a:solidFill>
                  <a:srgbClr val="221915"/>
                </a:solidFill>
                <a:latin typeface="Tahoma" pitchFamily="34" charset="0"/>
                <a:ea typeface="Tahoma" pitchFamily="34" charset="0"/>
                <a:cs typeface="Tahoma" pitchFamily="34" charset="0"/>
              </a:rPr>
              <a:t>aplica</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lang="es-ES" sz="2400" spc="10" dirty="0">
                <a:solidFill>
                  <a:srgbClr val="221915"/>
                </a:solidFill>
                <a:latin typeface="Tahoma" pitchFamily="34" charset="0"/>
                <a:ea typeface="Tahoma" pitchFamily="34" charset="0"/>
                <a:cs typeface="Tahoma" pitchFamily="34" charset="0"/>
              </a:rPr>
              <a:t> </a:t>
            </a:r>
            <a:r>
              <a:rPr sz="2400" spc="25" dirty="0" err="1">
                <a:solidFill>
                  <a:srgbClr val="221915"/>
                </a:solidFill>
                <a:latin typeface="Tahoma" pitchFamily="34" charset="0"/>
                <a:ea typeface="Tahoma" pitchFamily="34" charset="0"/>
                <a:cs typeface="Tahoma" pitchFamily="34" charset="0"/>
              </a:rPr>
              <a:t>conexión</a:t>
            </a:r>
            <a:r>
              <a:rPr sz="2400" spc="-10"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en</a:t>
            </a:r>
            <a:r>
              <a:rPr sz="2400" spc="-5">
                <a:solidFill>
                  <a:srgbClr val="221915"/>
                </a:solidFill>
                <a:latin typeface="Tahoma" pitchFamily="34" charset="0"/>
                <a:ea typeface="Tahoma" pitchFamily="34" charset="0"/>
                <a:cs typeface="Tahoma" pitchFamily="34" charset="0"/>
              </a:rPr>
              <a:t> </a:t>
            </a:r>
            <a:r>
              <a:rPr sz="2400" smtClean="0">
                <a:solidFill>
                  <a:srgbClr val="221915"/>
                </a:solidFill>
                <a:latin typeface="Tahoma" pitchFamily="34" charset="0"/>
                <a:ea typeface="Tahoma" pitchFamily="34" charset="0"/>
                <a:cs typeface="Tahoma" pitchFamily="34" charset="0"/>
              </a:rPr>
              <a:t>cascada</a:t>
            </a:r>
            <a:endParaRPr lang="es-ES" sz="2400" dirty="0" smtClean="0">
              <a:solidFill>
                <a:srgbClr val="221915"/>
              </a:solidFill>
              <a:latin typeface="Tahoma" pitchFamily="34" charset="0"/>
              <a:ea typeface="Tahoma" pitchFamily="34" charset="0"/>
              <a:cs typeface="Tahoma" pitchFamily="34" charset="0"/>
            </a:endParaRPr>
          </a:p>
          <a:p>
            <a:pPr marL="114300" marR="5080" indent="-102235" algn="just">
              <a:buClr>
                <a:srgbClr val="3DCC58"/>
              </a:buClr>
              <a:buSzPct val="112500"/>
              <a:tabLst>
                <a:tab pos="114935" algn="l"/>
              </a:tabLst>
            </a:pPr>
            <a:r>
              <a:rPr lang="es-AR" sz="2400" spc="-20" dirty="0" smtClean="0">
                <a:solidFill>
                  <a:srgbClr val="221915"/>
                </a:solidFill>
                <a:latin typeface="Tahoma" pitchFamily="34" charset="0"/>
                <a:ea typeface="Tahoma" pitchFamily="34" charset="0"/>
                <a:cs typeface="Tahoma" pitchFamily="34" charset="0"/>
              </a:rPr>
              <a:t>En </a:t>
            </a:r>
            <a:r>
              <a:rPr lang="es-AR" sz="2400" spc="30" dirty="0" smtClean="0">
                <a:solidFill>
                  <a:srgbClr val="221915"/>
                </a:solidFill>
                <a:latin typeface="Tahoma" pitchFamily="34" charset="0"/>
                <a:ea typeface="Tahoma" pitchFamily="34" charset="0"/>
                <a:cs typeface="Tahoma" pitchFamily="34" charset="0"/>
              </a:rPr>
              <a:t>una </a:t>
            </a:r>
            <a:r>
              <a:rPr lang="es-AR" sz="2400" spc="20" dirty="0" smtClean="0">
                <a:solidFill>
                  <a:srgbClr val="221915"/>
                </a:solidFill>
                <a:latin typeface="Tahoma" pitchFamily="34" charset="0"/>
                <a:ea typeface="Tahoma" pitchFamily="34" charset="0"/>
                <a:cs typeface="Tahoma" pitchFamily="34" charset="0"/>
              </a:rPr>
              <a:t>instalación </a:t>
            </a:r>
            <a:r>
              <a:rPr lang="es-AR" sz="2400" spc="10" dirty="0" smtClean="0">
                <a:solidFill>
                  <a:srgbClr val="221915"/>
                </a:solidFill>
                <a:latin typeface="Tahoma" pitchFamily="34" charset="0"/>
                <a:ea typeface="Tahoma" pitchFamily="34" charset="0"/>
                <a:cs typeface="Tahoma" pitchFamily="34" charset="0"/>
              </a:rPr>
              <a:t>eléctrica, el </a:t>
            </a:r>
            <a:r>
              <a:rPr lang="es-AR" sz="2400" spc="35" dirty="0" smtClean="0">
                <a:solidFill>
                  <a:srgbClr val="221915"/>
                </a:solidFill>
                <a:latin typeface="Tahoma" pitchFamily="34" charset="0"/>
                <a:ea typeface="Tahoma" pitchFamily="34" charset="0"/>
                <a:cs typeface="Tahoma" pitchFamily="34" charset="0"/>
              </a:rPr>
              <a:t>rendimiento </a:t>
            </a:r>
            <a:r>
              <a:rPr lang="es-AR" sz="2400" spc="25"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la </a:t>
            </a:r>
            <a:r>
              <a:rPr lang="es-AR" sz="2400" spc="15" dirty="0" smtClean="0">
                <a:solidFill>
                  <a:srgbClr val="221915"/>
                </a:solidFill>
                <a:latin typeface="Tahoma" pitchFamily="34" charset="0"/>
                <a:ea typeface="Tahoma" pitchFamily="34" charset="0"/>
                <a:cs typeface="Tahoma" pitchFamily="34" charset="0"/>
              </a:rPr>
              <a:t>selectividad </a:t>
            </a:r>
            <a:r>
              <a:rPr lang="es-AR" sz="2400" spc="25" dirty="0" smtClean="0">
                <a:solidFill>
                  <a:srgbClr val="221915"/>
                </a:solidFill>
                <a:latin typeface="Tahoma" pitchFamily="34" charset="0"/>
                <a:ea typeface="Tahoma" pitchFamily="34" charset="0"/>
                <a:cs typeface="Tahoma" pitchFamily="34" charset="0"/>
              </a:rPr>
              <a:t>depende de </a:t>
            </a:r>
            <a:r>
              <a:rPr lang="es-AR" sz="2400" dirty="0" smtClean="0">
                <a:solidFill>
                  <a:srgbClr val="221915"/>
                </a:solidFill>
                <a:latin typeface="Tahoma" pitchFamily="34" charset="0"/>
                <a:ea typeface="Tahoma" pitchFamily="34" charset="0"/>
                <a:cs typeface="Tahoma" pitchFamily="34" charset="0"/>
              </a:rPr>
              <a:t>las </a:t>
            </a:r>
            <a:r>
              <a:rPr lang="es-AR" sz="2400" spc="15" dirty="0" smtClean="0">
                <a:solidFill>
                  <a:srgbClr val="221915"/>
                </a:solidFill>
                <a:latin typeface="Tahoma" pitchFamily="34" charset="0"/>
                <a:ea typeface="Tahoma" pitchFamily="34" charset="0"/>
                <a:cs typeface="Tahoma" pitchFamily="34" charset="0"/>
              </a:rPr>
              <a:t>características </a:t>
            </a:r>
            <a:r>
              <a:rPr lang="es-AR" sz="2400" spc="25" dirty="0" smtClean="0">
                <a:solidFill>
                  <a:srgbClr val="221915"/>
                </a:solidFill>
                <a:latin typeface="Tahoma" pitchFamily="34" charset="0"/>
                <a:ea typeface="Tahoma" pitchFamily="34" charset="0"/>
                <a:cs typeface="Tahoma" pitchFamily="34" charset="0"/>
              </a:rPr>
              <a:t>de </a:t>
            </a:r>
            <a:r>
              <a:rPr lang="es-AR" sz="2400" spc="10" dirty="0" smtClean="0">
                <a:solidFill>
                  <a:srgbClr val="221915"/>
                </a:solidFill>
                <a:latin typeface="Tahoma" pitchFamily="34" charset="0"/>
                <a:ea typeface="Tahoma" pitchFamily="34" charset="0"/>
                <a:cs typeface="Tahoma" pitchFamily="34" charset="0"/>
              </a:rPr>
              <a:t>los </a:t>
            </a:r>
            <a:r>
              <a:rPr lang="es-AR" sz="2400" spc="20" dirty="0" smtClean="0">
                <a:solidFill>
                  <a:srgbClr val="221915"/>
                </a:solidFill>
                <a:latin typeface="Tahoma" pitchFamily="34" charset="0"/>
                <a:ea typeface="Tahoma" pitchFamily="34" charset="0"/>
                <a:cs typeface="Tahoma" pitchFamily="34" charset="0"/>
              </a:rPr>
              <a:t>dos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interruptores</a:t>
            </a:r>
            <a:r>
              <a:rPr lang="es-AR" sz="2400"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y</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corriente</a:t>
            </a:r>
            <a:r>
              <a:rPr lang="es-AR" sz="2400" spc="-5"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máxima</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30" dirty="0" smtClean="0">
                <a:solidFill>
                  <a:srgbClr val="221915"/>
                </a:solidFill>
                <a:latin typeface="Tahoma" pitchFamily="34" charset="0"/>
                <a:ea typeface="Tahoma" pitchFamily="34" charset="0"/>
                <a:cs typeface="Tahoma" pitchFamily="34" charset="0"/>
              </a:rPr>
              <a:t>cortocircuito</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spc="-5" dirty="0" smtClean="0">
                <a:solidFill>
                  <a:srgbClr val="221915"/>
                </a:solidFill>
                <a:latin typeface="Tahoma" pitchFamily="34" charset="0"/>
                <a:ea typeface="Tahoma" pitchFamily="34" charset="0"/>
                <a:cs typeface="Tahoma" pitchFamily="34" charset="0"/>
              </a:rPr>
              <a:t> </a:t>
            </a:r>
            <a:r>
              <a:rPr lang="es-AR" sz="2400" spc="20" dirty="0" smtClean="0">
                <a:solidFill>
                  <a:srgbClr val="221915"/>
                </a:solidFill>
                <a:latin typeface="Tahoma" pitchFamily="34" charset="0"/>
                <a:ea typeface="Tahoma" pitchFamily="34" charset="0"/>
                <a:cs typeface="Tahoma" pitchFamily="34" charset="0"/>
              </a:rPr>
              <a:t>instalación</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en</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el</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lado</a:t>
            </a:r>
            <a:r>
              <a:rPr lang="es-AR" sz="2400"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de</a:t>
            </a:r>
            <a:r>
              <a:rPr lang="es-AR" sz="2400" spc="-5"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la</a:t>
            </a:r>
            <a:r>
              <a:rPr lang="es-AR" sz="2400" dirty="0" smtClean="0">
                <a:solidFill>
                  <a:srgbClr val="221915"/>
                </a:solidFill>
                <a:latin typeface="Tahoma" pitchFamily="34" charset="0"/>
                <a:ea typeface="Tahoma" pitchFamily="34" charset="0"/>
                <a:cs typeface="Tahoma" pitchFamily="34" charset="0"/>
              </a:rPr>
              <a:t> </a:t>
            </a:r>
            <a:r>
              <a:rPr lang="es-AR" sz="2400" spc="10" dirty="0" smtClean="0">
                <a:solidFill>
                  <a:srgbClr val="221915"/>
                </a:solidFill>
                <a:latin typeface="Tahoma" pitchFamily="34" charset="0"/>
                <a:ea typeface="Tahoma" pitchFamily="34" charset="0"/>
                <a:cs typeface="Tahoma" pitchFamily="34" charset="0"/>
              </a:rPr>
              <a:t>carga.</a:t>
            </a:r>
            <a:r>
              <a:rPr lang="es-AR" sz="2400"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La </a:t>
            </a:r>
            <a:r>
              <a:rPr lang="es-AR" sz="2400" spc="25" dirty="0" smtClean="0">
                <a:solidFill>
                  <a:srgbClr val="221915"/>
                </a:solidFill>
                <a:latin typeface="Tahoma" pitchFamily="34" charset="0"/>
                <a:ea typeface="Tahoma" pitchFamily="34" charset="0"/>
                <a:cs typeface="Tahoma" pitchFamily="34" charset="0"/>
              </a:rPr>
              <a:t>siguiente</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tabla</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resume</a:t>
            </a:r>
            <a:r>
              <a:rPr lang="es-AR" sz="2400" spc="-5" dirty="0" smtClean="0">
                <a:solidFill>
                  <a:srgbClr val="221915"/>
                </a:solidFill>
                <a:latin typeface="Tahoma" pitchFamily="34" charset="0"/>
                <a:ea typeface="Tahoma" pitchFamily="34" charset="0"/>
                <a:cs typeface="Tahoma" pitchFamily="34" charset="0"/>
              </a:rPr>
              <a:t> </a:t>
            </a:r>
            <a:r>
              <a:rPr lang="es-AR" sz="2400" spc="5" dirty="0" smtClean="0">
                <a:solidFill>
                  <a:srgbClr val="221915"/>
                </a:solidFill>
                <a:latin typeface="Tahoma" pitchFamily="34" charset="0"/>
                <a:ea typeface="Tahoma" pitchFamily="34" charset="0"/>
                <a:cs typeface="Tahoma" pitchFamily="34" charset="0"/>
              </a:rPr>
              <a:t>estas</a:t>
            </a:r>
            <a:r>
              <a:rPr lang="es-AR" sz="2400" spc="-5" dirty="0" smtClean="0">
                <a:solidFill>
                  <a:srgbClr val="221915"/>
                </a:solidFill>
                <a:latin typeface="Tahoma" pitchFamily="34" charset="0"/>
                <a:ea typeface="Tahoma" pitchFamily="34" charset="0"/>
                <a:cs typeface="Tahoma" pitchFamily="34" charset="0"/>
              </a:rPr>
              <a:t> </a:t>
            </a:r>
            <a:r>
              <a:rPr lang="es-AR" sz="2400" spc="25" dirty="0" smtClean="0">
                <a:solidFill>
                  <a:srgbClr val="221915"/>
                </a:solidFill>
                <a:latin typeface="Tahoma" pitchFamily="34" charset="0"/>
                <a:ea typeface="Tahoma" pitchFamily="34" charset="0"/>
                <a:cs typeface="Tahoma" pitchFamily="34" charset="0"/>
              </a:rPr>
              <a:t>diferentes</a:t>
            </a:r>
            <a:r>
              <a:rPr lang="es-AR" sz="2400" spc="-5" dirty="0" smtClean="0">
                <a:solidFill>
                  <a:srgbClr val="221915"/>
                </a:solidFill>
                <a:latin typeface="Tahoma" pitchFamily="34" charset="0"/>
                <a:ea typeface="Tahoma" pitchFamily="34" charset="0"/>
                <a:cs typeface="Tahoma" pitchFamily="34" charset="0"/>
              </a:rPr>
              <a:t> </a:t>
            </a:r>
            <a:r>
              <a:rPr lang="es-AR" sz="2400" spc="15" dirty="0" smtClean="0">
                <a:solidFill>
                  <a:srgbClr val="221915"/>
                </a:solidFill>
                <a:latin typeface="Tahoma" pitchFamily="34" charset="0"/>
                <a:ea typeface="Tahoma" pitchFamily="34" charset="0"/>
                <a:cs typeface="Tahoma" pitchFamily="34" charset="0"/>
              </a:rPr>
              <a:t>situaciones: </a:t>
            </a:r>
            <a:endParaRPr lang="es-AR" sz="2400" dirty="0" smtClean="0">
              <a:latin typeface="Tahoma" pitchFamily="34" charset="0"/>
              <a:ea typeface="Tahoma" pitchFamily="34" charset="0"/>
              <a:cs typeface="Tahoma" pitchFamily="34" charset="0"/>
            </a:endParaRPr>
          </a:p>
          <a:p>
            <a:pPr marL="114300" marR="5080" indent="-102235" algn="just">
              <a:buClr>
                <a:srgbClr val="3DCC58"/>
              </a:buClr>
              <a:buSzPct val="112500"/>
              <a:buChar char="•"/>
              <a:tabLst>
                <a:tab pos="114935" algn="l"/>
              </a:tabLst>
            </a:pPr>
            <a:endParaRPr sz="2400" dirty="0">
              <a:latin typeface="Tahoma" pitchFamily="34" charset="0"/>
              <a:ea typeface="Tahoma" pitchFamily="34" charset="0"/>
              <a:cs typeface="Tahoma" pitchFamily="34" charset="0"/>
            </a:endParaRPr>
          </a:p>
        </p:txBody>
      </p:sp>
      <p:sp>
        <p:nvSpPr>
          <p:cNvPr id="11" name="object 11"/>
          <p:cNvSpPr txBox="1"/>
          <p:nvPr/>
        </p:nvSpPr>
        <p:spPr>
          <a:xfrm>
            <a:off x="296802" y="7886720"/>
            <a:ext cx="17287996" cy="1490152"/>
          </a:xfrm>
          <a:prstGeom prst="rect">
            <a:avLst/>
          </a:prstGeom>
        </p:spPr>
        <p:txBody>
          <a:bodyPr vert="horz" wrap="square" lIns="0" tIns="12700" rIns="0" bIns="0" rtlCol="0">
            <a:spAutoFit/>
          </a:bodyPr>
          <a:lstStyle/>
          <a:p>
            <a:pPr marL="12700" marR="5080" algn="just">
              <a:spcBef>
                <a:spcPts val="100"/>
              </a:spcBef>
            </a:pPr>
            <a:r>
              <a:rPr sz="2400" spc="10" dirty="0">
                <a:solidFill>
                  <a:srgbClr val="616468"/>
                </a:solidFill>
                <a:latin typeface="Tahoma" pitchFamily="34" charset="0"/>
                <a:ea typeface="Tahoma" pitchFamily="34" charset="0"/>
                <a:cs typeface="Tahoma" pitchFamily="34" charset="0"/>
              </a:rPr>
              <a:t>Selectividad</a:t>
            </a:r>
            <a:r>
              <a:rPr sz="2400"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en</a:t>
            </a:r>
            <a:r>
              <a:rPr sz="2400" spc="5" dirty="0">
                <a:solidFill>
                  <a:srgbClr val="616468"/>
                </a:solidFill>
                <a:latin typeface="Tahoma" pitchFamily="34" charset="0"/>
                <a:ea typeface="Tahoma" pitchFamily="34" charset="0"/>
                <a:cs typeface="Tahoma" pitchFamily="34" charset="0"/>
              </a:rPr>
              <a:t> </a:t>
            </a:r>
            <a:r>
              <a:rPr sz="2400" spc="30" dirty="0">
                <a:solidFill>
                  <a:srgbClr val="616468"/>
                </a:solidFill>
                <a:latin typeface="Tahoma" pitchFamily="34" charset="0"/>
                <a:ea typeface="Tahoma" pitchFamily="34" charset="0"/>
                <a:cs typeface="Tahoma" pitchFamily="34" charset="0"/>
              </a:rPr>
              <a:t>una</a:t>
            </a:r>
            <a:r>
              <a:rPr sz="2400" spc="5" dirty="0">
                <a:solidFill>
                  <a:srgbClr val="616468"/>
                </a:solidFill>
                <a:latin typeface="Tahoma" pitchFamily="34" charset="0"/>
                <a:ea typeface="Tahoma" pitchFamily="34" charset="0"/>
                <a:cs typeface="Tahoma" pitchFamily="34" charset="0"/>
              </a:rPr>
              <a:t> </a:t>
            </a:r>
            <a:r>
              <a:rPr sz="2400" spc="30" dirty="0">
                <a:solidFill>
                  <a:srgbClr val="616468"/>
                </a:solidFill>
                <a:latin typeface="Tahoma" pitchFamily="34" charset="0"/>
                <a:ea typeface="Tahoma" pitchFamily="34" charset="0"/>
                <a:cs typeface="Tahoma" pitchFamily="34" charset="0"/>
              </a:rPr>
              <a:t>determinada</a:t>
            </a:r>
            <a:r>
              <a:rPr sz="2400" spc="5" dirty="0">
                <a:solidFill>
                  <a:srgbClr val="616468"/>
                </a:solidFill>
                <a:latin typeface="Tahoma" pitchFamily="34" charset="0"/>
                <a:ea typeface="Tahoma" pitchFamily="34" charset="0"/>
                <a:cs typeface="Tahoma" pitchFamily="34" charset="0"/>
              </a:rPr>
              <a:t> </a:t>
            </a:r>
            <a:r>
              <a:rPr sz="2400" spc="20" dirty="0">
                <a:solidFill>
                  <a:srgbClr val="616468"/>
                </a:solidFill>
                <a:latin typeface="Tahoma" pitchFamily="34" charset="0"/>
                <a:ea typeface="Tahoma" pitchFamily="34" charset="0"/>
                <a:cs typeface="Tahoma" pitchFamily="34" charset="0"/>
              </a:rPr>
              <a:t>instalación</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según</a:t>
            </a:r>
            <a:r>
              <a:rPr sz="2400" spc="5" dirty="0">
                <a:solidFill>
                  <a:srgbClr val="616468"/>
                </a:solidFill>
                <a:latin typeface="Tahoma" pitchFamily="34" charset="0"/>
                <a:ea typeface="Tahoma" pitchFamily="34" charset="0"/>
                <a:cs typeface="Tahoma" pitchFamily="34" charset="0"/>
              </a:rPr>
              <a:t> </a:t>
            </a:r>
            <a:r>
              <a:rPr sz="2400" spc="10" dirty="0">
                <a:solidFill>
                  <a:srgbClr val="616468"/>
                </a:solidFill>
                <a:latin typeface="Tahoma" pitchFamily="34" charset="0"/>
                <a:ea typeface="Tahoma" pitchFamily="34" charset="0"/>
                <a:cs typeface="Tahoma" pitchFamily="34" charset="0"/>
              </a:rPr>
              <a:t>el</a:t>
            </a:r>
            <a:r>
              <a:rPr sz="2400" spc="5" dirty="0">
                <a:solidFill>
                  <a:srgbClr val="616468"/>
                </a:solidFill>
                <a:latin typeface="Tahoma" pitchFamily="34" charset="0"/>
                <a:ea typeface="Tahoma" pitchFamily="34" charset="0"/>
                <a:cs typeface="Tahoma" pitchFamily="34" charset="0"/>
              </a:rPr>
              <a:t> </a:t>
            </a:r>
            <a:r>
              <a:rPr sz="2400" spc="35" dirty="0">
                <a:solidFill>
                  <a:srgbClr val="616468"/>
                </a:solidFill>
                <a:latin typeface="Tahoma" pitchFamily="34" charset="0"/>
                <a:ea typeface="Tahoma" pitchFamily="34" charset="0"/>
                <a:cs typeface="Tahoma" pitchFamily="34" charset="0"/>
              </a:rPr>
              <a:t>comportamiento</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de</a:t>
            </a:r>
            <a:r>
              <a:rPr sz="2400" spc="5" dirty="0">
                <a:solidFill>
                  <a:srgbClr val="616468"/>
                </a:solidFill>
                <a:latin typeface="Tahoma" pitchFamily="34" charset="0"/>
                <a:ea typeface="Tahoma" pitchFamily="34" charset="0"/>
                <a:cs typeface="Tahoma" pitchFamily="34" charset="0"/>
              </a:rPr>
              <a:t> </a:t>
            </a:r>
            <a:r>
              <a:rPr sz="2400" spc="15" dirty="0">
                <a:solidFill>
                  <a:srgbClr val="616468"/>
                </a:solidFill>
                <a:latin typeface="Tahoma" pitchFamily="34" charset="0"/>
                <a:ea typeface="Tahoma" pitchFamily="34" charset="0"/>
                <a:cs typeface="Tahoma" pitchFamily="34" charset="0"/>
              </a:rPr>
              <a:t>selectividad</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de</a:t>
            </a:r>
            <a:r>
              <a:rPr sz="2400" spc="5" dirty="0">
                <a:solidFill>
                  <a:srgbClr val="616468"/>
                </a:solidFill>
                <a:latin typeface="Tahoma" pitchFamily="34" charset="0"/>
                <a:ea typeface="Tahoma" pitchFamily="34" charset="0"/>
                <a:cs typeface="Tahoma" pitchFamily="34" charset="0"/>
              </a:rPr>
              <a:t> </a:t>
            </a:r>
            <a:r>
              <a:rPr sz="2400" spc="10">
                <a:solidFill>
                  <a:srgbClr val="616468"/>
                </a:solidFill>
                <a:latin typeface="Tahoma" pitchFamily="34" charset="0"/>
                <a:ea typeface="Tahoma" pitchFamily="34" charset="0"/>
                <a:cs typeface="Tahoma" pitchFamily="34" charset="0"/>
              </a:rPr>
              <a:t>los</a:t>
            </a:r>
            <a:r>
              <a:rPr sz="2400" spc="5">
                <a:solidFill>
                  <a:srgbClr val="616468"/>
                </a:solidFill>
                <a:latin typeface="Tahoma" pitchFamily="34" charset="0"/>
                <a:ea typeface="Tahoma" pitchFamily="34" charset="0"/>
                <a:cs typeface="Tahoma" pitchFamily="34" charset="0"/>
              </a:rPr>
              <a:t> </a:t>
            </a:r>
            <a:r>
              <a:rPr lang="es-AR" sz="2400" spc="25" dirty="0" smtClean="0">
                <a:solidFill>
                  <a:srgbClr val="616468"/>
                </a:solidFill>
                <a:latin typeface="Tahoma" pitchFamily="34" charset="0"/>
                <a:ea typeface="Tahoma" pitchFamily="34" charset="0"/>
                <a:cs typeface="Tahoma" pitchFamily="34" charset="0"/>
              </a:rPr>
              <a:t>interruptor</a:t>
            </a:r>
            <a:r>
              <a:rPr sz="2400" spc="25" smtClean="0">
                <a:solidFill>
                  <a:srgbClr val="616468"/>
                </a:solidFill>
                <a:latin typeface="Tahoma" pitchFamily="34" charset="0"/>
                <a:ea typeface="Tahoma" pitchFamily="34" charset="0"/>
                <a:cs typeface="Tahoma" pitchFamily="34" charset="0"/>
              </a:rPr>
              <a:t>es</a:t>
            </a:r>
            <a:r>
              <a:rPr sz="2400" spc="5" smtClean="0">
                <a:solidFill>
                  <a:srgbClr val="616468"/>
                </a:solidFill>
                <a:latin typeface="Tahoma" pitchFamily="34" charset="0"/>
                <a:ea typeface="Tahoma" pitchFamily="34" charset="0"/>
                <a:cs typeface="Tahoma" pitchFamily="34" charset="0"/>
              </a:rPr>
              <a:t> </a:t>
            </a:r>
            <a:r>
              <a:rPr sz="2400" spc="15" dirty="0">
                <a:solidFill>
                  <a:srgbClr val="616468"/>
                </a:solidFill>
                <a:latin typeface="Tahoma" pitchFamily="34" charset="0"/>
                <a:ea typeface="Tahoma" pitchFamily="34" charset="0"/>
                <a:cs typeface="Tahoma" pitchFamily="34" charset="0"/>
              </a:rPr>
              <a:t>sin</a:t>
            </a:r>
            <a:r>
              <a:rPr sz="2400" spc="5" dirty="0">
                <a:solidFill>
                  <a:srgbClr val="616468"/>
                </a:solidFill>
                <a:latin typeface="Tahoma" pitchFamily="34" charset="0"/>
                <a:ea typeface="Tahoma" pitchFamily="34" charset="0"/>
                <a:cs typeface="Tahoma" pitchFamily="34" charset="0"/>
              </a:rPr>
              <a:t> </a:t>
            </a:r>
            <a:r>
              <a:rPr sz="2400" spc="35" dirty="0">
                <a:solidFill>
                  <a:srgbClr val="616468"/>
                </a:solidFill>
                <a:latin typeface="Tahoma" pitchFamily="34" charset="0"/>
                <a:ea typeface="Tahoma" pitchFamily="34" charset="0"/>
                <a:cs typeface="Tahoma" pitchFamily="34" charset="0"/>
              </a:rPr>
              <a:t>o</a:t>
            </a:r>
            <a:r>
              <a:rPr sz="2400" spc="5" dirty="0">
                <a:solidFill>
                  <a:srgbClr val="616468"/>
                </a:solidFill>
                <a:latin typeface="Tahoma" pitchFamily="34" charset="0"/>
                <a:ea typeface="Tahoma" pitchFamily="34" charset="0"/>
                <a:cs typeface="Tahoma" pitchFamily="34" charset="0"/>
              </a:rPr>
              <a:t> </a:t>
            </a:r>
            <a:r>
              <a:rPr sz="2400" spc="20" dirty="0">
                <a:solidFill>
                  <a:srgbClr val="616468"/>
                </a:solidFill>
                <a:latin typeface="Tahoma" pitchFamily="34" charset="0"/>
                <a:ea typeface="Tahoma" pitchFamily="34" charset="0"/>
                <a:cs typeface="Tahoma" pitchFamily="34" charset="0"/>
              </a:rPr>
              <a:t>con</a:t>
            </a:r>
            <a:r>
              <a:rPr lang="es-ES" sz="2400" spc="20" dirty="0">
                <a:solidFill>
                  <a:srgbClr val="616468"/>
                </a:solidFill>
                <a:latin typeface="Tahoma" pitchFamily="34" charset="0"/>
                <a:ea typeface="Tahoma" pitchFamily="34" charset="0"/>
                <a:cs typeface="Tahoma" pitchFamily="34" charset="0"/>
              </a:rPr>
              <a:t> </a:t>
            </a:r>
            <a:r>
              <a:rPr sz="2400" dirty="0" err="1">
                <a:solidFill>
                  <a:srgbClr val="616468"/>
                </a:solidFill>
                <a:latin typeface="Tahoma" pitchFamily="34" charset="0"/>
                <a:ea typeface="Tahoma" pitchFamily="34" charset="0"/>
                <a:cs typeface="Tahoma" pitchFamily="34" charset="0"/>
              </a:rPr>
              <a:t>cascada</a:t>
            </a:r>
            <a:r>
              <a:rPr sz="2400" spc="-5" dirty="0">
                <a:solidFill>
                  <a:srgbClr val="616468"/>
                </a:solidFill>
                <a:latin typeface="Tahoma" pitchFamily="34" charset="0"/>
                <a:ea typeface="Tahoma" pitchFamily="34" charset="0"/>
                <a:cs typeface="Tahoma" pitchFamily="34" charset="0"/>
              </a:rPr>
              <a:t> </a:t>
            </a:r>
            <a:r>
              <a:rPr sz="2400" spc="5" dirty="0">
                <a:solidFill>
                  <a:srgbClr val="616468"/>
                </a:solidFill>
                <a:latin typeface="Tahoma" pitchFamily="34" charset="0"/>
                <a:ea typeface="Tahoma" pitchFamily="34" charset="0"/>
                <a:cs typeface="Tahoma" pitchFamily="34" charset="0"/>
              </a:rPr>
              <a:t>(o</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protección</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de</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respaldo</a:t>
            </a:r>
            <a:r>
              <a:rPr sz="2400" spc="-5" dirty="0">
                <a:solidFill>
                  <a:srgbClr val="616468"/>
                </a:solidFill>
                <a:latin typeface="Tahoma" pitchFamily="34" charset="0"/>
                <a:ea typeface="Tahoma" pitchFamily="34" charset="0"/>
                <a:cs typeface="Tahoma" pitchFamily="34" charset="0"/>
              </a:rPr>
              <a:t> </a:t>
            </a:r>
            <a:r>
              <a:rPr sz="2400" spc="35" dirty="0">
                <a:solidFill>
                  <a:srgbClr val="616468"/>
                </a:solidFill>
                <a:latin typeface="Tahoma" pitchFamily="34" charset="0"/>
                <a:ea typeface="Tahoma" pitchFamily="34" charset="0"/>
                <a:cs typeface="Tahoma" pitchFamily="34" charset="0"/>
              </a:rPr>
              <a:t>o</a:t>
            </a:r>
            <a:r>
              <a:rPr sz="2400" spc="-5" dirty="0">
                <a:solidFill>
                  <a:srgbClr val="616468"/>
                </a:solidFill>
                <a:latin typeface="Tahoma" pitchFamily="34" charset="0"/>
                <a:ea typeface="Tahoma" pitchFamily="34" charset="0"/>
                <a:cs typeface="Tahoma" pitchFamily="34" charset="0"/>
              </a:rPr>
              <a:t> </a:t>
            </a:r>
            <a:r>
              <a:rPr sz="2400" spc="25" dirty="0">
                <a:solidFill>
                  <a:srgbClr val="616468"/>
                </a:solidFill>
                <a:latin typeface="Tahoma" pitchFamily="34" charset="0"/>
                <a:ea typeface="Tahoma" pitchFamily="34" charset="0"/>
                <a:cs typeface="Tahoma" pitchFamily="34" charset="0"/>
              </a:rPr>
              <a:t>combinada</a:t>
            </a:r>
            <a:r>
              <a:rPr sz="2400" spc="-5" dirty="0">
                <a:solidFill>
                  <a:srgbClr val="616468"/>
                </a:solidFill>
                <a:latin typeface="Tahoma" pitchFamily="34" charset="0"/>
                <a:ea typeface="Tahoma" pitchFamily="34" charset="0"/>
                <a:cs typeface="Tahoma" pitchFamily="34" charset="0"/>
              </a:rPr>
              <a:t> </a:t>
            </a:r>
            <a:r>
              <a:rPr sz="2400" spc="30" dirty="0">
                <a:solidFill>
                  <a:srgbClr val="616468"/>
                </a:solidFill>
                <a:latin typeface="Tahoma" pitchFamily="34" charset="0"/>
                <a:ea typeface="Tahoma" pitchFamily="34" charset="0"/>
                <a:cs typeface="Tahoma" pitchFamily="34" charset="0"/>
              </a:rPr>
              <a:t>contra</a:t>
            </a:r>
            <a:r>
              <a:rPr sz="2400" dirty="0">
                <a:solidFill>
                  <a:srgbClr val="616468"/>
                </a:solidFill>
                <a:latin typeface="Tahoma" pitchFamily="34" charset="0"/>
                <a:ea typeface="Tahoma" pitchFamily="34" charset="0"/>
                <a:cs typeface="Tahoma" pitchFamily="34" charset="0"/>
              </a:rPr>
              <a:t> </a:t>
            </a:r>
            <a:r>
              <a:rPr sz="2400" spc="20" dirty="0">
                <a:solidFill>
                  <a:srgbClr val="616468"/>
                </a:solidFill>
                <a:latin typeface="Tahoma" pitchFamily="34" charset="0"/>
                <a:ea typeface="Tahoma" pitchFamily="34" charset="0"/>
                <a:cs typeface="Tahoma" pitchFamily="34" charset="0"/>
              </a:rPr>
              <a:t>cortocircuitos)</a:t>
            </a:r>
            <a:endParaRPr sz="2400" dirty="0">
              <a:latin typeface="Tahoma" pitchFamily="34" charset="0"/>
              <a:ea typeface="Tahoma" pitchFamily="34" charset="0"/>
              <a:cs typeface="Tahoma" pitchFamily="34" charset="0"/>
            </a:endParaRPr>
          </a:p>
          <a:p>
            <a:pPr marL="12700" algn="just"/>
            <a:r>
              <a:rPr sz="2400" spc="15" smtClean="0">
                <a:solidFill>
                  <a:srgbClr val="221915"/>
                </a:solidFill>
                <a:latin typeface="Tahoma" pitchFamily="34" charset="0"/>
                <a:ea typeface="Tahoma" pitchFamily="34" charset="0"/>
                <a:cs typeface="Tahoma" pitchFamily="34" charset="0"/>
              </a:rPr>
              <a:t>Icu</a:t>
            </a:r>
            <a:r>
              <a:rPr lang="es-AR" sz="2400" spc="15" dirty="0" smtClean="0">
                <a:solidFill>
                  <a:srgbClr val="221915"/>
                </a:solidFill>
                <a:latin typeface="Tahoma" pitchFamily="34" charset="0"/>
                <a:ea typeface="Tahoma" pitchFamily="34" charset="0"/>
                <a:cs typeface="Tahoma" pitchFamily="34" charset="0"/>
              </a:rPr>
              <a:t>: </a:t>
            </a:r>
            <a:r>
              <a:rPr sz="2400" spc="40" smtClean="0">
                <a:solidFill>
                  <a:srgbClr val="221915"/>
                </a:solidFill>
                <a:latin typeface="Tahoma" pitchFamily="34" charset="0"/>
                <a:ea typeface="Tahoma" pitchFamily="34" charset="0"/>
                <a:cs typeface="Tahoma" pitchFamily="34" charset="0"/>
              </a:rPr>
              <a:t>poder</a:t>
            </a:r>
            <a:r>
              <a:rPr sz="2400" spc="5"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corte</a:t>
            </a:r>
            <a:r>
              <a:rPr sz="2400"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del</a:t>
            </a:r>
            <a:r>
              <a:rPr sz="2400" spc="5">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interruptor</a:t>
            </a:r>
            <a:r>
              <a:rPr sz="2400" spc="5"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según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la</a:t>
            </a:r>
            <a:r>
              <a:rPr sz="2400" spc="5" dirty="0">
                <a:solidFill>
                  <a:srgbClr val="221915"/>
                </a:solidFill>
                <a:latin typeface="Tahoma" pitchFamily="34" charset="0"/>
                <a:ea typeface="Tahoma" pitchFamily="34" charset="0"/>
                <a:cs typeface="Tahoma" pitchFamily="34" charset="0"/>
              </a:rPr>
              <a:t> </a:t>
            </a:r>
            <a:r>
              <a:rPr sz="2400" spc="15" dirty="0">
                <a:solidFill>
                  <a:srgbClr val="221915"/>
                </a:solidFill>
                <a:latin typeface="Tahoma" pitchFamily="34" charset="0"/>
                <a:ea typeface="Tahoma" pitchFamily="34" charset="0"/>
                <a:cs typeface="Tahoma" pitchFamily="34" charset="0"/>
              </a:rPr>
              <a:t>serie</a:t>
            </a:r>
            <a:r>
              <a:rPr sz="2400" spc="5"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IEC/EN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60947</a:t>
            </a:r>
            <a:endParaRPr sz="2400" dirty="0">
              <a:latin typeface="Tahoma" pitchFamily="34" charset="0"/>
              <a:ea typeface="Tahoma" pitchFamily="34" charset="0"/>
              <a:cs typeface="Tahoma" pitchFamily="34" charset="0"/>
            </a:endParaRPr>
          </a:p>
          <a:p>
            <a:pPr marL="266065" marR="2312035" indent="-254000" algn="just"/>
            <a:r>
              <a:rPr sz="2400" spc="15" smtClean="0">
                <a:solidFill>
                  <a:srgbClr val="221915"/>
                </a:solidFill>
                <a:latin typeface="Tahoma" pitchFamily="34" charset="0"/>
                <a:ea typeface="Tahoma" pitchFamily="34" charset="0"/>
                <a:cs typeface="Tahoma" pitchFamily="34" charset="0"/>
              </a:rPr>
              <a:t>Icn</a:t>
            </a:r>
            <a:r>
              <a:rPr lang="es-AR" sz="2400" spc="15" dirty="0" smtClean="0">
                <a:solidFill>
                  <a:srgbClr val="221915"/>
                </a:solidFill>
                <a:latin typeface="Tahoma" pitchFamily="34" charset="0"/>
                <a:ea typeface="Tahoma" pitchFamily="34" charset="0"/>
                <a:cs typeface="Tahoma" pitchFamily="34" charset="0"/>
              </a:rPr>
              <a:t>: </a:t>
            </a:r>
            <a:r>
              <a:rPr sz="2400" spc="40" smtClean="0">
                <a:solidFill>
                  <a:srgbClr val="221915"/>
                </a:solidFill>
                <a:latin typeface="Tahoma" pitchFamily="34" charset="0"/>
                <a:ea typeface="Tahoma" pitchFamily="34" charset="0"/>
                <a:cs typeface="Tahoma" pitchFamily="34" charset="0"/>
              </a:rPr>
              <a:t>poder</a:t>
            </a:r>
            <a:r>
              <a:rPr sz="2400"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de</a:t>
            </a:r>
            <a:r>
              <a:rPr sz="2400" spc="5" dirty="0">
                <a:solidFill>
                  <a:srgbClr val="221915"/>
                </a:solidFill>
                <a:latin typeface="Tahoma" pitchFamily="34" charset="0"/>
                <a:ea typeface="Tahoma" pitchFamily="34" charset="0"/>
                <a:cs typeface="Tahoma" pitchFamily="34" charset="0"/>
              </a:rPr>
              <a:t> </a:t>
            </a:r>
            <a:r>
              <a:rPr sz="2400" spc="30" dirty="0">
                <a:solidFill>
                  <a:srgbClr val="221915"/>
                </a:solidFill>
                <a:latin typeface="Tahoma" pitchFamily="34" charset="0"/>
                <a:ea typeface="Tahoma" pitchFamily="34" charset="0"/>
                <a:cs typeface="Tahoma" pitchFamily="34" charset="0"/>
              </a:rPr>
              <a:t>corte</a:t>
            </a:r>
            <a:r>
              <a:rPr sz="2400" dirty="0">
                <a:solidFill>
                  <a:srgbClr val="221915"/>
                </a:solidFill>
                <a:latin typeface="Tahoma" pitchFamily="34" charset="0"/>
                <a:ea typeface="Tahoma" pitchFamily="34" charset="0"/>
                <a:cs typeface="Tahoma" pitchFamily="34" charset="0"/>
              </a:rPr>
              <a:t> </a:t>
            </a:r>
            <a:r>
              <a:rPr sz="2400" spc="25">
                <a:solidFill>
                  <a:srgbClr val="221915"/>
                </a:solidFill>
                <a:latin typeface="Tahoma" pitchFamily="34" charset="0"/>
                <a:ea typeface="Tahoma" pitchFamily="34" charset="0"/>
                <a:cs typeface="Tahoma" pitchFamily="34" charset="0"/>
              </a:rPr>
              <a:t>del</a:t>
            </a:r>
            <a:r>
              <a:rPr sz="2400">
                <a:solidFill>
                  <a:srgbClr val="221915"/>
                </a:solidFill>
                <a:latin typeface="Tahoma" pitchFamily="34" charset="0"/>
                <a:ea typeface="Tahoma" pitchFamily="34" charset="0"/>
                <a:cs typeface="Tahoma" pitchFamily="34" charset="0"/>
              </a:rPr>
              <a:t> </a:t>
            </a:r>
            <a:r>
              <a:rPr lang="es-AR" sz="2400" spc="35" dirty="0" smtClean="0">
                <a:solidFill>
                  <a:srgbClr val="221915"/>
                </a:solidFill>
                <a:latin typeface="Tahoma" pitchFamily="34" charset="0"/>
                <a:ea typeface="Tahoma" pitchFamily="34" charset="0"/>
                <a:cs typeface="Tahoma" pitchFamily="34" charset="0"/>
              </a:rPr>
              <a:t>interruptor</a:t>
            </a:r>
            <a:r>
              <a:rPr sz="2400" spc="5" smtClean="0">
                <a:solidFill>
                  <a:srgbClr val="221915"/>
                </a:solidFill>
                <a:latin typeface="Tahoma" pitchFamily="34" charset="0"/>
                <a:ea typeface="Tahoma" pitchFamily="34" charset="0"/>
                <a:cs typeface="Tahoma" pitchFamily="34" charset="0"/>
              </a:rPr>
              <a:t> </a:t>
            </a:r>
            <a:r>
              <a:rPr sz="2400" spc="25" dirty="0">
                <a:solidFill>
                  <a:srgbClr val="221915"/>
                </a:solidFill>
                <a:latin typeface="Tahoma" pitchFamily="34" charset="0"/>
                <a:ea typeface="Tahoma" pitchFamily="34" charset="0"/>
                <a:cs typeface="Tahoma" pitchFamily="34" charset="0"/>
              </a:rPr>
              <a:t>según</a:t>
            </a:r>
            <a:r>
              <a:rPr sz="240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IEC/EN</a:t>
            </a:r>
            <a:r>
              <a:rPr sz="2400"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60898</a:t>
            </a:r>
            <a:r>
              <a:rPr sz="2400" spc="5" dirty="0">
                <a:solidFill>
                  <a:srgbClr val="221915"/>
                </a:solidFill>
                <a:latin typeface="Tahoma" pitchFamily="34" charset="0"/>
                <a:ea typeface="Tahoma" pitchFamily="34" charset="0"/>
                <a:cs typeface="Tahoma" pitchFamily="34" charset="0"/>
              </a:rPr>
              <a:t> </a:t>
            </a:r>
            <a:r>
              <a:rPr sz="2400" spc="40" dirty="0">
                <a:solidFill>
                  <a:srgbClr val="221915"/>
                </a:solidFill>
                <a:latin typeface="Tahoma" pitchFamily="34" charset="0"/>
                <a:ea typeface="Tahoma" pitchFamily="34" charset="0"/>
                <a:cs typeface="Tahoma" pitchFamily="34" charset="0"/>
              </a:rPr>
              <a:t>o</a:t>
            </a:r>
            <a:r>
              <a:rPr lang="es-ES" sz="2400" spc="40" dirty="0">
                <a:solidFill>
                  <a:srgbClr val="221915"/>
                </a:solidFill>
                <a:latin typeface="Tahoma" pitchFamily="34" charset="0"/>
                <a:ea typeface="Tahoma" pitchFamily="34" charset="0"/>
                <a:cs typeface="Tahoma" pitchFamily="34" charset="0"/>
              </a:rPr>
              <a:t> </a:t>
            </a:r>
            <a:r>
              <a:rPr sz="2400" dirty="0" err="1">
                <a:solidFill>
                  <a:srgbClr val="221915"/>
                </a:solidFill>
                <a:latin typeface="Tahoma" pitchFamily="34" charset="0"/>
                <a:ea typeface="Tahoma" pitchFamily="34" charset="0"/>
                <a:cs typeface="Tahoma" pitchFamily="34" charset="0"/>
              </a:rPr>
              <a:t>Serie</a:t>
            </a:r>
            <a:r>
              <a:rPr sz="2400" spc="-10" dirty="0">
                <a:solidFill>
                  <a:srgbClr val="221915"/>
                </a:solidFill>
                <a:latin typeface="Tahoma" pitchFamily="34" charset="0"/>
                <a:ea typeface="Tahoma" pitchFamily="34" charset="0"/>
                <a:cs typeface="Tahoma" pitchFamily="34" charset="0"/>
              </a:rPr>
              <a:t> </a:t>
            </a:r>
            <a:r>
              <a:rPr sz="2400" spc="-20" dirty="0">
                <a:solidFill>
                  <a:srgbClr val="221915"/>
                </a:solidFill>
                <a:latin typeface="Tahoma" pitchFamily="34" charset="0"/>
                <a:ea typeface="Tahoma" pitchFamily="34" charset="0"/>
                <a:cs typeface="Tahoma" pitchFamily="34" charset="0"/>
              </a:rPr>
              <a:t>IEC/EN</a:t>
            </a:r>
            <a:r>
              <a:rPr sz="2400" spc="-5" dirty="0">
                <a:solidFill>
                  <a:srgbClr val="221915"/>
                </a:solidFill>
                <a:latin typeface="Tahoma" pitchFamily="34" charset="0"/>
                <a:ea typeface="Tahoma" pitchFamily="34" charset="0"/>
                <a:cs typeface="Tahoma" pitchFamily="34" charset="0"/>
              </a:rPr>
              <a:t> </a:t>
            </a:r>
            <a:r>
              <a:rPr sz="2400" spc="10" dirty="0">
                <a:solidFill>
                  <a:srgbClr val="221915"/>
                </a:solidFill>
                <a:latin typeface="Tahoma" pitchFamily="34" charset="0"/>
                <a:ea typeface="Tahoma" pitchFamily="34" charset="0"/>
                <a:cs typeface="Tahoma" pitchFamily="34" charset="0"/>
              </a:rPr>
              <a:t>61009</a:t>
            </a:r>
            <a:endParaRPr sz="2400" dirty="0">
              <a:latin typeface="Tahoma" pitchFamily="34" charset="0"/>
              <a:ea typeface="Tahoma" pitchFamily="34" charset="0"/>
              <a:cs typeface="Tahoma" pitchFamily="34" charset="0"/>
            </a:endParaRPr>
          </a:p>
        </p:txBody>
      </p:sp>
      <p:pic>
        <p:nvPicPr>
          <p:cNvPr id="6146" name="Picture 2"/>
          <p:cNvPicPr>
            <a:picLocks noChangeAspect="1" noChangeArrowheads="1"/>
          </p:cNvPicPr>
          <p:nvPr/>
        </p:nvPicPr>
        <p:blipFill>
          <a:blip r:embed="rId2"/>
          <a:srcRect/>
          <a:stretch>
            <a:fillRect/>
          </a:stretch>
        </p:blipFill>
        <p:spPr bwMode="auto">
          <a:xfrm>
            <a:off x="4297330" y="3386126"/>
            <a:ext cx="9286940" cy="428628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734599" y="3366901"/>
            <a:ext cx="2413000" cy="2059305"/>
            <a:chOff x="4679999" y="3366900"/>
            <a:chExt cx="2413000" cy="2059305"/>
          </a:xfrm>
        </p:grpSpPr>
        <p:sp>
          <p:nvSpPr>
            <p:cNvPr id="3" name="object 3"/>
            <p:cNvSpPr/>
            <p:nvPr/>
          </p:nvSpPr>
          <p:spPr>
            <a:xfrm>
              <a:off x="4708057" y="3477343"/>
              <a:ext cx="2306320" cy="1929130"/>
            </a:xfrm>
            <a:custGeom>
              <a:avLst/>
              <a:gdLst/>
              <a:ahLst/>
              <a:cxnLst/>
              <a:rect l="l" t="t" r="r" b="b"/>
              <a:pathLst>
                <a:path w="2306320" h="1929129">
                  <a:moveTo>
                    <a:pt x="0" y="0"/>
                  </a:moveTo>
                  <a:lnTo>
                    <a:pt x="0" y="1928710"/>
                  </a:lnTo>
                  <a:lnTo>
                    <a:pt x="2305748" y="1926983"/>
                  </a:lnTo>
                </a:path>
              </a:pathLst>
            </a:custGeom>
            <a:ln w="11557">
              <a:solidFill>
                <a:srgbClr val="231916"/>
              </a:solidFill>
            </a:ln>
          </p:spPr>
          <p:txBody>
            <a:bodyPr wrap="square" lIns="0" tIns="0" rIns="0" bIns="0" rtlCol="0"/>
            <a:lstStyle/>
            <a:p>
              <a:endParaRPr/>
            </a:p>
          </p:txBody>
        </p:sp>
        <p:sp>
          <p:nvSpPr>
            <p:cNvPr id="4" name="object 4"/>
            <p:cNvSpPr/>
            <p:nvPr/>
          </p:nvSpPr>
          <p:spPr>
            <a:xfrm>
              <a:off x="5888155" y="4912452"/>
              <a:ext cx="0" cy="495934"/>
            </a:xfrm>
            <a:custGeom>
              <a:avLst/>
              <a:gdLst/>
              <a:ahLst/>
              <a:cxnLst/>
              <a:rect l="l" t="t" r="r" b="b"/>
              <a:pathLst>
                <a:path h="495935">
                  <a:moveTo>
                    <a:pt x="0" y="0"/>
                  </a:moveTo>
                  <a:lnTo>
                    <a:pt x="0" y="495782"/>
                  </a:lnTo>
                </a:path>
              </a:pathLst>
            </a:custGeom>
            <a:ln w="4953">
              <a:solidFill>
                <a:srgbClr val="231916"/>
              </a:solidFill>
              <a:prstDash val="dash"/>
            </a:ln>
          </p:spPr>
          <p:txBody>
            <a:bodyPr wrap="square" lIns="0" tIns="0" rIns="0" bIns="0" rtlCol="0"/>
            <a:lstStyle/>
            <a:p>
              <a:endParaRPr/>
            </a:p>
          </p:txBody>
        </p:sp>
        <p:sp>
          <p:nvSpPr>
            <p:cNvPr id="5" name="object 5"/>
            <p:cNvSpPr/>
            <p:nvPr/>
          </p:nvSpPr>
          <p:spPr>
            <a:xfrm>
              <a:off x="5860914" y="5079165"/>
              <a:ext cx="0" cy="329565"/>
            </a:xfrm>
            <a:custGeom>
              <a:avLst/>
              <a:gdLst/>
              <a:ahLst/>
              <a:cxnLst/>
              <a:rect l="l" t="t" r="r" b="b"/>
              <a:pathLst>
                <a:path h="329564">
                  <a:moveTo>
                    <a:pt x="0" y="0"/>
                  </a:moveTo>
                  <a:lnTo>
                    <a:pt x="0" y="329069"/>
                  </a:lnTo>
                </a:path>
              </a:pathLst>
            </a:custGeom>
            <a:ln w="4953">
              <a:solidFill>
                <a:srgbClr val="231916"/>
              </a:solidFill>
              <a:prstDash val="dash"/>
            </a:ln>
          </p:spPr>
          <p:txBody>
            <a:bodyPr wrap="square" lIns="0" tIns="0" rIns="0" bIns="0" rtlCol="0"/>
            <a:lstStyle/>
            <a:p>
              <a:endParaRPr/>
            </a:p>
          </p:txBody>
        </p:sp>
        <p:sp>
          <p:nvSpPr>
            <p:cNvPr id="6" name="object 6"/>
            <p:cNvSpPr/>
            <p:nvPr/>
          </p:nvSpPr>
          <p:spPr>
            <a:xfrm>
              <a:off x="5315004" y="3379283"/>
              <a:ext cx="0" cy="2023745"/>
            </a:xfrm>
            <a:custGeom>
              <a:avLst/>
              <a:gdLst/>
              <a:ahLst/>
              <a:cxnLst/>
              <a:rect l="l" t="t" r="r" b="b"/>
              <a:pathLst>
                <a:path h="2023745">
                  <a:moveTo>
                    <a:pt x="0" y="0"/>
                  </a:moveTo>
                  <a:lnTo>
                    <a:pt x="0" y="2023503"/>
                  </a:lnTo>
                </a:path>
              </a:pathLst>
            </a:custGeom>
            <a:ln w="4953">
              <a:solidFill>
                <a:srgbClr val="231916"/>
              </a:solidFill>
              <a:prstDash val="dash"/>
            </a:ln>
          </p:spPr>
          <p:txBody>
            <a:bodyPr wrap="square" lIns="0" tIns="0" rIns="0" bIns="0" rtlCol="0"/>
            <a:lstStyle/>
            <a:p>
              <a:endParaRPr/>
            </a:p>
          </p:txBody>
        </p:sp>
        <p:sp>
          <p:nvSpPr>
            <p:cNvPr id="7" name="object 7"/>
            <p:cNvSpPr/>
            <p:nvPr/>
          </p:nvSpPr>
          <p:spPr>
            <a:xfrm>
              <a:off x="4985922" y="3379283"/>
              <a:ext cx="0" cy="2023745"/>
            </a:xfrm>
            <a:custGeom>
              <a:avLst/>
              <a:gdLst/>
              <a:ahLst/>
              <a:cxnLst/>
              <a:rect l="l" t="t" r="r" b="b"/>
              <a:pathLst>
                <a:path h="2023745">
                  <a:moveTo>
                    <a:pt x="0" y="0"/>
                  </a:moveTo>
                  <a:lnTo>
                    <a:pt x="0" y="2023503"/>
                  </a:lnTo>
                </a:path>
              </a:pathLst>
            </a:custGeom>
            <a:ln w="4953">
              <a:solidFill>
                <a:srgbClr val="231916"/>
              </a:solidFill>
              <a:prstDash val="dash"/>
            </a:ln>
          </p:spPr>
          <p:txBody>
            <a:bodyPr wrap="square" lIns="0" tIns="0" rIns="0" bIns="0" rtlCol="0"/>
            <a:lstStyle/>
            <a:p>
              <a:endParaRPr/>
            </a:p>
          </p:txBody>
        </p:sp>
        <p:sp>
          <p:nvSpPr>
            <p:cNvPr id="8" name="object 8"/>
            <p:cNvSpPr/>
            <p:nvPr/>
          </p:nvSpPr>
          <p:spPr>
            <a:xfrm>
              <a:off x="4679988" y="3394277"/>
              <a:ext cx="2413000" cy="2032000"/>
            </a:xfrm>
            <a:custGeom>
              <a:avLst/>
              <a:gdLst/>
              <a:ahLst/>
              <a:cxnLst/>
              <a:rect l="l" t="t" r="r" b="b"/>
              <a:pathLst>
                <a:path w="2413000" h="2032000">
                  <a:moveTo>
                    <a:pt x="52235" y="97447"/>
                  </a:moveTo>
                  <a:lnTo>
                    <a:pt x="26111" y="0"/>
                  </a:lnTo>
                  <a:lnTo>
                    <a:pt x="0" y="97447"/>
                  </a:lnTo>
                  <a:lnTo>
                    <a:pt x="52235" y="97447"/>
                  </a:lnTo>
                  <a:close/>
                </a:path>
                <a:path w="2413000" h="2032000">
                  <a:moveTo>
                    <a:pt x="2412873" y="2005507"/>
                  </a:moveTo>
                  <a:lnTo>
                    <a:pt x="2315413" y="1979396"/>
                  </a:lnTo>
                  <a:lnTo>
                    <a:pt x="2315413" y="2031631"/>
                  </a:lnTo>
                  <a:lnTo>
                    <a:pt x="2412873" y="2005507"/>
                  </a:lnTo>
                  <a:close/>
                </a:path>
              </a:pathLst>
            </a:custGeom>
            <a:solidFill>
              <a:srgbClr val="231916"/>
            </a:solidFill>
          </p:spPr>
          <p:txBody>
            <a:bodyPr wrap="square" lIns="0" tIns="0" rIns="0" bIns="0" rtlCol="0"/>
            <a:lstStyle/>
            <a:p>
              <a:endParaRPr/>
            </a:p>
          </p:txBody>
        </p:sp>
        <p:sp>
          <p:nvSpPr>
            <p:cNvPr id="9" name="object 9"/>
            <p:cNvSpPr/>
            <p:nvPr/>
          </p:nvSpPr>
          <p:spPr>
            <a:xfrm>
              <a:off x="4985922" y="3379283"/>
              <a:ext cx="1800225" cy="1705610"/>
            </a:xfrm>
            <a:custGeom>
              <a:avLst/>
              <a:gdLst/>
              <a:ahLst/>
              <a:cxnLst/>
              <a:rect l="l" t="t" r="r" b="b"/>
              <a:pathLst>
                <a:path w="1800225" h="1705610">
                  <a:moveTo>
                    <a:pt x="326898" y="0"/>
                  </a:moveTo>
                  <a:lnTo>
                    <a:pt x="332684" y="72279"/>
                  </a:lnTo>
                  <a:lnTo>
                    <a:pt x="338840" y="110565"/>
                  </a:lnTo>
                  <a:lnTo>
                    <a:pt x="347161" y="150051"/>
                  </a:lnTo>
                  <a:lnTo>
                    <a:pt x="357639" y="190565"/>
                  </a:lnTo>
                  <a:lnTo>
                    <a:pt x="370267" y="231935"/>
                  </a:lnTo>
                  <a:lnTo>
                    <a:pt x="385038" y="273988"/>
                  </a:lnTo>
                  <a:lnTo>
                    <a:pt x="401944" y="316551"/>
                  </a:lnTo>
                  <a:lnTo>
                    <a:pt x="420977" y="359453"/>
                  </a:lnTo>
                  <a:lnTo>
                    <a:pt x="442130" y="402520"/>
                  </a:lnTo>
                  <a:lnTo>
                    <a:pt x="465396" y="445580"/>
                  </a:lnTo>
                  <a:lnTo>
                    <a:pt x="490766" y="488460"/>
                  </a:lnTo>
                  <a:lnTo>
                    <a:pt x="518233" y="530989"/>
                  </a:lnTo>
                  <a:lnTo>
                    <a:pt x="547790" y="572993"/>
                  </a:lnTo>
                  <a:lnTo>
                    <a:pt x="579430" y="614300"/>
                  </a:lnTo>
                  <a:lnTo>
                    <a:pt x="613144" y="654738"/>
                  </a:lnTo>
                  <a:lnTo>
                    <a:pt x="648925" y="694134"/>
                  </a:lnTo>
                  <a:lnTo>
                    <a:pt x="686766" y="732315"/>
                  </a:lnTo>
                  <a:lnTo>
                    <a:pt x="726659" y="769110"/>
                  </a:lnTo>
                  <a:lnTo>
                    <a:pt x="768597" y="804345"/>
                  </a:lnTo>
                  <a:lnTo>
                    <a:pt x="812571" y="837848"/>
                  </a:lnTo>
                  <a:lnTo>
                    <a:pt x="858575" y="869447"/>
                  </a:lnTo>
                  <a:lnTo>
                    <a:pt x="906602" y="898969"/>
                  </a:lnTo>
                  <a:lnTo>
                    <a:pt x="907057" y="1044082"/>
                  </a:lnTo>
                  <a:lnTo>
                    <a:pt x="907007" y="1258154"/>
                  </a:lnTo>
                  <a:lnTo>
                    <a:pt x="906754" y="1451999"/>
                  </a:lnTo>
                  <a:lnTo>
                    <a:pt x="906602" y="1536433"/>
                  </a:lnTo>
                  <a:lnTo>
                    <a:pt x="931887" y="1621470"/>
                  </a:lnTo>
                  <a:lnTo>
                    <a:pt x="982203" y="1665138"/>
                  </a:lnTo>
                  <a:lnTo>
                    <a:pt x="1031498" y="1681226"/>
                  </a:lnTo>
                  <a:lnTo>
                    <a:pt x="1053719" y="1683524"/>
                  </a:lnTo>
                  <a:lnTo>
                    <a:pt x="1800136" y="1705330"/>
                  </a:lnTo>
                </a:path>
                <a:path w="1800225" h="1705610">
                  <a:moveTo>
                    <a:pt x="0" y="0"/>
                  </a:moveTo>
                  <a:lnTo>
                    <a:pt x="2906" y="75706"/>
                  </a:lnTo>
                  <a:lnTo>
                    <a:pt x="5655" y="115882"/>
                  </a:lnTo>
                  <a:lnTo>
                    <a:pt x="9472" y="157346"/>
                  </a:lnTo>
                  <a:lnTo>
                    <a:pt x="14511" y="199899"/>
                  </a:lnTo>
                  <a:lnTo>
                    <a:pt x="20925" y="243344"/>
                  </a:lnTo>
                  <a:lnTo>
                    <a:pt x="28868" y="287484"/>
                  </a:lnTo>
                  <a:lnTo>
                    <a:pt x="38494" y="332122"/>
                  </a:lnTo>
                  <a:lnTo>
                    <a:pt x="49955" y="377061"/>
                  </a:lnTo>
                  <a:lnTo>
                    <a:pt x="63406" y="422104"/>
                  </a:lnTo>
                  <a:lnTo>
                    <a:pt x="79000" y="467053"/>
                  </a:lnTo>
                  <a:lnTo>
                    <a:pt x="96890" y="511712"/>
                  </a:lnTo>
                  <a:lnTo>
                    <a:pt x="117230" y="555884"/>
                  </a:lnTo>
                  <a:lnTo>
                    <a:pt x="140173" y="599371"/>
                  </a:lnTo>
                  <a:lnTo>
                    <a:pt x="165874" y="641976"/>
                  </a:lnTo>
                  <a:lnTo>
                    <a:pt x="194485" y="683503"/>
                  </a:lnTo>
                  <a:lnTo>
                    <a:pt x="226159" y="723753"/>
                  </a:lnTo>
                  <a:lnTo>
                    <a:pt x="261051" y="762531"/>
                  </a:lnTo>
                  <a:lnTo>
                    <a:pt x="299314" y="799638"/>
                  </a:lnTo>
                  <a:lnTo>
                    <a:pt x="341102" y="834879"/>
                  </a:lnTo>
                  <a:lnTo>
                    <a:pt x="386567" y="868055"/>
                  </a:lnTo>
                  <a:lnTo>
                    <a:pt x="435864" y="898969"/>
                  </a:lnTo>
                  <a:lnTo>
                    <a:pt x="436324" y="1044082"/>
                  </a:lnTo>
                  <a:lnTo>
                    <a:pt x="436273" y="1258154"/>
                  </a:lnTo>
                  <a:lnTo>
                    <a:pt x="436017" y="1451999"/>
                  </a:lnTo>
                  <a:lnTo>
                    <a:pt x="435864" y="1536433"/>
                  </a:lnTo>
                  <a:lnTo>
                    <a:pt x="461147" y="1621470"/>
                  </a:lnTo>
                  <a:lnTo>
                    <a:pt x="511459" y="1665138"/>
                  </a:lnTo>
                  <a:lnTo>
                    <a:pt x="560749" y="1681226"/>
                  </a:lnTo>
                  <a:lnTo>
                    <a:pt x="582968" y="1683524"/>
                  </a:lnTo>
                  <a:lnTo>
                    <a:pt x="877176" y="1699882"/>
                  </a:lnTo>
                </a:path>
              </a:pathLst>
            </a:custGeom>
            <a:ln w="24765">
              <a:solidFill>
                <a:srgbClr val="009530"/>
              </a:solidFill>
            </a:ln>
          </p:spPr>
          <p:txBody>
            <a:bodyPr wrap="square" lIns="0" tIns="0" rIns="0" bIns="0" rtlCol="0"/>
            <a:lstStyle/>
            <a:p>
              <a:endParaRPr/>
            </a:p>
          </p:txBody>
        </p:sp>
      </p:grpSp>
      <p:sp>
        <p:nvSpPr>
          <p:cNvPr id="10" name="object 10"/>
          <p:cNvSpPr txBox="1"/>
          <p:nvPr/>
        </p:nvSpPr>
        <p:spPr>
          <a:xfrm>
            <a:off x="5606599" y="1025530"/>
            <a:ext cx="3793490" cy="1369093"/>
          </a:xfrm>
          <a:prstGeom prst="rect">
            <a:avLst/>
          </a:prstGeom>
        </p:spPr>
        <p:txBody>
          <a:bodyPr vert="horz" wrap="square" lIns="0" tIns="12700" rIns="0" bIns="0" rtlCol="0">
            <a:spAutoFit/>
          </a:bodyPr>
          <a:lstStyle/>
          <a:p>
            <a:pPr marR="66675">
              <a:lnSpc>
                <a:spcPct val="154700"/>
              </a:lnSpc>
              <a:spcBef>
                <a:spcPts val="100"/>
              </a:spcBef>
            </a:pPr>
            <a:r>
              <a:rPr sz="700" spc="5" dirty="0">
                <a:solidFill>
                  <a:srgbClr val="221915"/>
                </a:solidFill>
                <a:latin typeface="Microsoft Sans Serif"/>
                <a:cs typeface="Microsoft Sans Serif"/>
              </a:rPr>
              <a:t>Desde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perspectiva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diseñador</a:t>
            </a:r>
            <a:r>
              <a:rPr lang="es-AR" sz="700" spc="20"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forma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sencilla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especificar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lang="es-ES"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una</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instalación</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eléctrica</a:t>
            </a:r>
            <a:r>
              <a:rPr sz="700" spc="-5" dirty="0">
                <a:solidFill>
                  <a:srgbClr val="221915"/>
                </a:solidFill>
                <a:latin typeface="Microsoft Sans Serif"/>
                <a:cs typeface="Microsoft Sans Serif"/>
              </a:rPr>
              <a:t> </a:t>
            </a:r>
            <a:r>
              <a:rPr sz="700" spc="25">
                <a:solidFill>
                  <a:srgbClr val="221915"/>
                </a:solidFill>
                <a:latin typeface="Microsoft Sans Serif"/>
                <a:cs typeface="Microsoft Sans Serif"/>
              </a:rPr>
              <a:t>puede</a:t>
            </a:r>
            <a:r>
              <a:rPr sz="700" spc="-5">
                <a:solidFill>
                  <a:srgbClr val="221915"/>
                </a:solidFill>
                <a:latin typeface="Microsoft Sans Serif"/>
                <a:cs typeface="Microsoft Sans Serif"/>
              </a:rPr>
              <a:t> </a:t>
            </a:r>
            <a:r>
              <a:rPr sz="700" spc="10" smtClean="0">
                <a:solidFill>
                  <a:srgbClr val="221915"/>
                </a:solidFill>
                <a:latin typeface="Microsoft Sans Serif"/>
                <a:cs typeface="Microsoft Sans Serif"/>
              </a:rPr>
              <a:t>ser</a:t>
            </a:r>
            <a:r>
              <a:rPr lang="es-AR" sz="700" spc="10" dirty="0" smtClean="0">
                <a:solidFill>
                  <a:srgbClr val="221915"/>
                </a:solidFill>
                <a:latin typeface="Microsoft Sans Serif"/>
                <a:cs typeface="Microsoft Sans Serif"/>
              </a:rPr>
              <a:t>: </a:t>
            </a:r>
            <a:endParaRPr sz="700" dirty="0">
              <a:latin typeface="Microsoft Sans Serif"/>
              <a:cs typeface="Microsoft Sans Serif"/>
            </a:endParaRPr>
          </a:p>
          <a:p>
            <a:pPr marL="101600" marR="295910" indent="-102235">
              <a:lnSpc>
                <a:spcPct val="144400"/>
              </a:lnSpc>
              <a:spcBef>
                <a:spcPts val="10"/>
              </a:spcBef>
              <a:buClr>
                <a:srgbClr val="3DCC58"/>
              </a:buClr>
              <a:buSzPct val="120000"/>
              <a:buChar char="•"/>
              <a:tabLst>
                <a:tab pos="102235" algn="l"/>
              </a:tabLst>
            </a:pPr>
            <a:r>
              <a:rPr sz="750" spc="-25" dirty="0">
                <a:solidFill>
                  <a:srgbClr val="221915"/>
                </a:solidFill>
                <a:latin typeface="Microsoft Sans Serif"/>
                <a:cs typeface="Microsoft Sans Serif"/>
              </a:rPr>
              <a:t>“Se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requiere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total</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spc="-5" dirty="0">
                <a:solidFill>
                  <a:srgbClr val="221915"/>
                </a:solidFill>
                <a:latin typeface="Microsoft Sans Serif"/>
                <a:cs typeface="Microsoft Sans Serif"/>
              </a:rPr>
              <a:t> </a:t>
            </a:r>
            <a:r>
              <a:rPr sz="750" spc="35">
                <a:solidFill>
                  <a:srgbClr val="221915"/>
                </a:solidFill>
                <a:latin typeface="Microsoft Sans Serif"/>
                <a:cs typeface="Microsoft Sans Serif"/>
              </a:rPr>
              <a:t>entre</a:t>
            </a:r>
            <a:r>
              <a:rPr sz="750" spc="-5">
                <a:solidFill>
                  <a:srgbClr val="221915"/>
                </a:solidFill>
                <a:latin typeface="Microsoft Sans Serif"/>
                <a:cs typeface="Microsoft Sans Serif"/>
              </a:rPr>
              <a:t>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a:t>
            </a:r>
            <a:r>
              <a:rPr sz="750" smtClean="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spc="-5" dirty="0">
                <a:solidFill>
                  <a:srgbClr val="221915"/>
                </a:solidFill>
                <a:latin typeface="Microsoft Sans Serif"/>
                <a:cs typeface="Microsoft Sans Serif"/>
              </a:rPr>
              <a:t> se</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prohíbe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conexión</a:t>
            </a:r>
            <a:r>
              <a:rPr sz="75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en</a:t>
            </a:r>
            <a:r>
              <a:rPr lang="es-ES" sz="750" spc="25" dirty="0">
                <a:solidFill>
                  <a:srgbClr val="221915"/>
                </a:solidFill>
                <a:latin typeface="Microsoft Sans Serif"/>
                <a:cs typeface="Microsoft Sans Serif"/>
              </a:rPr>
              <a:t> </a:t>
            </a:r>
            <a:r>
              <a:rPr sz="750" dirty="0" err="1">
                <a:solidFill>
                  <a:srgbClr val="221915"/>
                </a:solidFill>
                <a:latin typeface="Microsoft Sans Serif"/>
                <a:cs typeface="Microsoft Sans Serif"/>
              </a:rPr>
              <a:t>cascada</a:t>
            </a:r>
            <a:r>
              <a:rPr sz="750" dirty="0">
                <a:solidFill>
                  <a:srgbClr val="221915"/>
                </a:solidFill>
                <a:latin typeface="Microsoft Sans Serif"/>
                <a:cs typeface="Microsoft Sans Serif"/>
              </a:rPr>
              <a:t>”</a:t>
            </a:r>
            <a:endParaRPr sz="750" dirty="0">
              <a:latin typeface="Microsoft Sans Serif"/>
              <a:cs typeface="Microsoft Sans Serif"/>
            </a:endParaRPr>
          </a:p>
          <a:p>
            <a:pPr>
              <a:spcBef>
                <a:spcPts val="250"/>
              </a:spcBef>
            </a:pPr>
            <a:r>
              <a:rPr sz="900" spc="40" dirty="0">
                <a:solidFill>
                  <a:srgbClr val="221915"/>
                </a:solidFill>
                <a:latin typeface="Microsoft Sans Serif"/>
                <a:cs typeface="Microsoft Sans Serif"/>
              </a:rPr>
              <a:t>o</a:t>
            </a:r>
            <a:endParaRPr sz="900" dirty="0">
              <a:latin typeface="Microsoft Sans Serif"/>
              <a:cs typeface="Microsoft Sans Serif"/>
            </a:endParaRPr>
          </a:p>
          <a:p>
            <a:pPr marL="101600" indent="-102235">
              <a:lnSpc>
                <a:spcPts val="1300"/>
              </a:lnSpc>
              <a:spcBef>
                <a:spcPts val="65"/>
              </a:spcBef>
              <a:buClr>
                <a:srgbClr val="3DCC58"/>
              </a:buClr>
              <a:buSzPct val="120000"/>
              <a:buChar char="•"/>
              <a:tabLst>
                <a:tab pos="102235" algn="l"/>
              </a:tabLst>
            </a:pPr>
            <a:r>
              <a:rPr sz="750" spc="-25" dirty="0">
                <a:solidFill>
                  <a:srgbClr val="221915"/>
                </a:solidFill>
                <a:latin typeface="Microsoft Sans Serif"/>
                <a:cs typeface="Microsoft Sans Serif"/>
              </a:rPr>
              <a:t>“Se </a:t>
            </a:r>
            <a:r>
              <a:rPr sz="750" spc="30" dirty="0">
                <a:solidFill>
                  <a:srgbClr val="221915"/>
                </a:solidFill>
                <a:latin typeface="Microsoft Sans Serif"/>
                <a:cs typeface="Microsoft Sans Serif"/>
              </a:rPr>
              <a:t>requiere una </a:t>
            </a:r>
            <a:r>
              <a:rPr sz="750" spc="15" dirty="0">
                <a:solidFill>
                  <a:srgbClr val="221915"/>
                </a:solidFill>
                <a:latin typeface="Microsoft Sans Serif"/>
                <a:cs typeface="Microsoft Sans Serif"/>
              </a:rPr>
              <a:t>selectividad </a:t>
            </a:r>
            <a:r>
              <a:rPr sz="750" spc="35" dirty="0">
                <a:solidFill>
                  <a:srgbClr val="221915"/>
                </a:solidFill>
                <a:latin typeface="Microsoft Sans Serif"/>
                <a:cs typeface="Microsoft Sans Serif"/>
              </a:rPr>
              <a:t>total entre </a:t>
            </a:r>
            <a:r>
              <a:rPr sz="750" spc="10">
                <a:solidFill>
                  <a:srgbClr val="221915"/>
                </a:solidFill>
                <a:latin typeface="Microsoft Sans Serif"/>
                <a:cs typeface="Microsoft Sans Serif"/>
              </a:rPr>
              <a:t>los </a:t>
            </a:r>
            <a:r>
              <a:rPr lang="es-AR" sz="750" spc="20" dirty="0" smtClean="0">
                <a:solidFill>
                  <a:srgbClr val="221915"/>
                </a:solidFill>
                <a:latin typeface="Microsoft Sans Serif"/>
                <a:cs typeface="Microsoft Sans Serif"/>
              </a:rPr>
              <a:t>interruptor</a:t>
            </a:r>
            <a:r>
              <a:rPr sz="750" spc="20" smtClean="0">
                <a:solidFill>
                  <a:srgbClr val="221915"/>
                </a:solidFill>
                <a:latin typeface="Microsoft Sans Serif"/>
                <a:cs typeface="Microsoft Sans Serif"/>
              </a:rPr>
              <a:t>es</a:t>
            </a:r>
            <a:r>
              <a:rPr sz="750" spc="20" dirty="0">
                <a:solidFill>
                  <a:srgbClr val="221915"/>
                </a:solidFill>
                <a:latin typeface="Microsoft Sans Serif"/>
                <a:cs typeface="Microsoft Sans Serif"/>
              </a:rPr>
              <a:t>. </a:t>
            </a:r>
            <a:r>
              <a:rPr sz="750" spc="-35" dirty="0">
                <a:solidFill>
                  <a:srgbClr val="221915"/>
                </a:solidFill>
                <a:latin typeface="Microsoft Sans Serif"/>
                <a:cs typeface="Microsoft Sans Serif"/>
              </a:rPr>
              <a:t>Si </a:t>
            </a:r>
            <a:r>
              <a:rPr sz="750" spc="-5" dirty="0">
                <a:solidFill>
                  <a:srgbClr val="221915"/>
                </a:solidFill>
                <a:latin typeface="Microsoft Sans Serif"/>
                <a:cs typeface="Microsoft Sans Serif"/>
              </a:rPr>
              <a:t>se </a:t>
            </a:r>
            <a:r>
              <a:rPr sz="750" spc="10" dirty="0">
                <a:solidFill>
                  <a:srgbClr val="221915"/>
                </a:solidFill>
                <a:latin typeface="Microsoft Sans Serif"/>
                <a:cs typeface="Microsoft Sans Serif"/>
              </a:rPr>
              <a:t>aplica la </a:t>
            </a:r>
            <a:r>
              <a:rPr sz="750" dirty="0" err="1">
                <a:solidFill>
                  <a:srgbClr val="221915"/>
                </a:solidFill>
                <a:latin typeface="Microsoft Sans Serif"/>
                <a:cs typeface="Microsoft Sans Serif"/>
              </a:rPr>
              <a:t>cascada</a:t>
            </a:r>
            <a:r>
              <a:rPr lang="es-A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se</a:t>
            </a:r>
            <a:r>
              <a:rPr lang="es-ES" sz="750" spc="-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garantizará</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mejorada</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hasta</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corriente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máxima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cortocircuito”.</a:t>
            </a:r>
            <a:endParaRPr sz="750" dirty="0">
              <a:latin typeface="Microsoft Sans Serif"/>
              <a:cs typeface="Microsoft Sans Serif"/>
            </a:endParaRPr>
          </a:p>
        </p:txBody>
      </p:sp>
      <p:sp>
        <p:nvSpPr>
          <p:cNvPr id="11" name="object 11"/>
          <p:cNvSpPr txBox="1"/>
          <p:nvPr/>
        </p:nvSpPr>
        <p:spPr>
          <a:xfrm>
            <a:off x="5593899" y="2551076"/>
            <a:ext cx="3039110" cy="815975"/>
          </a:xfrm>
          <a:prstGeom prst="rect">
            <a:avLst/>
          </a:prstGeom>
        </p:spPr>
        <p:txBody>
          <a:bodyPr vert="horz" wrap="square" lIns="0" tIns="37465" rIns="0" bIns="0" rtlCol="0">
            <a:spAutoFit/>
          </a:bodyPr>
          <a:lstStyle/>
          <a:p>
            <a:pPr marL="12700">
              <a:spcBef>
                <a:spcPts val="295"/>
              </a:spcBef>
            </a:pPr>
            <a:r>
              <a:rPr sz="650" spc="-40" dirty="0">
                <a:solidFill>
                  <a:srgbClr val="221915"/>
                </a:solidFill>
                <a:latin typeface="Microsoft Sans Serif"/>
                <a:cs typeface="Microsoft Sans Serif"/>
              </a:rPr>
              <a:t>Se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aportan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diferentes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soluciones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conseguir</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selectividad</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25">
                <a:solidFill>
                  <a:srgbClr val="221915"/>
                </a:solidFill>
                <a:latin typeface="Microsoft Sans Serif"/>
                <a:cs typeface="Microsoft Sans Serif"/>
              </a:rPr>
              <a:t>función</a:t>
            </a:r>
            <a:r>
              <a:rPr sz="650" spc="5">
                <a:solidFill>
                  <a:srgbClr val="221915"/>
                </a:solidFill>
                <a:latin typeface="Microsoft Sans Serif"/>
                <a:cs typeface="Microsoft Sans Serif"/>
              </a:rPr>
              <a:t> </a:t>
            </a:r>
            <a:r>
              <a:rPr sz="650" spc="10" smtClean="0">
                <a:solidFill>
                  <a:srgbClr val="221915"/>
                </a:solidFill>
                <a:latin typeface="Microsoft Sans Serif"/>
                <a:cs typeface="Microsoft Sans Serif"/>
              </a:rPr>
              <a:t>de</a:t>
            </a:r>
            <a:r>
              <a:rPr lang="es-AR" sz="650" spc="10" dirty="0" smtClean="0">
                <a:solidFill>
                  <a:srgbClr val="221915"/>
                </a:solidFill>
                <a:latin typeface="Microsoft Sans Serif"/>
                <a:cs typeface="Microsoft Sans Serif"/>
              </a:rPr>
              <a:t>: </a:t>
            </a:r>
            <a:endParaRPr sz="650">
              <a:latin typeface="Microsoft Sans Serif"/>
              <a:cs typeface="Microsoft Sans Serif"/>
            </a:endParaRPr>
          </a:p>
          <a:p>
            <a:pPr marL="114300" indent="-102235">
              <a:spcBef>
                <a:spcPts val="320"/>
              </a:spcBef>
              <a:buClr>
                <a:srgbClr val="3DCC58"/>
              </a:buClr>
              <a:buSzPct val="105882"/>
              <a:buChar char="•"/>
              <a:tabLst>
                <a:tab pos="114935" algn="l"/>
              </a:tabLst>
            </a:pPr>
            <a:r>
              <a:rPr sz="850" spc="15" dirty="0">
                <a:solidFill>
                  <a:srgbClr val="221915"/>
                </a:solidFill>
                <a:latin typeface="Microsoft Sans Serif"/>
                <a:cs typeface="Microsoft Sans Serif"/>
              </a:rPr>
              <a:t>Actual</a:t>
            </a:r>
            <a:endParaRPr sz="850">
              <a:latin typeface="Microsoft Sans Serif"/>
              <a:cs typeface="Microsoft Sans Serif"/>
            </a:endParaRPr>
          </a:p>
          <a:p>
            <a:pPr marL="114300" indent="-102235">
              <a:spcBef>
                <a:spcPts val="625"/>
              </a:spcBef>
              <a:buClr>
                <a:srgbClr val="3DCC58"/>
              </a:buClr>
              <a:buSzPct val="180000"/>
              <a:buChar char="•"/>
              <a:tabLst>
                <a:tab pos="114935" algn="l"/>
              </a:tabLst>
            </a:pPr>
            <a:r>
              <a:rPr sz="500" spc="15" dirty="0">
                <a:solidFill>
                  <a:srgbClr val="221915"/>
                </a:solidFill>
                <a:latin typeface="Microsoft Sans Serif"/>
                <a:cs typeface="Microsoft Sans Serif"/>
              </a:rPr>
              <a:t>Tiempo</a:t>
            </a:r>
            <a:endParaRPr sz="500">
              <a:latin typeface="Microsoft Sans Serif"/>
              <a:cs typeface="Microsoft Sans Serif"/>
            </a:endParaRPr>
          </a:p>
          <a:p>
            <a:pPr marL="114300" indent="-102235">
              <a:spcBef>
                <a:spcPts val="450"/>
              </a:spcBef>
              <a:buClr>
                <a:srgbClr val="3DCC58"/>
              </a:buClr>
              <a:buSzPct val="120000"/>
              <a:buChar char="•"/>
              <a:tabLst>
                <a:tab pos="114935" algn="l"/>
              </a:tabLst>
            </a:pPr>
            <a:r>
              <a:rPr sz="750" spc="10" dirty="0">
                <a:solidFill>
                  <a:srgbClr val="221915"/>
                </a:solidFill>
                <a:latin typeface="Microsoft Sans Serif"/>
                <a:cs typeface="Microsoft Sans Serif"/>
              </a:rPr>
              <a:t>Energía</a:t>
            </a:r>
            <a:endParaRPr sz="750">
              <a:latin typeface="Microsoft Sans Serif"/>
              <a:cs typeface="Microsoft Sans Serif"/>
            </a:endParaRPr>
          </a:p>
          <a:p>
            <a:pPr marL="114300" indent="-102235">
              <a:spcBef>
                <a:spcPts val="450"/>
              </a:spcBef>
              <a:buClr>
                <a:srgbClr val="3DCC58"/>
              </a:buClr>
              <a:buSzPct val="128571"/>
              <a:buChar char="•"/>
              <a:tabLst>
                <a:tab pos="114935" algn="l"/>
              </a:tabLst>
            </a:pPr>
            <a:r>
              <a:rPr sz="700" spc="10" dirty="0">
                <a:solidFill>
                  <a:srgbClr val="221915"/>
                </a:solidFill>
                <a:latin typeface="Microsoft Sans Serif"/>
                <a:cs typeface="Microsoft Sans Serif"/>
              </a:rPr>
              <a:t>Lógica</a:t>
            </a:r>
            <a:endParaRPr sz="700">
              <a:latin typeface="Microsoft Sans Serif"/>
              <a:cs typeface="Microsoft Sans Serif"/>
            </a:endParaRPr>
          </a:p>
        </p:txBody>
      </p:sp>
      <p:sp>
        <p:nvSpPr>
          <p:cNvPr id="12" name="object 12"/>
          <p:cNvSpPr txBox="1"/>
          <p:nvPr/>
        </p:nvSpPr>
        <p:spPr>
          <a:xfrm>
            <a:off x="9727353" y="3245067"/>
            <a:ext cx="66675" cy="151323"/>
          </a:xfrm>
          <a:prstGeom prst="rect">
            <a:avLst/>
          </a:prstGeom>
        </p:spPr>
        <p:txBody>
          <a:bodyPr vert="horz" wrap="square" lIns="0" tIns="12700" rIns="0" bIns="0" rtlCol="0">
            <a:spAutoFit/>
          </a:bodyPr>
          <a:lstStyle/>
          <a:p>
            <a:pPr marL="12700">
              <a:spcBef>
                <a:spcPts val="100"/>
              </a:spcBef>
            </a:pPr>
            <a:r>
              <a:rPr sz="900" spc="70" dirty="0">
                <a:solidFill>
                  <a:srgbClr val="221915"/>
                </a:solidFill>
                <a:latin typeface="Microsoft Sans Serif"/>
                <a:cs typeface="Microsoft Sans Serif"/>
              </a:rPr>
              <a:t>t</a:t>
            </a:r>
            <a:endParaRPr sz="900">
              <a:latin typeface="Microsoft Sans Serif"/>
              <a:cs typeface="Microsoft Sans Serif"/>
            </a:endParaRPr>
          </a:p>
        </p:txBody>
      </p:sp>
      <p:sp>
        <p:nvSpPr>
          <p:cNvPr id="13" name="object 13"/>
          <p:cNvSpPr txBox="1"/>
          <p:nvPr/>
        </p:nvSpPr>
        <p:spPr>
          <a:xfrm>
            <a:off x="5593899" y="3725500"/>
            <a:ext cx="3602990" cy="800219"/>
          </a:xfrm>
          <a:prstGeom prst="rect">
            <a:avLst/>
          </a:prstGeom>
        </p:spPr>
        <p:txBody>
          <a:bodyPr vert="horz" wrap="square" lIns="0" tIns="12700" rIns="0" bIns="0" rtlCol="0">
            <a:spAutoFit/>
          </a:bodyPr>
          <a:lstStyle/>
          <a:p>
            <a:pPr marL="12700" algn="just">
              <a:spcBef>
                <a:spcPts val="100"/>
              </a:spcBef>
            </a:pPr>
            <a:r>
              <a:rPr sz="700" spc="10" dirty="0">
                <a:solidFill>
                  <a:srgbClr val="3DCC58"/>
                </a:solidFill>
                <a:latin typeface="Microsoft Sans Serif"/>
                <a:cs typeface="Microsoft Sans Serif"/>
              </a:rPr>
              <a:t>Selectividad</a:t>
            </a:r>
            <a:r>
              <a:rPr sz="700" spc="-20" dirty="0">
                <a:solidFill>
                  <a:srgbClr val="3DCC58"/>
                </a:solidFill>
                <a:latin typeface="Microsoft Sans Serif"/>
                <a:cs typeface="Microsoft Sans Serif"/>
              </a:rPr>
              <a:t> </a:t>
            </a:r>
            <a:r>
              <a:rPr sz="700" spc="10" dirty="0">
                <a:solidFill>
                  <a:srgbClr val="3DCC58"/>
                </a:solidFill>
                <a:latin typeface="Microsoft Sans Serif"/>
                <a:cs typeface="Microsoft Sans Serif"/>
              </a:rPr>
              <a:t>basada</a:t>
            </a:r>
            <a:r>
              <a:rPr sz="700" spc="-20" dirty="0">
                <a:solidFill>
                  <a:srgbClr val="3DCC58"/>
                </a:solidFill>
                <a:latin typeface="Microsoft Sans Serif"/>
                <a:cs typeface="Microsoft Sans Serif"/>
              </a:rPr>
              <a:t> </a:t>
            </a:r>
            <a:r>
              <a:rPr sz="700" spc="20">
                <a:solidFill>
                  <a:srgbClr val="3DCC58"/>
                </a:solidFill>
                <a:latin typeface="Microsoft Sans Serif"/>
                <a:cs typeface="Microsoft Sans Serif"/>
              </a:rPr>
              <a:t>en</a:t>
            </a:r>
            <a:r>
              <a:rPr sz="700" spc="-20">
                <a:solidFill>
                  <a:srgbClr val="3DCC58"/>
                </a:solidFill>
                <a:latin typeface="Microsoft Sans Serif"/>
                <a:cs typeface="Microsoft Sans Serif"/>
              </a:rPr>
              <a:t> </a:t>
            </a:r>
            <a:r>
              <a:rPr sz="700" spc="25" smtClean="0">
                <a:solidFill>
                  <a:srgbClr val="3DCC58"/>
                </a:solidFill>
                <a:latin typeface="Microsoft Sans Serif"/>
                <a:cs typeface="Microsoft Sans Serif"/>
              </a:rPr>
              <a:t>corriente</a:t>
            </a:r>
            <a:r>
              <a:rPr lang="es-AR" sz="700" spc="25" dirty="0" smtClean="0">
                <a:solidFill>
                  <a:srgbClr val="3DCC58"/>
                </a:solidFill>
                <a:latin typeface="Microsoft Sans Serif"/>
                <a:cs typeface="Microsoft Sans Serif"/>
              </a:rPr>
              <a:t>: </a:t>
            </a:r>
            <a:endParaRPr sz="700" dirty="0">
              <a:latin typeface="Microsoft Sans Serif"/>
              <a:cs typeface="Microsoft Sans Serif"/>
            </a:endParaRPr>
          </a:p>
          <a:p>
            <a:pPr marL="12700" marR="5080" algn="just">
              <a:lnSpc>
                <a:spcPts val="1300"/>
              </a:lnSpc>
              <a:spcBef>
                <a:spcPts val="85"/>
              </a:spcBef>
            </a:pPr>
            <a:r>
              <a:rPr sz="650" spc="-10" dirty="0">
                <a:solidFill>
                  <a:srgbClr val="221915"/>
                </a:solidFill>
                <a:latin typeface="Microsoft Sans Serif"/>
                <a:cs typeface="Microsoft Sans Serif"/>
              </a:rPr>
              <a:t>Este</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método</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realiza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estableciendo</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umbrales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disparo</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sucesivos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niveles</a:t>
            </a:r>
            <a:r>
              <a:rPr sz="65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escalonados</a:t>
            </a:r>
            <a:r>
              <a:rPr lang="es-AR" sz="650" spc="1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desde</a:t>
            </a:r>
            <a:r>
              <a:rPr sz="650" spc="10" dirty="0">
                <a:solidFill>
                  <a:srgbClr val="221915"/>
                </a:solidFill>
                <a:latin typeface="Microsoft Sans Serif"/>
                <a:cs typeface="Microsoft Sans Serif"/>
              </a:rPr>
              <a:t> los </a:t>
            </a:r>
            <a:r>
              <a:rPr sz="650" spc="15" dirty="0">
                <a:solidFill>
                  <a:srgbClr val="221915"/>
                </a:solidFill>
                <a:latin typeface="Microsoft Sans Serif"/>
                <a:cs typeface="Microsoft Sans Serif"/>
              </a:rPr>
              <a:t>circuitos </a:t>
            </a:r>
            <a:r>
              <a:rPr sz="650" spc="10" dirty="0">
                <a:solidFill>
                  <a:srgbClr val="221915"/>
                </a:solidFill>
                <a:latin typeface="Microsoft Sans Serif"/>
                <a:cs typeface="Microsoft Sans Serif"/>
              </a:rPr>
              <a:t>aguas </a:t>
            </a:r>
            <a:r>
              <a:rPr sz="650" spc="15" dirty="0">
                <a:solidFill>
                  <a:srgbClr val="221915"/>
                </a:solidFill>
                <a:latin typeface="Microsoft Sans Serif"/>
                <a:cs typeface="Microsoft Sans Serif"/>
              </a:rPr>
              <a:t>abajo (configuraciones más </a:t>
            </a:r>
            <a:r>
              <a:rPr sz="650" dirty="0">
                <a:solidFill>
                  <a:srgbClr val="221915"/>
                </a:solidFill>
                <a:latin typeface="Microsoft Sans Serif"/>
                <a:cs typeface="Microsoft Sans Serif"/>
              </a:rPr>
              <a:t>bajas) </a:t>
            </a:r>
            <a:r>
              <a:rPr sz="650" spc="10" dirty="0">
                <a:solidFill>
                  <a:srgbClr val="221915"/>
                </a:solidFill>
                <a:latin typeface="Microsoft Sans Serif"/>
                <a:cs typeface="Microsoft Sans Serif"/>
              </a:rPr>
              <a:t>hacia la </a:t>
            </a:r>
            <a:r>
              <a:rPr sz="650" spc="30" dirty="0">
                <a:solidFill>
                  <a:srgbClr val="221915"/>
                </a:solidFill>
                <a:latin typeface="Microsoft Sans Serif"/>
                <a:cs typeface="Microsoft Sans Serif"/>
              </a:rPr>
              <a:t>fuente </a:t>
            </a:r>
            <a:r>
              <a:rPr sz="650" spc="15" dirty="0">
                <a:solidFill>
                  <a:srgbClr val="221915"/>
                </a:solidFill>
                <a:latin typeface="Microsoft Sans Serif"/>
                <a:cs typeface="Microsoft Sans Serif"/>
              </a:rPr>
              <a:t>(</a:t>
            </a:r>
            <a:r>
              <a:rPr sz="650" spc="15" dirty="0" err="1">
                <a:solidFill>
                  <a:srgbClr val="221915"/>
                </a:solidFill>
                <a:latin typeface="Microsoft Sans Serif"/>
                <a:cs typeface="Microsoft Sans Serif"/>
              </a:rPr>
              <a:t>configuraciones</a:t>
            </a:r>
            <a:r>
              <a:rPr lang="es-ES" sz="650" spc="1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más</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altas).</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selectividad</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es</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total</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spc="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parcial</a:t>
            </a:r>
            <a:r>
              <a:rPr lang="es-AR" sz="650" spc="1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dependiendo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condiciones</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particulares</a:t>
            </a:r>
            <a:r>
              <a:rPr lang="es-AR" sz="650" spc="1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como</a:t>
            </a:r>
            <a:r>
              <a:rPr lang="es-ES" sz="650" spc="25"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sz="650" spc="-10" dirty="0">
                <a:solidFill>
                  <a:srgbClr val="221915"/>
                </a:solidFill>
                <a:latin typeface="Microsoft Sans Serif"/>
                <a:cs typeface="Microsoft Sans Serif"/>
              </a:rPr>
              <a:t> </a:t>
            </a:r>
            <a:r>
              <a:rPr sz="650" spc="10" dirty="0">
                <a:solidFill>
                  <a:srgbClr val="221915"/>
                </a:solidFill>
                <a:latin typeface="Microsoft Sans Serif"/>
                <a:cs typeface="Microsoft Sans Serif"/>
              </a:rPr>
              <a:t>señaló</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anteriormente.</a:t>
            </a:r>
            <a:endParaRPr sz="650" dirty="0">
              <a:latin typeface="Microsoft Sans Serif"/>
              <a:cs typeface="Microsoft Sans Serif"/>
            </a:endParaRPr>
          </a:p>
        </p:txBody>
      </p:sp>
      <p:sp>
        <p:nvSpPr>
          <p:cNvPr id="14" name="object 14"/>
          <p:cNvSpPr txBox="1"/>
          <p:nvPr/>
        </p:nvSpPr>
        <p:spPr>
          <a:xfrm>
            <a:off x="5593899" y="4841647"/>
            <a:ext cx="3811270" cy="996950"/>
          </a:xfrm>
          <a:prstGeom prst="rect">
            <a:avLst/>
          </a:prstGeom>
        </p:spPr>
        <p:txBody>
          <a:bodyPr vert="horz" wrap="square" lIns="0" tIns="64769" rIns="0" bIns="0" rtlCol="0">
            <a:spAutoFit/>
          </a:bodyPr>
          <a:lstStyle/>
          <a:p>
            <a:pPr marL="12700">
              <a:spcBef>
                <a:spcPts val="509"/>
              </a:spcBef>
            </a:pPr>
            <a:r>
              <a:rPr sz="600" spc="5" dirty="0">
                <a:solidFill>
                  <a:srgbClr val="3DCC58"/>
                </a:solidFill>
                <a:latin typeface="Microsoft Sans Serif"/>
                <a:cs typeface="Microsoft Sans Serif"/>
              </a:rPr>
              <a:t>Selectividad</a:t>
            </a:r>
            <a:r>
              <a:rPr sz="600" spc="-10" dirty="0">
                <a:solidFill>
                  <a:srgbClr val="3DCC58"/>
                </a:solidFill>
                <a:latin typeface="Microsoft Sans Serif"/>
                <a:cs typeface="Microsoft Sans Serif"/>
              </a:rPr>
              <a:t> </a:t>
            </a:r>
            <a:r>
              <a:rPr sz="600" spc="10" dirty="0">
                <a:solidFill>
                  <a:srgbClr val="3DCC58"/>
                </a:solidFill>
                <a:latin typeface="Microsoft Sans Serif"/>
                <a:cs typeface="Microsoft Sans Serif"/>
              </a:rPr>
              <a:t>basada</a:t>
            </a:r>
            <a:r>
              <a:rPr sz="600" spc="-10" dirty="0">
                <a:solidFill>
                  <a:srgbClr val="3DCC58"/>
                </a:solidFill>
                <a:latin typeface="Microsoft Sans Serif"/>
                <a:cs typeface="Microsoft Sans Serif"/>
              </a:rPr>
              <a:t> </a:t>
            </a:r>
            <a:r>
              <a:rPr sz="600" spc="20" dirty="0">
                <a:solidFill>
                  <a:srgbClr val="3DCC58"/>
                </a:solidFill>
                <a:latin typeface="Microsoft Sans Serif"/>
                <a:cs typeface="Microsoft Sans Serif"/>
              </a:rPr>
              <a:t>en</a:t>
            </a:r>
            <a:r>
              <a:rPr sz="600" spc="-10" dirty="0">
                <a:solidFill>
                  <a:srgbClr val="3DCC58"/>
                </a:solidFill>
                <a:latin typeface="Microsoft Sans Serif"/>
                <a:cs typeface="Microsoft Sans Serif"/>
              </a:rPr>
              <a:t> </a:t>
            </a:r>
            <a:r>
              <a:rPr sz="600" spc="10" dirty="0">
                <a:solidFill>
                  <a:srgbClr val="3DCC58"/>
                </a:solidFill>
                <a:latin typeface="Microsoft Sans Serif"/>
                <a:cs typeface="Microsoft Sans Serif"/>
              </a:rPr>
              <a:t>el</a:t>
            </a:r>
            <a:r>
              <a:rPr sz="600" spc="-10" dirty="0">
                <a:solidFill>
                  <a:srgbClr val="3DCC58"/>
                </a:solidFill>
                <a:latin typeface="Microsoft Sans Serif"/>
                <a:cs typeface="Microsoft Sans Serif"/>
              </a:rPr>
              <a:t> </a:t>
            </a:r>
            <a:r>
              <a:rPr sz="600" spc="30" dirty="0">
                <a:solidFill>
                  <a:srgbClr val="3DCC58"/>
                </a:solidFill>
                <a:latin typeface="Microsoft Sans Serif"/>
                <a:cs typeface="Microsoft Sans Serif"/>
              </a:rPr>
              <a:t>tiempo</a:t>
            </a:r>
            <a:endParaRPr sz="600" dirty="0">
              <a:latin typeface="Microsoft Sans Serif"/>
              <a:cs typeface="Microsoft Sans Serif"/>
            </a:endParaRPr>
          </a:p>
          <a:p>
            <a:pPr marL="12700" marR="5080">
              <a:lnSpc>
                <a:spcPct val="154700"/>
              </a:lnSpc>
              <a:spcBef>
                <a:spcPts val="20"/>
              </a:spcBef>
            </a:pPr>
            <a:r>
              <a:rPr sz="700" spc="-10" dirty="0">
                <a:solidFill>
                  <a:srgbClr val="221915"/>
                </a:solidFill>
                <a:latin typeface="Microsoft Sans Serif"/>
                <a:cs typeface="Microsoft Sans Serif"/>
              </a:rPr>
              <a:t>Este </a:t>
            </a:r>
            <a:r>
              <a:rPr sz="700" spc="40" dirty="0">
                <a:solidFill>
                  <a:srgbClr val="221915"/>
                </a:solidFill>
                <a:latin typeface="Microsoft Sans Serif"/>
                <a:cs typeface="Microsoft Sans Serif"/>
              </a:rPr>
              <a:t>método </a:t>
            </a:r>
            <a:r>
              <a:rPr sz="700" spc="-5" dirty="0">
                <a:solidFill>
                  <a:srgbClr val="221915"/>
                </a:solidFill>
                <a:latin typeface="Microsoft Sans Serif"/>
                <a:cs typeface="Microsoft Sans Serif"/>
              </a:rPr>
              <a:t>se </a:t>
            </a:r>
            <a:r>
              <a:rPr sz="700" spc="30" dirty="0">
                <a:solidFill>
                  <a:srgbClr val="221915"/>
                </a:solidFill>
                <a:latin typeface="Microsoft Sans Serif"/>
                <a:cs typeface="Microsoft Sans Serif"/>
              </a:rPr>
              <a:t>implementa </a:t>
            </a:r>
            <a:r>
              <a:rPr sz="700" spc="25" dirty="0">
                <a:solidFill>
                  <a:srgbClr val="221915"/>
                </a:solidFill>
                <a:latin typeface="Microsoft Sans Serif"/>
                <a:cs typeface="Microsoft Sans Serif"/>
              </a:rPr>
              <a:t>ajustando </a:t>
            </a:r>
            <a:r>
              <a:rPr sz="700" spc="10" dirty="0">
                <a:solidFill>
                  <a:srgbClr val="221915"/>
                </a:solidFill>
                <a:latin typeface="Microsoft Sans Serif"/>
                <a:cs typeface="Microsoft Sans Serif"/>
              </a:rPr>
              <a:t>los </a:t>
            </a:r>
            <a:r>
              <a:rPr sz="700" spc="20" dirty="0" err="1">
                <a:solidFill>
                  <a:srgbClr val="221915"/>
                </a:solidFill>
                <a:latin typeface="Microsoft Sans Serif"/>
                <a:cs typeface="Microsoft Sans Serif"/>
              </a:rPr>
              <a:t>disparadores</a:t>
            </a:r>
            <a:r>
              <a:rP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temporizados</a:t>
            </a:r>
            <a:r>
              <a:rPr lang="es-AR" sz="700" spc="20" dirty="0">
                <a:solidFill>
                  <a:srgbClr val="221915"/>
                </a:solidFill>
                <a:latin typeface="Microsoft Sans Serif"/>
                <a:cs typeface="Microsoft Sans Serif"/>
              </a:rPr>
              <a:t>, </a:t>
            </a:r>
            <a:r>
              <a:rPr sz="700" spc="20" dirty="0">
                <a:solidFill>
                  <a:srgbClr val="221915"/>
                </a:solidFill>
                <a:latin typeface="Microsoft Sans Serif"/>
                <a:cs typeface="Microsoft Sans Serif"/>
              </a:rPr>
              <a:t>de </a:t>
            </a:r>
            <a:r>
              <a:rPr sz="700" spc="45" dirty="0">
                <a:solidFill>
                  <a:srgbClr val="221915"/>
                </a:solidFill>
                <a:latin typeface="Microsoft Sans Serif"/>
                <a:cs typeface="Microsoft Sans Serif"/>
              </a:rPr>
              <a:t>modo </a:t>
            </a:r>
            <a:r>
              <a:rPr sz="700" spc="30" dirty="0">
                <a:solidFill>
                  <a:srgbClr val="221915"/>
                </a:solidFill>
                <a:latin typeface="Microsoft Sans Serif"/>
                <a:cs typeface="Microsoft Sans Serif"/>
              </a:rPr>
              <a:t>que </a:t>
            </a:r>
            <a:r>
              <a:rPr sz="700" spc="10" dirty="0">
                <a:solidFill>
                  <a:srgbClr val="221915"/>
                </a:solidFill>
                <a:latin typeface="Microsoft Sans Serif"/>
                <a:cs typeface="Microsoft Sans Serif"/>
              </a:rPr>
              <a:t>los</a:t>
            </a:r>
            <a:r>
              <a:rPr lang="es-ES" sz="700" spc="1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relés</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aguas </a:t>
            </a:r>
            <a:r>
              <a:rPr sz="700" spc="20" dirty="0">
                <a:solidFill>
                  <a:srgbClr val="221915"/>
                </a:solidFill>
                <a:latin typeface="Microsoft Sans Serif"/>
                <a:cs typeface="Microsoft Sans Serif"/>
              </a:rPr>
              <a:t>abajo </a:t>
            </a:r>
            <a:r>
              <a:rPr sz="700" spc="30" dirty="0">
                <a:solidFill>
                  <a:srgbClr val="221915"/>
                </a:solidFill>
                <a:latin typeface="Microsoft Sans Serif"/>
                <a:cs typeface="Microsoft Sans Serif"/>
              </a:rPr>
              <a:t>tengan </a:t>
            </a:r>
            <a:r>
              <a:rPr sz="700" spc="10" dirty="0">
                <a:solidFill>
                  <a:srgbClr val="221915"/>
                </a:solidFill>
                <a:latin typeface="Microsoft Sans Serif"/>
                <a:cs typeface="Microsoft Sans Serif"/>
              </a:rPr>
              <a:t>los </a:t>
            </a:r>
            <a:r>
              <a:rPr sz="700" spc="30" dirty="0">
                <a:solidFill>
                  <a:srgbClr val="221915"/>
                </a:solidFill>
                <a:latin typeface="Microsoft Sans Serif"/>
                <a:cs typeface="Microsoft Sans Serif"/>
              </a:rPr>
              <a:t>tiempos </a:t>
            </a:r>
            <a:r>
              <a:rPr sz="700" spc="20" dirty="0">
                <a:solidFill>
                  <a:srgbClr val="221915"/>
                </a:solidFill>
                <a:latin typeface="Microsoft Sans Serif"/>
                <a:cs typeface="Microsoft Sans Serif"/>
              </a:rPr>
              <a:t>de </a:t>
            </a:r>
            <a:r>
              <a:rPr sz="700" spc="30" dirty="0">
                <a:solidFill>
                  <a:srgbClr val="221915"/>
                </a:solidFill>
                <a:latin typeface="Microsoft Sans Serif"/>
                <a:cs typeface="Microsoft Sans Serif"/>
              </a:rPr>
              <a:t>funcionamiento </a:t>
            </a:r>
            <a:r>
              <a:rPr sz="700" spc="20" dirty="0" err="1">
                <a:solidFill>
                  <a:srgbClr val="221915"/>
                </a:solidFill>
                <a:latin typeface="Microsoft Sans Serif"/>
                <a:cs typeface="Microsoft Sans Serif"/>
              </a:rPr>
              <a:t>más</a:t>
            </a:r>
            <a:r>
              <a:rP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cortos</a:t>
            </a:r>
            <a:r>
              <a:rPr lang="es-AR" sz="700" spc="2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 </a:t>
            </a:r>
            <a:r>
              <a:rPr sz="700" spc="30" dirty="0" err="1">
                <a:solidFill>
                  <a:srgbClr val="221915"/>
                </a:solidFill>
                <a:latin typeface="Microsoft Sans Serif"/>
                <a:cs typeface="Microsoft Sans Serif"/>
              </a:rPr>
              <a:t>retardos</a:t>
            </a:r>
            <a:r>
              <a:rPr lang="es-ES" sz="700" spc="3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progresivamente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mayores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hacia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fuente.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disposición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dos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niveles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spc="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muestra</a:t>
            </a:r>
            <a:r>
              <a:rPr lang="es-AR" sz="700" spc="25" dirty="0">
                <a:solidFill>
                  <a:srgbClr val="221915"/>
                </a:solidFill>
                <a:latin typeface="Microsoft Sans Serif"/>
                <a:cs typeface="Microsoft Sans Serif"/>
              </a:rPr>
              <a:t>, </a:t>
            </a:r>
            <a:r>
              <a:rPr sz="700" spc="10" err="1">
                <a:solidFill>
                  <a:srgbClr val="221915"/>
                </a:solidFill>
                <a:latin typeface="Microsoft Sans Serif"/>
                <a:cs typeface="Microsoft Sans Serif"/>
              </a:rPr>
              <a:t>el</a:t>
            </a:r>
            <a:r>
              <a:rPr sz="700" spc="10">
                <a:solidFill>
                  <a:srgbClr val="221915"/>
                </a:solidFill>
                <a:latin typeface="Microsoft Sans Serif"/>
                <a:cs typeface="Microsoft Sans Serif"/>
              </a:rPr>
              <a:t> </a:t>
            </a:r>
            <a:r>
              <a:rPr lang="es-AR" sz="700" spc="30" dirty="0" smtClean="0">
                <a:solidFill>
                  <a:srgbClr val="221915"/>
                </a:solidFill>
                <a:latin typeface="Microsoft Sans Serif"/>
                <a:cs typeface="Microsoft Sans Serif"/>
              </a:rPr>
              <a:t>interruptor</a:t>
            </a:r>
            <a:r>
              <a:rPr sz="700" spc="30" smtClean="0">
                <a:solidFill>
                  <a:srgbClr val="221915"/>
                </a:solidFill>
                <a:latin typeface="Microsoft Sans Serif"/>
                <a:cs typeface="Microsoft Sans Serif"/>
              </a:rPr>
              <a:t> </a:t>
            </a:r>
            <a:r>
              <a:rPr sz="700" spc="15" dirty="0">
                <a:solidFill>
                  <a:srgbClr val="221915"/>
                </a:solidFill>
                <a:latin typeface="Microsoft Sans Serif"/>
                <a:cs typeface="Microsoft Sans Serif"/>
              </a:rPr>
              <a:t>aguas </a:t>
            </a:r>
            <a:r>
              <a:rPr sz="700" spc="30" dirty="0">
                <a:solidFill>
                  <a:srgbClr val="221915"/>
                </a:solidFill>
                <a:latin typeface="Microsoft Sans Serif"/>
                <a:cs typeface="Microsoft Sans Serif"/>
              </a:rPr>
              <a:t>arriba </a:t>
            </a:r>
            <a:r>
              <a:rPr sz="700" spc="-20" dirty="0">
                <a:solidFill>
                  <a:srgbClr val="221915"/>
                </a:solidFill>
                <a:latin typeface="Microsoft Sans Serif"/>
                <a:cs typeface="Microsoft Sans Serif"/>
              </a:rPr>
              <a:t>A </a:t>
            </a:r>
            <a:r>
              <a:rPr sz="700" spc="25" dirty="0">
                <a:solidFill>
                  <a:srgbClr val="221915"/>
                </a:solidFill>
                <a:latin typeface="Microsoft Sans Serif"/>
                <a:cs typeface="Microsoft Sans Serif"/>
              </a:rPr>
              <a:t>tiene </a:t>
            </a:r>
            <a:r>
              <a:rPr sz="700" spc="40" dirty="0">
                <a:solidFill>
                  <a:srgbClr val="221915"/>
                </a:solidFill>
                <a:latin typeface="Microsoft Sans Serif"/>
                <a:cs typeface="Microsoft Sans Serif"/>
              </a:rPr>
              <a:t>un </a:t>
            </a:r>
            <a:r>
              <a:rPr sz="700" spc="35" dirty="0">
                <a:solidFill>
                  <a:srgbClr val="221915"/>
                </a:solidFill>
                <a:latin typeface="Microsoft Sans Serif"/>
                <a:cs typeface="Microsoft Sans Serif"/>
              </a:rPr>
              <a:t>retardo </a:t>
            </a:r>
            <a:r>
              <a:rPr sz="700" spc="20" dirty="0">
                <a:solidFill>
                  <a:srgbClr val="221915"/>
                </a:solidFill>
                <a:latin typeface="Microsoft Sans Serif"/>
                <a:cs typeface="Microsoft Sans Serif"/>
              </a:rPr>
              <a:t>suficiente </a:t>
            </a:r>
            <a:r>
              <a:rPr sz="700" spc="25" dirty="0">
                <a:solidFill>
                  <a:srgbClr val="221915"/>
                </a:solidFill>
                <a:latin typeface="Microsoft Sans Serif"/>
                <a:cs typeface="Microsoft Sans Serif"/>
              </a:rPr>
              <a:t>para ayudar </a:t>
            </a:r>
            <a:r>
              <a:rPr sz="700" dirty="0">
                <a:solidFill>
                  <a:srgbClr val="221915"/>
                </a:solidFill>
                <a:latin typeface="Microsoft Sans Serif"/>
                <a:cs typeface="Microsoft Sans Serif"/>
              </a:rPr>
              <a:t>a </a:t>
            </a:r>
            <a:r>
              <a:rPr sz="700" spc="25" dirty="0" err="1">
                <a:solidFill>
                  <a:srgbClr val="221915"/>
                </a:solidFill>
                <a:latin typeface="Microsoft Sans Serif"/>
                <a:cs typeface="Microsoft Sans Serif"/>
              </a:rPr>
              <a:t>garantizar</a:t>
            </a:r>
            <a:r>
              <a:rPr sz="700" spc="25"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lang="es-ES" sz="700" spc="3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total</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t>
            </a:r>
            <a:r>
              <a:rPr sz="700" spc="25">
                <a:solidFill>
                  <a:srgbClr val="221915"/>
                </a:solidFill>
                <a:latin typeface="Microsoft Sans Serif"/>
                <a:cs typeface="Microsoft Sans Serif"/>
              </a:rPr>
              <a:t>por</a:t>
            </a:r>
            <a:r>
              <a:rPr sz="700">
                <a:solidFill>
                  <a:srgbClr val="221915"/>
                </a:solidFill>
                <a:latin typeface="Microsoft Sans Serif"/>
                <a:cs typeface="Microsoft Sans Serif"/>
              </a:rPr>
              <a:t> </a:t>
            </a:r>
            <a:r>
              <a:rPr sz="700" spc="20" smtClean="0">
                <a:solidFill>
                  <a:srgbClr val="221915"/>
                </a:solidFill>
                <a:latin typeface="Microsoft Sans Serif"/>
                <a:cs typeface="Microsoft Sans Serif"/>
              </a:rPr>
              <a:t>ejemplo</a:t>
            </a:r>
            <a:r>
              <a:rPr lang="es-AR" sz="700" spc="20" dirty="0" smtClean="0">
                <a:solidFill>
                  <a:srgbClr val="221915"/>
                </a:solidFill>
                <a:latin typeface="Microsoft Sans Serif"/>
                <a:cs typeface="Microsoft Sans Serif"/>
              </a:rPr>
              <a:t>: </a:t>
            </a:r>
            <a:r>
              <a:rPr sz="700" spc="15" smtClean="0">
                <a:solidFill>
                  <a:srgbClr val="221915"/>
                </a:solidFill>
                <a:latin typeface="Microsoft Sans Serif"/>
                <a:cs typeface="Microsoft Sans Serif"/>
              </a:rPr>
              <a:t>MasterPact</a:t>
            </a:r>
            <a:r>
              <a:rPr sz="700" smtClean="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unidad</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disparo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electrónica).</a:t>
            </a:r>
            <a:endParaRPr sz="700" dirty="0">
              <a:latin typeface="Microsoft Sans Serif"/>
              <a:cs typeface="Microsoft Sans Serif"/>
            </a:endParaRPr>
          </a:p>
        </p:txBody>
      </p:sp>
      <p:sp>
        <p:nvSpPr>
          <p:cNvPr id="15" name="object 15"/>
          <p:cNvSpPr txBox="1"/>
          <p:nvPr/>
        </p:nvSpPr>
        <p:spPr>
          <a:xfrm>
            <a:off x="12169307" y="5264931"/>
            <a:ext cx="71120" cy="174407"/>
          </a:xfrm>
          <a:prstGeom prst="rect">
            <a:avLst/>
          </a:prstGeom>
        </p:spPr>
        <p:txBody>
          <a:bodyPr vert="horz" wrap="square" lIns="0" tIns="12700" rIns="0" bIns="0" rtlCol="0">
            <a:spAutoFit/>
          </a:bodyPr>
          <a:lstStyle/>
          <a:p>
            <a:pPr marL="12700">
              <a:spcBef>
                <a:spcPts val="100"/>
              </a:spcBef>
            </a:pPr>
            <a:r>
              <a:rPr sz="1050" spc="60" dirty="0">
                <a:solidFill>
                  <a:srgbClr val="221915"/>
                </a:solidFill>
                <a:latin typeface="Microsoft Sans Serif"/>
                <a:cs typeface="Microsoft Sans Serif"/>
              </a:rPr>
              <a:t>I</a:t>
            </a:r>
            <a:endParaRPr sz="1050">
              <a:latin typeface="Microsoft Sans Serif"/>
              <a:cs typeface="Microsoft Sans Serif"/>
            </a:endParaRPr>
          </a:p>
        </p:txBody>
      </p:sp>
      <p:sp>
        <p:nvSpPr>
          <p:cNvPr id="16" name="object 16"/>
          <p:cNvSpPr txBox="1"/>
          <p:nvPr/>
        </p:nvSpPr>
        <p:spPr>
          <a:xfrm>
            <a:off x="9940644" y="5401121"/>
            <a:ext cx="1276985" cy="174407"/>
          </a:xfrm>
          <a:prstGeom prst="rect">
            <a:avLst/>
          </a:prstGeom>
        </p:spPr>
        <p:txBody>
          <a:bodyPr vert="horz" wrap="square" lIns="0" tIns="12700" rIns="0" bIns="0" rtlCol="0">
            <a:spAutoFit/>
          </a:bodyPr>
          <a:lstStyle/>
          <a:p>
            <a:pPr marL="12700">
              <a:spcBef>
                <a:spcPts val="100"/>
              </a:spcBef>
              <a:tabLst>
                <a:tab pos="404495" algn="l"/>
                <a:tab pos="717550" algn="l"/>
              </a:tabLst>
            </a:pPr>
            <a:r>
              <a:rPr sz="1050" spc="65" dirty="0">
                <a:solidFill>
                  <a:srgbClr val="221915"/>
                </a:solidFill>
                <a:latin typeface="Microsoft Sans Serif"/>
                <a:cs typeface="Microsoft Sans Serif"/>
              </a:rPr>
              <a:t>I</a:t>
            </a:r>
            <a:r>
              <a:rPr sz="900" spc="65" dirty="0">
                <a:solidFill>
                  <a:srgbClr val="221915"/>
                </a:solidFill>
                <a:latin typeface="Microsoft Sans Serif"/>
                <a:cs typeface="Microsoft Sans Serif"/>
              </a:rPr>
              <a:t>r</a:t>
            </a:r>
            <a:r>
              <a:rPr sz="900" spc="-10" dirty="0">
                <a:solidFill>
                  <a:srgbClr val="221915"/>
                </a:solidFill>
                <a:latin typeface="Microsoft Sans Serif"/>
                <a:cs typeface="Microsoft Sans Serif"/>
              </a:rPr>
              <a:t> </a:t>
            </a:r>
            <a:r>
              <a:rPr sz="900" spc="-20" dirty="0">
                <a:solidFill>
                  <a:srgbClr val="221915"/>
                </a:solidFill>
                <a:latin typeface="Microsoft Sans Serif"/>
                <a:cs typeface="Microsoft Sans Serif"/>
              </a:rPr>
              <a:t>B	</a:t>
            </a:r>
            <a:r>
              <a:rPr sz="750" spc="45" dirty="0">
                <a:solidFill>
                  <a:srgbClr val="221915"/>
                </a:solidFill>
                <a:latin typeface="Microsoft Sans Serif"/>
                <a:cs typeface="Microsoft Sans Serif"/>
              </a:rPr>
              <a:t>I</a:t>
            </a:r>
            <a:r>
              <a:rPr sz="600" spc="45" dirty="0">
                <a:solidFill>
                  <a:srgbClr val="221915"/>
                </a:solidFill>
                <a:latin typeface="Microsoft Sans Serif"/>
                <a:cs typeface="Microsoft Sans Serif"/>
              </a:rPr>
              <a:t>r</a:t>
            </a:r>
            <a:r>
              <a:rPr sz="600" spc="-5" dirty="0">
                <a:solidFill>
                  <a:srgbClr val="221915"/>
                </a:solidFill>
                <a:latin typeface="Microsoft Sans Serif"/>
                <a:cs typeface="Microsoft Sans Serif"/>
              </a:rPr>
              <a:t> </a:t>
            </a:r>
            <a:r>
              <a:rPr sz="600" spc="35" dirty="0">
                <a:solidFill>
                  <a:srgbClr val="221915"/>
                </a:solidFill>
                <a:latin typeface="Microsoft Sans Serif"/>
                <a:cs typeface="Microsoft Sans Serif"/>
              </a:rPr>
              <a:t>un	</a:t>
            </a:r>
            <a:r>
              <a:rPr sz="950" spc="5" dirty="0">
                <a:solidFill>
                  <a:srgbClr val="221915"/>
                </a:solidFill>
                <a:latin typeface="Microsoft Sans Serif"/>
                <a:cs typeface="Microsoft Sans Serif"/>
              </a:rPr>
              <a:t>I</a:t>
            </a:r>
            <a:r>
              <a:rPr sz="850" spc="5" dirty="0">
                <a:solidFill>
                  <a:srgbClr val="221915"/>
                </a:solidFill>
                <a:latin typeface="Microsoft Sans Serif"/>
                <a:cs typeface="Microsoft Sans Serif"/>
              </a:rPr>
              <a:t>sc</a:t>
            </a:r>
            <a:r>
              <a:rPr sz="850" spc="-35" dirty="0">
                <a:solidFill>
                  <a:srgbClr val="221915"/>
                </a:solidFill>
                <a:latin typeface="Microsoft Sans Serif"/>
                <a:cs typeface="Microsoft Sans Serif"/>
              </a:rPr>
              <a:t> </a:t>
            </a:r>
            <a:r>
              <a:rPr sz="850" spc="40" dirty="0">
                <a:solidFill>
                  <a:srgbClr val="221915"/>
                </a:solidFill>
                <a:latin typeface="Microsoft Sans Serif"/>
                <a:cs typeface="Microsoft Sans Serif"/>
              </a:rPr>
              <a:t>B</a:t>
            </a:r>
            <a:r>
              <a:rPr sz="950" spc="40" dirty="0">
                <a:solidFill>
                  <a:srgbClr val="221915"/>
                </a:solidFill>
                <a:latin typeface="Microsoft Sans Serif"/>
                <a:cs typeface="Microsoft Sans Serif"/>
              </a:rPr>
              <a:t>I</a:t>
            </a:r>
            <a:r>
              <a:rPr sz="850" spc="40" dirty="0">
                <a:solidFill>
                  <a:srgbClr val="221915"/>
                </a:solidFill>
                <a:latin typeface="Microsoft Sans Serif"/>
                <a:cs typeface="Microsoft Sans Serif"/>
              </a:rPr>
              <a:t>m</a:t>
            </a:r>
            <a:r>
              <a:rPr sz="850" spc="-35" dirty="0">
                <a:solidFill>
                  <a:srgbClr val="221915"/>
                </a:solidFill>
                <a:latin typeface="Microsoft Sans Serif"/>
                <a:cs typeface="Microsoft Sans Serif"/>
              </a:rPr>
              <a:t> </a:t>
            </a:r>
            <a:r>
              <a:rPr sz="850" spc="50" dirty="0">
                <a:solidFill>
                  <a:srgbClr val="221915"/>
                </a:solidFill>
                <a:latin typeface="Microsoft Sans Serif"/>
                <a:cs typeface="Microsoft Sans Serif"/>
              </a:rPr>
              <a:t>un</a:t>
            </a:r>
            <a:endParaRPr sz="850">
              <a:latin typeface="Microsoft Sans Serif"/>
              <a:cs typeface="Microsoft Sans Serif"/>
            </a:endParaRPr>
          </a:p>
        </p:txBody>
      </p:sp>
      <p:sp>
        <p:nvSpPr>
          <p:cNvPr id="17" name="object 17"/>
          <p:cNvSpPr txBox="1"/>
          <p:nvPr/>
        </p:nvSpPr>
        <p:spPr>
          <a:xfrm>
            <a:off x="9718405" y="5680792"/>
            <a:ext cx="2048510" cy="159018"/>
          </a:xfrm>
          <a:prstGeom prst="rect">
            <a:avLst/>
          </a:prstGeom>
        </p:spPr>
        <p:txBody>
          <a:bodyPr vert="horz" wrap="square" lIns="0" tIns="12700" rIns="0" bIns="0" rtlCol="0">
            <a:spAutoFit/>
          </a:bodyPr>
          <a:lstStyle/>
          <a:p>
            <a:pPr marL="12700">
              <a:spcBef>
                <a:spcPts val="100"/>
              </a:spcBef>
            </a:pPr>
            <a:r>
              <a:rPr sz="950" spc="10" dirty="0">
                <a:solidFill>
                  <a:srgbClr val="616468"/>
                </a:solidFill>
                <a:latin typeface="Microsoft Sans Serif"/>
                <a:cs typeface="Microsoft Sans Serif"/>
              </a:rPr>
              <a:t>Selectividad</a:t>
            </a:r>
            <a:r>
              <a:rPr sz="950" spc="-10" dirty="0">
                <a:solidFill>
                  <a:srgbClr val="616468"/>
                </a:solidFill>
                <a:latin typeface="Microsoft Sans Serif"/>
                <a:cs typeface="Microsoft Sans Serif"/>
              </a:rPr>
              <a:t> </a:t>
            </a:r>
            <a:r>
              <a:rPr sz="950" spc="45" dirty="0">
                <a:solidFill>
                  <a:srgbClr val="616468"/>
                </a:solidFill>
                <a:latin typeface="Microsoft Sans Serif"/>
                <a:cs typeface="Microsoft Sans Serif"/>
              </a:rPr>
              <a:t>total</a:t>
            </a:r>
            <a:r>
              <a:rPr sz="950" spc="-10" dirty="0">
                <a:solidFill>
                  <a:srgbClr val="616468"/>
                </a:solidFill>
                <a:latin typeface="Microsoft Sans Serif"/>
                <a:cs typeface="Microsoft Sans Serif"/>
              </a:rPr>
              <a:t> </a:t>
            </a:r>
            <a:r>
              <a:rPr sz="950" spc="45" dirty="0">
                <a:solidFill>
                  <a:srgbClr val="616468"/>
                </a:solidFill>
                <a:latin typeface="Microsoft Sans Serif"/>
                <a:cs typeface="Microsoft Sans Serif"/>
              </a:rPr>
              <a:t>entre</a:t>
            </a:r>
            <a:r>
              <a:rPr sz="950" spc="-10" dirty="0">
                <a:solidFill>
                  <a:srgbClr val="616468"/>
                </a:solidFill>
                <a:latin typeface="Microsoft Sans Serif"/>
                <a:cs typeface="Microsoft Sans Serif"/>
              </a:rPr>
              <a:t> </a:t>
            </a:r>
            <a:r>
              <a:rPr sz="950" spc="15" dirty="0">
                <a:solidFill>
                  <a:srgbClr val="616468"/>
                </a:solidFill>
                <a:latin typeface="Microsoft Sans Serif"/>
                <a:cs typeface="Microsoft Sans Serif"/>
              </a:rPr>
              <a:t>los</a:t>
            </a:r>
            <a:r>
              <a:rPr sz="950" spc="-10" dirty="0">
                <a:solidFill>
                  <a:srgbClr val="616468"/>
                </a:solidFill>
                <a:latin typeface="Microsoft Sans Serif"/>
                <a:cs typeface="Microsoft Sans Serif"/>
              </a:rPr>
              <a:t> </a:t>
            </a:r>
            <a:r>
              <a:rPr sz="950" spc="-55" dirty="0">
                <a:solidFill>
                  <a:srgbClr val="616468"/>
                </a:solidFill>
                <a:latin typeface="Microsoft Sans Serif"/>
                <a:cs typeface="Microsoft Sans Serif"/>
              </a:rPr>
              <a:t>CB</a:t>
            </a:r>
            <a:r>
              <a:rPr sz="950" spc="-10" dirty="0">
                <a:solidFill>
                  <a:srgbClr val="616468"/>
                </a:solidFill>
                <a:latin typeface="Microsoft Sans Serif"/>
                <a:cs typeface="Microsoft Sans Serif"/>
              </a:rPr>
              <a:t> </a:t>
            </a:r>
            <a:r>
              <a:rPr sz="950" spc="-30" dirty="0">
                <a:solidFill>
                  <a:srgbClr val="616468"/>
                </a:solidFill>
                <a:latin typeface="Microsoft Sans Serif"/>
                <a:cs typeface="Microsoft Sans Serif"/>
              </a:rPr>
              <a:t>A</a:t>
            </a:r>
            <a:r>
              <a:rPr sz="950" spc="-10" dirty="0">
                <a:solidFill>
                  <a:srgbClr val="616468"/>
                </a:solidFill>
                <a:latin typeface="Microsoft Sans Serif"/>
                <a:cs typeface="Microsoft Sans Serif"/>
              </a:rPr>
              <a:t> </a:t>
            </a:r>
            <a:r>
              <a:rPr sz="950" spc="5" dirty="0">
                <a:solidFill>
                  <a:srgbClr val="616468"/>
                </a:solidFill>
                <a:latin typeface="Microsoft Sans Serif"/>
                <a:cs typeface="Microsoft Sans Serif"/>
              </a:rPr>
              <a:t>y</a:t>
            </a:r>
            <a:r>
              <a:rPr sz="950" spc="-10" dirty="0">
                <a:solidFill>
                  <a:srgbClr val="616468"/>
                </a:solidFill>
                <a:latin typeface="Microsoft Sans Serif"/>
                <a:cs typeface="Microsoft Sans Serif"/>
              </a:rPr>
              <a:t> </a:t>
            </a:r>
            <a:r>
              <a:rPr sz="950" spc="-15" dirty="0">
                <a:solidFill>
                  <a:srgbClr val="616468"/>
                </a:solidFill>
                <a:latin typeface="Microsoft Sans Serif"/>
                <a:cs typeface="Microsoft Sans Serif"/>
              </a:rPr>
              <a:t>B.</a:t>
            </a:r>
            <a:endParaRPr sz="950">
              <a:latin typeface="Microsoft Sans Serif"/>
              <a:cs typeface="Microsoft Sans Serif"/>
            </a:endParaRPr>
          </a:p>
        </p:txBody>
      </p:sp>
      <p:sp>
        <p:nvSpPr>
          <p:cNvPr id="18" name="object 18"/>
          <p:cNvSpPr txBox="1"/>
          <p:nvPr/>
        </p:nvSpPr>
        <p:spPr>
          <a:xfrm>
            <a:off x="5593900" y="6214458"/>
            <a:ext cx="3444875" cy="366767"/>
          </a:xfrm>
          <a:prstGeom prst="rect">
            <a:avLst/>
          </a:prstGeom>
        </p:spPr>
        <p:txBody>
          <a:bodyPr vert="horz" wrap="square" lIns="0" tIns="12700" rIns="0" bIns="0" rtlCol="0">
            <a:spAutoFit/>
          </a:bodyPr>
          <a:lstStyle/>
          <a:p>
            <a:pPr marL="12700">
              <a:spcBef>
                <a:spcPts val="100"/>
              </a:spcBef>
            </a:pPr>
            <a:r>
              <a:rPr sz="600" spc="-5">
                <a:solidFill>
                  <a:srgbClr val="221915"/>
                </a:solidFill>
                <a:latin typeface="Microsoft Sans Serif"/>
                <a:cs typeface="Microsoft Sans Serif"/>
              </a:rPr>
              <a:t>Los</a:t>
            </a:r>
            <a:r>
              <a:rPr sz="600">
                <a:solidFill>
                  <a:srgbClr val="221915"/>
                </a:solidFill>
                <a:latin typeface="Microsoft Sans Serif"/>
                <a:cs typeface="Microsoft Sans Serif"/>
              </a:rPr>
              <a:t> </a:t>
            </a:r>
            <a:r>
              <a:rPr lang="es-AR" sz="600" spc="20" dirty="0" smtClean="0">
                <a:solidFill>
                  <a:srgbClr val="221915"/>
                </a:solidFill>
                <a:latin typeface="Microsoft Sans Serif"/>
                <a:cs typeface="Microsoft Sans Serif"/>
              </a:rPr>
              <a:t>interruptor</a:t>
            </a:r>
            <a:r>
              <a:rPr sz="600" spc="20" smtClean="0">
                <a:solidFill>
                  <a:srgbClr val="221915"/>
                </a:solidFill>
                <a:latin typeface="Microsoft Sans Serif"/>
                <a:cs typeface="Microsoft Sans Serif"/>
              </a:rPr>
              <a:t>es</a:t>
            </a:r>
            <a:r>
              <a:rPr sz="600" spc="5" smtClean="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selectividad</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categoría</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B</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están</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diseñados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una</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selectividad</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basada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endParaRPr sz="600">
              <a:latin typeface="Microsoft Sans Serif"/>
              <a:cs typeface="Microsoft Sans Serif"/>
            </a:endParaRPr>
          </a:p>
          <a:p>
            <a:pPr marL="12700">
              <a:spcBef>
                <a:spcPts val="580"/>
              </a:spcBef>
            </a:pPr>
            <a:r>
              <a:rPr sz="600" spc="10" dirty="0">
                <a:solidFill>
                  <a:srgbClr val="221915"/>
                </a:solidFill>
                <a:latin typeface="Microsoft Sans Serif"/>
                <a:cs typeface="Microsoft Sans Serif"/>
              </a:rPr>
              <a:t>el</a:t>
            </a:r>
            <a:r>
              <a:rPr sz="600" spc="-40" dirty="0">
                <a:solidFill>
                  <a:srgbClr val="221915"/>
                </a:solidFill>
                <a:latin typeface="Microsoft Sans Serif"/>
                <a:cs typeface="Microsoft Sans Serif"/>
              </a:rPr>
              <a:t> </a:t>
            </a:r>
            <a:r>
              <a:rPr sz="600" spc="25" dirty="0">
                <a:solidFill>
                  <a:srgbClr val="221915"/>
                </a:solidFill>
                <a:latin typeface="Microsoft Sans Serif"/>
                <a:cs typeface="Microsoft Sans Serif"/>
              </a:rPr>
              <a:t>tiempo.</a:t>
            </a:r>
            <a:endParaRPr sz="600">
              <a:latin typeface="Microsoft Sans Serif"/>
              <a:cs typeface="Microsoft Sans Serif"/>
            </a:endParaRPr>
          </a:p>
        </p:txBody>
      </p:sp>
      <p:sp>
        <p:nvSpPr>
          <p:cNvPr id="19" name="object 19"/>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38</a:t>
            </a:r>
            <a:r>
              <a:rPr sz="750" spc="10" dirty="0">
                <a:solidFill>
                  <a:srgbClr val="616468"/>
                </a:solidFill>
                <a:latin typeface="Microsoft Sans Serif"/>
                <a:cs typeface="Microsoft Sans Serif"/>
              </a:rPr>
              <a:t>se.com</a:t>
            </a:r>
            <a:endParaRPr sz="750">
              <a:latin typeface="Microsoft Sans Serif"/>
              <a:cs typeface="Microsoft Sans Serif"/>
            </a:endParaRPr>
          </a:p>
        </p:txBody>
      </p:sp>
      <p:sp>
        <p:nvSpPr>
          <p:cNvPr id="20" name="object 20"/>
          <p:cNvSpPr txBox="1"/>
          <p:nvPr/>
        </p:nvSpPr>
        <p:spPr>
          <a:xfrm>
            <a:off x="10496245" y="4432692"/>
            <a:ext cx="102870" cy="159018"/>
          </a:xfrm>
          <a:prstGeom prst="rect">
            <a:avLst/>
          </a:prstGeom>
        </p:spPr>
        <p:txBody>
          <a:bodyPr vert="horz" wrap="square" lIns="0" tIns="20320" rIns="0" bIns="0" rtlCol="0">
            <a:spAutoFit/>
          </a:bodyPr>
          <a:lstStyle/>
          <a:p>
            <a:pPr marL="12700">
              <a:spcBef>
                <a:spcPts val="160"/>
              </a:spcBef>
            </a:pPr>
            <a:r>
              <a:rPr sz="900" spc="-20" dirty="0">
                <a:solidFill>
                  <a:srgbClr val="221915"/>
                </a:solidFill>
                <a:latin typeface="Microsoft Sans Serif"/>
                <a:cs typeface="Microsoft Sans Serif"/>
              </a:rPr>
              <a:t>B</a:t>
            </a:r>
            <a:endParaRPr sz="900">
              <a:latin typeface="Microsoft Sans Serif"/>
              <a:cs typeface="Microsoft Sans Serif"/>
            </a:endParaRPr>
          </a:p>
        </p:txBody>
      </p:sp>
      <p:sp>
        <p:nvSpPr>
          <p:cNvPr id="21" name="object 21"/>
          <p:cNvSpPr txBox="1"/>
          <p:nvPr/>
        </p:nvSpPr>
        <p:spPr>
          <a:xfrm>
            <a:off x="10985411" y="4432658"/>
            <a:ext cx="101600" cy="159018"/>
          </a:xfrm>
          <a:prstGeom prst="rect">
            <a:avLst/>
          </a:prstGeom>
        </p:spPr>
        <p:txBody>
          <a:bodyPr vert="horz" wrap="square" lIns="0" tIns="20320" rIns="0" bIns="0" rtlCol="0">
            <a:spAutoFit/>
          </a:bodyPr>
          <a:lstStyle/>
          <a:p>
            <a:pPr marL="12700">
              <a:spcBef>
                <a:spcPts val="160"/>
              </a:spcBef>
            </a:pPr>
            <a:r>
              <a:rPr sz="900" spc="-30" dirty="0">
                <a:solidFill>
                  <a:srgbClr val="221915"/>
                </a:solidFill>
                <a:latin typeface="Microsoft Sans Serif"/>
                <a:cs typeface="Microsoft Sans Serif"/>
              </a:rPr>
              <a:t>A</a:t>
            </a:r>
            <a:endParaRPr sz="900">
              <a:latin typeface="Microsoft Sans Serif"/>
              <a:cs typeface="Microsoft Sans Serif"/>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148600" y="4177444"/>
            <a:ext cx="1865630" cy="1379855"/>
            <a:chOff x="5094000" y="4177443"/>
            <a:chExt cx="1865630" cy="1379855"/>
          </a:xfrm>
        </p:grpSpPr>
        <p:sp>
          <p:nvSpPr>
            <p:cNvPr id="3" name="object 3"/>
            <p:cNvSpPr/>
            <p:nvPr/>
          </p:nvSpPr>
          <p:spPr>
            <a:xfrm>
              <a:off x="5114522" y="4263443"/>
              <a:ext cx="1773555" cy="1273810"/>
            </a:xfrm>
            <a:custGeom>
              <a:avLst/>
              <a:gdLst/>
              <a:ahLst/>
              <a:cxnLst/>
              <a:rect l="l" t="t" r="r" b="b"/>
              <a:pathLst>
                <a:path w="1773554" h="1273810">
                  <a:moveTo>
                    <a:pt x="0" y="0"/>
                  </a:moveTo>
                  <a:lnTo>
                    <a:pt x="0" y="1273771"/>
                  </a:lnTo>
                  <a:lnTo>
                    <a:pt x="1773288" y="1273771"/>
                  </a:lnTo>
                </a:path>
              </a:pathLst>
            </a:custGeom>
            <a:ln w="9004">
              <a:solidFill>
                <a:srgbClr val="231916"/>
              </a:solidFill>
            </a:ln>
          </p:spPr>
          <p:txBody>
            <a:bodyPr wrap="square" lIns="0" tIns="0" rIns="0" bIns="0" rtlCol="0"/>
            <a:lstStyle/>
            <a:p>
              <a:endParaRPr/>
            </a:p>
          </p:txBody>
        </p:sp>
        <p:sp>
          <p:nvSpPr>
            <p:cNvPr id="4" name="object 4"/>
            <p:cNvSpPr/>
            <p:nvPr/>
          </p:nvSpPr>
          <p:spPr>
            <a:xfrm>
              <a:off x="6126347" y="5106813"/>
              <a:ext cx="309245" cy="193040"/>
            </a:xfrm>
            <a:custGeom>
              <a:avLst/>
              <a:gdLst/>
              <a:ahLst/>
              <a:cxnLst/>
              <a:rect l="l" t="t" r="r" b="b"/>
              <a:pathLst>
                <a:path w="309245" h="193039">
                  <a:moveTo>
                    <a:pt x="0" y="192570"/>
                  </a:moveTo>
                  <a:lnTo>
                    <a:pt x="192570" y="0"/>
                  </a:lnTo>
                  <a:lnTo>
                    <a:pt x="308889" y="0"/>
                  </a:lnTo>
                </a:path>
              </a:pathLst>
            </a:custGeom>
            <a:ln w="9334">
              <a:solidFill>
                <a:srgbClr val="231916"/>
              </a:solidFill>
            </a:ln>
          </p:spPr>
          <p:txBody>
            <a:bodyPr wrap="square" lIns="0" tIns="0" rIns="0" bIns="0" rtlCol="0"/>
            <a:lstStyle/>
            <a:p>
              <a:endParaRPr/>
            </a:p>
          </p:txBody>
        </p:sp>
        <p:sp>
          <p:nvSpPr>
            <p:cNvPr id="5" name="object 5"/>
            <p:cNvSpPr/>
            <p:nvPr/>
          </p:nvSpPr>
          <p:spPr>
            <a:xfrm>
              <a:off x="5330878" y="4187083"/>
              <a:ext cx="0" cy="1348105"/>
            </a:xfrm>
            <a:custGeom>
              <a:avLst/>
              <a:gdLst/>
              <a:ahLst/>
              <a:cxnLst/>
              <a:rect l="l" t="t" r="r" b="b"/>
              <a:pathLst>
                <a:path h="1348104">
                  <a:moveTo>
                    <a:pt x="0" y="0"/>
                  </a:moveTo>
                  <a:lnTo>
                    <a:pt x="0" y="1347571"/>
                  </a:lnTo>
                </a:path>
              </a:pathLst>
            </a:custGeom>
            <a:ln w="3860">
              <a:solidFill>
                <a:srgbClr val="231916"/>
              </a:solidFill>
              <a:prstDash val="dash"/>
            </a:ln>
          </p:spPr>
          <p:txBody>
            <a:bodyPr wrap="square" lIns="0" tIns="0" rIns="0" bIns="0" rtlCol="0"/>
            <a:lstStyle/>
            <a:p>
              <a:endParaRPr/>
            </a:p>
          </p:txBody>
        </p:sp>
        <p:sp>
          <p:nvSpPr>
            <p:cNvPr id="6" name="object 6"/>
            <p:cNvSpPr/>
            <p:nvPr/>
          </p:nvSpPr>
          <p:spPr>
            <a:xfrm>
              <a:off x="5587110" y="4187083"/>
              <a:ext cx="0" cy="1348105"/>
            </a:xfrm>
            <a:custGeom>
              <a:avLst/>
              <a:gdLst/>
              <a:ahLst/>
              <a:cxnLst/>
              <a:rect l="l" t="t" r="r" b="b"/>
              <a:pathLst>
                <a:path h="1348104">
                  <a:moveTo>
                    <a:pt x="0" y="0"/>
                  </a:moveTo>
                  <a:lnTo>
                    <a:pt x="0" y="1347571"/>
                  </a:lnTo>
                </a:path>
              </a:pathLst>
            </a:custGeom>
            <a:ln w="3860">
              <a:solidFill>
                <a:srgbClr val="231916"/>
              </a:solidFill>
              <a:prstDash val="dash"/>
            </a:ln>
          </p:spPr>
          <p:txBody>
            <a:bodyPr wrap="square" lIns="0" tIns="0" rIns="0" bIns="0" rtlCol="0"/>
            <a:lstStyle/>
            <a:p>
              <a:endParaRPr/>
            </a:p>
          </p:txBody>
        </p:sp>
        <p:sp>
          <p:nvSpPr>
            <p:cNvPr id="7" name="object 7"/>
            <p:cNvSpPr/>
            <p:nvPr/>
          </p:nvSpPr>
          <p:spPr>
            <a:xfrm>
              <a:off x="6294745" y="5384053"/>
              <a:ext cx="252729" cy="17780"/>
            </a:xfrm>
            <a:custGeom>
              <a:avLst/>
              <a:gdLst/>
              <a:ahLst/>
              <a:cxnLst/>
              <a:rect l="l" t="t" r="r" b="b"/>
              <a:pathLst>
                <a:path w="252729" h="17779">
                  <a:moveTo>
                    <a:pt x="252196" y="17195"/>
                  </a:moveTo>
                  <a:lnTo>
                    <a:pt x="0" y="0"/>
                  </a:lnTo>
                </a:path>
              </a:pathLst>
            </a:custGeom>
            <a:ln w="3860">
              <a:solidFill>
                <a:srgbClr val="231916"/>
              </a:solidFill>
              <a:prstDash val="sysDash"/>
            </a:ln>
          </p:spPr>
          <p:txBody>
            <a:bodyPr wrap="square" lIns="0" tIns="0" rIns="0" bIns="0" rtlCol="0"/>
            <a:lstStyle/>
            <a:p>
              <a:endParaRPr/>
            </a:p>
          </p:txBody>
        </p:sp>
        <p:sp>
          <p:nvSpPr>
            <p:cNvPr id="8" name="object 8"/>
            <p:cNvSpPr/>
            <p:nvPr/>
          </p:nvSpPr>
          <p:spPr>
            <a:xfrm>
              <a:off x="6033397" y="5238316"/>
              <a:ext cx="0" cy="300990"/>
            </a:xfrm>
            <a:custGeom>
              <a:avLst/>
              <a:gdLst/>
              <a:ahLst/>
              <a:cxnLst/>
              <a:rect l="l" t="t" r="r" b="b"/>
              <a:pathLst>
                <a:path h="300989">
                  <a:moveTo>
                    <a:pt x="0" y="0"/>
                  </a:moveTo>
                  <a:lnTo>
                    <a:pt x="0" y="300583"/>
                  </a:lnTo>
                </a:path>
              </a:pathLst>
            </a:custGeom>
            <a:ln w="3860">
              <a:solidFill>
                <a:srgbClr val="231916"/>
              </a:solidFill>
              <a:prstDash val="dash"/>
            </a:ln>
          </p:spPr>
          <p:txBody>
            <a:bodyPr wrap="square" lIns="0" tIns="0" rIns="0" bIns="0" rtlCol="0"/>
            <a:lstStyle/>
            <a:p>
              <a:endParaRPr/>
            </a:p>
          </p:txBody>
        </p:sp>
        <p:sp>
          <p:nvSpPr>
            <p:cNvPr id="9" name="object 9"/>
            <p:cNvSpPr/>
            <p:nvPr/>
          </p:nvSpPr>
          <p:spPr>
            <a:xfrm>
              <a:off x="6722119" y="5384482"/>
              <a:ext cx="0" cy="154940"/>
            </a:xfrm>
            <a:custGeom>
              <a:avLst/>
              <a:gdLst/>
              <a:ahLst/>
              <a:cxnLst/>
              <a:rect l="l" t="t" r="r" b="b"/>
              <a:pathLst>
                <a:path h="154939">
                  <a:moveTo>
                    <a:pt x="0" y="154419"/>
                  </a:moveTo>
                  <a:lnTo>
                    <a:pt x="0" y="0"/>
                  </a:lnTo>
                </a:path>
              </a:pathLst>
            </a:custGeom>
            <a:ln w="3860">
              <a:solidFill>
                <a:srgbClr val="231916"/>
              </a:solidFill>
              <a:prstDash val="sysDot"/>
            </a:ln>
          </p:spPr>
          <p:txBody>
            <a:bodyPr wrap="square" lIns="0" tIns="0" rIns="0" bIns="0" rtlCol="0"/>
            <a:lstStyle/>
            <a:p>
              <a:endParaRPr/>
            </a:p>
          </p:txBody>
        </p:sp>
        <p:sp>
          <p:nvSpPr>
            <p:cNvPr id="10" name="object 10"/>
            <p:cNvSpPr/>
            <p:nvPr/>
          </p:nvSpPr>
          <p:spPr>
            <a:xfrm>
              <a:off x="6286637" y="5375262"/>
              <a:ext cx="2540" cy="160655"/>
            </a:xfrm>
            <a:custGeom>
              <a:avLst/>
              <a:gdLst/>
              <a:ahLst/>
              <a:cxnLst/>
              <a:rect l="l" t="t" r="r" b="b"/>
              <a:pathLst>
                <a:path w="2539" h="160654">
                  <a:moveTo>
                    <a:pt x="2108" y="160426"/>
                  </a:moveTo>
                  <a:lnTo>
                    <a:pt x="0" y="0"/>
                  </a:lnTo>
                </a:path>
              </a:pathLst>
            </a:custGeom>
            <a:ln w="3860">
              <a:solidFill>
                <a:srgbClr val="231916"/>
              </a:solidFill>
              <a:prstDash val="sysDot"/>
            </a:ln>
          </p:spPr>
          <p:txBody>
            <a:bodyPr wrap="square" lIns="0" tIns="0" rIns="0" bIns="0" rtlCol="0"/>
            <a:lstStyle/>
            <a:p>
              <a:endParaRPr/>
            </a:p>
          </p:txBody>
        </p:sp>
        <p:sp>
          <p:nvSpPr>
            <p:cNvPr id="11" name="object 11"/>
            <p:cNvSpPr/>
            <p:nvPr/>
          </p:nvSpPr>
          <p:spPr>
            <a:xfrm>
              <a:off x="5093995" y="4188548"/>
              <a:ext cx="1865630" cy="1368425"/>
            </a:xfrm>
            <a:custGeom>
              <a:avLst/>
              <a:gdLst/>
              <a:ahLst/>
              <a:cxnLst/>
              <a:rect l="l" t="t" r="r" b="b"/>
              <a:pathLst>
                <a:path w="1865629" h="1368425">
                  <a:moveTo>
                    <a:pt x="40678" y="75882"/>
                  </a:moveTo>
                  <a:lnTo>
                    <a:pt x="20345" y="0"/>
                  </a:lnTo>
                  <a:lnTo>
                    <a:pt x="0" y="75882"/>
                  </a:lnTo>
                  <a:lnTo>
                    <a:pt x="40678" y="75882"/>
                  </a:lnTo>
                  <a:close/>
                </a:path>
                <a:path w="1865629" h="1368425">
                  <a:moveTo>
                    <a:pt x="1071499" y="1097635"/>
                  </a:moveTo>
                  <a:lnTo>
                    <a:pt x="1042733" y="1068882"/>
                  </a:lnTo>
                  <a:lnTo>
                    <a:pt x="1003465" y="1136929"/>
                  </a:lnTo>
                  <a:lnTo>
                    <a:pt x="1071499" y="1097635"/>
                  </a:lnTo>
                  <a:close/>
                </a:path>
                <a:path w="1865629" h="1368425">
                  <a:moveTo>
                    <a:pt x="1865172" y="1347990"/>
                  </a:moveTo>
                  <a:lnTo>
                    <a:pt x="1789303" y="1327645"/>
                  </a:lnTo>
                  <a:lnTo>
                    <a:pt x="1789303" y="1368323"/>
                  </a:lnTo>
                  <a:lnTo>
                    <a:pt x="1865172" y="1347990"/>
                  </a:lnTo>
                  <a:close/>
                </a:path>
              </a:pathLst>
            </a:custGeom>
            <a:solidFill>
              <a:srgbClr val="231916"/>
            </a:solidFill>
          </p:spPr>
          <p:txBody>
            <a:bodyPr wrap="square" lIns="0" tIns="0" rIns="0" bIns="0" rtlCol="0"/>
            <a:lstStyle/>
            <a:p>
              <a:endParaRPr/>
            </a:p>
          </p:txBody>
        </p:sp>
        <p:sp>
          <p:nvSpPr>
            <p:cNvPr id="12" name="object 12"/>
            <p:cNvSpPr/>
            <p:nvPr/>
          </p:nvSpPr>
          <p:spPr>
            <a:xfrm>
              <a:off x="5330878" y="4187083"/>
              <a:ext cx="1391285" cy="1206500"/>
            </a:xfrm>
            <a:custGeom>
              <a:avLst/>
              <a:gdLst/>
              <a:ahLst/>
              <a:cxnLst/>
              <a:rect l="l" t="t" r="r" b="b"/>
              <a:pathLst>
                <a:path w="1391284" h="1206500">
                  <a:moveTo>
                    <a:pt x="0" y="0"/>
                  </a:moveTo>
                  <a:lnTo>
                    <a:pt x="3427" y="77219"/>
                  </a:lnTo>
                  <a:lnTo>
                    <a:pt x="6978" y="118670"/>
                  </a:lnTo>
                  <a:lnTo>
                    <a:pt x="12098" y="161572"/>
                  </a:lnTo>
                  <a:lnTo>
                    <a:pt x="19047" y="205592"/>
                  </a:lnTo>
                  <a:lnTo>
                    <a:pt x="28084" y="250397"/>
                  </a:lnTo>
                  <a:lnTo>
                    <a:pt x="39467" y="295655"/>
                  </a:lnTo>
                  <a:lnTo>
                    <a:pt x="53457" y="341034"/>
                  </a:lnTo>
                  <a:lnTo>
                    <a:pt x="70312" y="386200"/>
                  </a:lnTo>
                  <a:lnTo>
                    <a:pt x="90291" y="430821"/>
                  </a:lnTo>
                  <a:lnTo>
                    <a:pt x="113653" y="474564"/>
                  </a:lnTo>
                  <a:lnTo>
                    <a:pt x="140658" y="517098"/>
                  </a:lnTo>
                  <a:lnTo>
                    <a:pt x="171564" y="558089"/>
                  </a:lnTo>
                  <a:lnTo>
                    <a:pt x="206630" y="597204"/>
                  </a:lnTo>
                  <a:lnTo>
                    <a:pt x="246116" y="634112"/>
                  </a:lnTo>
                  <a:lnTo>
                    <a:pt x="290280" y="668479"/>
                  </a:lnTo>
                  <a:lnTo>
                    <a:pt x="339382" y="699973"/>
                  </a:lnTo>
                  <a:lnTo>
                    <a:pt x="339741" y="790687"/>
                  </a:lnTo>
                  <a:lnTo>
                    <a:pt x="339701" y="908372"/>
                  </a:lnTo>
                  <a:lnTo>
                    <a:pt x="339501" y="1010310"/>
                  </a:lnTo>
                  <a:lnTo>
                    <a:pt x="339382" y="1053782"/>
                  </a:lnTo>
                  <a:lnTo>
                    <a:pt x="359068" y="1119994"/>
                  </a:lnTo>
                  <a:lnTo>
                    <a:pt x="398243" y="1153995"/>
                  </a:lnTo>
                  <a:lnTo>
                    <a:pt x="436622" y="1166521"/>
                  </a:lnTo>
                  <a:lnTo>
                    <a:pt x="453923" y="1168311"/>
                  </a:lnTo>
                  <a:lnTo>
                    <a:pt x="959078" y="1197406"/>
                  </a:lnTo>
                </a:path>
                <a:path w="1391284" h="1206500">
                  <a:moveTo>
                    <a:pt x="254533" y="0"/>
                  </a:moveTo>
                  <a:lnTo>
                    <a:pt x="261493" y="72718"/>
                  </a:lnTo>
                  <a:lnTo>
                    <a:pt x="269114" y="111652"/>
                  </a:lnTo>
                  <a:lnTo>
                    <a:pt x="279479" y="151930"/>
                  </a:lnTo>
                  <a:lnTo>
                    <a:pt x="292576" y="193271"/>
                  </a:lnTo>
                  <a:lnTo>
                    <a:pt x="308394" y="235395"/>
                  </a:lnTo>
                  <a:lnTo>
                    <a:pt x="326919" y="278022"/>
                  </a:lnTo>
                  <a:lnTo>
                    <a:pt x="348139" y="320872"/>
                  </a:lnTo>
                  <a:lnTo>
                    <a:pt x="372043" y="363664"/>
                  </a:lnTo>
                  <a:lnTo>
                    <a:pt x="398618" y="406118"/>
                  </a:lnTo>
                  <a:lnTo>
                    <a:pt x="427851" y="447955"/>
                  </a:lnTo>
                  <a:lnTo>
                    <a:pt x="459731" y="488893"/>
                  </a:lnTo>
                  <a:lnTo>
                    <a:pt x="494245" y="528653"/>
                  </a:lnTo>
                  <a:lnTo>
                    <a:pt x="531382" y="566955"/>
                  </a:lnTo>
                  <a:lnTo>
                    <a:pt x="571128" y="603518"/>
                  </a:lnTo>
                  <a:lnTo>
                    <a:pt x="613472" y="638062"/>
                  </a:lnTo>
                  <a:lnTo>
                    <a:pt x="658401" y="670307"/>
                  </a:lnTo>
                  <a:lnTo>
                    <a:pt x="705904" y="699973"/>
                  </a:lnTo>
                  <a:lnTo>
                    <a:pt x="706268" y="790687"/>
                  </a:lnTo>
                  <a:lnTo>
                    <a:pt x="706227" y="908372"/>
                  </a:lnTo>
                  <a:lnTo>
                    <a:pt x="706025" y="1010310"/>
                  </a:lnTo>
                  <a:lnTo>
                    <a:pt x="705904" y="1053782"/>
                  </a:lnTo>
                  <a:lnTo>
                    <a:pt x="725600" y="1119994"/>
                  </a:lnTo>
                  <a:lnTo>
                    <a:pt x="764782" y="1153995"/>
                  </a:lnTo>
                  <a:lnTo>
                    <a:pt x="803168" y="1166521"/>
                  </a:lnTo>
                  <a:lnTo>
                    <a:pt x="820470" y="1168311"/>
                  </a:lnTo>
                  <a:lnTo>
                    <a:pt x="1391246" y="1206157"/>
                  </a:lnTo>
                </a:path>
              </a:pathLst>
            </a:custGeom>
            <a:ln w="19278">
              <a:solidFill>
                <a:srgbClr val="3DCD58"/>
              </a:solidFill>
            </a:ln>
          </p:spPr>
          <p:txBody>
            <a:bodyPr wrap="square" lIns="0" tIns="0" rIns="0" bIns="0" rtlCol="0"/>
            <a:lstStyle/>
            <a:p>
              <a:endParaRPr/>
            </a:p>
          </p:txBody>
        </p:sp>
      </p:grpSp>
      <p:sp>
        <p:nvSpPr>
          <p:cNvPr id="13" name="object 13"/>
          <p:cNvSpPr/>
          <p:nvPr/>
        </p:nvSpPr>
        <p:spPr>
          <a:xfrm>
            <a:off x="10172470" y="1836792"/>
            <a:ext cx="1751964" cy="1258570"/>
          </a:xfrm>
          <a:custGeom>
            <a:avLst/>
            <a:gdLst/>
            <a:ahLst/>
            <a:cxnLst/>
            <a:rect l="l" t="t" r="r" b="b"/>
            <a:pathLst>
              <a:path w="1751965" h="1258570">
                <a:moveTo>
                  <a:pt x="0" y="0"/>
                </a:moveTo>
                <a:lnTo>
                  <a:pt x="0" y="1258392"/>
                </a:lnTo>
                <a:lnTo>
                  <a:pt x="1751876" y="1258392"/>
                </a:lnTo>
              </a:path>
            </a:pathLst>
          </a:custGeom>
          <a:ln w="8890">
            <a:solidFill>
              <a:srgbClr val="231916"/>
            </a:solidFill>
          </a:ln>
        </p:spPr>
        <p:txBody>
          <a:bodyPr wrap="square" lIns="0" tIns="0" rIns="0" bIns="0" rtlCol="0"/>
          <a:lstStyle/>
          <a:p>
            <a:endParaRPr/>
          </a:p>
        </p:txBody>
      </p:sp>
      <p:sp>
        <p:nvSpPr>
          <p:cNvPr id="14" name="object 14"/>
          <p:cNvSpPr/>
          <p:nvPr/>
        </p:nvSpPr>
        <p:spPr>
          <a:xfrm>
            <a:off x="10444429" y="3263052"/>
            <a:ext cx="863600" cy="0"/>
          </a:xfrm>
          <a:custGeom>
            <a:avLst/>
            <a:gdLst/>
            <a:ahLst/>
            <a:cxnLst/>
            <a:rect l="l" t="t" r="r" b="b"/>
            <a:pathLst>
              <a:path w="863600">
                <a:moveTo>
                  <a:pt x="0" y="0"/>
                </a:moveTo>
                <a:lnTo>
                  <a:pt x="863282" y="0"/>
                </a:lnTo>
              </a:path>
            </a:pathLst>
          </a:custGeom>
          <a:ln w="9220">
            <a:solidFill>
              <a:srgbClr val="231916"/>
            </a:solidFill>
          </a:ln>
        </p:spPr>
        <p:txBody>
          <a:bodyPr wrap="square" lIns="0" tIns="0" rIns="0" bIns="0" rtlCol="0"/>
          <a:lstStyle/>
          <a:p>
            <a:endParaRPr/>
          </a:p>
        </p:txBody>
      </p:sp>
      <p:sp>
        <p:nvSpPr>
          <p:cNvPr id="15" name="object 15"/>
          <p:cNvSpPr/>
          <p:nvPr/>
        </p:nvSpPr>
        <p:spPr>
          <a:xfrm>
            <a:off x="10386212" y="1761356"/>
            <a:ext cx="0" cy="1331595"/>
          </a:xfrm>
          <a:custGeom>
            <a:avLst/>
            <a:gdLst/>
            <a:ahLst/>
            <a:cxnLst/>
            <a:rect l="l" t="t" r="r" b="b"/>
            <a:pathLst>
              <a:path h="1331595">
                <a:moveTo>
                  <a:pt x="0" y="0"/>
                </a:moveTo>
                <a:lnTo>
                  <a:pt x="0" y="1331302"/>
                </a:lnTo>
              </a:path>
            </a:pathLst>
          </a:custGeom>
          <a:ln w="3810">
            <a:solidFill>
              <a:srgbClr val="231916"/>
            </a:solidFill>
            <a:prstDash val="sysDot"/>
          </a:ln>
        </p:spPr>
        <p:txBody>
          <a:bodyPr wrap="square" lIns="0" tIns="0" rIns="0" bIns="0" rtlCol="0"/>
          <a:lstStyle/>
          <a:p>
            <a:endParaRPr/>
          </a:p>
        </p:txBody>
      </p:sp>
      <p:sp>
        <p:nvSpPr>
          <p:cNvPr id="16" name="object 16"/>
          <p:cNvSpPr/>
          <p:nvPr/>
        </p:nvSpPr>
        <p:spPr>
          <a:xfrm>
            <a:off x="10639350" y="1761356"/>
            <a:ext cx="0" cy="1331595"/>
          </a:xfrm>
          <a:custGeom>
            <a:avLst/>
            <a:gdLst/>
            <a:ahLst/>
            <a:cxnLst/>
            <a:rect l="l" t="t" r="r" b="b"/>
            <a:pathLst>
              <a:path h="1331595">
                <a:moveTo>
                  <a:pt x="0" y="0"/>
                </a:moveTo>
                <a:lnTo>
                  <a:pt x="0" y="1331302"/>
                </a:lnTo>
              </a:path>
            </a:pathLst>
          </a:custGeom>
          <a:ln w="3810">
            <a:solidFill>
              <a:srgbClr val="231916"/>
            </a:solidFill>
            <a:prstDash val="sysDot"/>
          </a:ln>
        </p:spPr>
        <p:txBody>
          <a:bodyPr wrap="square" lIns="0" tIns="0" rIns="0" bIns="0" rtlCol="0"/>
          <a:lstStyle/>
          <a:p>
            <a:endParaRPr/>
          </a:p>
        </p:txBody>
      </p:sp>
      <p:sp>
        <p:nvSpPr>
          <p:cNvPr id="17" name="object 17"/>
          <p:cNvSpPr/>
          <p:nvPr/>
        </p:nvSpPr>
        <p:spPr>
          <a:xfrm>
            <a:off x="11338442" y="2943866"/>
            <a:ext cx="249554" cy="17145"/>
          </a:xfrm>
          <a:custGeom>
            <a:avLst/>
            <a:gdLst/>
            <a:ahLst/>
            <a:cxnLst/>
            <a:rect l="l" t="t" r="r" b="b"/>
            <a:pathLst>
              <a:path w="249554" h="17144">
                <a:moveTo>
                  <a:pt x="249148" y="16992"/>
                </a:moveTo>
                <a:lnTo>
                  <a:pt x="0" y="0"/>
                </a:lnTo>
              </a:path>
            </a:pathLst>
          </a:custGeom>
          <a:ln w="3810">
            <a:solidFill>
              <a:srgbClr val="231916"/>
            </a:solidFill>
            <a:prstDash val="sysDash"/>
          </a:ln>
        </p:spPr>
        <p:txBody>
          <a:bodyPr wrap="square" lIns="0" tIns="0" rIns="0" bIns="0" rtlCol="0"/>
          <a:lstStyle/>
          <a:p>
            <a:endParaRPr/>
          </a:p>
        </p:txBody>
      </p:sp>
      <p:sp>
        <p:nvSpPr>
          <p:cNvPr id="18" name="object 18"/>
          <p:cNvSpPr/>
          <p:nvPr/>
        </p:nvSpPr>
        <p:spPr>
          <a:xfrm>
            <a:off x="11080251" y="2799899"/>
            <a:ext cx="0" cy="297180"/>
          </a:xfrm>
          <a:custGeom>
            <a:avLst/>
            <a:gdLst/>
            <a:ahLst/>
            <a:cxnLst/>
            <a:rect l="l" t="t" r="r" b="b"/>
            <a:pathLst>
              <a:path h="297180">
                <a:moveTo>
                  <a:pt x="0" y="0"/>
                </a:moveTo>
                <a:lnTo>
                  <a:pt x="0" y="296951"/>
                </a:lnTo>
              </a:path>
            </a:pathLst>
          </a:custGeom>
          <a:ln w="3810">
            <a:solidFill>
              <a:srgbClr val="231916"/>
            </a:solidFill>
            <a:prstDash val="dash"/>
          </a:ln>
        </p:spPr>
        <p:txBody>
          <a:bodyPr wrap="square" lIns="0" tIns="0" rIns="0" bIns="0" rtlCol="0"/>
          <a:lstStyle/>
          <a:p>
            <a:endParaRPr/>
          </a:p>
        </p:txBody>
      </p:sp>
      <p:sp>
        <p:nvSpPr>
          <p:cNvPr id="19" name="object 19"/>
          <p:cNvSpPr/>
          <p:nvPr/>
        </p:nvSpPr>
        <p:spPr>
          <a:xfrm>
            <a:off x="11760655" y="2944297"/>
            <a:ext cx="0" cy="153035"/>
          </a:xfrm>
          <a:custGeom>
            <a:avLst/>
            <a:gdLst/>
            <a:ahLst/>
            <a:cxnLst/>
            <a:rect l="l" t="t" r="r" b="b"/>
            <a:pathLst>
              <a:path h="153035">
                <a:moveTo>
                  <a:pt x="0" y="152552"/>
                </a:moveTo>
                <a:lnTo>
                  <a:pt x="0" y="0"/>
                </a:lnTo>
              </a:path>
            </a:pathLst>
          </a:custGeom>
          <a:ln w="3810">
            <a:solidFill>
              <a:srgbClr val="231916"/>
            </a:solidFill>
            <a:prstDash val="sysDot"/>
          </a:ln>
        </p:spPr>
        <p:txBody>
          <a:bodyPr wrap="square" lIns="0" tIns="0" rIns="0" bIns="0" rtlCol="0"/>
          <a:lstStyle/>
          <a:p>
            <a:endParaRPr/>
          </a:p>
        </p:txBody>
      </p:sp>
      <p:sp>
        <p:nvSpPr>
          <p:cNvPr id="20" name="object 20"/>
          <p:cNvSpPr/>
          <p:nvPr/>
        </p:nvSpPr>
        <p:spPr>
          <a:xfrm>
            <a:off x="11330429" y="2935190"/>
            <a:ext cx="2540" cy="158750"/>
          </a:xfrm>
          <a:custGeom>
            <a:avLst/>
            <a:gdLst/>
            <a:ahLst/>
            <a:cxnLst/>
            <a:rect l="l" t="t" r="r" b="b"/>
            <a:pathLst>
              <a:path w="2539" h="158750">
                <a:moveTo>
                  <a:pt x="2082" y="158483"/>
                </a:moveTo>
                <a:lnTo>
                  <a:pt x="0" y="0"/>
                </a:lnTo>
              </a:path>
            </a:pathLst>
          </a:custGeom>
          <a:ln w="3810">
            <a:solidFill>
              <a:srgbClr val="231916"/>
            </a:solidFill>
            <a:prstDash val="sysDot"/>
          </a:ln>
        </p:spPr>
        <p:txBody>
          <a:bodyPr wrap="square" lIns="0" tIns="0" rIns="0" bIns="0" rtlCol="0"/>
          <a:lstStyle/>
          <a:p>
            <a:endParaRPr/>
          </a:p>
        </p:txBody>
      </p:sp>
      <p:grpSp>
        <p:nvGrpSpPr>
          <p:cNvPr id="21" name="object 21"/>
          <p:cNvGrpSpPr/>
          <p:nvPr/>
        </p:nvGrpSpPr>
        <p:grpSpPr>
          <a:xfrm>
            <a:off x="10377780" y="3057212"/>
            <a:ext cx="958215" cy="67310"/>
            <a:chOff x="5323179" y="3057212"/>
            <a:chExt cx="958215" cy="67310"/>
          </a:xfrm>
        </p:grpSpPr>
        <p:sp>
          <p:nvSpPr>
            <p:cNvPr id="22" name="object 22"/>
            <p:cNvSpPr/>
            <p:nvPr/>
          </p:nvSpPr>
          <p:spPr>
            <a:xfrm>
              <a:off x="5323179" y="3057448"/>
              <a:ext cx="958215" cy="67310"/>
            </a:xfrm>
            <a:custGeom>
              <a:avLst/>
              <a:gdLst/>
              <a:ahLst/>
              <a:cxnLst/>
              <a:rect l="l" t="t" r="r" b="b"/>
              <a:pathLst>
                <a:path w="958214" h="67310">
                  <a:moveTo>
                    <a:pt x="958024" y="33235"/>
                  </a:moveTo>
                  <a:lnTo>
                    <a:pt x="706539" y="33235"/>
                  </a:lnTo>
                  <a:lnTo>
                    <a:pt x="706539" y="0"/>
                  </a:lnTo>
                  <a:lnTo>
                    <a:pt x="0" y="0"/>
                  </a:lnTo>
                  <a:lnTo>
                    <a:pt x="0" y="33553"/>
                  </a:lnTo>
                  <a:lnTo>
                    <a:pt x="702475" y="33553"/>
                  </a:lnTo>
                  <a:lnTo>
                    <a:pt x="702475" y="66789"/>
                  </a:lnTo>
                  <a:lnTo>
                    <a:pt x="958024" y="66789"/>
                  </a:lnTo>
                  <a:lnTo>
                    <a:pt x="958024" y="33235"/>
                  </a:lnTo>
                  <a:close/>
                </a:path>
              </a:pathLst>
            </a:custGeom>
            <a:solidFill>
              <a:srgbClr val="231916"/>
            </a:solidFill>
          </p:spPr>
          <p:txBody>
            <a:bodyPr wrap="square" lIns="0" tIns="0" rIns="0" bIns="0" rtlCol="0"/>
            <a:lstStyle/>
            <a:p>
              <a:endParaRPr/>
            </a:p>
          </p:txBody>
        </p:sp>
        <p:sp>
          <p:nvSpPr>
            <p:cNvPr id="23" name="object 23"/>
            <p:cNvSpPr/>
            <p:nvPr/>
          </p:nvSpPr>
          <p:spPr>
            <a:xfrm>
              <a:off x="6021975" y="3061822"/>
              <a:ext cx="255904" cy="0"/>
            </a:xfrm>
            <a:custGeom>
              <a:avLst/>
              <a:gdLst/>
              <a:ahLst/>
              <a:cxnLst/>
              <a:rect l="l" t="t" r="r" b="b"/>
              <a:pathLst>
                <a:path w="255904">
                  <a:moveTo>
                    <a:pt x="0" y="0"/>
                  </a:moveTo>
                  <a:lnTo>
                    <a:pt x="255701" y="0"/>
                  </a:lnTo>
                </a:path>
              </a:pathLst>
            </a:custGeom>
            <a:ln w="9220">
              <a:solidFill>
                <a:srgbClr val="231916"/>
              </a:solidFill>
            </a:ln>
          </p:spPr>
          <p:txBody>
            <a:bodyPr wrap="square" lIns="0" tIns="0" rIns="0" bIns="0" rtlCol="0"/>
            <a:lstStyle/>
            <a:p>
              <a:endParaRPr/>
            </a:p>
          </p:txBody>
        </p:sp>
      </p:grpSp>
      <p:sp>
        <p:nvSpPr>
          <p:cNvPr id="24" name="object 24"/>
          <p:cNvSpPr/>
          <p:nvPr/>
        </p:nvSpPr>
        <p:spPr>
          <a:xfrm>
            <a:off x="11332064" y="3238442"/>
            <a:ext cx="0" cy="52069"/>
          </a:xfrm>
          <a:custGeom>
            <a:avLst/>
            <a:gdLst/>
            <a:ahLst/>
            <a:cxnLst/>
            <a:rect l="l" t="t" r="r" b="b"/>
            <a:pathLst>
              <a:path h="52070">
                <a:moveTo>
                  <a:pt x="0" y="0"/>
                </a:moveTo>
                <a:lnTo>
                  <a:pt x="0" y="52069"/>
                </a:lnTo>
              </a:path>
            </a:pathLst>
          </a:custGeom>
          <a:ln w="6350">
            <a:solidFill>
              <a:srgbClr val="231916"/>
            </a:solidFill>
          </a:ln>
        </p:spPr>
        <p:txBody>
          <a:bodyPr wrap="square" lIns="0" tIns="0" rIns="0" bIns="0" rtlCol="0"/>
          <a:lstStyle/>
          <a:p>
            <a:endParaRPr/>
          </a:p>
        </p:txBody>
      </p:sp>
      <p:sp>
        <p:nvSpPr>
          <p:cNvPr id="25" name="object 25"/>
          <p:cNvSpPr/>
          <p:nvPr/>
        </p:nvSpPr>
        <p:spPr>
          <a:xfrm>
            <a:off x="10152199" y="1762811"/>
            <a:ext cx="40640" cy="75565"/>
          </a:xfrm>
          <a:custGeom>
            <a:avLst/>
            <a:gdLst/>
            <a:ahLst/>
            <a:cxnLst/>
            <a:rect l="l" t="t" r="r" b="b"/>
            <a:pathLst>
              <a:path w="40639" h="75564">
                <a:moveTo>
                  <a:pt x="20091" y="0"/>
                </a:moveTo>
                <a:lnTo>
                  <a:pt x="0" y="74955"/>
                </a:lnTo>
                <a:lnTo>
                  <a:pt x="40182" y="74955"/>
                </a:lnTo>
                <a:lnTo>
                  <a:pt x="20091" y="0"/>
                </a:lnTo>
                <a:close/>
              </a:path>
            </a:pathLst>
          </a:custGeom>
          <a:solidFill>
            <a:srgbClr val="231916"/>
          </a:solidFill>
        </p:spPr>
        <p:txBody>
          <a:bodyPr wrap="square" lIns="0" tIns="0" rIns="0" bIns="0" rtlCol="0"/>
          <a:lstStyle/>
          <a:p>
            <a:endParaRPr/>
          </a:p>
        </p:txBody>
      </p:sp>
      <p:sp>
        <p:nvSpPr>
          <p:cNvPr id="26" name="object 26"/>
          <p:cNvSpPr/>
          <p:nvPr/>
        </p:nvSpPr>
        <p:spPr>
          <a:xfrm>
            <a:off x="11919889" y="3074408"/>
            <a:ext cx="75565" cy="40640"/>
          </a:xfrm>
          <a:custGeom>
            <a:avLst/>
            <a:gdLst/>
            <a:ahLst/>
            <a:cxnLst/>
            <a:rect l="l" t="t" r="r" b="b"/>
            <a:pathLst>
              <a:path w="75565" h="40639">
                <a:moveTo>
                  <a:pt x="0" y="0"/>
                </a:moveTo>
                <a:lnTo>
                  <a:pt x="0" y="40182"/>
                </a:lnTo>
                <a:lnTo>
                  <a:pt x="74955" y="20091"/>
                </a:lnTo>
                <a:lnTo>
                  <a:pt x="0" y="0"/>
                </a:lnTo>
                <a:close/>
              </a:path>
            </a:pathLst>
          </a:custGeom>
          <a:solidFill>
            <a:srgbClr val="231916"/>
          </a:solidFill>
        </p:spPr>
        <p:txBody>
          <a:bodyPr wrap="square" lIns="0" tIns="0" rIns="0" bIns="0" rtlCol="0"/>
          <a:lstStyle/>
          <a:p>
            <a:endParaRPr/>
          </a:p>
        </p:txBody>
      </p:sp>
      <p:sp>
        <p:nvSpPr>
          <p:cNvPr id="27" name="object 27"/>
          <p:cNvSpPr/>
          <p:nvPr/>
        </p:nvSpPr>
        <p:spPr>
          <a:xfrm>
            <a:off x="11258097" y="3240993"/>
            <a:ext cx="75565" cy="40640"/>
          </a:xfrm>
          <a:custGeom>
            <a:avLst/>
            <a:gdLst/>
            <a:ahLst/>
            <a:cxnLst/>
            <a:rect l="l" t="t" r="r" b="b"/>
            <a:pathLst>
              <a:path w="75564" h="40639">
                <a:moveTo>
                  <a:pt x="0" y="0"/>
                </a:moveTo>
                <a:lnTo>
                  <a:pt x="0" y="40182"/>
                </a:lnTo>
                <a:lnTo>
                  <a:pt x="74955" y="20091"/>
                </a:lnTo>
                <a:lnTo>
                  <a:pt x="0" y="0"/>
                </a:lnTo>
                <a:close/>
              </a:path>
            </a:pathLst>
          </a:custGeom>
          <a:solidFill>
            <a:srgbClr val="231916"/>
          </a:solidFill>
        </p:spPr>
        <p:txBody>
          <a:bodyPr wrap="square" lIns="0" tIns="0" rIns="0" bIns="0" rtlCol="0"/>
          <a:lstStyle/>
          <a:p>
            <a:endParaRPr/>
          </a:p>
        </p:txBody>
      </p:sp>
      <p:sp>
        <p:nvSpPr>
          <p:cNvPr id="28" name="object 28"/>
          <p:cNvSpPr/>
          <p:nvPr/>
        </p:nvSpPr>
        <p:spPr>
          <a:xfrm>
            <a:off x="11010531" y="3241001"/>
            <a:ext cx="149860" cy="40640"/>
          </a:xfrm>
          <a:custGeom>
            <a:avLst/>
            <a:gdLst/>
            <a:ahLst/>
            <a:cxnLst/>
            <a:rect l="l" t="t" r="r" b="b"/>
            <a:pathLst>
              <a:path w="149860" h="40639">
                <a:moveTo>
                  <a:pt x="149263" y="0"/>
                </a:moveTo>
                <a:lnTo>
                  <a:pt x="74625" y="20015"/>
                </a:lnTo>
                <a:lnTo>
                  <a:pt x="0" y="0"/>
                </a:lnTo>
                <a:lnTo>
                  <a:pt x="0" y="40182"/>
                </a:lnTo>
                <a:lnTo>
                  <a:pt x="74625" y="20180"/>
                </a:lnTo>
                <a:lnTo>
                  <a:pt x="149263" y="40182"/>
                </a:lnTo>
                <a:lnTo>
                  <a:pt x="149263" y="0"/>
                </a:lnTo>
                <a:close/>
              </a:path>
            </a:pathLst>
          </a:custGeom>
          <a:solidFill>
            <a:srgbClr val="231916"/>
          </a:solidFill>
        </p:spPr>
        <p:txBody>
          <a:bodyPr wrap="square" lIns="0" tIns="0" rIns="0" bIns="0" rtlCol="0"/>
          <a:lstStyle/>
          <a:p>
            <a:endParaRPr/>
          </a:p>
        </p:txBody>
      </p:sp>
      <p:sp>
        <p:nvSpPr>
          <p:cNvPr id="29" name="object 29"/>
          <p:cNvSpPr/>
          <p:nvPr/>
        </p:nvSpPr>
        <p:spPr>
          <a:xfrm>
            <a:off x="10406036" y="3240993"/>
            <a:ext cx="75565" cy="40640"/>
          </a:xfrm>
          <a:custGeom>
            <a:avLst/>
            <a:gdLst/>
            <a:ahLst/>
            <a:cxnLst/>
            <a:rect l="l" t="t" r="r" b="b"/>
            <a:pathLst>
              <a:path w="75564" h="40639">
                <a:moveTo>
                  <a:pt x="74955" y="0"/>
                </a:moveTo>
                <a:lnTo>
                  <a:pt x="0" y="20091"/>
                </a:lnTo>
                <a:lnTo>
                  <a:pt x="74955" y="40182"/>
                </a:lnTo>
                <a:lnTo>
                  <a:pt x="74955" y="0"/>
                </a:lnTo>
                <a:close/>
              </a:path>
            </a:pathLst>
          </a:custGeom>
          <a:solidFill>
            <a:srgbClr val="231916"/>
          </a:solidFill>
        </p:spPr>
        <p:txBody>
          <a:bodyPr wrap="square" lIns="0" tIns="0" rIns="0" bIns="0" rtlCol="0"/>
          <a:lstStyle/>
          <a:p>
            <a:endParaRPr/>
          </a:p>
        </p:txBody>
      </p:sp>
      <p:sp>
        <p:nvSpPr>
          <p:cNvPr id="30" name="object 30"/>
          <p:cNvSpPr/>
          <p:nvPr/>
        </p:nvSpPr>
        <p:spPr>
          <a:xfrm>
            <a:off x="10386213" y="1761356"/>
            <a:ext cx="1374775" cy="1191895"/>
          </a:xfrm>
          <a:custGeom>
            <a:avLst/>
            <a:gdLst/>
            <a:ahLst/>
            <a:cxnLst/>
            <a:rect l="l" t="t" r="r" b="b"/>
            <a:pathLst>
              <a:path w="1374775" h="1191895">
                <a:moveTo>
                  <a:pt x="251460" y="0"/>
                </a:moveTo>
                <a:lnTo>
                  <a:pt x="258335" y="71840"/>
                </a:lnTo>
                <a:lnTo>
                  <a:pt x="265864" y="110304"/>
                </a:lnTo>
                <a:lnTo>
                  <a:pt x="276104" y="150096"/>
                </a:lnTo>
                <a:lnTo>
                  <a:pt x="289043" y="190938"/>
                </a:lnTo>
                <a:lnTo>
                  <a:pt x="304670" y="232553"/>
                </a:lnTo>
                <a:lnTo>
                  <a:pt x="322971" y="274666"/>
                </a:lnTo>
                <a:lnTo>
                  <a:pt x="343935" y="316998"/>
                </a:lnTo>
                <a:lnTo>
                  <a:pt x="367550" y="359273"/>
                </a:lnTo>
                <a:lnTo>
                  <a:pt x="393804" y="401214"/>
                </a:lnTo>
                <a:lnTo>
                  <a:pt x="422685" y="442545"/>
                </a:lnTo>
                <a:lnTo>
                  <a:pt x="454180" y="482989"/>
                </a:lnTo>
                <a:lnTo>
                  <a:pt x="488277" y="522268"/>
                </a:lnTo>
                <a:lnTo>
                  <a:pt x="524966" y="560107"/>
                </a:lnTo>
                <a:lnTo>
                  <a:pt x="564232" y="596227"/>
                </a:lnTo>
                <a:lnTo>
                  <a:pt x="606065" y="630353"/>
                </a:lnTo>
                <a:lnTo>
                  <a:pt x="650452" y="662208"/>
                </a:lnTo>
                <a:lnTo>
                  <a:pt x="697382" y="691515"/>
                </a:lnTo>
                <a:lnTo>
                  <a:pt x="697736" y="781138"/>
                </a:lnTo>
                <a:lnTo>
                  <a:pt x="697696" y="897404"/>
                </a:lnTo>
                <a:lnTo>
                  <a:pt x="697500" y="998110"/>
                </a:lnTo>
                <a:lnTo>
                  <a:pt x="697382" y="1041057"/>
                </a:lnTo>
                <a:lnTo>
                  <a:pt x="716835" y="1106468"/>
                </a:lnTo>
                <a:lnTo>
                  <a:pt x="755545" y="1140058"/>
                </a:lnTo>
                <a:lnTo>
                  <a:pt x="793469" y="1152433"/>
                </a:lnTo>
                <a:lnTo>
                  <a:pt x="810564" y="1154201"/>
                </a:lnTo>
                <a:lnTo>
                  <a:pt x="1374444" y="1191590"/>
                </a:lnTo>
              </a:path>
              <a:path w="1374775" h="1191895">
                <a:moveTo>
                  <a:pt x="0" y="0"/>
                </a:moveTo>
                <a:lnTo>
                  <a:pt x="3386" y="76287"/>
                </a:lnTo>
                <a:lnTo>
                  <a:pt x="6894" y="117238"/>
                </a:lnTo>
                <a:lnTo>
                  <a:pt x="11952" y="159622"/>
                </a:lnTo>
                <a:lnTo>
                  <a:pt x="18818" y="203110"/>
                </a:lnTo>
                <a:lnTo>
                  <a:pt x="27746" y="247374"/>
                </a:lnTo>
                <a:lnTo>
                  <a:pt x="38992" y="292086"/>
                </a:lnTo>
                <a:lnTo>
                  <a:pt x="52813" y="336916"/>
                </a:lnTo>
                <a:lnTo>
                  <a:pt x="69464" y="381536"/>
                </a:lnTo>
                <a:lnTo>
                  <a:pt x="89202" y="425618"/>
                </a:lnTo>
                <a:lnTo>
                  <a:pt x="112282" y="468833"/>
                </a:lnTo>
                <a:lnTo>
                  <a:pt x="138960" y="510853"/>
                </a:lnTo>
                <a:lnTo>
                  <a:pt x="169492" y="551348"/>
                </a:lnTo>
                <a:lnTo>
                  <a:pt x="204134" y="589990"/>
                </a:lnTo>
                <a:lnTo>
                  <a:pt x="243142" y="626451"/>
                </a:lnTo>
                <a:lnTo>
                  <a:pt x="286772" y="660402"/>
                </a:lnTo>
                <a:lnTo>
                  <a:pt x="335280" y="691515"/>
                </a:lnTo>
                <a:lnTo>
                  <a:pt x="335633" y="781138"/>
                </a:lnTo>
                <a:lnTo>
                  <a:pt x="335594" y="897404"/>
                </a:lnTo>
                <a:lnTo>
                  <a:pt x="335397" y="998110"/>
                </a:lnTo>
                <a:lnTo>
                  <a:pt x="335280" y="1041057"/>
                </a:lnTo>
                <a:lnTo>
                  <a:pt x="354728" y="1106468"/>
                </a:lnTo>
                <a:lnTo>
                  <a:pt x="393430" y="1140058"/>
                </a:lnTo>
                <a:lnTo>
                  <a:pt x="431345" y="1152433"/>
                </a:lnTo>
                <a:lnTo>
                  <a:pt x="448437" y="1154201"/>
                </a:lnTo>
                <a:lnTo>
                  <a:pt x="947496" y="1182941"/>
                </a:lnTo>
              </a:path>
            </a:pathLst>
          </a:custGeom>
          <a:ln w="19050">
            <a:solidFill>
              <a:srgbClr val="3DCD58"/>
            </a:solidFill>
          </a:ln>
        </p:spPr>
        <p:txBody>
          <a:bodyPr wrap="square" lIns="0" tIns="0" rIns="0" bIns="0" rtlCol="0"/>
          <a:lstStyle/>
          <a:p>
            <a:endParaRPr/>
          </a:p>
        </p:txBody>
      </p:sp>
      <p:grpSp>
        <p:nvGrpSpPr>
          <p:cNvPr id="31" name="object 31"/>
          <p:cNvGrpSpPr/>
          <p:nvPr/>
        </p:nvGrpSpPr>
        <p:grpSpPr>
          <a:xfrm>
            <a:off x="5626100" y="3104349"/>
            <a:ext cx="1051560" cy="757555"/>
            <a:chOff x="571500" y="3104348"/>
            <a:chExt cx="1051560" cy="757555"/>
          </a:xfrm>
        </p:grpSpPr>
        <p:sp>
          <p:nvSpPr>
            <p:cNvPr id="32" name="object 32"/>
            <p:cNvSpPr/>
            <p:nvPr/>
          </p:nvSpPr>
          <p:spPr>
            <a:xfrm>
              <a:off x="591591" y="3167479"/>
              <a:ext cx="967105" cy="674370"/>
            </a:xfrm>
            <a:custGeom>
              <a:avLst/>
              <a:gdLst/>
              <a:ahLst/>
              <a:cxnLst/>
              <a:rect l="l" t="t" r="r" b="b"/>
              <a:pathLst>
                <a:path w="967105" h="674370">
                  <a:moveTo>
                    <a:pt x="0" y="0"/>
                  </a:moveTo>
                  <a:lnTo>
                    <a:pt x="0" y="674204"/>
                  </a:lnTo>
                  <a:lnTo>
                    <a:pt x="966965" y="674204"/>
                  </a:lnTo>
                </a:path>
              </a:pathLst>
            </a:custGeom>
            <a:ln w="8890">
              <a:solidFill>
                <a:srgbClr val="231916"/>
              </a:solidFill>
            </a:ln>
          </p:spPr>
          <p:txBody>
            <a:bodyPr wrap="square" lIns="0" tIns="0" rIns="0" bIns="0" rtlCol="0"/>
            <a:lstStyle/>
            <a:p>
              <a:endParaRPr/>
            </a:p>
          </p:txBody>
        </p:sp>
        <p:sp>
          <p:nvSpPr>
            <p:cNvPr id="33" name="object 33"/>
            <p:cNvSpPr/>
            <p:nvPr/>
          </p:nvSpPr>
          <p:spPr>
            <a:xfrm>
              <a:off x="932477" y="3159833"/>
              <a:ext cx="0" cy="680720"/>
            </a:xfrm>
            <a:custGeom>
              <a:avLst/>
              <a:gdLst/>
              <a:ahLst/>
              <a:cxnLst/>
              <a:rect l="l" t="t" r="r" b="b"/>
              <a:pathLst>
                <a:path h="680720">
                  <a:moveTo>
                    <a:pt x="0" y="0"/>
                  </a:moveTo>
                  <a:lnTo>
                    <a:pt x="0" y="680097"/>
                  </a:lnTo>
                </a:path>
              </a:pathLst>
            </a:custGeom>
            <a:ln w="3810">
              <a:solidFill>
                <a:srgbClr val="231916"/>
              </a:solidFill>
              <a:prstDash val="lgDash"/>
            </a:ln>
          </p:spPr>
          <p:txBody>
            <a:bodyPr wrap="square" lIns="0" tIns="0" rIns="0" bIns="0" rtlCol="0"/>
            <a:lstStyle/>
            <a:p>
              <a:endParaRPr/>
            </a:p>
          </p:txBody>
        </p:sp>
        <p:sp>
          <p:nvSpPr>
            <p:cNvPr id="34" name="object 34"/>
            <p:cNvSpPr/>
            <p:nvPr/>
          </p:nvSpPr>
          <p:spPr>
            <a:xfrm>
              <a:off x="698238" y="3159833"/>
              <a:ext cx="0" cy="680720"/>
            </a:xfrm>
            <a:custGeom>
              <a:avLst/>
              <a:gdLst/>
              <a:ahLst/>
              <a:cxnLst/>
              <a:rect l="l" t="t" r="r" b="b"/>
              <a:pathLst>
                <a:path h="680720">
                  <a:moveTo>
                    <a:pt x="0" y="0"/>
                  </a:moveTo>
                  <a:lnTo>
                    <a:pt x="0" y="680097"/>
                  </a:lnTo>
                </a:path>
              </a:pathLst>
            </a:custGeom>
            <a:ln w="3810">
              <a:solidFill>
                <a:srgbClr val="231916"/>
              </a:solidFill>
              <a:prstDash val="lgDash"/>
            </a:ln>
          </p:spPr>
          <p:txBody>
            <a:bodyPr wrap="square" lIns="0" tIns="0" rIns="0" bIns="0" rtlCol="0"/>
            <a:lstStyle/>
            <a:p>
              <a:endParaRPr/>
            </a:p>
          </p:txBody>
        </p:sp>
        <p:sp>
          <p:nvSpPr>
            <p:cNvPr id="35" name="object 35"/>
            <p:cNvSpPr/>
            <p:nvPr/>
          </p:nvSpPr>
          <p:spPr>
            <a:xfrm>
              <a:off x="699046" y="3155753"/>
              <a:ext cx="829944" cy="594360"/>
            </a:xfrm>
            <a:custGeom>
              <a:avLst/>
              <a:gdLst/>
              <a:ahLst/>
              <a:cxnLst/>
              <a:rect l="l" t="t" r="r" b="b"/>
              <a:pathLst>
                <a:path w="829944" h="594360">
                  <a:moveTo>
                    <a:pt x="233578" y="0"/>
                  </a:moveTo>
                  <a:lnTo>
                    <a:pt x="234103" y="97746"/>
                  </a:lnTo>
                  <a:lnTo>
                    <a:pt x="248877" y="150037"/>
                  </a:lnTo>
                  <a:lnTo>
                    <a:pt x="291037" y="174611"/>
                  </a:lnTo>
                  <a:lnTo>
                    <a:pt x="373722" y="189204"/>
                  </a:lnTo>
                  <a:lnTo>
                    <a:pt x="373974" y="264729"/>
                  </a:lnTo>
                  <a:lnTo>
                    <a:pt x="373946" y="373787"/>
                  </a:lnTo>
                  <a:lnTo>
                    <a:pt x="373806" y="471866"/>
                  </a:lnTo>
                  <a:lnTo>
                    <a:pt x="373722" y="514451"/>
                  </a:lnTo>
                  <a:lnTo>
                    <a:pt x="387445" y="560611"/>
                  </a:lnTo>
                  <a:lnTo>
                    <a:pt x="414748" y="584315"/>
                  </a:lnTo>
                  <a:lnTo>
                    <a:pt x="441497" y="593048"/>
                  </a:lnTo>
                  <a:lnTo>
                    <a:pt x="453555" y="594296"/>
                  </a:lnTo>
                  <a:lnTo>
                    <a:pt x="829741" y="594296"/>
                  </a:lnTo>
                </a:path>
                <a:path w="829944" h="594360">
                  <a:moveTo>
                    <a:pt x="0" y="0"/>
                  </a:moveTo>
                  <a:lnTo>
                    <a:pt x="1848" y="99411"/>
                  </a:lnTo>
                  <a:lnTo>
                    <a:pt x="14784" y="152257"/>
                  </a:lnTo>
                  <a:lnTo>
                    <a:pt x="49897" y="176275"/>
                  </a:lnTo>
                  <a:lnTo>
                    <a:pt x="118275" y="189204"/>
                  </a:lnTo>
                  <a:lnTo>
                    <a:pt x="118516" y="264729"/>
                  </a:lnTo>
                  <a:lnTo>
                    <a:pt x="118489" y="373787"/>
                  </a:lnTo>
                  <a:lnTo>
                    <a:pt x="118355" y="471866"/>
                  </a:lnTo>
                  <a:lnTo>
                    <a:pt x="118275" y="514451"/>
                  </a:lnTo>
                  <a:lnTo>
                    <a:pt x="131989" y="560611"/>
                  </a:lnTo>
                  <a:lnTo>
                    <a:pt x="159289" y="584315"/>
                  </a:lnTo>
                  <a:lnTo>
                    <a:pt x="186037" y="593048"/>
                  </a:lnTo>
                  <a:lnTo>
                    <a:pt x="198094" y="594296"/>
                  </a:lnTo>
                  <a:lnTo>
                    <a:pt x="357771" y="594296"/>
                  </a:lnTo>
                </a:path>
              </a:pathLst>
            </a:custGeom>
            <a:ln w="19050">
              <a:solidFill>
                <a:srgbClr val="3DCD58"/>
              </a:solidFill>
            </a:ln>
          </p:spPr>
          <p:txBody>
            <a:bodyPr wrap="square" lIns="0" tIns="0" rIns="0" bIns="0" rtlCol="0"/>
            <a:lstStyle/>
            <a:p>
              <a:endParaRPr/>
            </a:p>
          </p:txBody>
        </p:sp>
        <p:sp>
          <p:nvSpPr>
            <p:cNvPr id="36" name="object 36"/>
            <p:cNvSpPr/>
            <p:nvPr/>
          </p:nvSpPr>
          <p:spPr>
            <a:xfrm>
              <a:off x="571500" y="3104349"/>
              <a:ext cx="1051560" cy="757555"/>
            </a:xfrm>
            <a:custGeom>
              <a:avLst/>
              <a:gdLst/>
              <a:ahLst/>
              <a:cxnLst/>
              <a:rect l="l" t="t" r="r" b="b"/>
              <a:pathLst>
                <a:path w="1051560" h="757554">
                  <a:moveTo>
                    <a:pt x="40182" y="74955"/>
                  </a:moveTo>
                  <a:lnTo>
                    <a:pt x="20091" y="0"/>
                  </a:lnTo>
                  <a:lnTo>
                    <a:pt x="0" y="74955"/>
                  </a:lnTo>
                  <a:lnTo>
                    <a:pt x="40182" y="74955"/>
                  </a:lnTo>
                  <a:close/>
                </a:path>
                <a:path w="1051560" h="757554">
                  <a:moveTo>
                    <a:pt x="1051013" y="737349"/>
                  </a:moveTo>
                  <a:lnTo>
                    <a:pt x="976058" y="717257"/>
                  </a:lnTo>
                  <a:lnTo>
                    <a:pt x="976058" y="757440"/>
                  </a:lnTo>
                  <a:lnTo>
                    <a:pt x="1051013" y="737349"/>
                  </a:lnTo>
                  <a:close/>
                </a:path>
              </a:pathLst>
            </a:custGeom>
            <a:solidFill>
              <a:srgbClr val="231916"/>
            </a:solidFill>
          </p:spPr>
          <p:txBody>
            <a:bodyPr wrap="square" lIns="0" tIns="0" rIns="0" bIns="0" rtlCol="0"/>
            <a:lstStyle/>
            <a:p>
              <a:endParaRPr/>
            </a:p>
          </p:txBody>
        </p:sp>
      </p:grpSp>
      <p:grpSp>
        <p:nvGrpSpPr>
          <p:cNvPr id="37" name="object 37"/>
          <p:cNvGrpSpPr/>
          <p:nvPr/>
        </p:nvGrpSpPr>
        <p:grpSpPr>
          <a:xfrm>
            <a:off x="6911301" y="3082236"/>
            <a:ext cx="1081405" cy="779145"/>
            <a:chOff x="1856700" y="3082235"/>
            <a:chExt cx="1081405" cy="779145"/>
          </a:xfrm>
        </p:grpSpPr>
        <p:sp>
          <p:nvSpPr>
            <p:cNvPr id="38" name="object 38"/>
            <p:cNvSpPr/>
            <p:nvPr/>
          </p:nvSpPr>
          <p:spPr>
            <a:xfrm>
              <a:off x="2580909" y="3735939"/>
              <a:ext cx="0" cy="106045"/>
            </a:xfrm>
            <a:custGeom>
              <a:avLst/>
              <a:gdLst/>
              <a:ahLst/>
              <a:cxnLst/>
              <a:rect l="l" t="t" r="r" b="b"/>
              <a:pathLst>
                <a:path h="106045">
                  <a:moveTo>
                    <a:pt x="0" y="0"/>
                  </a:moveTo>
                  <a:lnTo>
                    <a:pt x="0" y="105956"/>
                  </a:lnTo>
                </a:path>
              </a:pathLst>
            </a:custGeom>
            <a:ln w="3810">
              <a:solidFill>
                <a:srgbClr val="231916"/>
              </a:solidFill>
              <a:prstDash val="sysDot"/>
            </a:ln>
          </p:spPr>
          <p:txBody>
            <a:bodyPr wrap="square" lIns="0" tIns="0" rIns="0" bIns="0" rtlCol="0"/>
            <a:lstStyle/>
            <a:p>
              <a:endParaRPr/>
            </a:p>
          </p:txBody>
        </p:sp>
        <p:sp>
          <p:nvSpPr>
            <p:cNvPr id="39" name="object 39"/>
            <p:cNvSpPr/>
            <p:nvPr/>
          </p:nvSpPr>
          <p:spPr>
            <a:xfrm>
              <a:off x="1876792" y="3121465"/>
              <a:ext cx="999490" cy="719455"/>
            </a:xfrm>
            <a:custGeom>
              <a:avLst/>
              <a:gdLst/>
              <a:ahLst/>
              <a:cxnLst/>
              <a:rect l="l" t="t" r="r" b="b"/>
              <a:pathLst>
                <a:path w="999489" h="719454">
                  <a:moveTo>
                    <a:pt x="0" y="0"/>
                  </a:moveTo>
                  <a:lnTo>
                    <a:pt x="0" y="719404"/>
                  </a:lnTo>
                  <a:lnTo>
                    <a:pt x="998943" y="719404"/>
                  </a:lnTo>
                </a:path>
              </a:pathLst>
            </a:custGeom>
            <a:ln w="8890">
              <a:solidFill>
                <a:srgbClr val="231916"/>
              </a:solidFill>
            </a:ln>
          </p:spPr>
          <p:txBody>
            <a:bodyPr wrap="square" lIns="0" tIns="0" rIns="0" bIns="0" rtlCol="0"/>
            <a:lstStyle/>
            <a:p>
              <a:endParaRPr/>
            </a:p>
          </p:txBody>
        </p:sp>
        <p:sp>
          <p:nvSpPr>
            <p:cNvPr id="40" name="object 40"/>
            <p:cNvSpPr/>
            <p:nvPr/>
          </p:nvSpPr>
          <p:spPr>
            <a:xfrm>
              <a:off x="2035722" y="3318427"/>
              <a:ext cx="795655" cy="419734"/>
            </a:xfrm>
            <a:custGeom>
              <a:avLst/>
              <a:gdLst/>
              <a:ahLst/>
              <a:cxnLst/>
              <a:rect l="l" t="t" r="r" b="b"/>
              <a:pathLst>
                <a:path w="795655" h="419735">
                  <a:moveTo>
                    <a:pt x="5479" y="0"/>
                  </a:moveTo>
                  <a:lnTo>
                    <a:pt x="0" y="66880"/>
                  </a:lnTo>
                  <a:lnTo>
                    <a:pt x="5839" y="101988"/>
                  </a:lnTo>
                  <a:lnTo>
                    <a:pt x="29898" y="116859"/>
                  </a:lnTo>
                  <a:lnTo>
                    <a:pt x="79075" y="123024"/>
                  </a:lnTo>
                  <a:lnTo>
                    <a:pt x="79290" y="179690"/>
                  </a:lnTo>
                  <a:lnTo>
                    <a:pt x="79266" y="255889"/>
                  </a:lnTo>
                  <a:lnTo>
                    <a:pt x="79147" y="322767"/>
                  </a:lnTo>
                  <a:lnTo>
                    <a:pt x="79075" y="351472"/>
                  </a:lnTo>
                  <a:lnTo>
                    <a:pt x="90731" y="390650"/>
                  </a:lnTo>
                  <a:lnTo>
                    <a:pt x="113921" y="410768"/>
                  </a:lnTo>
                  <a:lnTo>
                    <a:pt x="136640" y="418180"/>
                  </a:lnTo>
                  <a:lnTo>
                    <a:pt x="146881" y="419239"/>
                  </a:lnTo>
                  <a:lnTo>
                    <a:pt x="795660" y="419328"/>
                  </a:lnTo>
                </a:path>
              </a:pathLst>
            </a:custGeom>
            <a:ln w="19050">
              <a:solidFill>
                <a:srgbClr val="3DCD58"/>
              </a:solidFill>
            </a:ln>
          </p:spPr>
          <p:txBody>
            <a:bodyPr wrap="square" lIns="0" tIns="0" rIns="0" bIns="0" rtlCol="0"/>
            <a:lstStyle/>
            <a:p>
              <a:endParaRPr/>
            </a:p>
          </p:txBody>
        </p:sp>
        <p:sp>
          <p:nvSpPr>
            <p:cNvPr id="41" name="object 41"/>
            <p:cNvSpPr/>
            <p:nvPr/>
          </p:nvSpPr>
          <p:spPr>
            <a:xfrm>
              <a:off x="2034127" y="3129762"/>
              <a:ext cx="795655" cy="493395"/>
            </a:xfrm>
            <a:custGeom>
              <a:avLst/>
              <a:gdLst/>
              <a:ahLst/>
              <a:cxnLst/>
              <a:rect l="l" t="t" r="r" b="b"/>
              <a:pathLst>
                <a:path w="795655" h="493395">
                  <a:moveTo>
                    <a:pt x="0" y="0"/>
                  </a:moveTo>
                  <a:lnTo>
                    <a:pt x="14362" y="95578"/>
                  </a:lnTo>
                  <a:lnTo>
                    <a:pt x="40892" y="142978"/>
                  </a:lnTo>
                  <a:lnTo>
                    <a:pt x="99157" y="156185"/>
                  </a:lnTo>
                  <a:lnTo>
                    <a:pt x="208724" y="149186"/>
                  </a:lnTo>
                  <a:lnTo>
                    <a:pt x="208992" y="213326"/>
                  </a:lnTo>
                  <a:lnTo>
                    <a:pt x="208962" y="305957"/>
                  </a:lnTo>
                  <a:lnTo>
                    <a:pt x="208813" y="389265"/>
                  </a:lnTo>
                  <a:lnTo>
                    <a:pt x="208724" y="425437"/>
                  </a:lnTo>
                  <a:lnTo>
                    <a:pt x="223832" y="464644"/>
                  </a:lnTo>
                  <a:lnTo>
                    <a:pt x="253912" y="484778"/>
                  </a:lnTo>
                  <a:lnTo>
                    <a:pt x="283385" y="492195"/>
                  </a:lnTo>
                  <a:lnTo>
                    <a:pt x="296672" y="493255"/>
                  </a:lnTo>
                  <a:lnTo>
                    <a:pt x="795083" y="493255"/>
                  </a:lnTo>
                </a:path>
              </a:pathLst>
            </a:custGeom>
            <a:ln w="19050">
              <a:solidFill>
                <a:srgbClr val="3DCD58"/>
              </a:solidFill>
            </a:ln>
          </p:spPr>
          <p:txBody>
            <a:bodyPr wrap="square" lIns="0" tIns="0" rIns="0" bIns="0" rtlCol="0"/>
            <a:lstStyle/>
            <a:p>
              <a:endParaRPr/>
            </a:p>
          </p:txBody>
        </p:sp>
        <p:pic>
          <p:nvPicPr>
            <p:cNvPr id="42" name="object 42"/>
            <p:cNvPicPr/>
            <p:nvPr/>
          </p:nvPicPr>
          <p:blipFill>
            <a:blip r:embed="rId2" cstate="print"/>
            <a:stretch>
              <a:fillRect/>
            </a:stretch>
          </p:blipFill>
          <p:spPr>
            <a:xfrm>
              <a:off x="2685605" y="3616651"/>
              <a:ext cx="95572" cy="124587"/>
            </a:xfrm>
            <a:prstGeom prst="rect">
              <a:avLst/>
            </a:prstGeom>
          </p:spPr>
        </p:pic>
        <p:sp>
          <p:nvSpPr>
            <p:cNvPr id="43" name="object 43"/>
            <p:cNvSpPr/>
            <p:nvPr/>
          </p:nvSpPr>
          <p:spPr>
            <a:xfrm>
              <a:off x="1856689" y="3082238"/>
              <a:ext cx="1081405" cy="779145"/>
            </a:xfrm>
            <a:custGeom>
              <a:avLst/>
              <a:gdLst/>
              <a:ahLst/>
              <a:cxnLst/>
              <a:rect l="l" t="t" r="r" b="b"/>
              <a:pathLst>
                <a:path w="1081405" h="779145">
                  <a:moveTo>
                    <a:pt x="40182" y="74955"/>
                  </a:moveTo>
                  <a:lnTo>
                    <a:pt x="20091" y="0"/>
                  </a:lnTo>
                  <a:lnTo>
                    <a:pt x="0" y="74955"/>
                  </a:lnTo>
                  <a:lnTo>
                    <a:pt x="40182" y="74955"/>
                  </a:lnTo>
                  <a:close/>
                </a:path>
                <a:path w="1081405" h="779145">
                  <a:moveTo>
                    <a:pt x="1081316" y="758647"/>
                  </a:moveTo>
                  <a:lnTo>
                    <a:pt x="1006360" y="738555"/>
                  </a:lnTo>
                  <a:lnTo>
                    <a:pt x="1006360" y="778738"/>
                  </a:lnTo>
                  <a:lnTo>
                    <a:pt x="1081316" y="758647"/>
                  </a:lnTo>
                  <a:close/>
                </a:path>
              </a:pathLst>
            </a:custGeom>
            <a:solidFill>
              <a:srgbClr val="231916"/>
            </a:solidFill>
          </p:spPr>
          <p:txBody>
            <a:bodyPr wrap="square" lIns="0" tIns="0" rIns="0" bIns="0" rtlCol="0"/>
            <a:lstStyle/>
            <a:p>
              <a:endParaRPr/>
            </a:p>
          </p:txBody>
        </p:sp>
      </p:grpSp>
      <p:grpSp>
        <p:nvGrpSpPr>
          <p:cNvPr id="44" name="object 44"/>
          <p:cNvGrpSpPr/>
          <p:nvPr/>
        </p:nvGrpSpPr>
        <p:grpSpPr>
          <a:xfrm>
            <a:off x="8198301" y="3100374"/>
            <a:ext cx="1153795" cy="794385"/>
            <a:chOff x="3143700" y="3100373"/>
            <a:chExt cx="1153795" cy="794385"/>
          </a:xfrm>
        </p:grpSpPr>
        <p:sp>
          <p:nvSpPr>
            <p:cNvPr id="45" name="object 45"/>
            <p:cNvSpPr/>
            <p:nvPr/>
          </p:nvSpPr>
          <p:spPr>
            <a:xfrm>
              <a:off x="4222033" y="3854198"/>
              <a:ext cx="75565" cy="40640"/>
            </a:xfrm>
            <a:custGeom>
              <a:avLst/>
              <a:gdLst/>
              <a:ahLst/>
              <a:cxnLst/>
              <a:rect l="l" t="t" r="r" b="b"/>
              <a:pathLst>
                <a:path w="75564" h="40639">
                  <a:moveTo>
                    <a:pt x="0" y="0"/>
                  </a:moveTo>
                  <a:lnTo>
                    <a:pt x="0" y="40182"/>
                  </a:lnTo>
                  <a:lnTo>
                    <a:pt x="74955" y="20091"/>
                  </a:lnTo>
                  <a:lnTo>
                    <a:pt x="0" y="0"/>
                  </a:lnTo>
                  <a:close/>
                </a:path>
              </a:pathLst>
            </a:custGeom>
            <a:solidFill>
              <a:srgbClr val="231916"/>
            </a:solidFill>
          </p:spPr>
          <p:txBody>
            <a:bodyPr wrap="square" lIns="0" tIns="0" rIns="0" bIns="0" rtlCol="0"/>
            <a:lstStyle/>
            <a:p>
              <a:endParaRPr/>
            </a:p>
          </p:txBody>
        </p:sp>
        <p:sp>
          <p:nvSpPr>
            <p:cNvPr id="46" name="object 46"/>
            <p:cNvSpPr/>
            <p:nvPr/>
          </p:nvSpPr>
          <p:spPr>
            <a:xfrm>
              <a:off x="3163791" y="3157736"/>
              <a:ext cx="1068705" cy="716915"/>
            </a:xfrm>
            <a:custGeom>
              <a:avLst/>
              <a:gdLst/>
              <a:ahLst/>
              <a:cxnLst/>
              <a:rect l="l" t="t" r="r" b="b"/>
              <a:pathLst>
                <a:path w="1068704" h="716914">
                  <a:moveTo>
                    <a:pt x="0" y="0"/>
                  </a:moveTo>
                  <a:lnTo>
                    <a:pt x="0" y="716762"/>
                  </a:lnTo>
                  <a:lnTo>
                    <a:pt x="1068336" y="716762"/>
                  </a:lnTo>
                </a:path>
              </a:pathLst>
            </a:custGeom>
            <a:ln w="8890">
              <a:solidFill>
                <a:srgbClr val="231916"/>
              </a:solidFill>
            </a:ln>
          </p:spPr>
          <p:txBody>
            <a:bodyPr wrap="square" lIns="0" tIns="0" rIns="0" bIns="0" rtlCol="0"/>
            <a:lstStyle/>
            <a:p>
              <a:endParaRPr/>
            </a:p>
          </p:txBody>
        </p:sp>
        <p:sp>
          <p:nvSpPr>
            <p:cNvPr id="47" name="object 47"/>
            <p:cNvSpPr/>
            <p:nvPr/>
          </p:nvSpPr>
          <p:spPr>
            <a:xfrm>
              <a:off x="3836587" y="3683288"/>
              <a:ext cx="0" cy="193040"/>
            </a:xfrm>
            <a:custGeom>
              <a:avLst/>
              <a:gdLst/>
              <a:ahLst/>
              <a:cxnLst/>
              <a:rect l="l" t="t" r="r" b="b"/>
              <a:pathLst>
                <a:path h="193039">
                  <a:moveTo>
                    <a:pt x="0" y="0"/>
                  </a:moveTo>
                  <a:lnTo>
                    <a:pt x="0" y="192481"/>
                  </a:lnTo>
                </a:path>
              </a:pathLst>
            </a:custGeom>
            <a:ln w="3810">
              <a:solidFill>
                <a:srgbClr val="231916"/>
              </a:solidFill>
              <a:prstDash val="dash"/>
            </a:ln>
          </p:spPr>
          <p:txBody>
            <a:bodyPr wrap="square" lIns="0" tIns="0" rIns="0" bIns="0" rtlCol="0"/>
            <a:lstStyle/>
            <a:p>
              <a:endParaRPr/>
            </a:p>
          </p:txBody>
        </p:sp>
        <p:sp>
          <p:nvSpPr>
            <p:cNvPr id="48" name="object 48"/>
            <p:cNvSpPr/>
            <p:nvPr/>
          </p:nvSpPr>
          <p:spPr>
            <a:xfrm>
              <a:off x="3623062" y="3578119"/>
              <a:ext cx="0" cy="297815"/>
            </a:xfrm>
            <a:custGeom>
              <a:avLst/>
              <a:gdLst/>
              <a:ahLst/>
              <a:cxnLst/>
              <a:rect l="l" t="t" r="r" b="b"/>
              <a:pathLst>
                <a:path h="297814">
                  <a:moveTo>
                    <a:pt x="0" y="0"/>
                  </a:moveTo>
                  <a:lnTo>
                    <a:pt x="0" y="297649"/>
                  </a:lnTo>
                </a:path>
              </a:pathLst>
            </a:custGeom>
            <a:ln w="3810">
              <a:solidFill>
                <a:srgbClr val="231916"/>
              </a:solidFill>
              <a:prstDash val="dash"/>
            </a:ln>
          </p:spPr>
          <p:txBody>
            <a:bodyPr wrap="square" lIns="0" tIns="0" rIns="0" bIns="0" rtlCol="0"/>
            <a:lstStyle/>
            <a:p>
              <a:endParaRPr/>
            </a:p>
          </p:txBody>
        </p:sp>
        <p:sp>
          <p:nvSpPr>
            <p:cNvPr id="49" name="object 49"/>
            <p:cNvSpPr/>
            <p:nvPr/>
          </p:nvSpPr>
          <p:spPr>
            <a:xfrm>
              <a:off x="3744159" y="3560918"/>
              <a:ext cx="0" cy="314960"/>
            </a:xfrm>
            <a:custGeom>
              <a:avLst/>
              <a:gdLst/>
              <a:ahLst/>
              <a:cxnLst/>
              <a:rect l="l" t="t" r="r" b="b"/>
              <a:pathLst>
                <a:path h="314960">
                  <a:moveTo>
                    <a:pt x="0" y="0"/>
                  </a:moveTo>
                  <a:lnTo>
                    <a:pt x="0" y="314858"/>
                  </a:lnTo>
                </a:path>
              </a:pathLst>
            </a:custGeom>
            <a:ln w="3810">
              <a:solidFill>
                <a:srgbClr val="231916"/>
              </a:solidFill>
              <a:prstDash val="sysDot"/>
            </a:ln>
          </p:spPr>
          <p:txBody>
            <a:bodyPr wrap="square" lIns="0" tIns="0" rIns="0" bIns="0" rtlCol="0"/>
            <a:lstStyle/>
            <a:p>
              <a:endParaRPr/>
            </a:p>
          </p:txBody>
        </p:sp>
        <p:sp>
          <p:nvSpPr>
            <p:cNvPr id="50" name="object 50"/>
            <p:cNvSpPr/>
            <p:nvPr/>
          </p:nvSpPr>
          <p:spPr>
            <a:xfrm>
              <a:off x="3238713" y="3176571"/>
              <a:ext cx="796925" cy="599440"/>
            </a:xfrm>
            <a:custGeom>
              <a:avLst/>
              <a:gdLst/>
              <a:ahLst/>
              <a:cxnLst/>
              <a:rect l="l" t="t" r="r" b="b"/>
              <a:pathLst>
                <a:path w="796925" h="599439">
                  <a:moveTo>
                    <a:pt x="235826" y="0"/>
                  </a:moveTo>
                  <a:lnTo>
                    <a:pt x="236393" y="105371"/>
                  </a:lnTo>
                  <a:lnTo>
                    <a:pt x="252318" y="161742"/>
                  </a:lnTo>
                  <a:lnTo>
                    <a:pt x="297764" y="188236"/>
                  </a:lnTo>
                  <a:lnTo>
                    <a:pt x="386892" y="203974"/>
                  </a:lnTo>
                  <a:lnTo>
                    <a:pt x="387166" y="262459"/>
                  </a:lnTo>
                  <a:lnTo>
                    <a:pt x="387135" y="329609"/>
                  </a:lnTo>
                  <a:lnTo>
                    <a:pt x="386983" y="384929"/>
                  </a:lnTo>
                  <a:lnTo>
                    <a:pt x="386892" y="407923"/>
                  </a:lnTo>
                  <a:lnTo>
                    <a:pt x="401678" y="457674"/>
                  </a:lnTo>
                  <a:lnTo>
                    <a:pt x="431111" y="483222"/>
                  </a:lnTo>
                  <a:lnTo>
                    <a:pt x="459948" y="492634"/>
                  </a:lnTo>
                  <a:lnTo>
                    <a:pt x="472947" y="493979"/>
                  </a:lnTo>
                  <a:lnTo>
                    <a:pt x="599135" y="493979"/>
                  </a:lnTo>
                  <a:lnTo>
                    <a:pt x="599135" y="514375"/>
                  </a:lnTo>
                  <a:lnTo>
                    <a:pt x="613924" y="563922"/>
                  </a:lnTo>
                  <a:lnTo>
                    <a:pt x="643351" y="589033"/>
                  </a:lnTo>
                  <a:lnTo>
                    <a:pt x="672181" y="598012"/>
                  </a:lnTo>
                  <a:lnTo>
                    <a:pt x="685177" y="599160"/>
                  </a:lnTo>
                  <a:lnTo>
                    <a:pt x="796734" y="599160"/>
                  </a:lnTo>
                </a:path>
                <a:path w="796925" h="599439">
                  <a:moveTo>
                    <a:pt x="0" y="0"/>
                  </a:moveTo>
                  <a:lnTo>
                    <a:pt x="1991" y="107164"/>
                  </a:lnTo>
                  <a:lnTo>
                    <a:pt x="15933" y="164133"/>
                  </a:lnTo>
                  <a:lnTo>
                    <a:pt x="53776" y="190029"/>
                  </a:lnTo>
                  <a:lnTo>
                    <a:pt x="127469" y="203974"/>
                  </a:lnTo>
                  <a:lnTo>
                    <a:pt x="127737" y="278892"/>
                  </a:lnTo>
                  <a:lnTo>
                    <a:pt x="127708" y="382193"/>
                  </a:lnTo>
                  <a:lnTo>
                    <a:pt x="127559" y="473665"/>
                  </a:lnTo>
                  <a:lnTo>
                    <a:pt x="127469" y="513092"/>
                  </a:lnTo>
                  <a:lnTo>
                    <a:pt x="142258" y="562850"/>
                  </a:lnTo>
                  <a:lnTo>
                    <a:pt x="171686" y="588402"/>
                  </a:lnTo>
                  <a:lnTo>
                    <a:pt x="200516" y="597815"/>
                  </a:lnTo>
                  <a:lnTo>
                    <a:pt x="213512" y="599160"/>
                  </a:lnTo>
                  <a:lnTo>
                    <a:pt x="717067" y="599160"/>
                  </a:lnTo>
                </a:path>
              </a:pathLst>
            </a:custGeom>
            <a:ln w="19050">
              <a:solidFill>
                <a:srgbClr val="3DCD58"/>
              </a:solidFill>
            </a:ln>
          </p:spPr>
          <p:txBody>
            <a:bodyPr wrap="square" lIns="0" tIns="0" rIns="0" bIns="0" rtlCol="0"/>
            <a:lstStyle/>
            <a:p>
              <a:endParaRPr/>
            </a:p>
          </p:txBody>
        </p:sp>
        <p:sp>
          <p:nvSpPr>
            <p:cNvPr id="51" name="object 51"/>
            <p:cNvSpPr/>
            <p:nvPr/>
          </p:nvSpPr>
          <p:spPr>
            <a:xfrm>
              <a:off x="3143700" y="3100373"/>
              <a:ext cx="40640" cy="75565"/>
            </a:xfrm>
            <a:custGeom>
              <a:avLst/>
              <a:gdLst/>
              <a:ahLst/>
              <a:cxnLst/>
              <a:rect l="l" t="t" r="r" b="b"/>
              <a:pathLst>
                <a:path w="40639" h="75564">
                  <a:moveTo>
                    <a:pt x="20091" y="0"/>
                  </a:moveTo>
                  <a:lnTo>
                    <a:pt x="0" y="74955"/>
                  </a:lnTo>
                  <a:lnTo>
                    <a:pt x="40182" y="74955"/>
                  </a:lnTo>
                  <a:lnTo>
                    <a:pt x="20091" y="0"/>
                  </a:lnTo>
                  <a:close/>
                </a:path>
              </a:pathLst>
            </a:custGeom>
            <a:solidFill>
              <a:srgbClr val="231916"/>
            </a:solidFill>
          </p:spPr>
          <p:txBody>
            <a:bodyPr wrap="square" lIns="0" tIns="0" rIns="0" bIns="0" rtlCol="0"/>
            <a:lstStyle/>
            <a:p>
              <a:endParaRPr/>
            </a:p>
          </p:txBody>
        </p:sp>
      </p:grpSp>
      <p:sp>
        <p:nvSpPr>
          <p:cNvPr id="52" name="object 52"/>
          <p:cNvSpPr txBox="1"/>
          <p:nvPr/>
        </p:nvSpPr>
        <p:spPr>
          <a:xfrm>
            <a:off x="5613401" y="1236298"/>
            <a:ext cx="3434715" cy="415498"/>
          </a:xfrm>
          <a:prstGeom prst="rect">
            <a:avLst/>
          </a:prstGeom>
        </p:spPr>
        <p:txBody>
          <a:bodyPr vert="horz" wrap="square" lIns="0" tIns="12700" rIns="0" bIns="0" rtlCol="0">
            <a:spAutoFit/>
          </a:bodyPr>
          <a:lstStyle/>
          <a:p>
            <a:pPr marL="12700">
              <a:spcBef>
                <a:spcPts val="100"/>
              </a:spcBef>
            </a:pPr>
            <a:r>
              <a:rPr sz="800" spc="10" dirty="0">
                <a:solidFill>
                  <a:srgbClr val="3DCC58"/>
                </a:solidFill>
                <a:latin typeface="Microsoft Sans Serif"/>
                <a:cs typeface="Microsoft Sans Serif"/>
              </a:rPr>
              <a:t>Selectividad</a:t>
            </a:r>
            <a:r>
              <a:rPr sz="800" dirty="0">
                <a:solidFill>
                  <a:srgbClr val="3DCC58"/>
                </a:solidFill>
                <a:latin typeface="Microsoft Sans Serif"/>
                <a:cs typeface="Microsoft Sans Serif"/>
              </a:rPr>
              <a:t> </a:t>
            </a:r>
            <a:r>
              <a:rPr sz="800" spc="10" dirty="0">
                <a:solidFill>
                  <a:srgbClr val="3DCC58"/>
                </a:solidFill>
                <a:latin typeface="Microsoft Sans Serif"/>
                <a:cs typeface="Microsoft Sans Serif"/>
              </a:rPr>
              <a:t>basada</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en</a:t>
            </a:r>
            <a:r>
              <a:rPr sz="800" dirty="0">
                <a:solidFill>
                  <a:srgbClr val="3DCC58"/>
                </a:solidFill>
                <a:latin typeface="Microsoft Sans Serif"/>
                <a:cs typeface="Microsoft Sans Serif"/>
              </a:rPr>
              <a:t> </a:t>
            </a:r>
            <a:r>
              <a:rPr sz="800" spc="30" dirty="0">
                <a:solidFill>
                  <a:srgbClr val="3DCC58"/>
                </a:solidFill>
                <a:latin typeface="Microsoft Sans Serif"/>
                <a:cs typeface="Microsoft Sans Serif"/>
              </a:rPr>
              <a:t>una</a:t>
            </a:r>
            <a:r>
              <a:rPr sz="800" spc="5" dirty="0">
                <a:solidFill>
                  <a:srgbClr val="3DCC58"/>
                </a:solidFill>
                <a:latin typeface="Microsoft Sans Serif"/>
                <a:cs typeface="Microsoft Sans Serif"/>
              </a:rPr>
              <a:t> </a:t>
            </a:r>
            <a:r>
              <a:rPr sz="800" spc="25" dirty="0">
                <a:solidFill>
                  <a:srgbClr val="3DCC58"/>
                </a:solidFill>
                <a:latin typeface="Microsoft Sans Serif"/>
                <a:cs typeface="Microsoft Sans Serif"/>
              </a:rPr>
              <a:t>combinación</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de</a:t>
            </a:r>
            <a:r>
              <a:rPr sz="800" dirty="0">
                <a:solidFill>
                  <a:srgbClr val="3DCC58"/>
                </a:solidFill>
                <a:latin typeface="Microsoft Sans Serif"/>
                <a:cs typeface="Microsoft Sans Serif"/>
              </a:rPr>
              <a:t> </a:t>
            </a:r>
            <a:r>
              <a:rPr sz="800" spc="15" dirty="0">
                <a:solidFill>
                  <a:srgbClr val="3DCC58"/>
                </a:solidFill>
                <a:latin typeface="Microsoft Sans Serif"/>
                <a:cs typeface="Microsoft Sans Serif"/>
              </a:rPr>
              <a:t>los</a:t>
            </a:r>
            <a:r>
              <a:rPr sz="800" spc="5" dirty="0">
                <a:solidFill>
                  <a:srgbClr val="3DCC58"/>
                </a:solidFill>
                <a:latin typeface="Microsoft Sans Serif"/>
                <a:cs typeface="Microsoft Sans Serif"/>
              </a:rPr>
              <a:t> </a:t>
            </a:r>
            <a:r>
              <a:rPr sz="800" spc="20" dirty="0">
                <a:solidFill>
                  <a:srgbClr val="3DCC58"/>
                </a:solidFill>
                <a:latin typeface="Microsoft Sans Serif"/>
                <a:cs typeface="Microsoft Sans Serif"/>
              </a:rPr>
              <a:t>dos</a:t>
            </a:r>
            <a:r>
              <a:rPr sz="800" dirty="0">
                <a:solidFill>
                  <a:srgbClr val="3DCC58"/>
                </a:solidFill>
                <a:latin typeface="Microsoft Sans Serif"/>
                <a:cs typeface="Microsoft Sans Serif"/>
              </a:rPr>
              <a:t> </a:t>
            </a:r>
            <a:r>
              <a:rPr sz="800" spc="35" dirty="0">
                <a:solidFill>
                  <a:srgbClr val="3DCC58"/>
                </a:solidFill>
                <a:latin typeface="Microsoft Sans Serif"/>
                <a:cs typeface="Microsoft Sans Serif"/>
              </a:rPr>
              <a:t>métodos</a:t>
            </a:r>
            <a:r>
              <a:rPr sz="800" dirty="0">
                <a:solidFill>
                  <a:srgbClr val="3DCC58"/>
                </a:solidFill>
                <a:latin typeface="Microsoft Sans Serif"/>
                <a:cs typeface="Microsoft Sans Serif"/>
              </a:rPr>
              <a:t> </a:t>
            </a:r>
            <a:r>
              <a:rPr sz="800" spc="30" dirty="0">
                <a:solidFill>
                  <a:srgbClr val="3DCC58"/>
                </a:solidFill>
                <a:latin typeface="Microsoft Sans Serif"/>
                <a:cs typeface="Microsoft Sans Serif"/>
              </a:rPr>
              <a:t>anteriores</a:t>
            </a:r>
            <a:endParaRPr sz="800">
              <a:latin typeface="Microsoft Sans Serif"/>
              <a:cs typeface="Microsoft Sans Serif"/>
            </a:endParaRPr>
          </a:p>
          <a:p>
            <a:pPr marL="12700">
              <a:spcBef>
                <a:spcPts val="540"/>
              </a:spcBef>
            </a:pPr>
            <a:r>
              <a:rPr sz="600" spc="20" dirty="0">
                <a:solidFill>
                  <a:srgbClr val="221915"/>
                </a:solidFill>
                <a:latin typeface="Microsoft Sans Serif"/>
                <a:cs typeface="Microsoft Sans Serif"/>
              </a:rPr>
              <a:t>Un</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retraso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tiempo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agregado</a:t>
            </a:r>
            <a:r>
              <a:rPr sz="600" dirty="0">
                <a:solidFill>
                  <a:srgbClr val="221915"/>
                </a:solidFill>
                <a:latin typeface="Microsoft Sans Serif"/>
                <a:cs typeface="Microsoft Sans Serif"/>
              </a:rPr>
              <a:t> a </a:t>
            </a:r>
            <a:r>
              <a:rPr sz="600" spc="35" dirty="0">
                <a:solidFill>
                  <a:srgbClr val="221915"/>
                </a:solidFill>
                <a:latin typeface="Microsoft Sans Serif"/>
                <a:cs typeface="Microsoft Sans Serif"/>
              </a:rPr>
              <a:t>un</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esquema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niveles</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actual</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puede</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mejorar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desempeño</a:t>
            </a:r>
            <a:endParaRPr sz="600">
              <a:latin typeface="Microsoft Sans Serif"/>
              <a:cs typeface="Microsoft Sans Serif"/>
            </a:endParaRPr>
          </a:p>
        </p:txBody>
      </p:sp>
      <p:sp>
        <p:nvSpPr>
          <p:cNvPr id="53" name="object 53"/>
          <p:cNvSpPr txBox="1"/>
          <p:nvPr/>
        </p:nvSpPr>
        <p:spPr>
          <a:xfrm>
            <a:off x="5613400" y="1591848"/>
            <a:ext cx="952500" cy="105157"/>
          </a:xfrm>
          <a:prstGeom prst="rect">
            <a:avLst/>
          </a:prstGeom>
        </p:spPr>
        <p:txBody>
          <a:bodyPr vert="horz" wrap="square" lIns="0" tIns="12700" rIns="0" bIns="0" rtlCol="0">
            <a:spAutoFit/>
          </a:bodyPr>
          <a:lstStyle/>
          <a:p>
            <a:pPr marL="12700">
              <a:spcBef>
                <a:spcPts val="100"/>
              </a:spcBef>
            </a:pPr>
            <a:r>
              <a:rPr sz="600" spc="20" dirty="0">
                <a:solidFill>
                  <a:srgbClr val="221915"/>
                </a:solidFill>
                <a:latin typeface="Microsoft Sans Serif"/>
                <a:cs typeface="Microsoft Sans Serif"/>
              </a:rPr>
              <a:t>general</a:t>
            </a:r>
            <a:r>
              <a:rPr sz="600" spc="-2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2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spc="-20" dirty="0">
                <a:solidFill>
                  <a:srgbClr val="221915"/>
                </a:solidFill>
                <a:latin typeface="Microsoft Sans Serif"/>
                <a:cs typeface="Microsoft Sans Serif"/>
              </a:rPr>
              <a:t> </a:t>
            </a:r>
            <a:r>
              <a:rPr sz="600" spc="10" dirty="0">
                <a:solidFill>
                  <a:srgbClr val="221915"/>
                </a:solidFill>
                <a:latin typeface="Microsoft Sans Serif"/>
                <a:cs typeface="Microsoft Sans Serif"/>
              </a:rPr>
              <a:t>selectividad.</a:t>
            </a:r>
            <a:endParaRPr sz="600">
              <a:latin typeface="Microsoft Sans Serif"/>
              <a:cs typeface="Microsoft Sans Serif"/>
            </a:endParaRPr>
          </a:p>
        </p:txBody>
      </p:sp>
      <p:sp>
        <p:nvSpPr>
          <p:cNvPr id="54" name="object 54"/>
          <p:cNvSpPr txBox="1"/>
          <p:nvPr/>
        </p:nvSpPr>
        <p:spPr>
          <a:xfrm>
            <a:off x="10145873" y="1639907"/>
            <a:ext cx="57785" cy="120546"/>
          </a:xfrm>
          <a:prstGeom prst="rect">
            <a:avLst/>
          </a:prstGeom>
        </p:spPr>
        <p:txBody>
          <a:bodyPr vert="horz" wrap="square" lIns="0" tIns="12700" rIns="0" bIns="0" rtlCol="0">
            <a:spAutoFit/>
          </a:bodyPr>
          <a:lstStyle/>
          <a:p>
            <a:pPr marL="12700">
              <a:spcBef>
                <a:spcPts val="100"/>
              </a:spcBef>
            </a:pPr>
            <a:r>
              <a:rPr sz="700" spc="55" dirty="0">
                <a:solidFill>
                  <a:srgbClr val="221915"/>
                </a:solidFill>
                <a:latin typeface="Microsoft Sans Serif"/>
                <a:cs typeface="Microsoft Sans Serif"/>
              </a:rPr>
              <a:t>t</a:t>
            </a:r>
            <a:endParaRPr sz="700">
              <a:latin typeface="Microsoft Sans Serif"/>
              <a:cs typeface="Microsoft Sans Serif"/>
            </a:endParaRPr>
          </a:p>
        </p:txBody>
      </p:sp>
      <p:sp>
        <p:nvSpPr>
          <p:cNvPr id="55" name="object 55"/>
          <p:cNvSpPr txBox="1"/>
          <p:nvPr/>
        </p:nvSpPr>
        <p:spPr>
          <a:xfrm>
            <a:off x="5613400" y="1883718"/>
            <a:ext cx="3082290" cy="654685"/>
          </a:xfrm>
          <a:prstGeom prst="rect">
            <a:avLst/>
          </a:prstGeom>
        </p:spPr>
        <p:txBody>
          <a:bodyPr vert="horz" wrap="square" lIns="0" tIns="38100" rIns="0" bIns="0" rtlCol="0">
            <a:spAutoFit/>
          </a:bodyPr>
          <a:lstStyle/>
          <a:p>
            <a:pPr marL="12700">
              <a:spcBef>
                <a:spcPts val="300"/>
              </a:spcBef>
            </a:pPr>
            <a:r>
              <a:rPr sz="700" spc="-30" dirty="0">
                <a:solidFill>
                  <a:srgbClr val="221915"/>
                </a:solidFill>
                <a:latin typeface="Microsoft Sans Serif"/>
                <a:cs typeface="Microsoft Sans Serif"/>
              </a:rPr>
              <a:t>El</a:t>
            </a:r>
            <a:r>
              <a:rPr sz="700" spc="-10" dirty="0">
                <a:solidFill>
                  <a:srgbClr val="221915"/>
                </a:solidFill>
                <a:latin typeface="Microsoft Sans Serif"/>
                <a:cs typeface="Microsoft Sans Serif"/>
              </a:rPr>
              <a:t> </a:t>
            </a:r>
            <a:r>
              <a:rPr sz="700" spc="-40" dirty="0">
                <a:solidFill>
                  <a:srgbClr val="221915"/>
                </a:solidFill>
                <a:latin typeface="Microsoft Sans Serif"/>
                <a:cs typeface="Microsoft Sans Serif"/>
              </a:rPr>
              <a:t>CB</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aguas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arriba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dispone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dos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umbrales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a:solidFill>
                  <a:srgbClr val="221915"/>
                </a:solidFill>
                <a:latin typeface="Microsoft Sans Serif"/>
                <a:cs typeface="Microsoft Sans Serif"/>
              </a:rPr>
              <a:t>disparo</a:t>
            </a:r>
            <a:r>
              <a:rPr sz="700" spc="-5">
                <a:solidFill>
                  <a:srgbClr val="221915"/>
                </a:solidFill>
                <a:latin typeface="Microsoft Sans Serif"/>
                <a:cs typeface="Microsoft Sans Serif"/>
              </a:rPr>
              <a:t> </a:t>
            </a:r>
            <a:r>
              <a:rPr sz="700" spc="25" smtClean="0">
                <a:solidFill>
                  <a:srgbClr val="221915"/>
                </a:solidFill>
                <a:latin typeface="Microsoft Sans Serif"/>
                <a:cs typeface="Microsoft Sans Serif"/>
              </a:rPr>
              <a:t>magnético</a:t>
            </a:r>
            <a:r>
              <a:rPr lang="es-AR" sz="700" spc="25" dirty="0" smtClean="0">
                <a:solidFill>
                  <a:srgbClr val="221915"/>
                </a:solidFill>
                <a:latin typeface="Microsoft Sans Serif"/>
                <a:cs typeface="Microsoft Sans Serif"/>
              </a:rPr>
              <a:t>: </a:t>
            </a:r>
            <a:endParaRPr sz="700">
              <a:latin typeface="Microsoft Sans Serif"/>
              <a:cs typeface="Microsoft Sans Serif"/>
            </a:endParaRPr>
          </a:p>
          <a:p>
            <a:pPr marL="114300" indent="-102235">
              <a:spcBef>
                <a:spcPts val="509"/>
              </a:spcBef>
              <a:buClr>
                <a:srgbClr val="3DCC58"/>
              </a:buClr>
              <a:buSzPct val="138461"/>
              <a:buChar char="•"/>
              <a:tabLst>
                <a:tab pos="114935" algn="l"/>
              </a:tabLst>
            </a:pPr>
            <a:r>
              <a:rPr sz="650" spc="45">
                <a:solidFill>
                  <a:srgbClr val="221915"/>
                </a:solidFill>
                <a:latin typeface="Microsoft Sans Serif"/>
                <a:cs typeface="Microsoft Sans Serif"/>
              </a:rPr>
              <a:t>bbIm</a:t>
            </a:r>
            <a:r>
              <a:rPr sz="650" spc="-5">
                <a:solidFill>
                  <a:srgbClr val="221915"/>
                </a:solidFill>
                <a:latin typeface="Microsoft Sans Serif"/>
                <a:cs typeface="Microsoft Sans Serif"/>
              </a:rPr>
              <a:t> </a:t>
            </a:r>
            <a:r>
              <a:rPr sz="650" spc="-15" smtClean="0">
                <a:solidFill>
                  <a:srgbClr val="221915"/>
                </a:solidFill>
                <a:latin typeface="Microsoft Sans Serif"/>
                <a:cs typeface="Microsoft Sans Serif"/>
              </a:rPr>
              <a:t>A</a:t>
            </a:r>
            <a:r>
              <a:rPr lang="es-AR" sz="650" spc="-15" dirty="0" smtClean="0">
                <a:solidFill>
                  <a:srgbClr val="221915"/>
                </a:solidFill>
                <a:latin typeface="Microsoft Sans Serif"/>
                <a:cs typeface="Microsoft Sans Serif"/>
              </a:rPr>
              <a:t>: </a:t>
            </a:r>
            <a:r>
              <a:rPr sz="650" spc="20" smtClean="0">
                <a:solidFill>
                  <a:srgbClr val="221915"/>
                </a:solidFill>
                <a:latin typeface="Microsoft Sans Serif"/>
                <a:cs typeface="Microsoft Sans Serif"/>
              </a:rPr>
              <a:t>disparo</a:t>
            </a:r>
            <a:r>
              <a:rPr sz="650" smtClean="0">
                <a:solidFill>
                  <a:srgbClr val="221915"/>
                </a:solidFill>
                <a:latin typeface="Microsoft Sans Serif"/>
                <a:cs typeface="Microsoft Sans Serif"/>
              </a:rPr>
              <a:t> </a:t>
            </a:r>
            <a:r>
              <a:rPr sz="650" spc="25" dirty="0">
                <a:solidFill>
                  <a:srgbClr val="221915"/>
                </a:solidFill>
                <a:latin typeface="Microsoft Sans Serif"/>
                <a:cs typeface="Microsoft Sans Serif"/>
              </a:rPr>
              <a:t>magnético</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retardado</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disparo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electrónico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retardo</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corto</a:t>
            </a:r>
            <a:endParaRPr sz="650">
              <a:latin typeface="Microsoft Sans Serif"/>
              <a:cs typeface="Microsoft Sans Serif"/>
            </a:endParaRPr>
          </a:p>
          <a:p>
            <a:pPr marL="114300" indent="-102235">
              <a:spcBef>
                <a:spcPts val="320"/>
              </a:spcBef>
              <a:buClr>
                <a:srgbClr val="3DCC58"/>
              </a:buClr>
              <a:buSzPct val="105882"/>
              <a:buChar char="•"/>
              <a:tabLst>
                <a:tab pos="114935" algn="l"/>
              </a:tabLst>
            </a:pPr>
            <a:r>
              <a:rPr sz="850" spc="30" smtClean="0">
                <a:solidFill>
                  <a:srgbClr val="221915"/>
                </a:solidFill>
                <a:latin typeface="Microsoft Sans Serif"/>
                <a:cs typeface="Microsoft Sans Serif"/>
              </a:rPr>
              <a:t>bbIi</a:t>
            </a:r>
            <a:r>
              <a:rPr lang="es-AR" sz="850" spc="30" dirty="0" smtClean="0">
                <a:solidFill>
                  <a:srgbClr val="221915"/>
                </a:solidFill>
                <a:latin typeface="Microsoft Sans Serif"/>
                <a:cs typeface="Microsoft Sans Serif"/>
              </a:rPr>
              <a:t>: </a:t>
            </a:r>
            <a:r>
              <a:rPr sz="850" spc="10" smtClean="0">
                <a:solidFill>
                  <a:srgbClr val="221915"/>
                </a:solidFill>
                <a:latin typeface="Microsoft Sans Serif"/>
                <a:cs typeface="Microsoft Sans Serif"/>
              </a:rPr>
              <a:t>viaje</a:t>
            </a:r>
            <a:r>
              <a:rPr sz="850" spc="-15" smtClean="0">
                <a:solidFill>
                  <a:srgbClr val="221915"/>
                </a:solidFill>
                <a:latin typeface="Microsoft Sans Serif"/>
                <a:cs typeface="Microsoft Sans Serif"/>
              </a:rPr>
              <a:t> </a:t>
            </a:r>
            <a:r>
              <a:rPr sz="850" spc="30" dirty="0">
                <a:solidFill>
                  <a:srgbClr val="221915"/>
                </a:solidFill>
                <a:latin typeface="Microsoft Sans Serif"/>
                <a:cs typeface="Microsoft Sans Serif"/>
              </a:rPr>
              <a:t>instantáneo</a:t>
            </a:r>
            <a:endParaRPr sz="850">
              <a:latin typeface="Microsoft Sans Serif"/>
              <a:cs typeface="Microsoft Sans Serif"/>
            </a:endParaRPr>
          </a:p>
          <a:p>
            <a:pPr marL="12700">
              <a:spcBef>
                <a:spcPts val="380"/>
              </a:spcBef>
            </a:pPr>
            <a:r>
              <a:rPr sz="750" spc="-15"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spc="-5" dirty="0">
                <a:solidFill>
                  <a:srgbClr val="221915"/>
                </a:solidFill>
                <a:latin typeface="Microsoft Sans Serif"/>
                <a:cs typeface="Microsoft Sans Serif"/>
              </a:rPr>
              <a:t> es</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total</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si</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Isc</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B</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&lt;Ii</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(instantánea)</a:t>
            </a:r>
            <a:endParaRPr sz="750">
              <a:latin typeface="Microsoft Sans Serif"/>
              <a:cs typeface="Microsoft Sans Serif"/>
            </a:endParaRPr>
          </a:p>
        </p:txBody>
      </p:sp>
      <p:sp>
        <p:nvSpPr>
          <p:cNvPr id="56" name="object 56"/>
          <p:cNvSpPr txBox="1"/>
          <p:nvPr/>
        </p:nvSpPr>
        <p:spPr>
          <a:xfrm>
            <a:off x="10747755" y="2456874"/>
            <a:ext cx="91440" cy="135935"/>
          </a:xfrm>
          <a:prstGeom prst="rect">
            <a:avLst/>
          </a:prstGeom>
        </p:spPr>
        <p:txBody>
          <a:bodyPr vert="horz" wrap="square" lIns="0" tIns="12700" rIns="0" bIns="0" rtlCol="0">
            <a:spAutoFit/>
          </a:bodyPr>
          <a:lstStyle/>
          <a:p>
            <a:pPr marL="12700">
              <a:spcBef>
                <a:spcPts val="100"/>
              </a:spcBef>
            </a:pPr>
            <a:r>
              <a:rPr sz="800" spc="-15" dirty="0">
                <a:solidFill>
                  <a:srgbClr val="221915"/>
                </a:solidFill>
                <a:latin typeface="Microsoft Sans Serif"/>
                <a:cs typeface="Microsoft Sans Serif"/>
              </a:rPr>
              <a:t>B</a:t>
            </a:r>
            <a:endParaRPr sz="800">
              <a:latin typeface="Microsoft Sans Serif"/>
              <a:cs typeface="Microsoft Sans Serif"/>
            </a:endParaRPr>
          </a:p>
        </p:txBody>
      </p:sp>
      <p:sp>
        <p:nvSpPr>
          <p:cNvPr id="57" name="object 57"/>
          <p:cNvSpPr txBox="1"/>
          <p:nvPr/>
        </p:nvSpPr>
        <p:spPr>
          <a:xfrm>
            <a:off x="11122660" y="2456874"/>
            <a:ext cx="90805" cy="135935"/>
          </a:xfrm>
          <a:prstGeom prst="rect">
            <a:avLst/>
          </a:prstGeom>
        </p:spPr>
        <p:txBody>
          <a:bodyPr vert="horz" wrap="square" lIns="0" tIns="12700" rIns="0" bIns="0" rtlCol="0">
            <a:spAutoFit/>
          </a:bodyPr>
          <a:lstStyle/>
          <a:p>
            <a:pPr marL="12700">
              <a:spcBef>
                <a:spcPts val="100"/>
              </a:spcBef>
            </a:pPr>
            <a:r>
              <a:rPr sz="800" spc="-25" dirty="0">
                <a:solidFill>
                  <a:srgbClr val="221915"/>
                </a:solidFill>
                <a:latin typeface="Microsoft Sans Serif"/>
                <a:cs typeface="Microsoft Sans Serif"/>
              </a:rPr>
              <a:t>A</a:t>
            </a:r>
            <a:endParaRPr sz="800">
              <a:latin typeface="Microsoft Sans Serif"/>
              <a:cs typeface="Microsoft Sans Serif"/>
            </a:endParaRPr>
          </a:p>
        </p:txBody>
      </p:sp>
      <p:sp>
        <p:nvSpPr>
          <p:cNvPr id="58" name="object 58"/>
          <p:cNvSpPr txBox="1"/>
          <p:nvPr/>
        </p:nvSpPr>
        <p:spPr>
          <a:xfrm>
            <a:off x="5620490" y="2968533"/>
            <a:ext cx="57785" cy="120546"/>
          </a:xfrm>
          <a:prstGeom prst="rect">
            <a:avLst/>
          </a:prstGeom>
        </p:spPr>
        <p:txBody>
          <a:bodyPr vert="horz" wrap="square" lIns="0" tIns="12700" rIns="0" bIns="0" rtlCol="0">
            <a:spAutoFit/>
          </a:bodyPr>
          <a:lstStyle/>
          <a:p>
            <a:pPr marL="12700">
              <a:spcBef>
                <a:spcPts val="100"/>
              </a:spcBef>
            </a:pPr>
            <a:r>
              <a:rPr sz="700" spc="55" dirty="0">
                <a:solidFill>
                  <a:srgbClr val="221915"/>
                </a:solidFill>
                <a:latin typeface="Microsoft Sans Serif"/>
                <a:cs typeface="Microsoft Sans Serif"/>
              </a:rPr>
              <a:t>t</a:t>
            </a:r>
            <a:endParaRPr sz="700">
              <a:latin typeface="Microsoft Sans Serif"/>
              <a:cs typeface="Microsoft Sans Serif"/>
            </a:endParaRPr>
          </a:p>
        </p:txBody>
      </p:sp>
      <p:sp>
        <p:nvSpPr>
          <p:cNvPr id="59" name="object 59"/>
          <p:cNvSpPr txBox="1"/>
          <p:nvPr/>
        </p:nvSpPr>
        <p:spPr>
          <a:xfrm>
            <a:off x="6909557" y="2962103"/>
            <a:ext cx="57785" cy="120546"/>
          </a:xfrm>
          <a:prstGeom prst="rect">
            <a:avLst/>
          </a:prstGeom>
        </p:spPr>
        <p:txBody>
          <a:bodyPr vert="horz" wrap="square" lIns="0" tIns="12700" rIns="0" bIns="0" rtlCol="0">
            <a:spAutoFit/>
          </a:bodyPr>
          <a:lstStyle/>
          <a:p>
            <a:pPr marL="12700">
              <a:spcBef>
                <a:spcPts val="100"/>
              </a:spcBef>
            </a:pPr>
            <a:r>
              <a:rPr sz="700" spc="55" dirty="0">
                <a:solidFill>
                  <a:srgbClr val="221915"/>
                </a:solidFill>
                <a:latin typeface="Microsoft Sans Serif"/>
                <a:cs typeface="Microsoft Sans Serif"/>
              </a:rPr>
              <a:t>t</a:t>
            </a:r>
            <a:endParaRPr sz="700">
              <a:latin typeface="Microsoft Sans Serif"/>
              <a:cs typeface="Microsoft Sans Serif"/>
            </a:endParaRPr>
          </a:p>
        </p:txBody>
      </p:sp>
      <p:sp>
        <p:nvSpPr>
          <p:cNvPr id="60" name="object 60"/>
          <p:cNvSpPr txBox="1"/>
          <p:nvPr/>
        </p:nvSpPr>
        <p:spPr>
          <a:xfrm>
            <a:off x="8195073" y="2968533"/>
            <a:ext cx="57785" cy="120546"/>
          </a:xfrm>
          <a:prstGeom prst="rect">
            <a:avLst/>
          </a:prstGeom>
        </p:spPr>
        <p:txBody>
          <a:bodyPr vert="horz" wrap="square" lIns="0" tIns="12700" rIns="0" bIns="0" rtlCol="0">
            <a:spAutoFit/>
          </a:bodyPr>
          <a:lstStyle/>
          <a:p>
            <a:pPr marL="12700">
              <a:spcBef>
                <a:spcPts val="100"/>
              </a:spcBef>
            </a:pPr>
            <a:r>
              <a:rPr sz="700" spc="55" dirty="0">
                <a:solidFill>
                  <a:srgbClr val="221915"/>
                </a:solidFill>
                <a:latin typeface="Microsoft Sans Serif"/>
                <a:cs typeface="Microsoft Sans Serif"/>
              </a:rPr>
              <a:t>t</a:t>
            </a:r>
            <a:endParaRPr sz="700">
              <a:latin typeface="Microsoft Sans Serif"/>
              <a:cs typeface="Microsoft Sans Serif"/>
            </a:endParaRPr>
          </a:p>
        </p:txBody>
      </p:sp>
      <p:sp>
        <p:nvSpPr>
          <p:cNvPr id="61" name="object 61"/>
          <p:cNvSpPr txBox="1"/>
          <p:nvPr/>
        </p:nvSpPr>
        <p:spPr>
          <a:xfrm>
            <a:off x="11998107" y="2985269"/>
            <a:ext cx="60325" cy="135935"/>
          </a:xfrm>
          <a:prstGeom prst="rect">
            <a:avLst/>
          </a:prstGeom>
        </p:spPr>
        <p:txBody>
          <a:bodyPr vert="horz" wrap="square" lIns="0" tIns="12700" rIns="0" bIns="0" rtlCol="0">
            <a:spAutoFit/>
          </a:bodyPr>
          <a:lstStyle/>
          <a:p>
            <a:pPr marL="12700">
              <a:spcBef>
                <a:spcPts val="100"/>
              </a:spcBef>
            </a:pPr>
            <a:r>
              <a:rPr sz="800" spc="45" dirty="0">
                <a:solidFill>
                  <a:srgbClr val="221915"/>
                </a:solidFill>
                <a:latin typeface="Microsoft Sans Serif"/>
                <a:cs typeface="Microsoft Sans Serif"/>
              </a:rPr>
              <a:t>I</a:t>
            </a:r>
            <a:endParaRPr sz="800">
              <a:latin typeface="Microsoft Sans Serif"/>
              <a:cs typeface="Microsoft Sans Serif"/>
            </a:endParaRPr>
          </a:p>
        </p:txBody>
      </p:sp>
      <p:sp>
        <p:nvSpPr>
          <p:cNvPr id="62" name="object 62"/>
          <p:cNvSpPr txBox="1"/>
          <p:nvPr/>
        </p:nvSpPr>
        <p:spPr>
          <a:xfrm>
            <a:off x="7185280" y="3126668"/>
            <a:ext cx="82550" cy="120546"/>
          </a:xfrm>
          <a:prstGeom prst="rect">
            <a:avLst/>
          </a:prstGeom>
        </p:spPr>
        <p:txBody>
          <a:bodyPr vert="horz" wrap="square" lIns="0" tIns="12700" rIns="0" bIns="0" rtlCol="0">
            <a:spAutoFit/>
          </a:bodyPr>
          <a:lstStyle/>
          <a:p>
            <a:pPr marL="12700">
              <a:spcBef>
                <a:spcPts val="100"/>
              </a:spcBef>
            </a:pPr>
            <a:r>
              <a:rPr sz="700" spc="-20" dirty="0">
                <a:solidFill>
                  <a:srgbClr val="221915"/>
                </a:solidFill>
                <a:latin typeface="Microsoft Sans Serif"/>
                <a:cs typeface="Microsoft Sans Serif"/>
              </a:rPr>
              <a:t>A</a:t>
            </a:r>
            <a:endParaRPr sz="700">
              <a:latin typeface="Microsoft Sans Serif"/>
              <a:cs typeface="Microsoft Sans Serif"/>
            </a:endParaRPr>
          </a:p>
        </p:txBody>
      </p:sp>
      <p:sp>
        <p:nvSpPr>
          <p:cNvPr id="63" name="object 63"/>
          <p:cNvSpPr txBox="1"/>
          <p:nvPr/>
        </p:nvSpPr>
        <p:spPr>
          <a:xfrm>
            <a:off x="10306452" y="3099292"/>
            <a:ext cx="460375" cy="135935"/>
          </a:xfrm>
          <a:prstGeom prst="rect">
            <a:avLst/>
          </a:prstGeom>
        </p:spPr>
        <p:txBody>
          <a:bodyPr vert="horz" wrap="square" lIns="0" tIns="12700" rIns="0" bIns="0" rtlCol="0">
            <a:spAutoFit/>
          </a:bodyPr>
          <a:lstStyle/>
          <a:p>
            <a:pPr marL="12700">
              <a:spcBef>
                <a:spcPts val="100"/>
              </a:spcBef>
              <a:tabLst>
                <a:tab pos="314325" algn="l"/>
              </a:tabLst>
            </a:pPr>
            <a:r>
              <a:rPr sz="800" spc="45" dirty="0">
                <a:solidFill>
                  <a:srgbClr val="221915"/>
                </a:solidFill>
                <a:latin typeface="Microsoft Sans Serif"/>
                <a:cs typeface="Microsoft Sans Serif"/>
              </a:rPr>
              <a:t>I</a:t>
            </a:r>
            <a:r>
              <a:rPr sz="700" spc="55" dirty="0">
                <a:solidFill>
                  <a:srgbClr val="221915"/>
                </a:solidFill>
                <a:latin typeface="Microsoft Sans Serif"/>
                <a:cs typeface="Microsoft Sans Serif"/>
              </a:rPr>
              <a:t>r</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sz="700" dirty="0">
                <a:solidFill>
                  <a:srgbClr val="221915"/>
                </a:solidFill>
                <a:latin typeface="Microsoft Sans Serif"/>
                <a:cs typeface="Microsoft Sans Serif"/>
              </a:rPr>
              <a:t>	</a:t>
            </a:r>
            <a:r>
              <a:rPr sz="550" spc="30" dirty="0">
                <a:solidFill>
                  <a:srgbClr val="221915"/>
                </a:solidFill>
                <a:latin typeface="Microsoft Sans Serif"/>
                <a:cs typeface="Microsoft Sans Serif"/>
              </a:rPr>
              <a:t>I</a:t>
            </a:r>
            <a:r>
              <a:rPr sz="450" spc="35" dirty="0">
                <a:solidFill>
                  <a:srgbClr val="221915"/>
                </a:solidFill>
                <a:latin typeface="Microsoft Sans Serif"/>
                <a:cs typeface="Microsoft Sans Serif"/>
              </a:rPr>
              <a:t>r</a:t>
            </a:r>
            <a:r>
              <a:rPr sz="450" spc="-5" dirty="0">
                <a:solidFill>
                  <a:srgbClr val="221915"/>
                </a:solidFill>
                <a:latin typeface="Microsoft Sans Serif"/>
                <a:cs typeface="Microsoft Sans Serif"/>
              </a:rPr>
              <a:t> </a:t>
            </a:r>
            <a:r>
              <a:rPr sz="450" spc="25" dirty="0">
                <a:solidFill>
                  <a:srgbClr val="221915"/>
                </a:solidFill>
                <a:latin typeface="Microsoft Sans Serif"/>
                <a:cs typeface="Microsoft Sans Serif"/>
              </a:rPr>
              <a:t>un</a:t>
            </a:r>
            <a:endParaRPr sz="450">
              <a:latin typeface="Microsoft Sans Serif"/>
              <a:cs typeface="Microsoft Sans Serif"/>
            </a:endParaRPr>
          </a:p>
        </p:txBody>
      </p:sp>
      <p:sp>
        <p:nvSpPr>
          <p:cNvPr id="64" name="object 64"/>
          <p:cNvSpPr txBox="1"/>
          <p:nvPr/>
        </p:nvSpPr>
        <p:spPr>
          <a:xfrm>
            <a:off x="10982776" y="3105641"/>
            <a:ext cx="486409" cy="128240"/>
          </a:xfrm>
          <a:prstGeom prst="rect">
            <a:avLst/>
          </a:prstGeom>
        </p:spPr>
        <p:txBody>
          <a:bodyPr vert="horz" wrap="square" lIns="0" tIns="12700" rIns="0" bIns="0" rtlCol="0">
            <a:spAutoFit/>
          </a:bodyPr>
          <a:lstStyle/>
          <a:p>
            <a:pPr marL="12700">
              <a:spcBef>
                <a:spcPts val="100"/>
              </a:spcBef>
            </a:pPr>
            <a:r>
              <a:rPr sz="600" spc="35" dirty="0" err="1">
                <a:solidFill>
                  <a:srgbClr val="221915"/>
                </a:solidFill>
                <a:latin typeface="Microsoft Sans Serif"/>
                <a:cs typeface="Microsoft Sans Serif"/>
              </a:rPr>
              <a:t>I</a:t>
            </a:r>
            <a:r>
              <a:rPr sz="500" spc="50" dirty="0" err="1">
                <a:solidFill>
                  <a:srgbClr val="221915"/>
                </a:solidFill>
                <a:latin typeface="Microsoft Sans Serif"/>
                <a:cs typeface="Microsoft Sans Serif"/>
              </a:rPr>
              <a:t>m</a:t>
            </a:r>
            <a:r>
              <a:rPr sz="500" spc="-5" dirty="0">
                <a:solidFill>
                  <a:srgbClr val="221915"/>
                </a:solidFill>
                <a:latin typeface="Microsoft Sans Serif"/>
                <a:cs typeface="Microsoft Sans Serif"/>
              </a:rPr>
              <a:t> </a:t>
            </a:r>
            <a:r>
              <a:rPr sz="500" spc="30" dirty="0">
                <a:solidFill>
                  <a:srgbClr val="221915"/>
                </a:solidFill>
                <a:latin typeface="Microsoft Sans Serif"/>
                <a:cs typeface="Microsoft Sans Serif"/>
              </a:rPr>
              <a:t>un</a:t>
            </a:r>
            <a:r>
              <a:rPr lang="es-ES" sz="500" dirty="0">
                <a:solidFill>
                  <a:srgbClr val="221915"/>
                </a:solidFill>
                <a:latin typeface="Microsoft Sans Serif"/>
                <a:cs typeface="Microsoft Sans Serif"/>
              </a:rPr>
              <a:t> </a:t>
            </a:r>
            <a:r>
              <a:rPr sz="750" spc="45" dirty="0" err="1">
                <a:solidFill>
                  <a:srgbClr val="221915"/>
                </a:solidFill>
                <a:latin typeface="Microsoft Sans Serif"/>
                <a:cs typeface="Microsoft Sans Serif"/>
              </a:rPr>
              <a:t>I</a:t>
            </a:r>
            <a:r>
              <a:rPr sz="650" spc="-15" dirty="0" err="1">
                <a:solidFill>
                  <a:srgbClr val="221915"/>
                </a:solidFill>
                <a:latin typeface="Microsoft Sans Serif"/>
                <a:cs typeface="Microsoft Sans Serif"/>
              </a:rPr>
              <a:t>sc</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B</a:t>
            </a:r>
            <a:endParaRPr sz="650" dirty="0">
              <a:latin typeface="Microsoft Sans Serif"/>
              <a:cs typeface="Microsoft Sans Serif"/>
            </a:endParaRPr>
          </a:p>
        </p:txBody>
      </p:sp>
      <p:sp>
        <p:nvSpPr>
          <p:cNvPr id="65" name="object 65"/>
          <p:cNvSpPr txBox="1"/>
          <p:nvPr/>
        </p:nvSpPr>
        <p:spPr>
          <a:xfrm>
            <a:off x="11669873" y="3111991"/>
            <a:ext cx="321945" cy="120546"/>
          </a:xfrm>
          <a:prstGeom prst="rect">
            <a:avLst/>
          </a:prstGeom>
        </p:spPr>
        <p:txBody>
          <a:bodyPr vert="horz" wrap="square" lIns="0" tIns="12700" rIns="0" bIns="0" rtlCol="0">
            <a:spAutoFit/>
          </a:bodyPr>
          <a:lstStyle/>
          <a:p>
            <a:pPr marL="12700">
              <a:spcBef>
                <a:spcPts val="100"/>
              </a:spcBef>
            </a:pPr>
            <a:r>
              <a:rPr sz="300" spc="15" dirty="0">
                <a:solidFill>
                  <a:srgbClr val="221915"/>
                </a:solidFill>
                <a:latin typeface="Microsoft Sans Serif"/>
                <a:cs typeface="Microsoft Sans Serif"/>
              </a:rPr>
              <a:t>I</a:t>
            </a:r>
            <a:r>
              <a:rPr sz="300" spc="5" dirty="0">
                <a:solidFill>
                  <a:srgbClr val="221915"/>
                </a:solidFill>
                <a:latin typeface="Microsoft Sans Serif"/>
                <a:cs typeface="Microsoft Sans Serif"/>
              </a:rPr>
              <a:t>Carolina</a:t>
            </a:r>
            <a:r>
              <a:rPr sz="300" spc="-5" dirty="0">
                <a:solidFill>
                  <a:srgbClr val="221915"/>
                </a:solidFill>
                <a:latin typeface="Microsoft Sans Serif"/>
                <a:cs typeface="Microsoft Sans Serif"/>
              </a:rPr>
              <a:t> </a:t>
            </a:r>
            <a:r>
              <a:rPr sz="300" spc="-50" dirty="0">
                <a:solidFill>
                  <a:srgbClr val="221915"/>
                </a:solidFill>
                <a:latin typeface="Microsoft Sans Serif"/>
                <a:cs typeface="Microsoft Sans Serif"/>
              </a:rPr>
              <a:t>d</a:t>
            </a:r>
            <a:r>
              <a:rPr sz="700" spc="-405" dirty="0">
                <a:solidFill>
                  <a:srgbClr val="221915"/>
                </a:solidFill>
                <a:latin typeface="Microsoft Sans Serif"/>
                <a:cs typeface="Microsoft Sans Serif"/>
              </a:rPr>
              <a:t>A</a:t>
            </a:r>
            <a:r>
              <a:rPr sz="300" spc="5" dirty="0">
                <a:solidFill>
                  <a:srgbClr val="221915"/>
                </a:solidFill>
                <a:latin typeface="Microsoft Sans Serif"/>
                <a:cs typeface="Microsoft Sans Serif"/>
              </a:rPr>
              <a:t>el</a:t>
            </a:r>
            <a:r>
              <a:rPr sz="300" spc="-5" dirty="0">
                <a:solidFill>
                  <a:srgbClr val="221915"/>
                </a:solidFill>
                <a:latin typeface="Microsoft Sans Serif"/>
                <a:cs typeface="Microsoft Sans Serif"/>
              </a:rPr>
              <a:t> </a:t>
            </a:r>
            <a:r>
              <a:rPr sz="300" dirty="0">
                <a:solidFill>
                  <a:srgbClr val="221915"/>
                </a:solidFill>
                <a:latin typeface="Microsoft Sans Serif"/>
                <a:cs typeface="Microsoft Sans Serif"/>
              </a:rPr>
              <a:t>Sur</a:t>
            </a:r>
            <a:endParaRPr sz="300">
              <a:latin typeface="Microsoft Sans Serif"/>
              <a:cs typeface="Microsoft Sans Serif"/>
            </a:endParaRPr>
          </a:p>
        </p:txBody>
      </p:sp>
      <p:sp>
        <p:nvSpPr>
          <p:cNvPr id="66" name="object 66"/>
          <p:cNvSpPr txBox="1"/>
          <p:nvPr/>
        </p:nvSpPr>
        <p:spPr>
          <a:xfrm>
            <a:off x="10167400" y="3233099"/>
            <a:ext cx="1741170" cy="544830"/>
          </a:xfrm>
          <a:prstGeom prst="rect">
            <a:avLst/>
          </a:prstGeom>
        </p:spPr>
        <p:txBody>
          <a:bodyPr vert="horz" wrap="square" lIns="0" tIns="57785" rIns="0" bIns="0" rtlCol="0">
            <a:spAutoFit/>
          </a:bodyPr>
          <a:lstStyle/>
          <a:p>
            <a:pPr marL="351790">
              <a:spcBef>
                <a:spcPts val="455"/>
              </a:spcBef>
              <a:tabLst>
                <a:tab pos="962660" algn="l"/>
              </a:tabLst>
            </a:pPr>
            <a:r>
              <a:rPr sz="600" spc="-15" dirty="0">
                <a:solidFill>
                  <a:srgbClr val="221915"/>
                </a:solidFill>
                <a:latin typeface="Microsoft Sans Serif"/>
                <a:cs typeface="Microsoft Sans Serif"/>
              </a:rPr>
              <a:t>B</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solo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abre</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A</a:t>
            </a:r>
            <a:r>
              <a:rPr sz="600" spc="-5"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B</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abiertos</a:t>
            </a:r>
            <a:endParaRPr sz="600" dirty="0">
              <a:latin typeface="Microsoft Sans Serif"/>
              <a:cs typeface="Microsoft Sans Serif"/>
            </a:endParaRPr>
          </a:p>
          <a:p>
            <a:pPr marL="12700" marR="5080">
              <a:lnSpc>
                <a:spcPct val="113999"/>
              </a:lnSpc>
              <a:spcBef>
                <a:spcPts val="409"/>
              </a:spcBef>
            </a:pPr>
            <a:r>
              <a:rPr sz="950" spc="10" dirty="0">
                <a:solidFill>
                  <a:srgbClr val="616468"/>
                </a:solidFill>
                <a:latin typeface="Microsoft Sans Serif"/>
                <a:cs typeface="Microsoft Sans Serif"/>
              </a:rPr>
              <a:t>Selectividad</a:t>
            </a:r>
            <a:r>
              <a:rPr sz="950" spc="-10" dirty="0">
                <a:solidFill>
                  <a:srgbClr val="616468"/>
                </a:solidFill>
                <a:latin typeface="Microsoft Sans Serif"/>
                <a:cs typeface="Microsoft Sans Serif"/>
              </a:rPr>
              <a:t> </a:t>
            </a:r>
            <a:r>
              <a:rPr sz="950" spc="25" dirty="0">
                <a:solidFill>
                  <a:srgbClr val="616468"/>
                </a:solidFill>
                <a:latin typeface="Microsoft Sans Serif"/>
                <a:cs typeface="Microsoft Sans Serif"/>
              </a:rPr>
              <a:t>parcial</a:t>
            </a:r>
            <a:r>
              <a:rPr sz="950" spc="-10" dirty="0">
                <a:solidFill>
                  <a:srgbClr val="616468"/>
                </a:solidFill>
                <a:latin typeface="Microsoft Sans Serif"/>
                <a:cs typeface="Microsoft Sans Serif"/>
              </a:rPr>
              <a:t> </a:t>
            </a:r>
            <a:r>
              <a:rPr sz="950" spc="45" dirty="0">
                <a:solidFill>
                  <a:srgbClr val="616468"/>
                </a:solidFill>
                <a:latin typeface="Microsoft Sans Serif"/>
                <a:cs typeface="Microsoft Sans Serif"/>
              </a:rPr>
              <a:t>entre</a:t>
            </a:r>
            <a:r>
              <a:rPr sz="950" spc="-10" dirty="0">
                <a:solidFill>
                  <a:srgbClr val="616468"/>
                </a:solidFill>
                <a:latin typeface="Microsoft Sans Serif"/>
                <a:cs typeface="Microsoft Sans Serif"/>
              </a:rPr>
              <a:t> </a:t>
            </a:r>
            <a:r>
              <a:rPr sz="950" spc="-55" dirty="0">
                <a:solidFill>
                  <a:srgbClr val="616468"/>
                </a:solidFill>
                <a:latin typeface="Microsoft Sans Serif"/>
                <a:cs typeface="Microsoft Sans Serif"/>
              </a:rPr>
              <a:t>CB</a:t>
            </a:r>
            <a:r>
              <a:rPr sz="950" spc="-10" dirty="0">
                <a:solidFill>
                  <a:srgbClr val="616468"/>
                </a:solidFill>
                <a:latin typeface="Microsoft Sans Serif"/>
                <a:cs typeface="Microsoft Sans Serif"/>
              </a:rPr>
              <a:t> </a:t>
            </a:r>
            <a:r>
              <a:rPr sz="950" spc="-20" dirty="0">
                <a:solidFill>
                  <a:srgbClr val="616468"/>
                </a:solidFill>
                <a:latin typeface="Microsoft Sans Serif"/>
                <a:cs typeface="Microsoft Sans Serif"/>
              </a:rPr>
              <a:t>A</a:t>
            </a:r>
            <a:r>
              <a:rPr lang="es-ES" sz="950" spc="-20" dirty="0">
                <a:solidFill>
                  <a:srgbClr val="616468"/>
                </a:solidFill>
                <a:latin typeface="Microsoft Sans Serif"/>
                <a:cs typeface="Microsoft Sans Serif"/>
              </a:rPr>
              <a:t> </a:t>
            </a:r>
            <a:r>
              <a:rPr sz="950" spc="5" dirty="0">
                <a:solidFill>
                  <a:srgbClr val="616468"/>
                </a:solidFill>
                <a:latin typeface="Microsoft Sans Serif"/>
                <a:cs typeface="Microsoft Sans Serif"/>
              </a:rPr>
              <a:t>y</a:t>
            </a:r>
            <a:r>
              <a:rPr sz="950" spc="-15" dirty="0">
                <a:solidFill>
                  <a:srgbClr val="616468"/>
                </a:solidFill>
                <a:latin typeface="Microsoft Sans Serif"/>
                <a:cs typeface="Microsoft Sans Serif"/>
              </a:rPr>
              <a:t> </a:t>
            </a:r>
            <a:r>
              <a:rPr sz="950" spc="-20" dirty="0">
                <a:solidFill>
                  <a:srgbClr val="616468"/>
                </a:solidFill>
                <a:latin typeface="Microsoft Sans Serif"/>
                <a:cs typeface="Microsoft Sans Serif"/>
              </a:rPr>
              <a:t>B</a:t>
            </a:r>
            <a:endParaRPr sz="950" dirty="0">
              <a:latin typeface="Microsoft Sans Serif"/>
              <a:cs typeface="Microsoft Sans Serif"/>
            </a:endParaRPr>
          </a:p>
        </p:txBody>
      </p:sp>
      <p:sp>
        <p:nvSpPr>
          <p:cNvPr id="67" name="object 67"/>
          <p:cNvSpPr txBox="1"/>
          <p:nvPr/>
        </p:nvSpPr>
        <p:spPr>
          <a:xfrm>
            <a:off x="5890184" y="3378064"/>
            <a:ext cx="83185" cy="120546"/>
          </a:xfrm>
          <a:prstGeom prst="rect">
            <a:avLst/>
          </a:prstGeom>
        </p:spPr>
        <p:txBody>
          <a:bodyPr vert="horz" wrap="square" lIns="0" tIns="12700" rIns="0" bIns="0" rtlCol="0">
            <a:spAutoFit/>
          </a:bodyPr>
          <a:lstStyle/>
          <a:p>
            <a:pPr marL="12700">
              <a:spcBef>
                <a:spcPts val="100"/>
              </a:spcBef>
            </a:pPr>
            <a:r>
              <a:rPr sz="700" spc="-15" dirty="0">
                <a:solidFill>
                  <a:srgbClr val="221915"/>
                </a:solidFill>
                <a:latin typeface="Microsoft Sans Serif"/>
                <a:cs typeface="Microsoft Sans Serif"/>
              </a:rPr>
              <a:t>B</a:t>
            </a:r>
            <a:endParaRPr sz="700">
              <a:latin typeface="Microsoft Sans Serif"/>
              <a:cs typeface="Microsoft Sans Serif"/>
            </a:endParaRPr>
          </a:p>
        </p:txBody>
      </p:sp>
      <p:sp>
        <p:nvSpPr>
          <p:cNvPr id="68" name="object 68"/>
          <p:cNvSpPr txBox="1"/>
          <p:nvPr/>
        </p:nvSpPr>
        <p:spPr>
          <a:xfrm>
            <a:off x="6148793" y="3365351"/>
            <a:ext cx="82550" cy="120546"/>
          </a:xfrm>
          <a:prstGeom prst="rect">
            <a:avLst/>
          </a:prstGeom>
        </p:spPr>
        <p:txBody>
          <a:bodyPr vert="horz" wrap="square" lIns="0" tIns="12700" rIns="0" bIns="0" rtlCol="0">
            <a:spAutoFit/>
          </a:bodyPr>
          <a:lstStyle/>
          <a:p>
            <a:pPr marL="12700">
              <a:spcBef>
                <a:spcPts val="100"/>
              </a:spcBef>
            </a:pPr>
            <a:r>
              <a:rPr sz="700" spc="-20" dirty="0">
                <a:solidFill>
                  <a:srgbClr val="221915"/>
                </a:solidFill>
                <a:latin typeface="Microsoft Sans Serif"/>
                <a:cs typeface="Microsoft Sans Serif"/>
              </a:rPr>
              <a:t>A</a:t>
            </a:r>
            <a:endParaRPr sz="700">
              <a:latin typeface="Microsoft Sans Serif"/>
              <a:cs typeface="Microsoft Sans Serif"/>
            </a:endParaRPr>
          </a:p>
        </p:txBody>
      </p:sp>
      <p:sp>
        <p:nvSpPr>
          <p:cNvPr id="69" name="object 69"/>
          <p:cNvSpPr txBox="1"/>
          <p:nvPr/>
        </p:nvSpPr>
        <p:spPr>
          <a:xfrm>
            <a:off x="8435676" y="3335983"/>
            <a:ext cx="83185" cy="120546"/>
          </a:xfrm>
          <a:prstGeom prst="rect">
            <a:avLst/>
          </a:prstGeom>
        </p:spPr>
        <p:txBody>
          <a:bodyPr vert="horz" wrap="square" lIns="0" tIns="12700" rIns="0" bIns="0" rtlCol="0">
            <a:spAutoFit/>
          </a:bodyPr>
          <a:lstStyle/>
          <a:p>
            <a:pPr marL="12700">
              <a:spcBef>
                <a:spcPts val="100"/>
              </a:spcBef>
            </a:pPr>
            <a:r>
              <a:rPr sz="700" spc="-15" dirty="0">
                <a:solidFill>
                  <a:srgbClr val="221915"/>
                </a:solidFill>
                <a:latin typeface="Microsoft Sans Serif"/>
                <a:cs typeface="Microsoft Sans Serif"/>
              </a:rPr>
              <a:t>B</a:t>
            </a:r>
            <a:endParaRPr sz="700">
              <a:latin typeface="Microsoft Sans Serif"/>
              <a:cs typeface="Microsoft Sans Serif"/>
            </a:endParaRPr>
          </a:p>
        </p:txBody>
      </p:sp>
      <p:sp>
        <p:nvSpPr>
          <p:cNvPr id="70" name="object 70"/>
          <p:cNvSpPr txBox="1"/>
          <p:nvPr/>
        </p:nvSpPr>
        <p:spPr>
          <a:xfrm>
            <a:off x="8699732" y="3323270"/>
            <a:ext cx="233045" cy="235962"/>
          </a:xfrm>
          <a:prstGeom prst="rect">
            <a:avLst/>
          </a:prstGeom>
        </p:spPr>
        <p:txBody>
          <a:bodyPr vert="horz" wrap="square" lIns="0" tIns="12700" rIns="0" bIns="0" rtlCol="0">
            <a:spAutoFit/>
          </a:bodyPr>
          <a:lstStyle/>
          <a:p>
            <a:pPr marL="12700">
              <a:spcBef>
                <a:spcPts val="100"/>
              </a:spcBef>
            </a:pPr>
            <a:r>
              <a:rPr sz="700" spc="-20" dirty="0">
                <a:solidFill>
                  <a:srgbClr val="221915"/>
                </a:solidFill>
                <a:latin typeface="Microsoft Sans Serif"/>
                <a:cs typeface="Microsoft Sans Serif"/>
              </a:rPr>
              <a:t>A</a:t>
            </a:r>
            <a:endParaRPr sz="700">
              <a:latin typeface="Microsoft Sans Serif"/>
              <a:cs typeface="Microsoft Sans Serif"/>
            </a:endParaRPr>
          </a:p>
          <a:p>
            <a:pPr marL="33020">
              <a:spcBef>
                <a:spcPts val="35"/>
              </a:spcBef>
            </a:pPr>
            <a:r>
              <a:rPr sz="750" spc="45" dirty="0">
                <a:solidFill>
                  <a:srgbClr val="221915"/>
                </a:solidFill>
                <a:latin typeface="Microsoft Sans Serif"/>
                <a:cs typeface="Microsoft Sans Serif"/>
              </a:rPr>
              <a:t>I</a:t>
            </a:r>
            <a:r>
              <a:rPr sz="650" spc="-15" dirty="0">
                <a:solidFill>
                  <a:srgbClr val="221915"/>
                </a:solidFill>
                <a:latin typeface="Microsoft Sans Serif"/>
                <a:cs typeface="Microsoft Sans Serif"/>
              </a:rPr>
              <a:t>sc</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B</a:t>
            </a:r>
            <a:endParaRPr sz="650">
              <a:latin typeface="Microsoft Sans Serif"/>
              <a:cs typeface="Microsoft Sans Serif"/>
            </a:endParaRPr>
          </a:p>
        </p:txBody>
      </p:sp>
      <p:sp>
        <p:nvSpPr>
          <p:cNvPr id="71" name="object 71"/>
          <p:cNvSpPr txBox="1"/>
          <p:nvPr/>
        </p:nvSpPr>
        <p:spPr>
          <a:xfrm>
            <a:off x="7051931" y="3415563"/>
            <a:ext cx="83185" cy="120546"/>
          </a:xfrm>
          <a:prstGeom prst="rect">
            <a:avLst/>
          </a:prstGeom>
        </p:spPr>
        <p:txBody>
          <a:bodyPr vert="horz" wrap="square" lIns="0" tIns="12700" rIns="0" bIns="0" rtlCol="0">
            <a:spAutoFit/>
          </a:bodyPr>
          <a:lstStyle/>
          <a:p>
            <a:pPr marL="12700">
              <a:spcBef>
                <a:spcPts val="100"/>
              </a:spcBef>
            </a:pPr>
            <a:r>
              <a:rPr sz="700" spc="-15" dirty="0">
                <a:solidFill>
                  <a:srgbClr val="221915"/>
                </a:solidFill>
                <a:latin typeface="Microsoft Sans Serif"/>
                <a:cs typeface="Microsoft Sans Serif"/>
              </a:rPr>
              <a:t>B</a:t>
            </a:r>
            <a:endParaRPr sz="700">
              <a:latin typeface="Microsoft Sans Serif"/>
              <a:cs typeface="Microsoft Sans Serif"/>
            </a:endParaRPr>
          </a:p>
        </p:txBody>
      </p:sp>
      <p:sp>
        <p:nvSpPr>
          <p:cNvPr id="72" name="object 72"/>
          <p:cNvSpPr txBox="1"/>
          <p:nvPr/>
        </p:nvSpPr>
        <p:spPr>
          <a:xfrm>
            <a:off x="7443527" y="3500419"/>
            <a:ext cx="82550" cy="120546"/>
          </a:xfrm>
          <a:prstGeom prst="rect">
            <a:avLst/>
          </a:prstGeom>
        </p:spPr>
        <p:txBody>
          <a:bodyPr vert="horz" wrap="square" lIns="0" tIns="12700" rIns="0" bIns="0" rtlCol="0">
            <a:spAutoFit/>
          </a:bodyPr>
          <a:lstStyle/>
          <a:p>
            <a:pPr marL="12700">
              <a:spcBef>
                <a:spcPts val="100"/>
              </a:spcBef>
            </a:pPr>
            <a:r>
              <a:rPr sz="700" spc="-20" dirty="0">
                <a:solidFill>
                  <a:srgbClr val="221915"/>
                </a:solidFill>
                <a:latin typeface="Microsoft Sans Serif"/>
                <a:cs typeface="Microsoft Sans Serif"/>
              </a:rPr>
              <a:t>A</a:t>
            </a:r>
            <a:endParaRPr sz="700">
              <a:latin typeface="Microsoft Sans Serif"/>
              <a:cs typeface="Microsoft Sans Serif"/>
            </a:endParaRPr>
          </a:p>
        </p:txBody>
      </p:sp>
      <p:sp>
        <p:nvSpPr>
          <p:cNvPr id="73" name="object 73"/>
          <p:cNvSpPr txBox="1"/>
          <p:nvPr/>
        </p:nvSpPr>
        <p:spPr>
          <a:xfrm>
            <a:off x="6608416" y="3661936"/>
            <a:ext cx="60325" cy="135935"/>
          </a:xfrm>
          <a:prstGeom prst="rect">
            <a:avLst/>
          </a:prstGeom>
        </p:spPr>
        <p:txBody>
          <a:bodyPr vert="horz" wrap="square" lIns="0" tIns="12700" rIns="0" bIns="0" rtlCol="0">
            <a:spAutoFit/>
          </a:bodyPr>
          <a:lstStyle/>
          <a:p>
            <a:pPr marL="12700">
              <a:spcBef>
                <a:spcPts val="100"/>
              </a:spcBef>
            </a:pPr>
            <a:r>
              <a:rPr sz="800" spc="45" dirty="0">
                <a:solidFill>
                  <a:srgbClr val="221915"/>
                </a:solidFill>
                <a:latin typeface="Microsoft Sans Serif"/>
                <a:cs typeface="Microsoft Sans Serif"/>
              </a:rPr>
              <a:t>I</a:t>
            </a:r>
            <a:endParaRPr sz="800">
              <a:latin typeface="Microsoft Sans Serif"/>
              <a:cs typeface="Microsoft Sans Serif"/>
            </a:endParaRPr>
          </a:p>
        </p:txBody>
      </p:sp>
      <p:sp>
        <p:nvSpPr>
          <p:cNvPr id="74" name="object 74"/>
          <p:cNvSpPr txBox="1"/>
          <p:nvPr/>
        </p:nvSpPr>
        <p:spPr>
          <a:xfrm>
            <a:off x="7425037" y="3721419"/>
            <a:ext cx="83185" cy="120546"/>
          </a:xfrm>
          <a:prstGeom prst="rect">
            <a:avLst/>
          </a:prstGeom>
        </p:spPr>
        <p:txBody>
          <a:bodyPr vert="horz" wrap="square" lIns="0" tIns="12700" rIns="0" bIns="0" rtlCol="0">
            <a:spAutoFit/>
          </a:bodyPr>
          <a:lstStyle/>
          <a:p>
            <a:pPr marL="12700">
              <a:spcBef>
                <a:spcPts val="100"/>
              </a:spcBef>
            </a:pPr>
            <a:r>
              <a:rPr sz="700" spc="-15" dirty="0">
                <a:solidFill>
                  <a:srgbClr val="221915"/>
                </a:solidFill>
                <a:latin typeface="Microsoft Sans Serif"/>
                <a:cs typeface="Microsoft Sans Serif"/>
              </a:rPr>
              <a:t>B</a:t>
            </a:r>
            <a:endParaRPr sz="700">
              <a:latin typeface="Microsoft Sans Serif"/>
              <a:cs typeface="Microsoft Sans Serif"/>
            </a:endParaRPr>
          </a:p>
        </p:txBody>
      </p:sp>
      <p:sp>
        <p:nvSpPr>
          <p:cNvPr id="75" name="object 75"/>
          <p:cNvSpPr txBox="1"/>
          <p:nvPr/>
        </p:nvSpPr>
        <p:spPr>
          <a:xfrm>
            <a:off x="7830642" y="3609623"/>
            <a:ext cx="179070" cy="218008"/>
          </a:xfrm>
          <a:prstGeom prst="rect">
            <a:avLst/>
          </a:prstGeom>
        </p:spPr>
        <p:txBody>
          <a:bodyPr vert="horz" wrap="square" lIns="0" tIns="12700" rIns="0" bIns="0" rtlCol="0">
            <a:spAutoFit/>
          </a:bodyPr>
          <a:lstStyle/>
          <a:p>
            <a:pPr marL="12700">
              <a:lnSpc>
                <a:spcPts val="740"/>
              </a:lnSpc>
              <a:spcBef>
                <a:spcPts val="100"/>
              </a:spcBef>
            </a:pPr>
            <a:r>
              <a:rPr sz="700" spc="55" dirty="0">
                <a:solidFill>
                  <a:srgbClr val="221915"/>
                </a:solidFill>
                <a:latin typeface="Microsoft Sans Serif"/>
                <a:cs typeface="Microsoft Sans Serif"/>
              </a:rPr>
              <a:t>t</a:t>
            </a:r>
            <a:endParaRPr sz="700">
              <a:latin typeface="Microsoft Sans Serif"/>
              <a:cs typeface="Microsoft Sans Serif"/>
            </a:endParaRPr>
          </a:p>
          <a:p>
            <a:pPr marR="5080" algn="r">
              <a:lnSpc>
                <a:spcPts val="860"/>
              </a:lnSpc>
            </a:pPr>
            <a:r>
              <a:rPr sz="800" spc="45" dirty="0">
                <a:solidFill>
                  <a:srgbClr val="221915"/>
                </a:solidFill>
                <a:latin typeface="Microsoft Sans Serif"/>
                <a:cs typeface="Microsoft Sans Serif"/>
              </a:rPr>
              <a:t>I</a:t>
            </a:r>
            <a:endParaRPr sz="800">
              <a:latin typeface="Microsoft Sans Serif"/>
              <a:cs typeface="Microsoft Sans Serif"/>
            </a:endParaRPr>
          </a:p>
        </p:txBody>
      </p:sp>
      <p:sp>
        <p:nvSpPr>
          <p:cNvPr id="76" name="object 76"/>
          <p:cNvSpPr txBox="1"/>
          <p:nvPr/>
        </p:nvSpPr>
        <p:spPr>
          <a:xfrm>
            <a:off x="9323029" y="3735309"/>
            <a:ext cx="60325" cy="135935"/>
          </a:xfrm>
          <a:prstGeom prst="rect">
            <a:avLst/>
          </a:prstGeom>
        </p:spPr>
        <p:txBody>
          <a:bodyPr vert="horz" wrap="square" lIns="0" tIns="12700" rIns="0" bIns="0" rtlCol="0">
            <a:spAutoFit/>
          </a:bodyPr>
          <a:lstStyle/>
          <a:p>
            <a:pPr marL="12700">
              <a:spcBef>
                <a:spcPts val="100"/>
              </a:spcBef>
            </a:pPr>
            <a:r>
              <a:rPr sz="800" spc="45" dirty="0">
                <a:solidFill>
                  <a:srgbClr val="221915"/>
                </a:solidFill>
                <a:latin typeface="Microsoft Sans Serif"/>
                <a:cs typeface="Microsoft Sans Serif"/>
              </a:rPr>
              <a:t>I</a:t>
            </a:r>
            <a:endParaRPr sz="800">
              <a:latin typeface="Microsoft Sans Serif"/>
              <a:cs typeface="Microsoft Sans Serif"/>
            </a:endParaRPr>
          </a:p>
        </p:txBody>
      </p:sp>
      <p:sp>
        <p:nvSpPr>
          <p:cNvPr id="77" name="object 77"/>
          <p:cNvSpPr txBox="1"/>
          <p:nvPr/>
        </p:nvSpPr>
        <p:spPr>
          <a:xfrm>
            <a:off x="5777979" y="3831055"/>
            <a:ext cx="434340" cy="135935"/>
          </a:xfrm>
          <a:prstGeom prst="rect">
            <a:avLst/>
          </a:prstGeom>
        </p:spPr>
        <p:txBody>
          <a:bodyPr vert="horz" wrap="square" lIns="0" tIns="12700" rIns="0" bIns="0" rtlCol="0">
            <a:spAutoFit/>
          </a:bodyPr>
          <a:lstStyle/>
          <a:p>
            <a:pPr marL="12700">
              <a:spcBef>
                <a:spcPts val="100"/>
              </a:spcBef>
            </a:pPr>
            <a:r>
              <a:rPr sz="800" spc="45" dirty="0" err="1">
                <a:solidFill>
                  <a:srgbClr val="221915"/>
                </a:solidFill>
                <a:latin typeface="Microsoft Sans Serif"/>
                <a:cs typeface="Microsoft Sans Serif"/>
              </a:rPr>
              <a:t>I</a:t>
            </a:r>
            <a:r>
              <a:rPr sz="700" spc="55" dirty="0" err="1">
                <a:solidFill>
                  <a:srgbClr val="221915"/>
                </a:solidFill>
                <a:latin typeface="Microsoft Sans Serif"/>
                <a:cs typeface="Microsoft Sans Serif"/>
              </a:rPr>
              <a:t>r</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lang="es-ES" sz="700" dirty="0">
                <a:solidFill>
                  <a:srgbClr val="221915"/>
                </a:solidFill>
                <a:latin typeface="Microsoft Sans Serif"/>
                <a:cs typeface="Microsoft Sans Serif"/>
              </a:rPr>
              <a:t> </a:t>
            </a:r>
            <a:r>
              <a:rPr sz="550" spc="30" dirty="0" err="1">
                <a:solidFill>
                  <a:srgbClr val="221915"/>
                </a:solidFill>
                <a:latin typeface="Microsoft Sans Serif"/>
                <a:cs typeface="Microsoft Sans Serif"/>
              </a:rPr>
              <a:t>I</a:t>
            </a:r>
            <a:r>
              <a:rPr sz="500" spc="40" dirty="0" err="1">
                <a:solidFill>
                  <a:srgbClr val="221915"/>
                </a:solidFill>
                <a:latin typeface="Microsoft Sans Serif"/>
                <a:cs typeface="Microsoft Sans Serif"/>
              </a:rPr>
              <a:t>r</a:t>
            </a:r>
            <a:r>
              <a:rPr sz="500" spc="-5" dirty="0">
                <a:solidFill>
                  <a:srgbClr val="221915"/>
                </a:solidFill>
                <a:latin typeface="Microsoft Sans Serif"/>
                <a:cs typeface="Microsoft Sans Serif"/>
              </a:rPr>
              <a:t> </a:t>
            </a:r>
            <a:r>
              <a:rPr sz="500" spc="30" dirty="0">
                <a:solidFill>
                  <a:srgbClr val="221915"/>
                </a:solidFill>
                <a:latin typeface="Microsoft Sans Serif"/>
                <a:cs typeface="Microsoft Sans Serif"/>
              </a:rPr>
              <a:t>un</a:t>
            </a:r>
            <a:endParaRPr sz="500" dirty="0">
              <a:latin typeface="Microsoft Sans Serif"/>
              <a:cs typeface="Microsoft Sans Serif"/>
            </a:endParaRPr>
          </a:p>
        </p:txBody>
      </p:sp>
      <p:sp>
        <p:nvSpPr>
          <p:cNvPr id="78" name="object 78"/>
          <p:cNvSpPr txBox="1"/>
          <p:nvPr/>
        </p:nvSpPr>
        <p:spPr>
          <a:xfrm>
            <a:off x="7540625" y="3823129"/>
            <a:ext cx="212090" cy="128240"/>
          </a:xfrm>
          <a:prstGeom prst="rect">
            <a:avLst/>
          </a:prstGeom>
        </p:spPr>
        <p:txBody>
          <a:bodyPr vert="horz" wrap="square" lIns="0" tIns="12700" rIns="0" bIns="0" rtlCol="0">
            <a:spAutoFit/>
          </a:bodyPr>
          <a:lstStyle/>
          <a:p>
            <a:pPr marL="12700">
              <a:spcBef>
                <a:spcPts val="100"/>
              </a:spcBef>
            </a:pPr>
            <a:r>
              <a:rPr sz="750" spc="45" dirty="0">
                <a:solidFill>
                  <a:srgbClr val="221915"/>
                </a:solidFill>
                <a:latin typeface="Microsoft Sans Serif"/>
                <a:cs typeface="Microsoft Sans Serif"/>
              </a:rPr>
              <a:t>I</a:t>
            </a:r>
            <a:r>
              <a:rPr sz="650" spc="-15" dirty="0">
                <a:solidFill>
                  <a:srgbClr val="221915"/>
                </a:solidFill>
                <a:latin typeface="Microsoft Sans Serif"/>
                <a:cs typeface="Microsoft Sans Serif"/>
              </a:rPr>
              <a:t>sc</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B</a:t>
            </a:r>
            <a:endParaRPr sz="650">
              <a:latin typeface="Microsoft Sans Serif"/>
              <a:cs typeface="Microsoft Sans Serif"/>
            </a:endParaRPr>
          </a:p>
        </p:txBody>
      </p:sp>
      <p:sp>
        <p:nvSpPr>
          <p:cNvPr id="79" name="object 79"/>
          <p:cNvSpPr txBox="1"/>
          <p:nvPr/>
        </p:nvSpPr>
        <p:spPr>
          <a:xfrm>
            <a:off x="8472187" y="3889371"/>
            <a:ext cx="898525" cy="192360"/>
          </a:xfrm>
          <a:prstGeom prst="rect">
            <a:avLst/>
          </a:prstGeom>
        </p:spPr>
        <p:txBody>
          <a:bodyPr vert="horz" wrap="square" lIns="0" tIns="12700" rIns="0" bIns="0" rtlCol="0">
            <a:spAutoFit/>
          </a:bodyPr>
          <a:lstStyle/>
          <a:p>
            <a:pPr marL="25400">
              <a:lnSpc>
                <a:spcPts val="685"/>
              </a:lnSpc>
              <a:spcBef>
                <a:spcPts val="100"/>
              </a:spcBef>
              <a:tabLst>
                <a:tab pos="359410" algn="l"/>
              </a:tabLst>
            </a:pPr>
            <a:r>
              <a:rPr sz="600" spc="35" dirty="0">
                <a:solidFill>
                  <a:srgbClr val="221915"/>
                </a:solidFill>
                <a:latin typeface="Microsoft Sans Serif"/>
                <a:cs typeface="Microsoft Sans Serif"/>
              </a:rPr>
              <a:t>I</a:t>
            </a:r>
            <a:r>
              <a:rPr sz="500" spc="50" dirty="0">
                <a:solidFill>
                  <a:srgbClr val="221915"/>
                </a:solidFill>
                <a:latin typeface="Microsoft Sans Serif"/>
                <a:cs typeface="Microsoft Sans Serif"/>
              </a:rPr>
              <a:t>m</a:t>
            </a:r>
            <a:r>
              <a:rPr sz="500" spc="-5" dirty="0">
                <a:solidFill>
                  <a:srgbClr val="221915"/>
                </a:solidFill>
                <a:latin typeface="Microsoft Sans Serif"/>
                <a:cs typeface="Microsoft Sans Serif"/>
              </a:rPr>
              <a:t> </a:t>
            </a:r>
            <a:r>
              <a:rPr sz="500" spc="30" dirty="0">
                <a:solidFill>
                  <a:srgbClr val="221915"/>
                </a:solidFill>
                <a:latin typeface="Microsoft Sans Serif"/>
                <a:cs typeface="Microsoft Sans Serif"/>
              </a:rPr>
              <a:t>un</a:t>
            </a:r>
            <a:r>
              <a:rPr sz="500" dirty="0">
                <a:solidFill>
                  <a:srgbClr val="221915"/>
                </a:solidFill>
                <a:latin typeface="Microsoft Sans Serif"/>
                <a:cs typeface="Microsoft Sans Serif"/>
              </a:rPr>
              <a:t>	</a:t>
            </a:r>
            <a:r>
              <a:rPr sz="550" spc="30" dirty="0">
                <a:solidFill>
                  <a:srgbClr val="221915"/>
                </a:solidFill>
                <a:latin typeface="Microsoft Sans Serif"/>
                <a:cs typeface="Microsoft Sans Serif"/>
              </a:rPr>
              <a:t>I</a:t>
            </a:r>
            <a:r>
              <a:rPr sz="500" spc="10" dirty="0">
                <a:solidFill>
                  <a:srgbClr val="221915"/>
                </a:solidFill>
                <a:latin typeface="Microsoft Sans Serif"/>
                <a:cs typeface="Microsoft Sans Serif"/>
              </a:rPr>
              <a:t>yo</a:t>
            </a:r>
            <a:r>
              <a:rPr sz="500" spc="-5" dirty="0">
                <a:solidFill>
                  <a:srgbClr val="221915"/>
                </a:solidFill>
                <a:latin typeface="Microsoft Sans Serif"/>
                <a:cs typeface="Microsoft Sans Serif"/>
              </a:rPr>
              <a:t> </a:t>
            </a:r>
            <a:r>
              <a:rPr sz="500" dirty="0">
                <a:solidFill>
                  <a:srgbClr val="221915"/>
                </a:solidFill>
                <a:latin typeface="Microsoft Sans Serif"/>
                <a:cs typeface="Microsoft Sans Serif"/>
              </a:rPr>
              <a:t>aa</a:t>
            </a:r>
            <a:endParaRPr sz="500">
              <a:latin typeface="Microsoft Sans Serif"/>
              <a:cs typeface="Microsoft Sans Serif"/>
            </a:endParaRPr>
          </a:p>
          <a:p>
            <a:pPr marL="12700">
              <a:lnSpc>
                <a:spcPts val="745"/>
              </a:lnSpc>
            </a:pPr>
            <a:r>
              <a:rPr sz="650" spc="25" dirty="0">
                <a:solidFill>
                  <a:srgbClr val="221915"/>
                </a:solidFill>
                <a:latin typeface="Microsoft Sans Serif"/>
                <a:cs typeface="Microsoft Sans Serif"/>
              </a:rPr>
              <a:t>instantáneo</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retardado</a:t>
            </a:r>
            <a:endParaRPr sz="650">
              <a:latin typeface="Microsoft Sans Serif"/>
              <a:cs typeface="Microsoft Sans Serif"/>
            </a:endParaRPr>
          </a:p>
        </p:txBody>
      </p:sp>
      <p:sp>
        <p:nvSpPr>
          <p:cNvPr id="80" name="object 80"/>
          <p:cNvSpPr txBox="1"/>
          <p:nvPr/>
        </p:nvSpPr>
        <p:spPr>
          <a:xfrm>
            <a:off x="10142356" y="4065390"/>
            <a:ext cx="57785" cy="120546"/>
          </a:xfrm>
          <a:prstGeom prst="rect">
            <a:avLst/>
          </a:prstGeom>
        </p:spPr>
        <p:txBody>
          <a:bodyPr vert="horz" wrap="square" lIns="0" tIns="12700" rIns="0" bIns="0" rtlCol="0">
            <a:spAutoFit/>
          </a:bodyPr>
          <a:lstStyle/>
          <a:p>
            <a:pPr marL="12700">
              <a:spcBef>
                <a:spcPts val="100"/>
              </a:spcBef>
            </a:pPr>
            <a:r>
              <a:rPr sz="700" spc="55" dirty="0">
                <a:solidFill>
                  <a:srgbClr val="221915"/>
                </a:solidFill>
                <a:latin typeface="Microsoft Sans Serif"/>
                <a:cs typeface="Microsoft Sans Serif"/>
              </a:rPr>
              <a:t>t</a:t>
            </a:r>
            <a:endParaRPr sz="700">
              <a:latin typeface="Microsoft Sans Serif"/>
              <a:cs typeface="Microsoft Sans Serif"/>
            </a:endParaRPr>
          </a:p>
        </p:txBody>
      </p:sp>
      <p:sp>
        <p:nvSpPr>
          <p:cNvPr id="81" name="object 81"/>
          <p:cNvSpPr txBox="1"/>
          <p:nvPr/>
        </p:nvSpPr>
        <p:spPr>
          <a:xfrm>
            <a:off x="5613433" y="4137049"/>
            <a:ext cx="3400425" cy="325025"/>
          </a:xfrm>
          <a:prstGeom prst="rect">
            <a:avLst/>
          </a:prstGeom>
        </p:spPr>
        <p:txBody>
          <a:bodyPr vert="horz" wrap="square" lIns="0" tIns="12700" rIns="0" bIns="0" rtlCol="0">
            <a:spAutoFit/>
          </a:bodyPr>
          <a:lstStyle/>
          <a:p>
            <a:pPr marL="12700" marR="5080">
              <a:lnSpc>
                <a:spcPct val="154800"/>
              </a:lnSpc>
              <a:spcBef>
                <a:spcPts val="100"/>
              </a:spcBef>
            </a:pPr>
            <a:r>
              <a:rPr sz="700" spc="10" dirty="0">
                <a:solidFill>
                  <a:srgbClr val="616468"/>
                </a:solidFill>
                <a:latin typeface="Microsoft Sans Serif"/>
                <a:cs typeface="Microsoft Sans Serif"/>
              </a:rPr>
              <a:t>Selectividad</a:t>
            </a:r>
            <a:r>
              <a:rPr sz="700" spc="-5" dirty="0">
                <a:solidFill>
                  <a:srgbClr val="616468"/>
                </a:solidFill>
                <a:latin typeface="Microsoft Sans Serif"/>
                <a:cs typeface="Microsoft Sans Serif"/>
              </a:rPr>
              <a:t> </a:t>
            </a:r>
            <a:r>
              <a:rPr sz="700" spc="10" dirty="0">
                <a:solidFill>
                  <a:srgbClr val="616468"/>
                </a:solidFill>
                <a:latin typeface="Microsoft Sans Serif"/>
                <a:cs typeface="Microsoft Sans Serif"/>
              </a:rPr>
              <a:t>basada</a:t>
            </a:r>
            <a:r>
              <a:rPr sz="700" spc="-5" dirty="0">
                <a:solidFill>
                  <a:srgbClr val="616468"/>
                </a:solidFill>
                <a:latin typeface="Microsoft Sans Serif"/>
                <a:cs typeface="Microsoft Sans Serif"/>
              </a:rPr>
              <a:t> </a:t>
            </a:r>
            <a:r>
              <a:rPr sz="700" spc="20" dirty="0">
                <a:solidFill>
                  <a:srgbClr val="616468"/>
                </a:solidFill>
                <a:latin typeface="Microsoft Sans Serif"/>
                <a:cs typeface="Microsoft Sans Serif"/>
              </a:rPr>
              <a:t>en</a:t>
            </a:r>
            <a:r>
              <a:rPr sz="700" dirty="0">
                <a:solidFill>
                  <a:srgbClr val="616468"/>
                </a:solidFill>
                <a:latin typeface="Microsoft Sans Serif"/>
                <a:cs typeface="Microsoft Sans Serif"/>
              </a:rPr>
              <a:t> </a:t>
            </a:r>
            <a:r>
              <a:rPr sz="700" spc="25" dirty="0" err="1">
                <a:solidFill>
                  <a:srgbClr val="616468"/>
                </a:solidFill>
                <a:latin typeface="Microsoft Sans Serif"/>
                <a:cs typeface="Microsoft Sans Serif"/>
              </a:rPr>
              <a:t>corriente</a:t>
            </a:r>
            <a:r>
              <a:rPr lang="es-AR" sz="700" spc="25" dirty="0">
                <a:solidFill>
                  <a:srgbClr val="616468"/>
                </a:solidFill>
                <a:latin typeface="Microsoft Sans Serif"/>
                <a:cs typeface="Microsoft Sans Serif"/>
              </a:rPr>
              <a:t>, </a:t>
            </a:r>
            <a:r>
              <a:rPr sz="700" spc="15" dirty="0" err="1">
                <a:solidFill>
                  <a:srgbClr val="616468"/>
                </a:solidFill>
                <a:latin typeface="Microsoft Sans Serif"/>
                <a:cs typeface="Microsoft Sans Serif"/>
              </a:rPr>
              <a:t>selectividad</a:t>
            </a:r>
            <a:r>
              <a:rPr sz="700" spc="-5" dirty="0">
                <a:solidFill>
                  <a:srgbClr val="616468"/>
                </a:solidFill>
                <a:latin typeface="Microsoft Sans Serif"/>
                <a:cs typeface="Microsoft Sans Serif"/>
              </a:rPr>
              <a:t> </a:t>
            </a:r>
            <a:r>
              <a:rPr sz="700" spc="10" dirty="0">
                <a:solidFill>
                  <a:srgbClr val="616468"/>
                </a:solidFill>
                <a:latin typeface="Microsoft Sans Serif"/>
                <a:cs typeface="Microsoft Sans Serif"/>
              </a:rPr>
              <a:t>basada</a:t>
            </a:r>
            <a:r>
              <a:rPr sz="700" spc="-5" dirty="0">
                <a:solidFill>
                  <a:srgbClr val="616468"/>
                </a:solidFill>
                <a:latin typeface="Microsoft Sans Serif"/>
                <a:cs typeface="Microsoft Sans Serif"/>
              </a:rPr>
              <a:t> </a:t>
            </a:r>
            <a:r>
              <a:rPr sz="700" spc="20" dirty="0">
                <a:solidFill>
                  <a:srgbClr val="616468"/>
                </a:solidFill>
                <a:latin typeface="Microsoft Sans Serif"/>
                <a:cs typeface="Microsoft Sans Serif"/>
              </a:rPr>
              <a:t>en</a:t>
            </a:r>
            <a:r>
              <a:rPr sz="700" dirty="0">
                <a:solidFill>
                  <a:srgbClr val="616468"/>
                </a:solidFill>
                <a:latin typeface="Microsoft Sans Serif"/>
                <a:cs typeface="Microsoft Sans Serif"/>
              </a:rPr>
              <a:t> </a:t>
            </a:r>
            <a:r>
              <a:rPr sz="700" spc="30" dirty="0" err="1">
                <a:solidFill>
                  <a:srgbClr val="616468"/>
                </a:solidFill>
                <a:latin typeface="Microsoft Sans Serif"/>
                <a:cs typeface="Microsoft Sans Serif"/>
              </a:rPr>
              <a:t>tiempo</a:t>
            </a:r>
            <a:r>
              <a:rPr lang="es-AR" sz="700" spc="30" dirty="0">
                <a:solidFill>
                  <a:srgbClr val="616468"/>
                </a:solidFill>
                <a:latin typeface="Microsoft Sans Serif"/>
                <a:cs typeface="Microsoft Sans Serif"/>
              </a:rPr>
              <a:t>, </a:t>
            </a:r>
            <a:r>
              <a:rPr sz="700" spc="25" dirty="0" err="1">
                <a:solidFill>
                  <a:srgbClr val="616468"/>
                </a:solidFill>
                <a:latin typeface="Microsoft Sans Serif"/>
                <a:cs typeface="Microsoft Sans Serif"/>
              </a:rPr>
              <a:t>combinación</a:t>
            </a:r>
            <a:r>
              <a:rPr sz="700" spc="-5"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r>
              <a:rPr lang="es-ES" sz="700" spc="20" dirty="0">
                <a:solidFill>
                  <a:srgbClr val="616468"/>
                </a:solidFill>
                <a:latin typeface="Microsoft Sans Serif"/>
                <a:cs typeface="Microsoft Sans Serif"/>
              </a:rPr>
              <a:t> </a:t>
            </a:r>
            <a:r>
              <a:rPr sz="700" spc="20" dirty="0" err="1">
                <a:solidFill>
                  <a:srgbClr val="616468"/>
                </a:solidFill>
                <a:latin typeface="Microsoft Sans Serif"/>
                <a:cs typeface="Microsoft Sans Serif"/>
              </a:rPr>
              <a:t>ambas</a:t>
            </a:r>
            <a:endParaRPr sz="700" dirty="0">
              <a:latin typeface="Microsoft Sans Serif"/>
              <a:cs typeface="Microsoft Sans Serif"/>
            </a:endParaRPr>
          </a:p>
        </p:txBody>
      </p:sp>
      <p:sp>
        <p:nvSpPr>
          <p:cNvPr id="82" name="object 82"/>
          <p:cNvSpPr txBox="1"/>
          <p:nvPr/>
        </p:nvSpPr>
        <p:spPr>
          <a:xfrm>
            <a:off x="10743183" y="4876783"/>
            <a:ext cx="91440" cy="135935"/>
          </a:xfrm>
          <a:prstGeom prst="rect">
            <a:avLst/>
          </a:prstGeom>
        </p:spPr>
        <p:txBody>
          <a:bodyPr vert="horz" wrap="square" lIns="0" tIns="12700" rIns="0" bIns="0" rtlCol="0">
            <a:spAutoFit/>
          </a:bodyPr>
          <a:lstStyle/>
          <a:p>
            <a:pPr marL="12700">
              <a:spcBef>
                <a:spcPts val="100"/>
              </a:spcBef>
            </a:pPr>
            <a:r>
              <a:rPr sz="800" spc="-15" dirty="0">
                <a:solidFill>
                  <a:srgbClr val="221915"/>
                </a:solidFill>
                <a:latin typeface="Microsoft Sans Serif"/>
                <a:cs typeface="Microsoft Sans Serif"/>
              </a:rPr>
              <a:t>B</a:t>
            </a:r>
            <a:endParaRPr sz="800">
              <a:latin typeface="Microsoft Sans Serif"/>
              <a:cs typeface="Microsoft Sans Serif"/>
            </a:endParaRPr>
          </a:p>
        </p:txBody>
      </p:sp>
      <p:sp>
        <p:nvSpPr>
          <p:cNvPr id="83" name="object 83"/>
          <p:cNvSpPr txBox="1"/>
          <p:nvPr/>
        </p:nvSpPr>
        <p:spPr>
          <a:xfrm>
            <a:off x="11113516" y="4876783"/>
            <a:ext cx="90805" cy="135935"/>
          </a:xfrm>
          <a:prstGeom prst="rect">
            <a:avLst/>
          </a:prstGeom>
        </p:spPr>
        <p:txBody>
          <a:bodyPr vert="horz" wrap="square" lIns="0" tIns="12700" rIns="0" bIns="0" rtlCol="0">
            <a:spAutoFit/>
          </a:bodyPr>
          <a:lstStyle/>
          <a:p>
            <a:pPr marL="12700">
              <a:spcBef>
                <a:spcPts val="100"/>
              </a:spcBef>
            </a:pPr>
            <a:r>
              <a:rPr sz="800" spc="-25" dirty="0">
                <a:solidFill>
                  <a:srgbClr val="221915"/>
                </a:solidFill>
                <a:latin typeface="Microsoft Sans Serif"/>
                <a:cs typeface="Microsoft Sans Serif"/>
              </a:rPr>
              <a:t>A</a:t>
            </a:r>
            <a:endParaRPr sz="800">
              <a:latin typeface="Microsoft Sans Serif"/>
              <a:cs typeface="Microsoft Sans Serif"/>
            </a:endParaRPr>
          </a:p>
        </p:txBody>
      </p:sp>
      <p:sp>
        <p:nvSpPr>
          <p:cNvPr id="84" name="object 84"/>
          <p:cNvSpPr txBox="1"/>
          <p:nvPr/>
        </p:nvSpPr>
        <p:spPr>
          <a:xfrm>
            <a:off x="11511018" y="4942128"/>
            <a:ext cx="376555" cy="285206"/>
          </a:xfrm>
          <a:prstGeom prst="rect">
            <a:avLst/>
          </a:prstGeom>
        </p:spPr>
        <p:txBody>
          <a:bodyPr vert="horz" wrap="square" lIns="0" tIns="12700" rIns="0" bIns="0" rtlCol="0">
            <a:spAutoFit/>
          </a:bodyPr>
          <a:lstStyle/>
          <a:p>
            <a:pPr marL="12700" marR="5080">
              <a:lnSpc>
                <a:spcPct val="122300"/>
              </a:lnSpc>
              <a:spcBef>
                <a:spcPts val="100"/>
              </a:spcBef>
            </a:pPr>
            <a:r>
              <a:rPr sz="500" spc="10" dirty="0" err="1">
                <a:solidFill>
                  <a:srgbClr val="221915"/>
                </a:solidFill>
                <a:latin typeface="Microsoft Sans Serif"/>
                <a:cs typeface="Microsoft Sans Serif"/>
              </a:rPr>
              <a:t>Energético</a:t>
            </a:r>
            <a:r>
              <a:rPr lang="es-ES" sz="500" spc="10" dirty="0">
                <a:solidFill>
                  <a:srgbClr val="221915"/>
                </a:solidFill>
                <a:latin typeface="Microsoft Sans Serif"/>
                <a:cs typeface="Microsoft Sans Serif"/>
              </a:rPr>
              <a:t> </a:t>
            </a:r>
            <a:r>
              <a:rPr sz="500" spc="10" dirty="0" err="1">
                <a:solidFill>
                  <a:srgbClr val="221915"/>
                </a:solidFill>
                <a:latin typeface="Microsoft Sans Serif"/>
                <a:cs typeface="Microsoft Sans Serif"/>
              </a:rPr>
              <a:t>selectividad</a:t>
            </a:r>
            <a:endParaRPr sz="500" dirty="0">
              <a:latin typeface="Microsoft Sans Serif"/>
              <a:cs typeface="Microsoft Sans Serif"/>
            </a:endParaRPr>
          </a:p>
          <a:p>
            <a:pPr marL="12700">
              <a:spcBef>
                <a:spcPts val="330"/>
              </a:spcBef>
            </a:pPr>
            <a:r>
              <a:rPr sz="300" spc="15" dirty="0">
                <a:solidFill>
                  <a:srgbClr val="221915"/>
                </a:solidFill>
                <a:latin typeface="Microsoft Sans Serif"/>
                <a:cs typeface="Microsoft Sans Serif"/>
              </a:rPr>
              <a:t>dominionorte</a:t>
            </a:r>
            <a:endParaRPr sz="300" dirty="0">
              <a:latin typeface="Microsoft Sans Serif"/>
              <a:cs typeface="Microsoft Sans Serif"/>
            </a:endParaRPr>
          </a:p>
        </p:txBody>
      </p:sp>
      <p:sp>
        <p:nvSpPr>
          <p:cNvPr id="85" name="object 85"/>
          <p:cNvSpPr txBox="1"/>
          <p:nvPr/>
        </p:nvSpPr>
        <p:spPr>
          <a:xfrm>
            <a:off x="5617300" y="4989220"/>
            <a:ext cx="3686810" cy="691471"/>
          </a:xfrm>
          <a:prstGeom prst="rect">
            <a:avLst/>
          </a:prstGeom>
        </p:spPr>
        <p:txBody>
          <a:bodyPr vert="horz" wrap="square" lIns="0" tIns="12700" rIns="0" bIns="0" rtlCol="0">
            <a:spAutoFit/>
          </a:bodyPr>
          <a:lstStyle/>
          <a:p>
            <a:pPr marL="12700" marR="1078865">
              <a:lnSpc>
                <a:spcPct val="144400"/>
              </a:lnSpc>
              <a:spcBef>
                <a:spcPts val="100"/>
              </a:spcBef>
            </a:pPr>
            <a:r>
              <a:rPr sz="750" spc="15" dirty="0">
                <a:solidFill>
                  <a:srgbClr val="3DCC58"/>
                </a:solidFill>
                <a:latin typeface="Microsoft Sans Serif"/>
                <a:cs typeface="Microsoft Sans Serif"/>
              </a:rPr>
              <a:t>Protección</a:t>
            </a:r>
            <a:r>
              <a:rPr sz="750" spc="-10" dirty="0">
                <a:solidFill>
                  <a:srgbClr val="3DCC58"/>
                </a:solidFill>
                <a:latin typeface="Microsoft Sans Serif"/>
                <a:cs typeface="Microsoft Sans Serif"/>
              </a:rPr>
              <a:t> </a:t>
            </a:r>
            <a:r>
              <a:rPr sz="750" spc="30" dirty="0">
                <a:solidFill>
                  <a:srgbClr val="3DCC58"/>
                </a:solidFill>
                <a:latin typeface="Microsoft Sans Serif"/>
                <a:cs typeface="Microsoft Sans Serif"/>
              </a:rPr>
              <a:t>contra</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corrientes</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spc="-5" dirty="0">
                <a:solidFill>
                  <a:srgbClr val="3DCC58"/>
                </a:solidFill>
                <a:latin typeface="Microsoft Sans Serif"/>
                <a:cs typeface="Microsoft Sans Serif"/>
              </a:rPr>
              <a:t> </a:t>
            </a:r>
            <a:r>
              <a:rPr sz="750" spc="30" dirty="0">
                <a:solidFill>
                  <a:srgbClr val="3DCC58"/>
                </a:solidFill>
                <a:latin typeface="Microsoft Sans Serif"/>
                <a:cs typeface="Microsoft Sans Serif"/>
              </a:rPr>
              <a:t>cortocircuito</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spc="-5" dirty="0">
                <a:solidFill>
                  <a:srgbClr val="3DCC58"/>
                </a:solidFill>
                <a:latin typeface="Microsoft Sans Serif"/>
                <a:cs typeface="Microsoft Sans Serif"/>
              </a:rPr>
              <a:t> </a:t>
            </a:r>
            <a:r>
              <a:rPr sz="750" spc="30">
                <a:solidFill>
                  <a:srgbClr val="3DCC58"/>
                </a:solidFill>
                <a:latin typeface="Microsoft Sans Serif"/>
                <a:cs typeface="Microsoft Sans Serif"/>
              </a:rPr>
              <a:t>alto</a:t>
            </a:r>
            <a:r>
              <a:rPr sz="750" spc="-5">
                <a:solidFill>
                  <a:srgbClr val="3DCC58"/>
                </a:solidFill>
                <a:latin typeface="Microsoft Sans Serif"/>
                <a:cs typeface="Microsoft Sans Serif"/>
              </a:rPr>
              <a:t> </a:t>
            </a:r>
            <a:r>
              <a:rPr sz="750" spc="15" smtClean="0">
                <a:solidFill>
                  <a:srgbClr val="3DCC58"/>
                </a:solidFill>
                <a:latin typeface="Microsoft Sans Serif"/>
                <a:cs typeface="Microsoft Sans Serif"/>
              </a:rPr>
              <a:t>nivel</a:t>
            </a:r>
            <a:r>
              <a:rPr lang="es-AR" sz="750" spc="15" dirty="0" smtClean="0">
                <a:solidFill>
                  <a:srgbClr val="3DCC58"/>
                </a:solidFill>
                <a:latin typeface="Microsoft Sans Serif"/>
                <a:cs typeface="Microsoft Sans Serif"/>
              </a:rPr>
              <a:t>: </a:t>
            </a:r>
            <a:r>
              <a:rPr sz="750" spc="15" smtClean="0">
                <a:solidFill>
                  <a:srgbClr val="3DCC58"/>
                </a:solidFill>
                <a:latin typeface="Microsoft Sans Serif"/>
                <a:cs typeface="Microsoft Sans Serif"/>
              </a:rPr>
              <a:t>selectividad</a:t>
            </a:r>
            <a:r>
              <a:rPr sz="750" spc="-5" smtClean="0">
                <a:solidFill>
                  <a:srgbClr val="3DCC58"/>
                </a:solidFill>
                <a:latin typeface="Microsoft Sans Serif"/>
                <a:cs typeface="Microsoft Sans Serif"/>
              </a:rPr>
              <a:t> </a:t>
            </a:r>
            <a:r>
              <a:rPr sz="750" spc="10" dirty="0">
                <a:solidFill>
                  <a:srgbClr val="3DCC58"/>
                </a:solidFill>
                <a:latin typeface="Microsoft Sans Serif"/>
                <a:cs typeface="Microsoft Sans Serif"/>
              </a:rPr>
              <a:t>basada</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en</a:t>
            </a:r>
            <a:r>
              <a:rPr sz="750" spc="-5" dirty="0">
                <a:solidFill>
                  <a:srgbClr val="3DCC58"/>
                </a:solidFill>
                <a:latin typeface="Microsoft Sans Serif"/>
                <a:cs typeface="Microsoft Sans Serif"/>
              </a:rPr>
              <a:t> </a:t>
            </a:r>
            <a:r>
              <a:rPr sz="750" spc="10" dirty="0">
                <a:solidFill>
                  <a:srgbClr val="3DCC58"/>
                </a:solidFill>
                <a:latin typeface="Microsoft Sans Serif"/>
                <a:cs typeface="Microsoft Sans Serif"/>
              </a:rPr>
              <a:t>niveles</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energía</a:t>
            </a:r>
            <a:r>
              <a:rPr sz="750" spc="-5" dirty="0">
                <a:solidFill>
                  <a:srgbClr val="3DCC58"/>
                </a:solidFill>
                <a:latin typeface="Microsoft Sans Serif"/>
                <a:cs typeface="Microsoft Sans Serif"/>
              </a:rPr>
              <a:t> </a:t>
            </a:r>
            <a:r>
              <a:rPr sz="750" spc="20" dirty="0">
                <a:solidFill>
                  <a:srgbClr val="3DCC58"/>
                </a:solidFill>
                <a:latin typeface="Microsoft Sans Serif"/>
                <a:cs typeface="Microsoft Sans Serif"/>
              </a:rPr>
              <a:t>del</a:t>
            </a:r>
            <a:r>
              <a:rPr sz="750" spc="-5" dirty="0">
                <a:solidFill>
                  <a:srgbClr val="3DCC58"/>
                </a:solidFill>
                <a:latin typeface="Microsoft Sans Serif"/>
                <a:cs typeface="Microsoft Sans Serif"/>
              </a:rPr>
              <a:t> </a:t>
            </a:r>
            <a:r>
              <a:rPr sz="750" spc="20" dirty="0">
                <a:solidFill>
                  <a:srgbClr val="3DCC58"/>
                </a:solidFill>
                <a:latin typeface="Microsoft Sans Serif"/>
                <a:cs typeface="Microsoft Sans Serif"/>
              </a:rPr>
              <a:t>arco</a:t>
            </a:r>
            <a:endParaRPr sz="750" dirty="0">
              <a:latin typeface="Microsoft Sans Serif"/>
              <a:cs typeface="Microsoft Sans Serif"/>
            </a:endParaRPr>
          </a:p>
          <a:p>
            <a:pPr marL="12700" marR="5080">
              <a:lnSpc>
                <a:spcPts val="1300"/>
              </a:lnSpc>
              <a:spcBef>
                <a:spcPts val="90"/>
              </a:spcBef>
            </a:pPr>
            <a:r>
              <a:rPr sz="700" spc="15" dirty="0">
                <a:solidFill>
                  <a:srgbClr val="221915"/>
                </a:solidFill>
                <a:latin typeface="Microsoft Sans Serif"/>
                <a:cs typeface="Microsoft Sans Serif"/>
              </a:rPr>
              <a:t>Cuando</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superponen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curvas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tiempo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versus</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corriente</a:t>
            </a:r>
            <a:r>
              <a:rPr lang="es-AR" sz="700" spc="2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es</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posible</a:t>
            </a:r>
            <a:r>
              <a:rPr sz="700" dirty="0">
                <a:solidFill>
                  <a:srgbClr val="221915"/>
                </a:solidFill>
                <a:latin typeface="Microsoft Sans Serif"/>
                <a:cs typeface="Microsoft Sans Serif"/>
              </a:rPr>
              <a:t> </a:t>
            </a:r>
            <a:r>
              <a:rPr sz="700" spc="20">
                <a:solidFill>
                  <a:srgbClr val="221915"/>
                </a:solidFill>
                <a:latin typeface="Microsoft Sans Serif"/>
                <a:cs typeface="Microsoft Sans Serif"/>
              </a:rPr>
              <a:t>con</a:t>
            </a:r>
            <a:r>
              <a:rPr lang="es-ES" sz="700" spc="20" dirty="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sz="700" spc="-5" smtClean="0">
                <a:solidFill>
                  <a:srgbClr val="221915"/>
                </a:solidFill>
                <a:latin typeface="Microsoft Sans Serif"/>
                <a:cs typeface="Microsoft Sans Serif"/>
              </a:rPr>
              <a:t> </a:t>
            </a:r>
            <a:r>
              <a:rPr sz="700" spc="25" dirty="0">
                <a:solidFill>
                  <a:srgbClr val="221915"/>
                </a:solidFill>
                <a:latin typeface="Microsoft Sans Serif"/>
                <a:cs typeface="Microsoft Sans Serif"/>
              </a:rPr>
              <a:t>limitadores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cuando</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están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coordinados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adecuadamente.</a:t>
            </a:r>
            <a:endParaRPr sz="700" dirty="0">
              <a:latin typeface="Microsoft Sans Serif"/>
              <a:cs typeface="Microsoft Sans Serif"/>
            </a:endParaRPr>
          </a:p>
        </p:txBody>
      </p:sp>
      <p:sp>
        <p:nvSpPr>
          <p:cNvPr id="86" name="object 86"/>
          <p:cNvSpPr txBox="1"/>
          <p:nvPr/>
        </p:nvSpPr>
        <p:spPr>
          <a:xfrm>
            <a:off x="12017231" y="5427354"/>
            <a:ext cx="60325" cy="135935"/>
          </a:xfrm>
          <a:prstGeom prst="rect">
            <a:avLst/>
          </a:prstGeom>
        </p:spPr>
        <p:txBody>
          <a:bodyPr vert="horz" wrap="square" lIns="0" tIns="12700" rIns="0" bIns="0" rtlCol="0">
            <a:spAutoFit/>
          </a:bodyPr>
          <a:lstStyle/>
          <a:p>
            <a:pPr marL="12700">
              <a:spcBef>
                <a:spcPts val="100"/>
              </a:spcBef>
            </a:pPr>
            <a:r>
              <a:rPr sz="800" spc="45" dirty="0">
                <a:solidFill>
                  <a:srgbClr val="221915"/>
                </a:solidFill>
                <a:latin typeface="Microsoft Sans Serif"/>
                <a:cs typeface="Microsoft Sans Serif"/>
              </a:rPr>
              <a:t>I</a:t>
            </a:r>
            <a:endParaRPr sz="800">
              <a:latin typeface="Microsoft Sans Serif"/>
              <a:cs typeface="Microsoft Sans Serif"/>
            </a:endParaRPr>
          </a:p>
        </p:txBody>
      </p:sp>
      <p:sp>
        <p:nvSpPr>
          <p:cNvPr id="87" name="object 87"/>
          <p:cNvSpPr txBox="1"/>
          <p:nvPr/>
        </p:nvSpPr>
        <p:spPr>
          <a:xfrm>
            <a:off x="11684990" y="5555470"/>
            <a:ext cx="321945" cy="120546"/>
          </a:xfrm>
          <a:prstGeom prst="rect">
            <a:avLst/>
          </a:prstGeom>
        </p:spPr>
        <p:txBody>
          <a:bodyPr vert="horz" wrap="square" lIns="0" tIns="12700" rIns="0" bIns="0" rtlCol="0">
            <a:spAutoFit/>
          </a:bodyPr>
          <a:lstStyle/>
          <a:p>
            <a:pPr marL="12700">
              <a:spcBef>
                <a:spcPts val="100"/>
              </a:spcBef>
            </a:pPr>
            <a:r>
              <a:rPr sz="300" spc="15" dirty="0">
                <a:solidFill>
                  <a:srgbClr val="221915"/>
                </a:solidFill>
                <a:latin typeface="Microsoft Sans Serif"/>
                <a:cs typeface="Microsoft Sans Serif"/>
              </a:rPr>
              <a:t>I</a:t>
            </a:r>
            <a:r>
              <a:rPr sz="300" spc="5" dirty="0">
                <a:solidFill>
                  <a:srgbClr val="221915"/>
                </a:solidFill>
                <a:latin typeface="Microsoft Sans Serif"/>
                <a:cs typeface="Microsoft Sans Serif"/>
              </a:rPr>
              <a:t>Carolina</a:t>
            </a:r>
            <a:r>
              <a:rPr sz="300" spc="-5" dirty="0">
                <a:solidFill>
                  <a:srgbClr val="221915"/>
                </a:solidFill>
                <a:latin typeface="Microsoft Sans Serif"/>
                <a:cs typeface="Microsoft Sans Serif"/>
              </a:rPr>
              <a:t> </a:t>
            </a:r>
            <a:r>
              <a:rPr sz="300" spc="-35" dirty="0">
                <a:solidFill>
                  <a:srgbClr val="221915"/>
                </a:solidFill>
                <a:latin typeface="Microsoft Sans Serif"/>
                <a:cs typeface="Microsoft Sans Serif"/>
              </a:rPr>
              <a:t>d</a:t>
            </a:r>
            <a:r>
              <a:rPr sz="700" spc="-425" dirty="0">
                <a:solidFill>
                  <a:srgbClr val="221915"/>
                </a:solidFill>
                <a:latin typeface="Microsoft Sans Serif"/>
                <a:cs typeface="Microsoft Sans Serif"/>
              </a:rPr>
              <a:t>A</a:t>
            </a:r>
            <a:r>
              <a:rPr sz="300" spc="5" dirty="0">
                <a:solidFill>
                  <a:srgbClr val="221915"/>
                </a:solidFill>
                <a:latin typeface="Microsoft Sans Serif"/>
                <a:cs typeface="Microsoft Sans Serif"/>
              </a:rPr>
              <a:t>el</a:t>
            </a:r>
            <a:r>
              <a:rPr sz="300" spc="-5" dirty="0">
                <a:solidFill>
                  <a:srgbClr val="221915"/>
                </a:solidFill>
                <a:latin typeface="Microsoft Sans Serif"/>
                <a:cs typeface="Microsoft Sans Serif"/>
              </a:rPr>
              <a:t> </a:t>
            </a:r>
            <a:r>
              <a:rPr sz="300" dirty="0">
                <a:solidFill>
                  <a:srgbClr val="221915"/>
                </a:solidFill>
                <a:latin typeface="Microsoft Sans Serif"/>
                <a:cs typeface="Microsoft Sans Serif"/>
              </a:rPr>
              <a:t>Sur</a:t>
            </a:r>
            <a:endParaRPr sz="300">
              <a:latin typeface="Microsoft Sans Serif"/>
              <a:cs typeface="Microsoft Sans Serif"/>
            </a:endParaRPr>
          </a:p>
        </p:txBody>
      </p:sp>
      <p:sp>
        <p:nvSpPr>
          <p:cNvPr id="88" name="object 88"/>
          <p:cNvSpPr txBox="1"/>
          <p:nvPr/>
        </p:nvSpPr>
        <p:spPr>
          <a:xfrm>
            <a:off x="10111899" y="5475128"/>
            <a:ext cx="1457960" cy="393065"/>
          </a:xfrm>
          <a:prstGeom prst="rect">
            <a:avLst/>
          </a:prstGeom>
        </p:spPr>
        <p:txBody>
          <a:bodyPr vert="horz" wrap="square" lIns="0" tIns="80010" rIns="0" bIns="0" rtlCol="0">
            <a:spAutoFit/>
          </a:bodyPr>
          <a:lstStyle/>
          <a:p>
            <a:pPr marL="57785" algn="ctr">
              <a:spcBef>
                <a:spcPts val="630"/>
              </a:spcBef>
              <a:tabLst>
                <a:tab pos="363220" algn="l"/>
              </a:tabLst>
            </a:pPr>
            <a:r>
              <a:rPr sz="800" spc="45" dirty="0">
                <a:solidFill>
                  <a:srgbClr val="221915"/>
                </a:solidFill>
                <a:latin typeface="Microsoft Sans Serif"/>
                <a:cs typeface="Microsoft Sans Serif"/>
              </a:rPr>
              <a:t>I</a:t>
            </a:r>
            <a:r>
              <a:rPr sz="700" spc="55" dirty="0">
                <a:solidFill>
                  <a:srgbClr val="221915"/>
                </a:solidFill>
                <a:latin typeface="Microsoft Sans Serif"/>
                <a:cs typeface="Microsoft Sans Serif"/>
              </a:rPr>
              <a:t>r</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sz="700" dirty="0">
                <a:solidFill>
                  <a:srgbClr val="221915"/>
                </a:solidFill>
                <a:latin typeface="Microsoft Sans Serif"/>
                <a:cs typeface="Microsoft Sans Serif"/>
              </a:rPr>
              <a:t>	</a:t>
            </a:r>
            <a:r>
              <a:rPr sz="300" spc="15" dirty="0">
                <a:solidFill>
                  <a:srgbClr val="221915"/>
                </a:solidFill>
                <a:latin typeface="Microsoft Sans Serif"/>
                <a:cs typeface="Microsoft Sans Serif"/>
              </a:rPr>
              <a:t>I</a:t>
            </a:r>
            <a:r>
              <a:rPr sz="300" spc="5" dirty="0">
                <a:solidFill>
                  <a:srgbClr val="221915"/>
                </a:solidFill>
                <a:latin typeface="Microsoft Sans Serif"/>
                <a:cs typeface="Microsoft Sans Serif"/>
              </a:rPr>
              <a:t>real</a:t>
            </a:r>
            <a:r>
              <a:rPr sz="300" spc="-5" dirty="0">
                <a:solidFill>
                  <a:srgbClr val="221915"/>
                </a:solidFill>
                <a:latin typeface="Microsoft Sans Serif"/>
                <a:cs typeface="Microsoft Sans Serif"/>
              </a:rPr>
              <a:t> </a:t>
            </a:r>
            <a:r>
              <a:rPr sz="300" spc="5" dirty="0">
                <a:solidFill>
                  <a:srgbClr val="221915"/>
                </a:solidFill>
                <a:latin typeface="Microsoft Sans Serif"/>
                <a:cs typeface="Microsoft Sans Serif"/>
              </a:rPr>
              <a:t>academia</a:t>
            </a:r>
            <a:r>
              <a:rPr sz="300" spc="-5" dirty="0">
                <a:solidFill>
                  <a:srgbClr val="221915"/>
                </a:solidFill>
                <a:latin typeface="Microsoft Sans Serif"/>
                <a:cs typeface="Microsoft Sans Serif"/>
              </a:rPr>
              <a:t> </a:t>
            </a:r>
            <a:r>
              <a:rPr sz="300" spc="10" dirty="0">
                <a:solidFill>
                  <a:srgbClr val="221915"/>
                </a:solidFill>
                <a:latin typeface="Microsoft Sans Serif"/>
                <a:cs typeface="Microsoft Sans Serif"/>
              </a:rPr>
              <a:t>de</a:t>
            </a:r>
            <a:r>
              <a:rPr sz="300" spc="-5" dirty="0">
                <a:solidFill>
                  <a:srgbClr val="221915"/>
                </a:solidFill>
                <a:latin typeface="Microsoft Sans Serif"/>
                <a:cs typeface="Microsoft Sans Serif"/>
              </a:rPr>
              <a:t> </a:t>
            </a:r>
            <a:r>
              <a:rPr sz="300" spc="10" dirty="0" err="1">
                <a:solidFill>
                  <a:srgbClr val="221915"/>
                </a:solidFill>
                <a:latin typeface="Microsoft Sans Serif"/>
                <a:cs typeface="Microsoft Sans Serif"/>
              </a:rPr>
              <a:t>be</a:t>
            </a:r>
            <a:r>
              <a:rPr sz="300" spc="-30" dirty="0" err="1">
                <a:solidFill>
                  <a:srgbClr val="221915"/>
                </a:solidFill>
                <a:latin typeface="Microsoft Sans Serif"/>
                <a:cs typeface="Microsoft Sans Serif"/>
              </a:rPr>
              <a:t>l</a:t>
            </a:r>
            <a:r>
              <a:rPr sz="750" spc="-175" dirty="0" err="1">
                <a:solidFill>
                  <a:srgbClr val="221915"/>
                </a:solidFill>
                <a:latin typeface="Microsoft Sans Serif"/>
                <a:cs typeface="Microsoft Sans Serif"/>
              </a:rPr>
              <a:t>I</a:t>
            </a:r>
            <a:r>
              <a:rPr sz="300" spc="5" dirty="0" err="1">
                <a:solidFill>
                  <a:srgbClr val="221915"/>
                </a:solidFill>
                <a:latin typeface="Microsoft Sans Serif"/>
                <a:cs typeface="Microsoft Sans Serif"/>
              </a:rPr>
              <a:t>l</a:t>
            </a:r>
            <a:r>
              <a:rPr sz="300" spc="-30" dirty="0" err="1">
                <a:solidFill>
                  <a:srgbClr val="221915"/>
                </a:solidFill>
                <a:latin typeface="Microsoft Sans Serif"/>
                <a:cs typeface="Microsoft Sans Serif"/>
              </a:rPr>
              <a:t>a</a:t>
            </a:r>
            <a:r>
              <a:rPr sz="650" spc="-520" dirty="0" err="1">
                <a:solidFill>
                  <a:srgbClr val="221915"/>
                </a:solidFill>
                <a:latin typeface="Microsoft Sans Serif"/>
                <a:cs typeface="Microsoft Sans Serif"/>
              </a:rPr>
              <a:t>m</a:t>
            </a:r>
            <a:r>
              <a:rPr sz="300" spc="-10" dirty="0" err="1">
                <a:solidFill>
                  <a:srgbClr val="221915"/>
                </a:solidFill>
                <a:latin typeface="Microsoft Sans Serif"/>
                <a:cs typeface="Microsoft Sans Serif"/>
              </a:rPr>
              <a:t>s</a:t>
            </a:r>
            <a:r>
              <a:rPr sz="300" spc="-5" dirty="0">
                <a:solidFill>
                  <a:srgbClr val="221915"/>
                </a:solidFill>
                <a:latin typeface="Microsoft Sans Serif"/>
                <a:cs typeface="Microsoft Sans Serif"/>
              </a:rPr>
              <a:t> </a:t>
            </a:r>
            <a:r>
              <a:rPr sz="300" spc="15" dirty="0" err="1">
                <a:solidFill>
                  <a:srgbClr val="221915"/>
                </a:solidFill>
                <a:latin typeface="Microsoft Sans Serif"/>
                <a:cs typeface="Microsoft Sans Serif"/>
              </a:rPr>
              <a:t>art</a:t>
            </a:r>
            <a:r>
              <a:rPr sz="300" spc="-45" dirty="0" err="1">
                <a:solidFill>
                  <a:srgbClr val="221915"/>
                </a:solidFill>
                <a:latin typeface="Microsoft Sans Serif"/>
                <a:cs typeface="Microsoft Sans Serif"/>
              </a:rPr>
              <a:t>e</a:t>
            </a:r>
            <a:r>
              <a:rPr sz="650" spc="-325" dirty="0" err="1">
                <a:solidFill>
                  <a:srgbClr val="221915"/>
                </a:solidFill>
                <a:latin typeface="Microsoft Sans Serif"/>
                <a:cs typeface="Microsoft Sans Serif"/>
              </a:rPr>
              <a:t>u</a:t>
            </a:r>
            <a:r>
              <a:rPr sz="300" spc="-10" dirty="0" err="1">
                <a:solidFill>
                  <a:srgbClr val="221915"/>
                </a:solidFill>
                <a:latin typeface="Microsoft Sans Serif"/>
                <a:cs typeface="Microsoft Sans Serif"/>
              </a:rPr>
              <a:t>s</a:t>
            </a:r>
            <a:r>
              <a:rPr lang="es-ES" sz="300" dirty="0">
                <a:solidFill>
                  <a:srgbClr val="221915"/>
                </a:solidFill>
                <a:latin typeface="Microsoft Sans Serif"/>
                <a:cs typeface="Microsoft Sans Serif"/>
              </a:rPr>
              <a:t> </a:t>
            </a:r>
            <a:r>
              <a:rPr sz="650" spc="40" dirty="0" err="1">
                <a:solidFill>
                  <a:srgbClr val="221915"/>
                </a:solidFill>
                <a:latin typeface="Microsoft Sans Serif"/>
                <a:cs typeface="Microsoft Sans Serif"/>
              </a:rPr>
              <a:t>n</a:t>
            </a:r>
            <a:r>
              <a:rPr sz="750" spc="45" dirty="0" err="1">
                <a:solidFill>
                  <a:srgbClr val="221915"/>
                </a:solidFill>
                <a:latin typeface="Microsoft Sans Serif"/>
                <a:cs typeface="Microsoft Sans Serif"/>
              </a:rPr>
              <a:t>I</a:t>
            </a:r>
            <a:r>
              <a:rPr sz="650" spc="-15" dirty="0" err="1">
                <a:solidFill>
                  <a:srgbClr val="221915"/>
                </a:solidFill>
                <a:latin typeface="Microsoft Sans Serif"/>
                <a:cs typeface="Microsoft Sans Serif"/>
              </a:rPr>
              <a:t>sc</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B</a:t>
            </a:r>
            <a:endParaRPr sz="650" dirty="0">
              <a:latin typeface="Microsoft Sans Serif"/>
              <a:cs typeface="Microsoft Sans Serif"/>
            </a:endParaRPr>
          </a:p>
          <a:p>
            <a:pPr algn="ctr">
              <a:spcBef>
                <a:spcPts val="500"/>
              </a:spcBef>
            </a:pPr>
            <a:r>
              <a:rPr sz="750" spc="10" dirty="0">
                <a:solidFill>
                  <a:srgbClr val="616468"/>
                </a:solidFill>
                <a:latin typeface="Microsoft Sans Serif"/>
                <a:cs typeface="Microsoft Sans Serif"/>
              </a:rPr>
              <a:t>Selectividad</a:t>
            </a:r>
            <a:r>
              <a:rPr sz="750" spc="-20" dirty="0">
                <a:solidFill>
                  <a:srgbClr val="616468"/>
                </a:solidFill>
                <a:latin typeface="Microsoft Sans Serif"/>
                <a:cs typeface="Microsoft Sans Serif"/>
              </a:rPr>
              <a:t> </a:t>
            </a:r>
            <a:r>
              <a:rPr sz="750" spc="25" dirty="0">
                <a:solidFill>
                  <a:srgbClr val="616468"/>
                </a:solidFill>
                <a:latin typeface="Microsoft Sans Serif"/>
                <a:cs typeface="Microsoft Sans Serif"/>
              </a:rPr>
              <a:t>de</a:t>
            </a:r>
            <a:r>
              <a:rPr sz="750" spc="-20" dirty="0">
                <a:solidFill>
                  <a:srgbClr val="616468"/>
                </a:solidFill>
                <a:latin typeface="Microsoft Sans Serif"/>
                <a:cs typeface="Microsoft Sans Serif"/>
              </a:rPr>
              <a:t> </a:t>
            </a:r>
            <a:r>
              <a:rPr sz="750" spc="5" dirty="0">
                <a:solidFill>
                  <a:srgbClr val="616468"/>
                </a:solidFill>
                <a:latin typeface="Microsoft Sans Serif"/>
                <a:cs typeface="Microsoft Sans Serif"/>
              </a:rPr>
              <a:t>base</a:t>
            </a:r>
            <a:r>
              <a:rPr sz="750" spc="-15" dirty="0">
                <a:solidFill>
                  <a:srgbClr val="616468"/>
                </a:solidFill>
                <a:latin typeface="Microsoft Sans Serif"/>
                <a:cs typeface="Microsoft Sans Serif"/>
              </a:rPr>
              <a:t> </a:t>
            </a:r>
            <a:r>
              <a:rPr sz="750" spc="20" dirty="0">
                <a:solidFill>
                  <a:srgbClr val="616468"/>
                </a:solidFill>
                <a:latin typeface="Microsoft Sans Serif"/>
                <a:cs typeface="Microsoft Sans Serif"/>
              </a:rPr>
              <a:t>energética.</a:t>
            </a:r>
            <a:endParaRPr sz="750" dirty="0">
              <a:latin typeface="Microsoft Sans Serif"/>
              <a:cs typeface="Microsoft Sans Serif"/>
            </a:endParaRPr>
          </a:p>
        </p:txBody>
      </p:sp>
      <p:sp>
        <p:nvSpPr>
          <p:cNvPr id="89" name="object 89"/>
          <p:cNvSpPr txBox="1"/>
          <p:nvPr/>
        </p:nvSpPr>
        <p:spPr>
          <a:xfrm>
            <a:off x="5617301" y="5814663"/>
            <a:ext cx="3731895" cy="2503170"/>
          </a:xfrm>
          <a:prstGeom prst="rect">
            <a:avLst/>
          </a:prstGeom>
        </p:spPr>
        <p:txBody>
          <a:bodyPr vert="horz" wrap="square" lIns="0" tIns="12700" rIns="0" bIns="0" rtlCol="0">
            <a:spAutoFit/>
          </a:bodyPr>
          <a:lstStyle/>
          <a:p>
            <a:pPr marL="12700" marR="38100">
              <a:lnSpc>
                <a:spcPct val="144400"/>
              </a:lnSpc>
              <a:spcBef>
                <a:spcPts val="100"/>
              </a:spcBef>
            </a:pPr>
            <a:r>
              <a:rPr sz="750" spc="15" smtClean="0">
                <a:solidFill>
                  <a:srgbClr val="221915"/>
                </a:solidFill>
                <a:latin typeface="Microsoft Sans Serif"/>
                <a:cs typeface="Microsoft Sans Serif"/>
              </a:rPr>
              <a:t>Principio</a:t>
            </a:r>
            <a:r>
              <a:rPr lang="es-AR" sz="750" spc="15" dirty="0" smtClean="0">
                <a:solidFill>
                  <a:srgbClr val="221915"/>
                </a:solidFill>
                <a:latin typeface="Microsoft Sans Serif"/>
                <a:cs typeface="Microsoft Sans Serif"/>
              </a:rPr>
              <a:t>: </a:t>
            </a:r>
            <a:r>
              <a:rPr sz="750" spc="15" smtClean="0">
                <a:solidFill>
                  <a:srgbClr val="221915"/>
                </a:solidFill>
                <a:latin typeface="Microsoft Sans Serif"/>
                <a:cs typeface="Microsoft Sans Serif"/>
              </a:rPr>
              <a:t>Cuando</a:t>
            </a:r>
            <a:r>
              <a:rPr sz="750" smtClean="0">
                <a:solidFill>
                  <a:srgbClr val="221915"/>
                </a:solidFill>
                <a:latin typeface="Microsoft Sans Serif"/>
                <a:cs typeface="Microsoft Sans Serif"/>
              </a:rPr>
              <a:t> </a:t>
            </a:r>
            <a:r>
              <a:rPr sz="750" spc="10" dirty="0">
                <a:solidFill>
                  <a:srgbClr val="221915"/>
                </a:solidFill>
                <a:latin typeface="Microsoft Sans Serif"/>
                <a:cs typeface="Microsoft Sans Serif"/>
              </a:rPr>
              <a:t>los</a:t>
            </a:r>
            <a:r>
              <a:rPr sz="750" dirty="0">
                <a:solidFill>
                  <a:srgbClr val="221915"/>
                </a:solidFill>
                <a:latin typeface="Microsoft Sans Serif"/>
                <a:cs typeface="Microsoft Sans Serif"/>
              </a:rPr>
              <a:t> </a:t>
            </a:r>
            <a:r>
              <a:rPr sz="750" spc="20">
                <a:solidFill>
                  <a:srgbClr val="221915"/>
                </a:solidFill>
                <a:latin typeface="Microsoft Sans Serif"/>
                <a:cs typeface="Microsoft Sans Serif"/>
              </a:rPr>
              <a:t>dos</a:t>
            </a:r>
            <a:r>
              <a:rPr sz="750">
                <a:solidFill>
                  <a:srgbClr val="221915"/>
                </a:solidFill>
                <a:latin typeface="Microsoft Sans Serif"/>
                <a:cs typeface="Microsoft Sans Serif"/>
              </a:rPr>
              <a:t>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a:t>
            </a:r>
            <a:r>
              <a:rPr sz="750" spc="-5" smtClean="0">
                <a:solidFill>
                  <a:srgbClr val="221915"/>
                </a:solidFill>
                <a:latin typeface="Microsoft Sans Serif"/>
                <a:cs typeface="Microsoft Sans Serif"/>
              </a:rPr>
              <a:t> </a:t>
            </a:r>
            <a:r>
              <a:rPr sz="750" spc="-25" dirty="0">
                <a:solidFill>
                  <a:srgbClr val="221915"/>
                </a:solidFill>
                <a:latin typeface="Microsoft Sans Serif"/>
                <a:cs typeface="Microsoft Sans Serif"/>
              </a:rPr>
              <a:t>A</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B</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detectan</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corriente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cortocircuito</a:t>
            </a:r>
            <a:r>
              <a:rPr lang="es-ES" sz="750" spc="30" dirty="0">
                <a:solidFill>
                  <a:srgbClr val="221915"/>
                </a:solidFill>
                <a:latin typeface="Microsoft Sans Serif"/>
                <a:cs typeface="Microsoft Sans Serif"/>
              </a:rPr>
              <a:t> </a:t>
            </a:r>
            <a:r>
              <a:rPr sz="750" spc="25" dirty="0">
                <a:solidFill>
                  <a:srgbClr val="221915"/>
                </a:solidFill>
                <a:latin typeface="Microsoft Sans Serif"/>
                <a:cs typeface="Microsoft Sans Serif"/>
              </a:rPr>
              <a:t>de </a:t>
            </a:r>
            <a:r>
              <a:rPr sz="750" spc="40" dirty="0">
                <a:solidFill>
                  <a:srgbClr val="221915"/>
                </a:solidFill>
                <a:latin typeface="Microsoft Sans Serif"/>
                <a:cs typeface="Microsoft Sans Serif"/>
              </a:rPr>
              <a:t>muy </a:t>
            </a:r>
            <a:r>
              <a:rPr sz="750" spc="30" dirty="0">
                <a:solidFill>
                  <a:srgbClr val="221915"/>
                </a:solidFill>
                <a:latin typeface="Microsoft Sans Serif"/>
                <a:cs typeface="Microsoft Sans Serif"/>
              </a:rPr>
              <a:t>alto </a:t>
            </a:r>
            <a:r>
              <a:rPr sz="750" spc="15" dirty="0" err="1">
                <a:solidFill>
                  <a:srgbClr val="221915"/>
                </a:solidFill>
                <a:latin typeface="Microsoft Sans Serif"/>
                <a:cs typeface="Microsoft Sans Serif"/>
              </a:rPr>
              <a:t>nivel</a:t>
            </a:r>
            <a:r>
              <a:rPr lang="es-A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sus </a:t>
            </a:r>
            <a:r>
              <a:rPr sz="750" spc="20" dirty="0">
                <a:solidFill>
                  <a:srgbClr val="221915"/>
                </a:solidFill>
                <a:latin typeface="Microsoft Sans Serif"/>
                <a:cs typeface="Microsoft Sans Serif"/>
              </a:rPr>
              <a:t>contactos </a:t>
            </a:r>
            <a:r>
              <a:rPr sz="750" spc="-5" dirty="0">
                <a:solidFill>
                  <a:srgbClr val="221915"/>
                </a:solidFill>
                <a:latin typeface="Microsoft Sans Serif"/>
                <a:cs typeface="Microsoft Sans Serif"/>
              </a:rPr>
              <a:t>se </a:t>
            </a:r>
            <a:r>
              <a:rPr sz="750" spc="30" dirty="0">
                <a:solidFill>
                  <a:srgbClr val="221915"/>
                </a:solidFill>
                <a:latin typeface="Microsoft Sans Serif"/>
                <a:cs typeface="Microsoft Sans Serif"/>
              </a:rPr>
              <a:t>abren </a:t>
            </a:r>
            <a:r>
              <a:rPr sz="750" spc="25" dirty="0">
                <a:solidFill>
                  <a:srgbClr val="221915"/>
                </a:solidFill>
                <a:latin typeface="Microsoft Sans Serif"/>
                <a:cs typeface="Microsoft Sans Serif"/>
              </a:rPr>
              <a:t>simultáneamente. </a:t>
            </a:r>
            <a:r>
              <a:rPr sz="750" spc="20" dirty="0">
                <a:solidFill>
                  <a:srgbClr val="221915"/>
                </a:solidFill>
                <a:latin typeface="Microsoft Sans Serif"/>
                <a:cs typeface="Microsoft Sans Serif"/>
              </a:rPr>
              <a:t>Como </a:t>
            </a:r>
            <a:r>
              <a:rPr sz="750" spc="25" dirty="0" err="1">
                <a:solidFill>
                  <a:srgbClr val="221915"/>
                </a:solidFill>
                <a:latin typeface="Microsoft Sans Serif"/>
                <a:cs typeface="Microsoft Sans Serif"/>
              </a:rPr>
              <a:t>resultado</a:t>
            </a:r>
            <a:r>
              <a:rPr lang="es-AR"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lang="es-ES"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corriente</a:t>
            </a:r>
            <a:r>
              <a:rPr sz="750" spc="-10" dirty="0">
                <a:solidFill>
                  <a:srgbClr val="221915"/>
                </a:solidFill>
                <a:latin typeface="Microsoft Sans Serif"/>
                <a:cs typeface="Microsoft Sans Serif"/>
              </a:rPr>
              <a:t> </a:t>
            </a:r>
            <a:r>
              <a:rPr sz="750" spc="-5" dirty="0">
                <a:solidFill>
                  <a:srgbClr val="221915"/>
                </a:solidFill>
                <a:latin typeface="Microsoft Sans Serif"/>
                <a:cs typeface="Microsoft Sans Serif"/>
              </a:rPr>
              <a:t>es </a:t>
            </a:r>
            <a:r>
              <a:rPr sz="750" spc="40" dirty="0">
                <a:solidFill>
                  <a:srgbClr val="221915"/>
                </a:solidFill>
                <a:latin typeface="Microsoft Sans Serif"/>
                <a:cs typeface="Microsoft Sans Serif"/>
              </a:rPr>
              <a:t>muy</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limitada.</a:t>
            </a:r>
            <a:endParaRPr sz="750" dirty="0">
              <a:latin typeface="Microsoft Sans Serif"/>
              <a:cs typeface="Microsoft Sans Serif"/>
            </a:endParaRPr>
          </a:p>
          <a:p>
            <a:pPr>
              <a:spcBef>
                <a:spcPts val="5"/>
              </a:spcBef>
            </a:pPr>
            <a:endParaRPr sz="1150" dirty="0">
              <a:latin typeface="Microsoft Sans Serif"/>
              <a:cs typeface="Microsoft Sans Serif"/>
            </a:endParaRPr>
          </a:p>
          <a:p>
            <a:pPr marL="114300" marR="817244" indent="-102235">
              <a:lnSpc>
                <a:spcPct val="135400"/>
              </a:lnSpc>
              <a:buClr>
                <a:srgbClr val="3DCC58"/>
              </a:buClr>
              <a:buSzPct val="112500"/>
              <a:buChar char="•"/>
              <a:tabLst>
                <a:tab pos="114935" algn="l"/>
              </a:tabLst>
            </a:pPr>
            <a:r>
              <a:rPr sz="800" spc="-15" dirty="0">
                <a:solidFill>
                  <a:srgbClr val="221915"/>
                </a:solidFill>
                <a:latin typeface="Microsoft Sans Serif"/>
                <a:cs typeface="Microsoft Sans Serif"/>
              </a:rPr>
              <a:t>La</a:t>
            </a:r>
            <a:r>
              <a:rPr sz="800" spc="-5" dirty="0">
                <a:solidFill>
                  <a:srgbClr val="221915"/>
                </a:solidFill>
                <a:latin typeface="Microsoft Sans Serif"/>
                <a:cs typeface="Microsoft Sans Serif"/>
              </a:rPr>
              <a:t> </a:t>
            </a:r>
            <a:r>
              <a:rPr sz="800" spc="45" dirty="0">
                <a:solidFill>
                  <a:srgbClr val="221915"/>
                </a:solidFill>
                <a:latin typeface="Microsoft Sans Serif"/>
                <a:cs typeface="Microsoft Sans Serif"/>
              </a:rPr>
              <a:t>muy</a:t>
            </a:r>
            <a:r>
              <a:rPr sz="800" dirty="0">
                <a:solidFill>
                  <a:srgbClr val="221915"/>
                </a:solidFill>
                <a:latin typeface="Microsoft Sans Serif"/>
                <a:cs typeface="Microsoft Sans Serif"/>
              </a:rPr>
              <a:t> </a:t>
            </a:r>
            <a:r>
              <a:rPr sz="800" spc="20" dirty="0">
                <a:solidFill>
                  <a:srgbClr val="221915"/>
                </a:solidFill>
                <a:latin typeface="Microsoft Sans Serif"/>
                <a:cs typeface="Microsoft Sans Serif"/>
              </a:rPr>
              <a:t>alta</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energía</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del</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arco</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en</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el</a:t>
            </a:r>
            <a:r>
              <a:rPr sz="800" dirty="0">
                <a:solidFill>
                  <a:srgbClr val="221915"/>
                </a:solidFill>
                <a:latin typeface="Microsoft Sans Serif"/>
                <a:cs typeface="Microsoft Sans Serif"/>
              </a:rPr>
              <a:t> </a:t>
            </a:r>
            <a:r>
              <a:rPr sz="800" spc="20" dirty="0">
                <a:solidFill>
                  <a:srgbClr val="221915"/>
                </a:solidFill>
                <a:latin typeface="Microsoft Sans Serif"/>
                <a:cs typeface="Microsoft Sans Serif"/>
              </a:rPr>
              <a:t>nivel</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B</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induce</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el</a:t>
            </a:r>
            <a:r>
              <a:rPr sz="800" dirty="0">
                <a:solidFill>
                  <a:srgbClr val="221915"/>
                </a:solidFill>
                <a:latin typeface="Microsoft Sans Serif"/>
                <a:cs typeface="Microsoft Sans Serif"/>
              </a:rPr>
              <a:t> </a:t>
            </a:r>
            <a:r>
              <a:rPr sz="800" spc="25" dirty="0" err="1">
                <a:solidFill>
                  <a:srgbClr val="221915"/>
                </a:solidFill>
                <a:latin typeface="Microsoft Sans Serif"/>
                <a:cs typeface="Microsoft Sans Serif"/>
              </a:rPr>
              <a:t>disparo</a:t>
            </a:r>
            <a:r>
              <a:rPr lang="es-ES" sz="800" spc="25" dirty="0">
                <a:solidFill>
                  <a:srgbClr val="221915"/>
                </a:solidFill>
                <a:latin typeface="Microsoft Sans Serif"/>
                <a:cs typeface="Microsoft Sans Serif"/>
              </a:rPr>
              <a:t> </a:t>
            </a:r>
            <a:r>
              <a:rPr sz="800" spc="25">
                <a:solidFill>
                  <a:srgbClr val="221915"/>
                </a:solidFill>
                <a:latin typeface="Microsoft Sans Serif"/>
                <a:cs typeface="Microsoft Sans Serif"/>
              </a:rPr>
              <a:t>del</a:t>
            </a:r>
            <a:r>
              <a:rPr sz="800" spc="-10">
                <a:solidFill>
                  <a:srgbClr val="221915"/>
                </a:solidFill>
                <a:latin typeface="Microsoft Sans Serif"/>
                <a:cs typeface="Microsoft Sans Serif"/>
              </a:rPr>
              <a:t> </a:t>
            </a:r>
            <a:r>
              <a:rPr lang="es-AR" sz="800" spc="35" dirty="0" smtClean="0">
                <a:solidFill>
                  <a:srgbClr val="221915"/>
                </a:solidFill>
                <a:latin typeface="Microsoft Sans Serif"/>
                <a:cs typeface="Microsoft Sans Serif"/>
              </a:rPr>
              <a:t>interruptor</a:t>
            </a:r>
            <a:r>
              <a:rPr sz="800" spc="-5" smtClean="0">
                <a:solidFill>
                  <a:srgbClr val="221915"/>
                </a:solidFill>
                <a:latin typeface="Microsoft Sans Serif"/>
                <a:cs typeface="Microsoft Sans Serif"/>
              </a:rPr>
              <a:t> </a:t>
            </a:r>
            <a:r>
              <a:rPr sz="800" spc="-15" dirty="0">
                <a:solidFill>
                  <a:srgbClr val="221915"/>
                </a:solidFill>
                <a:latin typeface="Microsoft Sans Serif"/>
                <a:cs typeface="Microsoft Sans Serif"/>
              </a:rPr>
              <a:t>B.</a:t>
            </a:r>
            <a:endParaRPr sz="800" dirty="0">
              <a:latin typeface="Microsoft Sans Serif"/>
              <a:cs typeface="Microsoft Sans Serif"/>
            </a:endParaRPr>
          </a:p>
          <a:p>
            <a:pPr marL="114935" marR="711835" indent="-114935">
              <a:lnSpc>
                <a:spcPts val="1300"/>
              </a:lnSpc>
              <a:spcBef>
                <a:spcPts val="100"/>
              </a:spcBef>
              <a:buClr>
                <a:srgbClr val="3DCC58"/>
              </a:buClr>
              <a:buSzPct val="128571"/>
              <a:buChar char="•"/>
              <a:tabLst>
                <a:tab pos="114935" algn="l"/>
              </a:tabLst>
            </a:pPr>
            <a:r>
              <a:rPr sz="700" spc="5" dirty="0" err="1">
                <a:solidFill>
                  <a:srgbClr val="221915"/>
                </a:solidFill>
                <a:latin typeface="Microsoft Sans Serif"/>
                <a:cs typeface="Microsoft Sans Serif"/>
              </a:rPr>
              <a:t>Entonces</a:t>
            </a:r>
            <a:r>
              <a:rPr lang="es-A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energía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arco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está</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limitada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al</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nivel</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A</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no</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es </a:t>
            </a:r>
            <a:r>
              <a:rPr sz="700" spc="20" dirty="0" err="1">
                <a:solidFill>
                  <a:srgbClr val="221915"/>
                </a:solidFill>
                <a:latin typeface="Microsoft Sans Serif"/>
                <a:cs typeface="Microsoft Sans Serif"/>
              </a:rPr>
              <a:t>suficiente</a:t>
            </a:r>
            <a:r>
              <a:rPr lang="es-ES" sz="700" spc="2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inducir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disparo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a:t>
            </a:r>
            <a:endParaRPr sz="700" dirty="0">
              <a:latin typeface="Microsoft Sans Serif"/>
              <a:cs typeface="Microsoft Sans Serif"/>
            </a:endParaRPr>
          </a:p>
          <a:p>
            <a:pPr>
              <a:spcBef>
                <a:spcPts val="10"/>
              </a:spcBef>
            </a:pPr>
            <a:endParaRPr sz="1050" dirty="0">
              <a:latin typeface="Microsoft Sans Serif"/>
              <a:cs typeface="Microsoft Sans Serif"/>
            </a:endParaRPr>
          </a:p>
          <a:p>
            <a:pPr marL="12700" marR="5080">
              <a:lnSpc>
                <a:spcPct val="135400"/>
              </a:lnSpc>
              <a:spcBef>
                <a:spcPts val="5"/>
              </a:spcBef>
            </a:pPr>
            <a:r>
              <a:rPr sz="800" spc="-10" dirty="0">
                <a:solidFill>
                  <a:srgbClr val="221915"/>
                </a:solidFill>
                <a:latin typeface="Microsoft Sans Serif"/>
                <a:cs typeface="Microsoft Sans Serif"/>
              </a:rPr>
              <a:t>Este </a:t>
            </a:r>
            <a:r>
              <a:rPr sz="800" spc="35" dirty="0">
                <a:solidFill>
                  <a:srgbClr val="221915"/>
                </a:solidFill>
                <a:latin typeface="Microsoft Sans Serif"/>
                <a:cs typeface="Microsoft Sans Serif"/>
              </a:rPr>
              <a:t>enfoque </a:t>
            </a:r>
            <a:r>
              <a:rPr sz="800" spc="30" dirty="0">
                <a:solidFill>
                  <a:srgbClr val="221915"/>
                </a:solidFill>
                <a:latin typeface="Microsoft Sans Serif"/>
                <a:cs typeface="Microsoft Sans Serif"/>
              </a:rPr>
              <a:t>requiere una </a:t>
            </a:r>
            <a:r>
              <a:rPr sz="800" spc="25" dirty="0">
                <a:solidFill>
                  <a:srgbClr val="221915"/>
                </a:solidFill>
                <a:latin typeface="Microsoft Sans Serif"/>
                <a:cs typeface="Microsoft Sans Serif"/>
              </a:rPr>
              <a:t>coordinación </a:t>
            </a:r>
            <a:r>
              <a:rPr sz="800" spc="15" dirty="0">
                <a:solidFill>
                  <a:srgbClr val="221915"/>
                </a:solidFill>
                <a:latin typeface="Microsoft Sans Serif"/>
                <a:cs typeface="Microsoft Sans Serif"/>
              </a:rPr>
              <a:t>precisa </a:t>
            </a:r>
            <a:r>
              <a:rPr sz="800" spc="25" dirty="0">
                <a:solidFill>
                  <a:srgbClr val="221915"/>
                </a:solidFill>
                <a:latin typeface="Microsoft Sans Serif"/>
                <a:cs typeface="Microsoft Sans Serif"/>
              </a:rPr>
              <a:t>de </a:t>
            </a:r>
            <a:r>
              <a:rPr sz="800" spc="15" dirty="0">
                <a:solidFill>
                  <a:srgbClr val="221915"/>
                </a:solidFill>
                <a:latin typeface="Microsoft Sans Serif"/>
                <a:cs typeface="Microsoft Sans Serif"/>
              </a:rPr>
              <a:t>los </a:t>
            </a:r>
            <a:r>
              <a:rPr sz="800" spc="10" dirty="0">
                <a:solidFill>
                  <a:srgbClr val="221915"/>
                </a:solidFill>
                <a:latin typeface="Microsoft Sans Serif"/>
                <a:cs typeface="Microsoft Sans Serif"/>
              </a:rPr>
              <a:t>niveles </a:t>
            </a:r>
            <a:r>
              <a:rPr sz="800" spc="25" dirty="0">
                <a:solidFill>
                  <a:srgbClr val="221915"/>
                </a:solidFill>
                <a:latin typeface="Microsoft Sans Serif"/>
                <a:cs typeface="Microsoft Sans Serif"/>
              </a:rPr>
              <a:t>de </a:t>
            </a:r>
            <a:r>
              <a:rPr sz="800" spc="30" dirty="0" err="1">
                <a:solidFill>
                  <a:srgbClr val="221915"/>
                </a:solidFill>
                <a:latin typeface="Microsoft Sans Serif"/>
                <a:cs typeface="Microsoft Sans Serif"/>
              </a:rPr>
              <a:t>limitación</a:t>
            </a:r>
            <a:r>
              <a:rPr sz="800" spc="30" dirty="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lang="es-ES" sz="800" spc="5"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los</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niveles</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energía</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disparo.</a:t>
            </a:r>
            <a:r>
              <a:rPr sz="800" spc="-5" dirty="0">
                <a:solidFill>
                  <a:srgbClr val="221915"/>
                </a:solidFill>
                <a:latin typeface="Microsoft Sans Serif"/>
                <a:cs typeface="Microsoft Sans Serif"/>
              </a:rPr>
              <a:t> </a:t>
            </a:r>
            <a:r>
              <a:rPr sz="800" spc="-45" dirty="0">
                <a:solidFill>
                  <a:srgbClr val="221915"/>
                </a:solidFill>
                <a:latin typeface="Microsoft Sans Serif"/>
                <a:cs typeface="Microsoft Sans Serif"/>
              </a:rPr>
              <a:t>Se</a:t>
            </a:r>
            <a:r>
              <a:rPr sz="800" dirty="0">
                <a:solidFill>
                  <a:srgbClr val="221915"/>
                </a:solidFill>
                <a:latin typeface="Microsoft Sans Serif"/>
                <a:cs typeface="Microsoft Sans Serif"/>
              </a:rPr>
              <a:t> </a:t>
            </a:r>
            <a:r>
              <a:rPr sz="800" spc="35" dirty="0">
                <a:solidFill>
                  <a:srgbClr val="221915"/>
                </a:solidFill>
                <a:latin typeface="Microsoft Sans Serif"/>
                <a:cs typeface="Microsoft Sans Serif"/>
              </a:rPr>
              <a:t>implementa</a:t>
            </a:r>
            <a:r>
              <a:rPr sz="800" dirty="0">
                <a:solidFill>
                  <a:srgbClr val="221915"/>
                </a:solidFill>
                <a:latin typeface="Microsoft Sans Serif"/>
                <a:cs typeface="Microsoft Sans Serif"/>
              </a:rPr>
              <a:t> </a:t>
            </a:r>
            <a:r>
              <a:rPr sz="800" spc="45" dirty="0">
                <a:solidFill>
                  <a:srgbClr val="221915"/>
                </a:solidFill>
                <a:latin typeface="Microsoft Sans Serif"/>
                <a:cs typeface="Microsoft Sans Serif"/>
              </a:rPr>
              <a:t>dentro</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sz="800" dirty="0">
                <a:solidFill>
                  <a:srgbClr val="221915"/>
                </a:solidFill>
                <a:latin typeface="Microsoft Sans Serif"/>
                <a:cs typeface="Microsoft Sans Serif"/>
              </a:rPr>
              <a:t> </a:t>
            </a:r>
            <a:r>
              <a:rPr sz="800" spc="30" dirty="0" err="1">
                <a:solidFill>
                  <a:srgbClr val="221915"/>
                </a:solidFill>
                <a:latin typeface="Microsoft Sans Serif"/>
                <a:cs typeface="Microsoft Sans Serif"/>
              </a:rPr>
              <a:t>gama</a:t>
            </a:r>
            <a:r>
              <a:rPr sz="800" spc="-5" dirty="0">
                <a:solidFill>
                  <a:srgbClr val="221915"/>
                </a:solidFill>
                <a:latin typeface="Microsoft Sans Serif"/>
                <a:cs typeface="Microsoft Sans Serif"/>
              </a:rPr>
              <a:t> </a:t>
            </a:r>
            <a:r>
              <a:rPr sz="800" spc="-10" dirty="0" err="1">
                <a:solidFill>
                  <a:srgbClr val="221915"/>
                </a:solidFill>
                <a:latin typeface="Microsoft Sans Serif"/>
                <a:cs typeface="Microsoft Sans Serif"/>
              </a:rPr>
              <a:t>ComPacT</a:t>
            </a:r>
            <a:r>
              <a:rPr lang="es-ES" sz="800" spc="-10" dirty="0">
                <a:solidFill>
                  <a:srgbClr val="221915"/>
                </a:solidFill>
                <a:latin typeface="Microsoft Sans Serif"/>
                <a:cs typeface="Microsoft Sans Serif"/>
              </a:rPr>
              <a:t> </a:t>
            </a:r>
            <a:r>
              <a:rPr sz="800" spc="-45">
                <a:solidFill>
                  <a:srgbClr val="221915"/>
                </a:solidFill>
                <a:latin typeface="Microsoft Sans Serif"/>
                <a:cs typeface="Microsoft Sans Serif"/>
              </a:rPr>
              <a:t>NSX </a:t>
            </a:r>
            <a:r>
              <a:rPr sz="800" spc="30" smtClean="0">
                <a:solidFill>
                  <a:srgbClr val="221915"/>
                </a:solidFill>
                <a:latin typeface="Microsoft Sans Serif"/>
                <a:cs typeface="Microsoft Sans Serif"/>
              </a:rPr>
              <a:t>(</a:t>
            </a:r>
            <a:r>
              <a:rPr lang="es-AR" sz="800" spc="30" dirty="0" smtClean="0">
                <a:solidFill>
                  <a:srgbClr val="221915"/>
                </a:solidFill>
                <a:latin typeface="Microsoft Sans Serif"/>
                <a:cs typeface="Microsoft Sans Serif"/>
              </a:rPr>
              <a:t>interruptor</a:t>
            </a:r>
            <a:r>
              <a:rPr sz="800" spc="30" smtClean="0">
                <a:solidFill>
                  <a:srgbClr val="221915"/>
                </a:solidFill>
                <a:latin typeface="Microsoft Sans Serif"/>
                <a:cs typeface="Microsoft Sans Serif"/>
              </a:rPr>
              <a:t> </a:t>
            </a:r>
            <a:r>
              <a:rPr sz="800" spc="40" dirty="0">
                <a:solidFill>
                  <a:srgbClr val="221915"/>
                </a:solidFill>
                <a:latin typeface="Microsoft Sans Serif"/>
                <a:cs typeface="Microsoft Sans Serif"/>
              </a:rPr>
              <a:t>limitador </a:t>
            </a:r>
            <a:r>
              <a:rPr sz="800" spc="25" dirty="0">
                <a:solidFill>
                  <a:srgbClr val="221915"/>
                </a:solidFill>
                <a:latin typeface="Microsoft Sans Serif"/>
                <a:cs typeface="Microsoft Sans Serif"/>
              </a:rPr>
              <a:t>de corriente) </a:t>
            </a:r>
            <a:r>
              <a:rPr sz="800" spc="5" dirty="0">
                <a:solidFill>
                  <a:srgbClr val="221915"/>
                </a:solidFill>
                <a:latin typeface="Microsoft Sans Serif"/>
                <a:cs typeface="Microsoft Sans Serif"/>
              </a:rPr>
              <a:t>y </a:t>
            </a:r>
            <a:r>
              <a:rPr sz="800" spc="35" dirty="0">
                <a:solidFill>
                  <a:srgbClr val="221915"/>
                </a:solidFill>
                <a:latin typeface="Microsoft Sans Serif"/>
                <a:cs typeface="Microsoft Sans Serif"/>
              </a:rPr>
              <a:t>entre </a:t>
            </a:r>
            <a:r>
              <a:rPr sz="800" spc="10" dirty="0">
                <a:solidFill>
                  <a:srgbClr val="221915"/>
                </a:solidFill>
                <a:latin typeface="Microsoft Sans Serif"/>
                <a:cs typeface="Microsoft Sans Serif"/>
              </a:rPr>
              <a:t>la </a:t>
            </a:r>
            <a:r>
              <a:rPr sz="800" spc="30" dirty="0">
                <a:solidFill>
                  <a:srgbClr val="221915"/>
                </a:solidFill>
                <a:latin typeface="Microsoft Sans Serif"/>
                <a:cs typeface="Microsoft Sans Serif"/>
              </a:rPr>
              <a:t>gama </a:t>
            </a:r>
            <a:r>
              <a:rPr sz="800" spc="-10" dirty="0">
                <a:solidFill>
                  <a:srgbClr val="221915"/>
                </a:solidFill>
                <a:latin typeface="Microsoft Sans Serif"/>
                <a:cs typeface="Microsoft Sans Serif"/>
              </a:rPr>
              <a:t>ComPacT </a:t>
            </a:r>
            <a:r>
              <a:rPr sz="800" spc="-45" dirty="0">
                <a:solidFill>
                  <a:srgbClr val="221915"/>
                </a:solidFill>
                <a:latin typeface="Microsoft Sans Serif"/>
                <a:cs typeface="Microsoft Sans Serif"/>
              </a:rPr>
              <a:t>NSX </a:t>
            </a:r>
            <a:r>
              <a:rPr sz="800" spc="5" dirty="0">
                <a:solidFill>
                  <a:srgbClr val="221915"/>
                </a:solidFill>
                <a:latin typeface="Microsoft Sans Serif"/>
                <a:cs typeface="Microsoft Sans Serif"/>
              </a:rPr>
              <a:t>y Acti9.</a:t>
            </a:r>
            <a:r>
              <a:rPr lang="es-ES" sz="800" spc="5" dirty="0">
                <a:solidFill>
                  <a:srgbClr val="221915"/>
                </a:solidFill>
                <a:latin typeface="Microsoft Sans Serif"/>
                <a:cs typeface="Microsoft Sans Serif"/>
              </a:rPr>
              <a:t> </a:t>
            </a:r>
            <a:r>
              <a:rPr sz="800" spc="-10" dirty="0" err="1">
                <a:solidFill>
                  <a:srgbClr val="221915"/>
                </a:solidFill>
                <a:latin typeface="Microsoft Sans Serif"/>
                <a:cs typeface="Microsoft Sans Serif"/>
              </a:rPr>
              <a:t>Esta</a:t>
            </a:r>
            <a:r>
              <a:rPr sz="800" spc="-10" dirty="0">
                <a:solidFill>
                  <a:srgbClr val="221915"/>
                </a:solidFill>
                <a:latin typeface="Microsoft Sans Serif"/>
                <a:cs typeface="Microsoft Sans Serif"/>
              </a:rPr>
              <a:t> </a:t>
            </a:r>
            <a:r>
              <a:rPr sz="800" spc="20" dirty="0">
                <a:solidFill>
                  <a:srgbClr val="221915"/>
                </a:solidFill>
                <a:latin typeface="Microsoft Sans Serif"/>
                <a:cs typeface="Microsoft Sans Serif"/>
              </a:rPr>
              <a:t>solución </a:t>
            </a:r>
            <a:r>
              <a:rPr sz="800" spc="-10" dirty="0">
                <a:solidFill>
                  <a:srgbClr val="221915"/>
                </a:solidFill>
                <a:latin typeface="Microsoft Sans Serif"/>
                <a:cs typeface="Microsoft Sans Serif"/>
              </a:rPr>
              <a:t>es </a:t>
            </a:r>
            <a:r>
              <a:rPr sz="800" spc="10" dirty="0">
                <a:solidFill>
                  <a:srgbClr val="221915"/>
                </a:solidFill>
                <a:latin typeface="Microsoft Sans Serif"/>
                <a:cs typeface="Microsoft Sans Serif"/>
              </a:rPr>
              <a:t>la </a:t>
            </a:r>
            <a:r>
              <a:rPr sz="800" spc="20" dirty="0">
                <a:solidFill>
                  <a:srgbClr val="221915"/>
                </a:solidFill>
                <a:latin typeface="Microsoft Sans Serif"/>
                <a:cs typeface="Microsoft Sans Serif"/>
              </a:rPr>
              <a:t>única </a:t>
            </a:r>
            <a:r>
              <a:rPr sz="800" spc="30" dirty="0">
                <a:solidFill>
                  <a:srgbClr val="221915"/>
                </a:solidFill>
                <a:latin typeface="Microsoft Sans Serif"/>
                <a:cs typeface="Microsoft Sans Serif"/>
              </a:rPr>
              <a:t>que </a:t>
            </a:r>
            <a:r>
              <a:rPr sz="800" spc="35" dirty="0">
                <a:solidFill>
                  <a:srgbClr val="221915"/>
                </a:solidFill>
                <a:latin typeface="Microsoft Sans Serif"/>
                <a:cs typeface="Microsoft Sans Serif"/>
              </a:rPr>
              <a:t>logra </a:t>
            </a:r>
            <a:r>
              <a:rPr sz="800" spc="15" dirty="0">
                <a:solidFill>
                  <a:srgbClr val="221915"/>
                </a:solidFill>
                <a:latin typeface="Microsoft Sans Serif"/>
                <a:cs typeface="Microsoft Sans Serif"/>
              </a:rPr>
              <a:t>selectividad </a:t>
            </a:r>
            <a:r>
              <a:rPr sz="800" spc="20" dirty="0">
                <a:solidFill>
                  <a:srgbClr val="221915"/>
                </a:solidFill>
                <a:latin typeface="Microsoft Sans Serif"/>
                <a:cs typeface="Microsoft Sans Serif"/>
              </a:rPr>
              <a:t>hasta </a:t>
            </a:r>
            <a:r>
              <a:rPr sz="800" spc="25" dirty="0" err="1">
                <a:solidFill>
                  <a:srgbClr val="221915"/>
                </a:solidFill>
                <a:latin typeface="Microsoft Sans Serif"/>
                <a:cs typeface="Microsoft Sans Serif"/>
              </a:rPr>
              <a:t>corrientes</a:t>
            </a:r>
            <a:r>
              <a:rPr sz="800" spc="25" dirty="0">
                <a:solidFill>
                  <a:srgbClr val="221915"/>
                </a:solidFill>
                <a:latin typeface="Microsoft Sans Serif"/>
                <a:cs typeface="Microsoft Sans Serif"/>
              </a:rPr>
              <a:t> de</a:t>
            </a:r>
            <a:r>
              <a:rPr lang="es-ES" sz="800" spc="25" dirty="0">
                <a:solidFill>
                  <a:srgbClr val="221915"/>
                </a:solidFill>
                <a:latin typeface="Microsoft Sans Serif"/>
                <a:cs typeface="Microsoft Sans Serif"/>
              </a:rPr>
              <a:t> </a:t>
            </a:r>
            <a:r>
              <a:rPr sz="800" spc="30" dirty="0" err="1">
                <a:solidFill>
                  <a:srgbClr val="221915"/>
                </a:solidFill>
                <a:latin typeface="Microsoft Sans Serif"/>
                <a:cs typeface="Microsoft Sans Serif"/>
              </a:rPr>
              <a:t>cortocircuito</a:t>
            </a:r>
            <a:r>
              <a:rPr sz="800" spc="30" dirty="0">
                <a:solidFill>
                  <a:srgbClr val="221915"/>
                </a:solidFill>
                <a:latin typeface="Microsoft Sans Serif"/>
                <a:cs typeface="Microsoft Sans Serif"/>
              </a:rPr>
              <a:t> </a:t>
            </a:r>
            <a:r>
              <a:rPr sz="800" spc="15" dirty="0">
                <a:solidFill>
                  <a:srgbClr val="221915"/>
                </a:solidFill>
                <a:latin typeface="Microsoft Sans Serif"/>
                <a:cs typeface="Microsoft Sans Serif"/>
              </a:rPr>
              <a:t>altas </a:t>
            </a:r>
            <a:r>
              <a:rPr sz="800" spc="20" dirty="0">
                <a:solidFill>
                  <a:srgbClr val="221915"/>
                </a:solidFill>
                <a:latin typeface="Microsoft Sans Serif"/>
                <a:cs typeface="Microsoft Sans Serif"/>
              </a:rPr>
              <a:t>con </a:t>
            </a:r>
            <a:r>
              <a:rPr sz="800" spc="45">
                <a:solidFill>
                  <a:srgbClr val="221915"/>
                </a:solidFill>
                <a:latin typeface="Microsoft Sans Serif"/>
                <a:cs typeface="Microsoft Sans Serif"/>
              </a:rPr>
              <a:t>un </a:t>
            </a:r>
            <a:r>
              <a:rPr lang="es-AR" sz="800" spc="35" dirty="0" smtClean="0">
                <a:solidFill>
                  <a:srgbClr val="221915"/>
                </a:solidFill>
                <a:latin typeface="Microsoft Sans Serif"/>
                <a:cs typeface="Microsoft Sans Serif"/>
              </a:rPr>
              <a:t>interruptor</a:t>
            </a:r>
            <a:r>
              <a:rPr sz="800" spc="35" smtClean="0">
                <a:solidFill>
                  <a:srgbClr val="221915"/>
                </a:solidFill>
                <a:latin typeface="Microsoft Sans Serif"/>
                <a:cs typeface="Microsoft Sans Serif"/>
              </a:rPr>
              <a:t> </a:t>
            </a:r>
            <a:r>
              <a:rPr sz="800" spc="25" dirty="0">
                <a:solidFill>
                  <a:srgbClr val="221915"/>
                </a:solidFill>
                <a:latin typeface="Microsoft Sans Serif"/>
                <a:cs typeface="Microsoft Sans Serif"/>
              </a:rPr>
              <a:t>de categoría </a:t>
            </a:r>
            <a:r>
              <a:rPr sz="800" spc="-25" dirty="0">
                <a:solidFill>
                  <a:srgbClr val="221915"/>
                </a:solidFill>
                <a:latin typeface="Microsoft Sans Serif"/>
                <a:cs typeface="Microsoft Sans Serif"/>
              </a:rPr>
              <a:t>A </a:t>
            </a:r>
            <a:r>
              <a:rPr sz="800" spc="25" dirty="0">
                <a:solidFill>
                  <a:srgbClr val="221915"/>
                </a:solidFill>
                <a:latin typeface="Microsoft Sans Serif"/>
                <a:cs typeface="Microsoft Sans Serif"/>
              </a:rPr>
              <a:t>de </a:t>
            </a:r>
            <a:r>
              <a:rPr sz="800" spc="15" dirty="0">
                <a:solidFill>
                  <a:srgbClr val="221915"/>
                </a:solidFill>
                <a:latin typeface="Microsoft Sans Serif"/>
                <a:cs typeface="Microsoft Sans Serif"/>
              </a:rPr>
              <a:t>selectividad </a:t>
            </a:r>
            <a:r>
              <a:rPr sz="800" spc="25" dirty="0" err="1">
                <a:solidFill>
                  <a:srgbClr val="221915"/>
                </a:solidFill>
                <a:latin typeface="Microsoft Sans Serif"/>
                <a:cs typeface="Microsoft Sans Serif"/>
              </a:rPr>
              <a:t>según</a:t>
            </a:r>
            <a:r>
              <a:rPr sz="800" spc="25" dirty="0">
                <a:solidFill>
                  <a:srgbClr val="221915"/>
                </a:solidFill>
                <a:latin typeface="Microsoft Sans Serif"/>
                <a:cs typeface="Microsoft Sans Serif"/>
              </a:rPr>
              <a:t> </a:t>
            </a:r>
            <a:r>
              <a:rPr sz="800" spc="-40" dirty="0">
                <a:solidFill>
                  <a:srgbClr val="221915"/>
                </a:solidFill>
                <a:latin typeface="Microsoft Sans Serif"/>
                <a:cs typeface="Microsoft Sans Serif"/>
              </a:rPr>
              <a:t>IEC</a:t>
            </a:r>
            <a:r>
              <a:rPr lang="es-ES" sz="800" spc="-40" dirty="0">
                <a:solidFill>
                  <a:srgbClr val="221915"/>
                </a:solidFill>
                <a:latin typeface="Microsoft Sans Serif"/>
                <a:cs typeface="Microsoft Sans Serif"/>
              </a:rPr>
              <a:t> </a:t>
            </a:r>
            <a:r>
              <a:rPr sz="800" spc="5" dirty="0">
                <a:solidFill>
                  <a:srgbClr val="221915"/>
                </a:solidFill>
                <a:latin typeface="Microsoft Sans Serif"/>
                <a:cs typeface="Microsoft Sans Serif"/>
              </a:rPr>
              <a:t>60947-2.</a:t>
            </a:r>
            <a:endParaRPr sz="800" dirty="0">
              <a:latin typeface="Microsoft Sans Serif"/>
              <a:cs typeface="Microsoft Sans Serif"/>
            </a:endParaRPr>
          </a:p>
        </p:txBody>
      </p:sp>
      <p:sp>
        <p:nvSpPr>
          <p:cNvPr id="90" name="object 90"/>
          <p:cNvSpPr txBox="1"/>
          <p:nvPr/>
        </p:nvSpPr>
        <p:spPr>
          <a:xfrm>
            <a:off x="10536556" y="9478601"/>
            <a:ext cx="1738630" cy="151323"/>
          </a:xfrm>
          <a:prstGeom prst="rect">
            <a:avLst/>
          </a:prstGeom>
        </p:spPr>
        <p:txBody>
          <a:bodyPr vert="horz" wrap="square" lIns="0" tIns="12700" rIns="0" bIns="0" rtlCol="0">
            <a:spAutoFit/>
          </a:bodyPr>
          <a:lstStyle/>
          <a:p>
            <a:pPr marL="12700">
              <a:spcBef>
                <a:spcPts val="100"/>
              </a:spcBef>
              <a:tabLst>
                <a:tab pos="1594485"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39</a:t>
            </a:r>
            <a:endParaRPr sz="900">
              <a:latin typeface="Microsoft Sans Serif"/>
              <a:cs typeface="Microsoft Sans Serif"/>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222552" y="3139212"/>
            <a:ext cx="936967" cy="936967"/>
          </a:xfrm>
          <a:prstGeom prst="rect">
            <a:avLst/>
          </a:prstGeom>
        </p:spPr>
      </p:pic>
      <p:sp>
        <p:nvSpPr>
          <p:cNvPr id="3" name="object 3"/>
          <p:cNvSpPr/>
          <p:nvPr/>
        </p:nvSpPr>
        <p:spPr>
          <a:xfrm>
            <a:off x="6472914" y="6722633"/>
            <a:ext cx="1440815" cy="0"/>
          </a:xfrm>
          <a:custGeom>
            <a:avLst/>
            <a:gdLst/>
            <a:ahLst/>
            <a:cxnLst/>
            <a:rect l="l" t="t" r="r" b="b"/>
            <a:pathLst>
              <a:path w="1440814">
                <a:moveTo>
                  <a:pt x="1440205" y="0"/>
                </a:moveTo>
                <a:lnTo>
                  <a:pt x="0" y="0"/>
                </a:lnTo>
              </a:path>
            </a:pathLst>
          </a:custGeom>
          <a:ln w="10795">
            <a:solidFill>
              <a:srgbClr val="231916"/>
            </a:solidFill>
          </a:ln>
        </p:spPr>
        <p:txBody>
          <a:bodyPr wrap="square" lIns="0" tIns="0" rIns="0" bIns="0" rtlCol="0"/>
          <a:lstStyle/>
          <a:p>
            <a:endParaRPr/>
          </a:p>
        </p:txBody>
      </p:sp>
      <p:sp>
        <p:nvSpPr>
          <p:cNvPr id="4" name="object 4"/>
          <p:cNvSpPr/>
          <p:nvPr/>
        </p:nvSpPr>
        <p:spPr>
          <a:xfrm>
            <a:off x="10296312" y="5896256"/>
            <a:ext cx="1486535" cy="0"/>
          </a:xfrm>
          <a:custGeom>
            <a:avLst/>
            <a:gdLst/>
            <a:ahLst/>
            <a:cxnLst/>
            <a:rect l="l" t="t" r="r" b="b"/>
            <a:pathLst>
              <a:path w="1486534">
                <a:moveTo>
                  <a:pt x="1486255" y="0"/>
                </a:moveTo>
                <a:lnTo>
                  <a:pt x="0" y="0"/>
                </a:lnTo>
              </a:path>
            </a:pathLst>
          </a:custGeom>
          <a:ln w="10795">
            <a:solidFill>
              <a:srgbClr val="231916"/>
            </a:solidFill>
          </a:ln>
        </p:spPr>
        <p:txBody>
          <a:bodyPr wrap="square" lIns="0" tIns="0" rIns="0" bIns="0" rtlCol="0"/>
          <a:lstStyle/>
          <a:p>
            <a:endParaRPr/>
          </a:p>
        </p:txBody>
      </p:sp>
      <p:sp>
        <p:nvSpPr>
          <p:cNvPr id="5" name="object 5"/>
          <p:cNvSpPr/>
          <p:nvPr/>
        </p:nvSpPr>
        <p:spPr>
          <a:xfrm>
            <a:off x="11453357" y="5896257"/>
            <a:ext cx="135890" cy="744855"/>
          </a:xfrm>
          <a:custGeom>
            <a:avLst/>
            <a:gdLst/>
            <a:ahLst/>
            <a:cxnLst/>
            <a:rect l="l" t="t" r="r" b="b"/>
            <a:pathLst>
              <a:path w="135890" h="744854">
                <a:moveTo>
                  <a:pt x="48933" y="252298"/>
                </a:moveTo>
                <a:lnTo>
                  <a:pt x="135724" y="252298"/>
                </a:lnTo>
              </a:path>
              <a:path w="135890" h="744854">
                <a:moveTo>
                  <a:pt x="129501" y="137845"/>
                </a:moveTo>
                <a:lnTo>
                  <a:pt x="54648" y="213677"/>
                </a:lnTo>
              </a:path>
              <a:path w="135890" h="744854">
                <a:moveTo>
                  <a:pt x="54165" y="138341"/>
                </a:moveTo>
                <a:lnTo>
                  <a:pt x="129997" y="213182"/>
                </a:lnTo>
              </a:path>
              <a:path w="135890" h="744854">
                <a:moveTo>
                  <a:pt x="92125" y="257759"/>
                </a:moveTo>
                <a:lnTo>
                  <a:pt x="92125" y="0"/>
                </a:lnTo>
              </a:path>
              <a:path w="135890" h="744854">
                <a:moveTo>
                  <a:pt x="0" y="235369"/>
                </a:moveTo>
                <a:lnTo>
                  <a:pt x="89535" y="483768"/>
                </a:lnTo>
                <a:lnTo>
                  <a:pt x="89141" y="744791"/>
                </a:lnTo>
              </a:path>
            </a:pathLst>
          </a:custGeom>
          <a:ln w="10795">
            <a:solidFill>
              <a:srgbClr val="231916"/>
            </a:solidFill>
          </a:ln>
        </p:spPr>
        <p:txBody>
          <a:bodyPr wrap="square" lIns="0" tIns="0" rIns="0" bIns="0" rtlCol="0"/>
          <a:lstStyle/>
          <a:p>
            <a:endParaRPr/>
          </a:p>
        </p:txBody>
      </p:sp>
      <p:sp>
        <p:nvSpPr>
          <p:cNvPr id="6" name="object 6"/>
          <p:cNvSpPr/>
          <p:nvPr/>
        </p:nvSpPr>
        <p:spPr>
          <a:xfrm>
            <a:off x="7069623" y="5896244"/>
            <a:ext cx="1528445" cy="0"/>
          </a:xfrm>
          <a:custGeom>
            <a:avLst/>
            <a:gdLst/>
            <a:ahLst/>
            <a:cxnLst/>
            <a:rect l="l" t="t" r="r" b="b"/>
            <a:pathLst>
              <a:path w="1528445">
                <a:moveTo>
                  <a:pt x="1528064" y="0"/>
                </a:moveTo>
                <a:lnTo>
                  <a:pt x="0" y="0"/>
                </a:lnTo>
              </a:path>
            </a:pathLst>
          </a:custGeom>
          <a:ln w="10795">
            <a:solidFill>
              <a:srgbClr val="231916"/>
            </a:solidFill>
          </a:ln>
        </p:spPr>
        <p:txBody>
          <a:bodyPr wrap="square" lIns="0" tIns="0" rIns="0" bIns="0" rtlCol="0"/>
          <a:lstStyle/>
          <a:p>
            <a:endParaRPr/>
          </a:p>
        </p:txBody>
      </p:sp>
      <p:sp>
        <p:nvSpPr>
          <p:cNvPr id="7" name="object 7"/>
          <p:cNvSpPr/>
          <p:nvPr/>
        </p:nvSpPr>
        <p:spPr>
          <a:xfrm>
            <a:off x="9615375" y="5151490"/>
            <a:ext cx="1592580" cy="0"/>
          </a:xfrm>
          <a:custGeom>
            <a:avLst/>
            <a:gdLst/>
            <a:ahLst/>
            <a:cxnLst/>
            <a:rect l="l" t="t" r="r" b="b"/>
            <a:pathLst>
              <a:path w="1592579">
                <a:moveTo>
                  <a:pt x="1592351" y="0"/>
                </a:moveTo>
                <a:lnTo>
                  <a:pt x="0" y="0"/>
                </a:lnTo>
              </a:path>
            </a:pathLst>
          </a:custGeom>
          <a:ln w="10795">
            <a:solidFill>
              <a:srgbClr val="231916"/>
            </a:solidFill>
          </a:ln>
        </p:spPr>
        <p:txBody>
          <a:bodyPr wrap="square" lIns="0" tIns="0" rIns="0" bIns="0" rtlCol="0"/>
          <a:lstStyle/>
          <a:p>
            <a:endParaRPr/>
          </a:p>
        </p:txBody>
      </p:sp>
      <p:sp>
        <p:nvSpPr>
          <p:cNvPr id="8" name="object 8"/>
          <p:cNvSpPr/>
          <p:nvPr/>
        </p:nvSpPr>
        <p:spPr>
          <a:xfrm>
            <a:off x="10847656" y="5151491"/>
            <a:ext cx="135890" cy="744855"/>
          </a:xfrm>
          <a:custGeom>
            <a:avLst/>
            <a:gdLst/>
            <a:ahLst/>
            <a:cxnLst/>
            <a:rect l="l" t="t" r="r" b="b"/>
            <a:pathLst>
              <a:path w="135889" h="744854">
                <a:moveTo>
                  <a:pt x="48920" y="252272"/>
                </a:moveTo>
                <a:lnTo>
                  <a:pt x="135724" y="252272"/>
                </a:lnTo>
              </a:path>
              <a:path w="135889" h="744854">
                <a:moveTo>
                  <a:pt x="129476" y="137845"/>
                </a:moveTo>
                <a:lnTo>
                  <a:pt x="54648" y="213677"/>
                </a:lnTo>
              </a:path>
              <a:path w="135889" h="744854">
                <a:moveTo>
                  <a:pt x="54152" y="138328"/>
                </a:moveTo>
                <a:lnTo>
                  <a:pt x="129997" y="213156"/>
                </a:lnTo>
              </a:path>
              <a:path w="135889" h="744854">
                <a:moveTo>
                  <a:pt x="92125" y="257733"/>
                </a:moveTo>
                <a:lnTo>
                  <a:pt x="92125" y="0"/>
                </a:lnTo>
              </a:path>
              <a:path w="135889" h="744854">
                <a:moveTo>
                  <a:pt x="0" y="235356"/>
                </a:moveTo>
                <a:lnTo>
                  <a:pt x="89522" y="483742"/>
                </a:lnTo>
                <a:lnTo>
                  <a:pt x="89128" y="744791"/>
                </a:lnTo>
              </a:path>
            </a:pathLst>
          </a:custGeom>
          <a:ln w="10795">
            <a:solidFill>
              <a:srgbClr val="231916"/>
            </a:solidFill>
          </a:ln>
        </p:spPr>
        <p:txBody>
          <a:bodyPr wrap="square" lIns="0" tIns="0" rIns="0" bIns="0" rtlCol="0"/>
          <a:lstStyle/>
          <a:p>
            <a:endParaRPr/>
          </a:p>
        </p:txBody>
      </p:sp>
      <p:sp>
        <p:nvSpPr>
          <p:cNvPr id="9" name="object 9"/>
          <p:cNvSpPr/>
          <p:nvPr/>
        </p:nvSpPr>
        <p:spPr>
          <a:xfrm>
            <a:off x="7799467" y="5151490"/>
            <a:ext cx="1511935" cy="0"/>
          </a:xfrm>
          <a:custGeom>
            <a:avLst/>
            <a:gdLst/>
            <a:ahLst/>
            <a:cxnLst/>
            <a:rect l="l" t="t" r="r" b="b"/>
            <a:pathLst>
              <a:path w="1511935">
                <a:moveTo>
                  <a:pt x="1511388" y="0"/>
                </a:moveTo>
                <a:lnTo>
                  <a:pt x="0" y="0"/>
                </a:lnTo>
              </a:path>
            </a:pathLst>
          </a:custGeom>
          <a:ln w="10795">
            <a:solidFill>
              <a:srgbClr val="231916"/>
            </a:solidFill>
          </a:ln>
        </p:spPr>
        <p:txBody>
          <a:bodyPr wrap="square" lIns="0" tIns="0" rIns="0" bIns="0" rtlCol="0"/>
          <a:lstStyle/>
          <a:p>
            <a:endParaRPr/>
          </a:p>
        </p:txBody>
      </p:sp>
      <p:sp>
        <p:nvSpPr>
          <p:cNvPr id="10" name="object 10"/>
          <p:cNvSpPr/>
          <p:nvPr/>
        </p:nvSpPr>
        <p:spPr>
          <a:xfrm>
            <a:off x="9116114" y="3692197"/>
            <a:ext cx="828675" cy="0"/>
          </a:xfrm>
          <a:custGeom>
            <a:avLst/>
            <a:gdLst/>
            <a:ahLst/>
            <a:cxnLst/>
            <a:rect l="l" t="t" r="r" b="b"/>
            <a:pathLst>
              <a:path w="828675">
                <a:moveTo>
                  <a:pt x="828459" y="0"/>
                </a:moveTo>
                <a:lnTo>
                  <a:pt x="0" y="0"/>
                </a:lnTo>
              </a:path>
            </a:pathLst>
          </a:custGeom>
          <a:ln w="10795">
            <a:solidFill>
              <a:srgbClr val="231916"/>
            </a:solidFill>
          </a:ln>
        </p:spPr>
        <p:txBody>
          <a:bodyPr wrap="square" lIns="0" tIns="0" rIns="0" bIns="0" rtlCol="0"/>
          <a:lstStyle/>
          <a:p>
            <a:endParaRPr/>
          </a:p>
        </p:txBody>
      </p:sp>
      <p:sp>
        <p:nvSpPr>
          <p:cNvPr id="11" name="object 11"/>
          <p:cNvSpPr/>
          <p:nvPr/>
        </p:nvSpPr>
        <p:spPr>
          <a:xfrm>
            <a:off x="6949874" y="6722633"/>
            <a:ext cx="135890" cy="730250"/>
          </a:xfrm>
          <a:custGeom>
            <a:avLst/>
            <a:gdLst/>
            <a:ahLst/>
            <a:cxnLst/>
            <a:rect l="l" t="t" r="r" b="b"/>
            <a:pathLst>
              <a:path w="135889" h="730250">
                <a:moveTo>
                  <a:pt x="48933" y="252298"/>
                </a:moveTo>
                <a:lnTo>
                  <a:pt x="135724" y="252298"/>
                </a:lnTo>
              </a:path>
              <a:path w="135889" h="730250">
                <a:moveTo>
                  <a:pt x="129489" y="137871"/>
                </a:moveTo>
                <a:lnTo>
                  <a:pt x="54660" y="213677"/>
                </a:lnTo>
              </a:path>
              <a:path w="135889" h="730250">
                <a:moveTo>
                  <a:pt x="54152" y="138341"/>
                </a:moveTo>
                <a:lnTo>
                  <a:pt x="129984" y="213182"/>
                </a:lnTo>
              </a:path>
              <a:path w="135889" h="730250">
                <a:moveTo>
                  <a:pt x="92125" y="257771"/>
                </a:moveTo>
                <a:lnTo>
                  <a:pt x="92125" y="0"/>
                </a:lnTo>
              </a:path>
              <a:path w="135889" h="730250">
                <a:moveTo>
                  <a:pt x="0" y="235369"/>
                </a:moveTo>
                <a:lnTo>
                  <a:pt x="89522" y="483768"/>
                </a:lnTo>
                <a:lnTo>
                  <a:pt x="89128" y="729678"/>
                </a:lnTo>
              </a:path>
            </a:pathLst>
          </a:custGeom>
          <a:ln w="10795">
            <a:solidFill>
              <a:srgbClr val="231916"/>
            </a:solidFill>
          </a:ln>
        </p:spPr>
        <p:txBody>
          <a:bodyPr wrap="square" lIns="0" tIns="0" rIns="0" bIns="0" rtlCol="0"/>
          <a:lstStyle/>
          <a:p>
            <a:endParaRPr/>
          </a:p>
        </p:txBody>
      </p:sp>
      <p:sp>
        <p:nvSpPr>
          <p:cNvPr id="12" name="object 12"/>
          <p:cNvSpPr/>
          <p:nvPr/>
        </p:nvSpPr>
        <p:spPr>
          <a:xfrm>
            <a:off x="7556185" y="5896245"/>
            <a:ext cx="135890" cy="744855"/>
          </a:xfrm>
          <a:custGeom>
            <a:avLst/>
            <a:gdLst/>
            <a:ahLst/>
            <a:cxnLst/>
            <a:rect l="l" t="t" r="r" b="b"/>
            <a:pathLst>
              <a:path w="135889" h="744854">
                <a:moveTo>
                  <a:pt x="48920" y="252298"/>
                </a:moveTo>
                <a:lnTo>
                  <a:pt x="135724" y="252298"/>
                </a:lnTo>
              </a:path>
              <a:path w="135889" h="744854">
                <a:moveTo>
                  <a:pt x="129476" y="137858"/>
                </a:moveTo>
                <a:lnTo>
                  <a:pt x="54635" y="213677"/>
                </a:lnTo>
              </a:path>
              <a:path w="135889" h="744854">
                <a:moveTo>
                  <a:pt x="54152" y="138341"/>
                </a:moveTo>
                <a:lnTo>
                  <a:pt x="129984" y="213182"/>
                </a:lnTo>
              </a:path>
              <a:path w="135889" h="744854">
                <a:moveTo>
                  <a:pt x="92125" y="257771"/>
                </a:moveTo>
                <a:lnTo>
                  <a:pt x="92125" y="0"/>
                </a:lnTo>
              </a:path>
              <a:path w="135889" h="744854">
                <a:moveTo>
                  <a:pt x="0" y="235369"/>
                </a:moveTo>
                <a:lnTo>
                  <a:pt x="89522" y="483768"/>
                </a:lnTo>
                <a:lnTo>
                  <a:pt x="89115" y="744791"/>
                </a:lnTo>
              </a:path>
            </a:pathLst>
          </a:custGeom>
          <a:ln w="10795">
            <a:solidFill>
              <a:srgbClr val="231916"/>
            </a:solidFill>
          </a:ln>
        </p:spPr>
        <p:txBody>
          <a:bodyPr wrap="square" lIns="0" tIns="0" rIns="0" bIns="0" rtlCol="0"/>
          <a:lstStyle/>
          <a:p>
            <a:endParaRPr/>
          </a:p>
        </p:txBody>
      </p:sp>
      <p:sp>
        <p:nvSpPr>
          <p:cNvPr id="13" name="object 13"/>
          <p:cNvSpPr/>
          <p:nvPr/>
        </p:nvSpPr>
        <p:spPr>
          <a:xfrm>
            <a:off x="8276376" y="5151491"/>
            <a:ext cx="135890" cy="744855"/>
          </a:xfrm>
          <a:custGeom>
            <a:avLst/>
            <a:gdLst/>
            <a:ahLst/>
            <a:cxnLst/>
            <a:rect l="l" t="t" r="r" b="b"/>
            <a:pathLst>
              <a:path w="135889" h="744854">
                <a:moveTo>
                  <a:pt x="48933" y="252272"/>
                </a:moveTo>
                <a:lnTo>
                  <a:pt x="135724" y="252272"/>
                </a:lnTo>
              </a:path>
              <a:path w="135889" h="744854">
                <a:moveTo>
                  <a:pt x="129489" y="137820"/>
                </a:moveTo>
                <a:lnTo>
                  <a:pt x="54648" y="213677"/>
                </a:lnTo>
              </a:path>
              <a:path w="135889" h="744854">
                <a:moveTo>
                  <a:pt x="54152" y="138328"/>
                </a:moveTo>
                <a:lnTo>
                  <a:pt x="129984" y="213156"/>
                </a:lnTo>
              </a:path>
              <a:path w="135889" h="744854">
                <a:moveTo>
                  <a:pt x="92125" y="257721"/>
                </a:moveTo>
                <a:lnTo>
                  <a:pt x="92125" y="0"/>
                </a:lnTo>
              </a:path>
              <a:path w="135889" h="744854">
                <a:moveTo>
                  <a:pt x="0" y="235356"/>
                </a:moveTo>
                <a:lnTo>
                  <a:pt x="89522" y="483742"/>
                </a:lnTo>
                <a:lnTo>
                  <a:pt x="89128" y="744791"/>
                </a:lnTo>
              </a:path>
            </a:pathLst>
          </a:custGeom>
          <a:ln w="10795">
            <a:solidFill>
              <a:srgbClr val="231916"/>
            </a:solidFill>
          </a:ln>
        </p:spPr>
        <p:txBody>
          <a:bodyPr wrap="square" lIns="0" tIns="0" rIns="0" bIns="0" rtlCol="0"/>
          <a:lstStyle/>
          <a:p>
            <a:endParaRPr/>
          </a:p>
        </p:txBody>
      </p:sp>
      <p:sp>
        <p:nvSpPr>
          <p:cNvPr id="14" name="object 14"/>
          <p:cNvSpPr/>
          <p:nvPr/>
        </p:nvSpPr>
        <p:spPr>
          <a:xfrm>
            <a:off x="8973923" y="4406725"/>
            <a:ext cx="135890" cy="744855"/>
          </a:xfrm>
          <a:custGeom>
            <a:avLst/>
            <a:gdLst/>
            <a:ahLst/>
            <a:cxnLst/>
            <a:rect l="l" t="t" r="r" b="b"/>
            <a:pathLst>
              <a:path w="135889" h="744854">
                <a:moveTo>
                  <a:pt x="48920" y="252285"/>
                </a:moveTo>
                <a:lnTo>
                  <a:pt x="135699" y="252285"/>
                </a:lnTo>
              </a:path>
              <a:path w="135889" h="744854">
                <a:moveTo>
                  <a:pt x="129476" y="137833"/>
                </a:moveTo>
                <a:lnTo>
                  <a:pt x="54635" y="213677"/>
                </a:lnTo>
              </a:path>
              <a:path w="135889" h="744854">
                <a:moveTo>
                  <a:pt x="54152" y="138328"/>
                </a:moveTo>
                <a:lnTo>
                  <a:pt x="129971" y="213182"/>
                </a:lnTo>
              </a:path>
              <a:path w="135889" h="744854">
                <a:moveTo>
                  <a:pt x="92113" y="257733"/>
                </a:moveTo>
                <a:lnTo>
                  <a:pt x="92113" y="0"/>
                </a:lnTo>
              </a:path>
              <a:path w="135889" h="744854">
                <a:moveTo>
                  <a:pt x="0" y="235356"/>
                </a:moveTo>
                <a:lnTo>
                  <a:pt x="89522" y="483755"/>
                </a:lnTo>
                <a:lnTo>
                  <a:pt x="89115" y="744766"/>
                </a:lnTo>
              </a:path>
            </a:pathLst>
          </a:custGeom>
          <a:ln w="10795">
            <a:solidFill>
              <a:srgbClr val="231916"/>
            </a:solidFill>
          </a:ln>
        </p:spPr>
        <p:txBody>
          <a:bodyPr wrap="square" lIns="0" tIns="0" rIns="0" bIns="0" rtlCol="0"/>
          <a:lstStyle/>
          <a:p>
            <a:endParaRPr/>
          </a:p>
        </p:txBody>
      </p:sp>
      <p:sp>
        <p:nvSpPr>
          <p:cNvPr id="15" name="object 15"/>
          <p:cNvSpPr/>
          <p:nvPr/>
        </p:nvSpPr>
        <p:spPr>
          <a:xfrm>
            <a:off x="8514972" y="4406725"/>
            <a:ext cx="2017395" cy="744855"/>
          </a:xfrm>
          <a:custGeom>
            <a:avLst/>
            <a:gdLst/>
            <a:ahLst/>
            <a:cxnLst/>
            <a:rect l="l" t="t" r="r" b="b"/>
            <a:pathLst>
              <a:path w="2017395" h="744854">
                <a:moveTo>
                  <a:pt x="1736090" y="252285"/>
                </a:moveTo>
                <a:lnTo>
                  <a:pt x="1822894" y="252285"/>
                </a:lnTo>
              </a:path>
              <a:path w="2017395" h="744854">
                <a:moveTo>
                  <a:pt x="1816658" y="137833"/>
                </a:moveTo>
                <a:lnTo>
                  <a:pt x="1741805" y="213677"/>
                </a:lnTo>
              </a:path>
              <a:path w="2017395" h="744854">
                <a:moveTo>
                  <a:pt x="1741322" y="138328"/>
                </a:moveTo>
                <a:lnTo>
                  <a:pt x="1817154" y="213182"/>
                </a:lnTo>
              </a:path>
              <a:path w="2017395" h="744854">
                <a:moveTo>
                  <a:pt x="1779295" y="257733"/>
                </a:moveTo>
                <a:lnTo>
                  <a:pt x="1779295" y="0"/>
                </a:lnTo>
              </a:path>
              <a:path w="2017395" h="744854">
                <a:moveTo>
                  <a:pt x="2017115" y="0"/>
                </a:moveTo>
                <a:lnTo>
                  <a:pt x="0" y="0"/>
                </a:lnTo>
              </a:path>
              <a:path w="2017395" h="744854">
                <a:moveTo>
                  <a:pt x="1687169" y="235356"/>
                </a:moveTo>
                <a:lnTo>
                  <a:pt x="1776691" y="483755"/>
                </a:lnTo>
                <a:lnTo>
                  <a:pt x="1776298" y="744778"/>
                </a:lnTo>
              </a:path>
            </a:pathLst>
          </a:custGeom>
          <a:ln w="10795">
            <a:solidFill>
              <a:srgbClr val="231916"/>
            </a:solidFill>
          </a:ln>
        </p:spPr>
        <p:txBody>
          <a:bodyPr wrap="square" lIns="0" tIns="0" rIns="0" bIns="0" rtlCol="0"/>
          <a:lstStyle/>
          <a:p>
            <a:endParaRPr/>
          </a:p>
        </p:txBody>
      </p:sp>
      <p:sp>
        <p:nvSpPr>
          <p:cNvPr id="16" name="object 16"/>
          <p:cNvSpPr/>
          <p:nvPr/>
        </p:nvSpPr>
        <p:spPr>
          <a:xfrm>
            <a:off x="9242998" y="3692197"/>
            <a:ext cx="135890" cy="715010"/>
          </a:xfrm>
          <a:custGeom>
            <a:avLst/>
            <a:gdLst/>
            <a:ahLst/>
            <a:cxnLst/>
            <a:rect l="l" t="t" r="r" b="b"/>
            <a:pathLst>
              <a:path w="135889" h="715010">
                <a:moveTo>
                  <a:pt x="48920" y="237159"/>
                </a:moveTo>
                <a:lnTo>
                  <a:pt x="135699" y="237159"/>
                </a:lnTo>
              </a:path>
              <a:path w="135889" h="715010">
                <a:moveTo>
                  <a:pt x="129476" y="122732"/>
                </a:moveTo>
                <a:lnTo>
                  <a:pt x="54635" y="198539"/>
                </a:lnTo>
              </a:path>
              <a:path w="135889" h="715010">
                <a:moveTo>
                  <a:pt x="54152" y="123202"/>
                </a:moveTo>
                <a:lnTo>
                  <a:pt x="129984" y="198031"/>
                </a:lnTo>
              </a:path>
              <a:path w="135889" h="715010">
                <a:moveTo>
                  <a:pt x="92532" y="0"/>
                </a:moveTo>
                <a:lnTo>
                  <a:pt x="92125" y="242620"/>
                </a:lnTo>
              </a:path>
              <a:path w="135889" h="715010">
                <a:moveTo>
                  <a:pt x="0" y="220230"/>
                </a:moveTo>
                <a:lnTo>
                  <a:pt x="89522" y="468617"/>
                </a:lnTo>
                <a:lnTo>
                  <a:pt x="89115" y="714527"/>
                </a:lnTo>
              </a:path>
            </a:pathLst>
          </a:custGeom>
          <a:ln w="10795">
            <a:solidFill>
              <a:srgbClr val="231916"/>
            </a:solidFill>
          </a:ln>
        </p:spPr>
        <p:txBody>
          <a:bodyPr wrap="square" lIns="0" tIns="0" rIns="0" bIns="0" rtlCol="0"/>
          <a:lstStyle/>
          <a:p>
            <a:endParaRPr/>
          </a:p>
        </p:txBody>
      </p:sp>
      <p:sp>
        <p:nvSpPr>
          <p:cNvPr id="17" name="object 17"/>
          <p:cNvSpPr/>
          <p:nvPr/>
        </p:nvSpPr>
        <p:spPr>
          <a:xfrm>
            <a:off x="6052273" y="6912628"/>
            <a:ext cx="50165" cy="71755"/>
          </a:xfrm>
          <a:custGeom>
            <a:avLst/>
            <a:gdLst/>
            <a:ahLst/>
            <a:cxnLst/>
            <a:rect l="l" t="t" r="r" b="b"/>
            <a:pathLst>
              <a:path w="50165" h="71754">
                <a:moveTo>
                  <a:pt x="0" y="41554"/>
                </a:moveTo>
                <a:lnTo>
                  <a:pt x="0" y="50139"/>
                </a:lnTo>
                <a:lnTo>
                  <a:pt x="50012" y="71285"/>
                </a:lnTo>
                <a:lnTo>
                  <a:pt x="50012" y="62699"/>
                </a:lnTo>
                <a:lnTo>
                  <a:pt x="0" y="41554"/>
                </a:lnTo>
                <a:close/>
              </a:path>
              <a:path w="50165" h="71754">
                <a:moveTo>
                  <a:pt x="50012" y="0"/>
                </a:moveTo>
                <a:lnTo>
                  <a:pt x="0" y="21183"/>
                </a:lnTo>
                <a:lnTo>
                  <a:pt x="0" y="29870"/>
                </a:lnTo>
                <a:lnTo>
                  <a:pt x="50012" y="51269"/>
                </a:lnTo>
                <a:lnTo>
                  <a:pt x="50012" y="42062"/>
                </a:lnTo>
                <a:lnTo>
                  <a:pt x="10388" y="25526"/>
                </a:lnTo>
                <a:lnTo>
                  <a:pt x="50012" y="9321"/>
                </a:lnTo>
                <a:lnTo>
                  <a:pt x="50012" y="0"/>
                </a:lnTo>
                <a:close/>
              </a:path>
            </a:pathLst>
          </a:custGeom>
          <a:solidFill>
            <a:srgbClr val="231916"/>
          </a:solidFill>
        </p:spPr>
        <p:txBody>
          <a:bodyPr wrap="square" lIns="0" tIns="0" rIns="0" bIns="0" rtlCol="0"/>
          <a:lstStyle/>
          <a:p>
            <a:endParaRPr/>
          </a:p>
        </p:txBody>
      </p:sp>
      <p:pic>
        <p:nvPicPr>
          <p:cNvPr id="18" name="object 18"/>
          <p:cNvPicPr/>
          <p:nvPr/>
        </p:nvPicPr>
        <p:blipFill>
          <a:blip r:embed="rId3" cstate="print"/>
          <a:stretch>
            <a:fillRect/>
          </a:stretch>
        </p:blipFill>
        <p:spPr>
          <a:xfrm>
            <a:off x="7102643" y="6035968"/>
            <a:ext cx="363247" cy="557611"/>
          </a:xfrm>
          <a:prstGeom prst="rect">
            <a:avLst/>
          </a:prstGeom>
        </p:spPr>
      </p:pic>
      <p:sp>
        <p:nvSpPr>
          <p:cNvPr id="19" name="object 19"/>
          <p:cNvSpPr/>
          <p:nvPr/>
        </p:nvSpPr>
        <p:spPr>
          <a:xfrm>
            <a:off x="10449858" y="6141219"/>
            <a:ext cx="50165" cy="71755"/>
          </a:xfrm>
          <a:custGeom>
            <a:avLst/>
            <a:gdLst/>
            <a:ahLst/>
            <a:cxnLst/>
            <a:rect l="l" t="t" r="r" b="b"/>
            <a:pathLst>
              <a:path w="50164" h="71754">
                <a:moveTo>
                  <a:pt x="0" y="41554"/>
                </a:moveTo>
                <a:lnTo>
                  <a:pt x="0" y="50139"/>
                </a:lnTo>
                <a:lnTo>
                  <a:pt x="50012" y="71285"/>
                </a:lnTo>
                <a:lnTo>
                  <a:pt x="50012" y="62699"/>
                </a:lnTo>
                <a:lnTo>
                  <a:pt x="0" y="41554"/>
                </a:lnTo>
                <a:close/>
              </a:path>
              <a:path w="50164" h="71754">
                <a:moveTo>
                  <a:pt x="50012" y="0"/>
                </a:moveTo>
                <a:lnTo>
                  <a:pt x="0" y="21183"/>
                </a:lnTo>
                <a:lnTo>
                  <a:pt x="0" y="29870"/>
                </a:lnTo>
                <a:lnTo>
                  <a:pt x="50012" y="51282"/>
                </a:lnTo>
                <a:lnTo>
                  <a:pt x="50012" y="42062"/>
                </a:lnTo>
                <a:lnTo>
                  <a:pt x="10388" y="25527"/>
                </a:lnTo>
                <a:lnTo>
                  <a:pt x="50012" y="9321"/>
                </a:lnTo>
                <a:lnTo>
                  <a:pt x="50012" y="0"/>
                </a:lnTo>
                <a:close/>
              </a:path>
            </a:pathLst>
          </a:custGeom>
          <a:solidFill>
            <a:srgbClr val="231916"/>
          </a:solidFill>
        </p:spPr>
        <p:txBody>
          <a:bodyPr wrap="square" lIns="0" tIns="0" rIns="0" bIns="0" rtlCol="0"/>
          <a:lstStyle/>
          <a:p>
            <a:endParaRPr/>
          </a:p>
        </p:txBody>
      </p:sp>
      <p:pic>
        <p:nvPicPr>
          <p:cNvPr id="20" name="object 20"/>
          <p:cNvPicPr/>
          <p:nvPr/>
        </p:nvPicPr>
        <p:blipFill>
          <a:blip r:embed="rId4" cstate="print"/>
          <a:stretch>
            <a:fillRect/>
          </a:stretch>
        </p:blipFill>
        <p:spPr>
          <a:xfrm>
            <a:off x="6499247" y="6139896"/>
            <a:ext cx="419226" cy="559440"/>
          </a:xfrm>
          <a:prstGeom prst="rect">
            <a:avLst/>
          </a:prstGeom>
        </p:spPr>
      </p:pic>
      <p:pic>
        <p:nvPicPr>
          <p:cNvPr id="21" name="object 21"/>
          <p:cNvPicPr/>
          <p:nvPr/>
        </p:nvPicPr>
        <p:blipFill>
          <a:blip r:embed="rId5" cstate="print"/>
          <a:stretch>
            <a:fillRect/>
          </a:stretch>
        </p:blipFill>
        <p:spPr>
          <a:xfrm>
            <a:off x="6374028" y="6816370"/>
            <a:ext cx="486270" cy="528475"/>
          </a:xfrm>
          <a:prstGeom prst="rect">
            <a:avLst/>
          </a:prstGeom>
        </p:spPr>
      </p:pic>
      <p:pic>
        <p:nvPicPr>
          <p:cNvPr id="22" name="object 22"/>
          <p:cNvPicPr/>
          <p:nvPr/>
        </p:nvPicPr>
        <p:blipFill>
          <a:blip r:embed="rId5" cstate="print"/>
          <a:stretch>
            <a:fillRect/>
          </a:stretch>
        </p:blipFill>
        <p:spPr>
          <a:xfrm>
            <a:off x="10872293" y="5990146"/>
            <a:ext cx="486283" cy="528485"/>
          </a:xfrm>
          <a:prstGeom prst="rect">
            <a:avLst/>
          </a:prstGeom>
        </p:spPr>
      </p:pic>
      <p:pic>
        <p:nvPicPr>
          <p:cNvPr id="23" name="object 23"/>
          <p:cNvPicPr/>
          <p:nvPr/>
        </p:nvPicPr>
        <p:blipFill>
          <a:blip r:embed="rId6" cstate="print"/>
          <a:stretch>
            <a:fillRect/>
          </a:stretch>
        </p:blipFill>
        <p:spPr>
          <a:xfrm>
            <a:off x="7617600" y="3350248"/>
            <a:ext cx="567951" cy="624395"/>
          </a:xfrm>
          <a:prstGeom prst="rect">
            <a:avLst/>
          </a:prstGeom>
        </p:spPr>
      </p:pic>
      <p:pic>
        <p:nvPicPr>
          <p:cNvPr id="24" name="object 24"/>
          <p:cNvPicPr/>
          <p:nvPr/>
        </p:nvPicPr>
        <p:blipFill>
          <a:blip r:embed="rId7" cstate="print"/>
          <a:stretch>
            <a:fillRect/>
          </a:stretch>
        </p:blipFill>
        <p:spPr>
          <a:xfrm>
            <a:off x="8508832" y="4459820"/>
            <a:ext cx="344325" cy="554886"/>
          </a:xfrm>
          <a:prstGeom prst="rect">
            <a:avLst/>
          </a:prstGeom>
        </p:spPr>
      </p:pic>
      <p:pic>
        <p:nvPicPr>
          <p:cNvPr id="25" name="object 25"/>
          <p:cNvPicPr/>
          <p:nvPr/>
        </p:nvPicPr>
        <p:blipFill>
          <a:blip r:embed="rId7" cstate="print"/>
          <a:stretch>
            <a:fillRect/>
          </a:stretch>
        </p:blipFill>
        <p:spPr>
          <a:xfrm>
            <a:off x="9747237" y="4459820"/>
            <a:ext cx="344322" cy="554886"/>
          </a:xfrm>
          <a:prstGeom prst="rect">
            <a:avLst/>
          </a:prstGeom>
        </p:spPr>
      </p:pic>
      <p:pic>
        <p:nvPicPr>
          <p:cNvPr id="26" name="object 26"/>
          <p:cNvPicPr/>
          <p:nvPr/>
        </p:nvPicPr>
        <p:blipFill>
          <a:blip r:embed="rId8" cstate="print"/>
          <a:stretch>
            <a:fillRect/>
          </a:stretch>
        </p:blipFill>
        <p:spPr>
          <a:xfrm>
            <a:off x="7794751" y="5251894"/>
            <a:ext cx="384810" cy="540258"/>
          </a:xfrm>
          <a:prstGeom prst="rect">
            <a:avLst/>
          </a:prstGeom>
        </p:spPr>
      </p:pic>
      <p:pic>
        <p:nvPicPr>
          <p:cNvPr id="27" name="object 27"/>
          <p:cNvPicPr/>
          <p:nvPr/>
        </p:nvPicPr>
        <p:blipFill>
          <a:blip r:embed="rId8" cstate="print"/>
          <a:stretch>
            <a:fillRect/>
          </a:stretch>
        </p:blipFill>
        <p:spPr>
          <a:xfrm>
            <a:off x="10380594" y="5251894"/>
            <a:ext cx="384814" cy="540258"/>
          </a:xfrm>
          <a:prstGeom prst="rect">
            <a:avLst/>
          </a:prstGeom>
        </p:spPr>
      </p:pic>
      <p:sp>
        <p:nvSpPr>
          <p:cNvPr id="28" name="object 28"/>
          <p:cNvSpPr txBox="1">
            <a:spLocks noGrp="1"/>
          </p:cNvSpPr>
          <p:nvPr>
            <p:ph type="title"/>
          </p:nvPr>
        </p:nvSpPr>
        <p:spPr>
          <a:xfrm>
            <a:off x="5585969" y="1080256"/>
            <a:ext cx="3702685" cy="513080"/>
          </a:xfrm>
          <a:prstGeom prst="rect">
            <a:avLst/>
          </a:prstGeom>
        </p:spPr>
        <p:txBody>
          <a:bodyPr vert="horz" wrap="square" lIns="0" tIns="12700" rIns="0" bIns="0" rtlCol="0">
            <a:spAutoFit/>
          </a:bodyPr>
          <a:lstStyle/>
          <a:p>
            <a:pPr marL="12700">
              <a:spcBef>
                <a:spcPts val="100"/>
              </a:spcBef>
            </a:pPr>
            <a:r>
              <a:rPr sz="3200" spc="95" dirty="0"/>
              <a:t>Coordinación</a:t>
            </a:r>
            <a:r>
              <a:rPr sz="3200" spc="-70" dirty="0"/>
              <a:t> </a:t>
            </a:r>
            <a:r>
              <a:rPr sz="3200" spc="150" dirty="0"/>
              <a:t>entre</a:t>
            </a:r>
            <a:endParaRPr sz="3200"/>
          </a:p>
        </p:txBody>
      </p:sp>
      <p:sp>
        <p:nvSpPr>
          <p:cNvPr id="29" name="object 29"/>
          <p:cNvSpPr txBox="1"/>
          <p:nvPr/>
        </p:nvSpPr>
        <p:spPr>
          <a:xfrm>
            <a:off x="5585969" y="1740630"/>
            <a:ext cx="2675255" cy="597599"/>
          </a:xfrm>
          <a:prstGeom prst="rect">
            <a:avLst/>
          </a:prstGeom>
        </p:spPr>
        <p:txBody>
          <a:bodyPr vert="horz" wrap="square" lIns="0" tIns="12700" rIns="0" bIns="0" rtlCol="0">
            <a:spAutoFit/>
          </a:bodyPr>
          <a:lstStyle/>
          <a:p>
            <a:pPr marL="12700">
              <a:spcBef>
                <a:spcPts val="100"/>
              </a:spcBef>
            </a:pPr>
            <a:r>
              <a:rPr lang="es-AR" sz="1900" spc="85" dirty="0" smtClean="0">
                <a:solidFill>
                  <a:srgbClr val="3DCC58"/>
                </a:solidFill>
                <a:latin typeface="Microsoft Sans Serif"/>
                <a:cs typeface="Microsoft Sans Serif"/>
              </a:rPr>
              <a:t>interruptores</a:t>
            </a:r>
            <a:r>
              <a:rPr sz="1900" spc="-20" smtClean="0">
                <a:solidFill>
                  <a:srgbClr val="3DCC58"/>
                </a:solidFill>
                <a:latin typeface="Microsoft Sans Serif"/>
                <a:cs typeface="Microsoft Sans Serif"/>
              </a:rPr>
              <a:t> </a:t>
            </a:r>
            <a:r>
              <a:rPr sz="1900" spc="60" dirty="0">
                <a:solidFill>
                  <a:srgbClr val="3DCC58"/>
                </a:solidFill>
                <a:latin typeface="Microsoft Sans Serif"/>
                <a:cs typeface="Microsoft Sans Serif"/>
              </a:rPr>
              <a:t>de</a:t>
            </a:r>
            <a:r>
              <a:rPr sz="1900" spc="-20" dirty="0">
                <a:solidFill>
                  <a:srgbClr val="3DCC58"/>
                </a:solidFill>
                <a:latin typeface="Microsoft Sans Serif"/>
                <a:cs typeface="Microsoft Sans Serif"/>
              </a:rPr>
              <a:t> </a:t>
            </a:r>
            <a:r>
              <a:rPr sz="1900" spc="65" dirty="0">
                <a:solidFill>
                  <a:srgbClr val="3DCC58"/>
                </a:solidFill>
                <a:latin typeface="Microsoft Sans Serif"/>
                <a:cs typeface="Microsoft Sans Serif"/>
              </a:rPr>
              <a:t>circuito</a:t>
            </a:r>
            <a:endParaRPr sz="1900">
              <a:latin typeface="Microsoft Sans Serif"/>
              <a:cs typeface="Microsoft Sans Serif"/>
            </a:endParaRPr>
          </a:p>
        </p:txBody>
      </p:sp>
      <p:sp>
        <p:nvSpPr>
          <p:cNvPr id="30" name="object 30"/>
          <p:cNvSpPr txBox="1"/>
          <p:nvPr/>
        </p:nvSpPr>
        <p:spPr>
          <a:xfrm>
            <a:off x="5585969" y="2341198"/>
            <a:ext cx="3489325" cy="197490"/>
          </a:xfrm>
          <a:prstGeom prst="rect">
            <a:avLst/>
          </a:prstGeom>
        </p:spPr>
        <p:txBody>
          <a:bodyPr vert="horz" wrap="square" lIns="0" tIns="12700" rIns="0" bIns="0" rtlCol="0">
            <a:spAutoFit/>
          </a:bodyPr>
          <a:lstStyle/>
          <a:p>
            <a:pPr marL="12700">
              <a:spcBef>
                <a:spcPts val="100"/>
              </a:spcBef>
            </a:pPr>
            <a:r>
              <a:rPr sz="1200" spc="25" dirty="0">
                <a:solidFill>
                  <a:srgbClr val="3DCC58"/>
                </a:solidFill>
                <a:latin typeface="Microsoft Sans Serif"/>
                <a:cs typeface="Microsoft Sans Serif"/>
              </a:rPr>
              <a:t>Ejemplo</a:t>
            </a:r>
            <a:r>
              <a:rPr sz="1200" spc="-10" dirty="0">
                <a:solidFill>
                  <a:srgbClr val="3DCC58"/>
                </a:solidFill>
                <a:latin typeface="Microsoft Sans Serif"/>
                <a:cs typeface="Microsoft Sans Serif"/>
              </a:rPr>
              <a:t> </a:t>
            </a:r>
            <a:r>
              <a:rPr sz="1200" spc="35" dirty="0">
                <a:solidFill>
                  <a:srgbClr val="3DCC58"/>
                </a:solidFill>
                <a:latin typeface="Microsoft Sans Serif"/>
                <a:cs typeface="Microsoft Sans Serif"/>
              </a:rPr>
              <a:t>práctico</a:t>
            </a:r>
            <a:r>
              <a:rPr sz="1200" spc="-5" dirty="0">
                <a:solidFill>
                  <a:srgbClr val="3DCC58"/>
                </a:solidFill>
                <a:latin typeface="Microsoft Sans Serif"/>
                <a:cs typeface="Microsoft Sans Serif"/>
              </a:rPr>
              <a:t> </a:t>
            </a:r>
            <a:r>
              <a:rPr sz="1200" spc="40" dirty="0">
                <a:solidFill>
                  <a:srgbClr val="3DCC58"/>
                </a:solidFill>
                <a:latin typeface="Microsoft Sans Serif"/>
                <a:cs typeface="Microsoft Sans Serif"/>
              </a:rPr>
              <a:t>de</a:t>
            </a:r>
            <a:r>
              <a:rPr sz="1200" spc="-10" dirty="0">
                <a:solidFill>
                  <a:srgbClr val="3DCC58"/>
                </a:solidFill>
                <a:latin typeface="Microsoft Sans Serif"/>
                <a:cs typeface="Microsoft Sans Serif"/>
              </a:rPr>
              <a:t> </a:t>
            </a:r>
            <a:r>
              <a:rPr sz="1200" spc="25" dirty="0">
                <a:solidFill>
                  <a:srgbClr val="3DCC58"/>
                </a:solidFill>
                <a:latin typeface="Microsoft Sans Serif"/>
                <a:cs typeface="Microsoft Sans Serif"/>
              </a:rPr>
              <a:t>selectividad</a:t>
            </a:r>
            <a:r>
              <a:rPr sz="1200" spc="-5" dirty="0">
                <a:solidFill>
                  <a:srgbClr val="3DCC58"/>
                </a:solidFill>
                <a:latin typeface="Microsoft Sans Serif"/>
                <a:cs typeface="Microsoft Sans Serif"/>
              </a:rPr>
              <a:t> </a:t>
            </a:r>
            <a:r>
              <a:rPr sz="1200" spc="5" dirty="0">
                <a:solidFill>
                  <a:srgbClr val="3DCC58"/>
                </a:solidFill>
                <a:latin typeface="Microsoft Sans Serif"/>
                <a:cs typeface="Microsoft Sans Serif"/>
              </a:rPr>
              <a:t>a</a:t>
            </a:r>
            <a:r>
              <a:rPr sz="1200" spc="-10" dirty="0">
                <a:solidFill>
                  <a:srgbClr val="3DCC58"/>
                </a:solidFill>
                <a:latin typeface="Microsoft Sans Serif"/>
                <a:cs typeface="Microsoft Sans Serif"/>
              </a:rPr>
              <a:t> </a:t>
            </a:r>
            <a:r>
              <a:rPr sz="1200" spc="30" dirty="0">
                <a:solidFill>
                  <a:srgbClr val="3DCC58"/>
                </a:solidFill>
                <a:latin typeface="Microsoft Sans Serif"/>
                <a:cs typeface="Microsoft Sans Serif"/>
              </a:rPr>
              <a:t>varios</a:t>
            </a:r>
            <a:r>
              <a:rPr sz="1200" spc="-5" dirty="0">
                <a:solidFill>
                  <a:srgbClr val="3DCC58"/>
                </a:solidFill>
                <a:latin typeface="Microsoft Sans Serif"/>
                <a:cs typeface="Microsoft Sans Serif"/>
              </a:rPr>
              <a:t> </a:t>
            </a:r>
            <a:r>
              <a:rPr sz="1200" spc="15" dirty="0">
                <a:solidFill>
                  <a:srgbClr val="3DCC58"/>
                </a:solidFill>
                <a:latin typeface="Microsoft Sans Serif"/>
                <a:cs typeface="Microsoft Sans Serif"/>
              </a:rPr>
              <a:t>niveles.</a:t>
            </a:r>
            <a:endParaRPr sz="1200">
              <a:latin typeface="Microsoft Sans Serif"/>
              <a:cs typeface="Microsoft Sans Serif"/>
            </a:endParaRPr>
          </a:p>
        </p:txBody>
      </p:sp>
      <p:sp>
        <p:nvSpPr>
          <p:cNvPr id="31" name="object 31"/>
          <p:cNvSpPr txBox="1"/>
          <p:nvPr/>
        </p:nvSpPr>
        <p:spPr>
          <a:xfrm>
            <a:off x="9264045" y="3223849"/>
            <a:ext cx="1461770" cy="340995"/>
          </a:xfrm>
          <a:prstGeom prst="rect">
            <a:avLst/>
          </a:prstGeom>
        </p:spPr>
        <p:txBody>
          <a:bodyPr vert="horz" wrap="square" lIns="0" tIns="12700" rIns="0" bIns="0" rtlCol="0">
            <a:spAutoFit/>
          </a:bodyPr>
          <a:lstStyle/>
          <a:p>
            <a:pPr marL="12700">
              <a:spcBef>
                <a:spcPts val="100"/>
              </a:spcBef>
            </a:pPr>
            <a:r>
              <a:rPr sz="750" spc="15" dirty="0">
                <a:solidFill>
                  <a:srgbClr val="221915"/>
                </a:solidFill>
                <a:latin typeface="Microsoft Sans Serif"/>
                <a:cs typeface="Microsoft Sans Serif"/>
              </a:rPr>
              <a:t>MasterPact</a:t>
            </a:r>
            <a:r>
              <a:rP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MTZ1</a:t>
            </a:r>
            <a:r>
              <a:rPr sz="750" spc="-15" dirty="0">
                <a:solidFill>
                  <a:srgbClr val="221915"/>
                </a:solidFill>
                <a:latin typeface="Microsoft Sans Serif"/>
                <a:cs typeface="Microsoft Sans Serif"/>
              </a:rPr>
              <a:t> </a:t>
            </a:r>
            <a:r>
              <a:rPr sz="750" spc="35" dirty="0">
                <a:solidFill>
                  <a:srgbClr val="221915"/>
                </a:solidFill>
                <a:latin typeface="Microsoft Sans Serif"/>
                <a:cs typeface="Microsoft Sans Serif"/>
              </a:rPr>
              <a:t>o</a:t>
            </a:r>
            <a:r>
              <a:rPr sz="750" spc="-10" dirty="0">
                <a:solidFill>
                  <a:srgbClr val="221915"/>
                </a:solidFill>
                <a:latin typeface="Microsoft Sans Serif"/>
                <a:cs typeface="Microsoft Sans Serif"/>
              </a:rPr>
              <a:t> </a:t>
            </a:r>
            <a:r>
              <a:rPr sz="750" spc="-5" dirty="0">
                <a:solidFill>
                  <a:srgbClr val="221915"/>
                </a:solidFill>
                <a:latin typeface="Microsoft Sans Serif"/>
                <a:cs typeface="Microsoft Sans Serif"/>
              </a:rPr>
              <a:t>MTZ2</a:t>
            </a:r>
            <a:r>
              <a:rP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1000A</a:t>
            </a:r>
            <a:endParaRPr sz="750">
              <a:latin typeface="Microsoft Sans Serif"/>
              <a:cs typeface="Microsoft Sans Serif"/>
            </a:endParaRPr>
          </a:p>
          <a:p>
            <a:pPr marL="19050">
              <a:spcBef>
                <a:spcPts val="680"/>
              </a:spcBef>
            </a:pPr>
            <a:r>
              <a:rPr sz="750" spc="20" dirty="0">
                <a:solidFill>
                  <a:srgbClr val="221915"/>
                </a:solidFill>
                <a:latin typeface="Microsoft Sans Serif"/>
                <a:cs typeface="Microsoft Sans Serif"/>
              </a:rPr>
              <a:t>MicroLógica</a:t>
            </a:r>
            <a:r>
              <a:rPr sz="750" spc="-35" dirty="0">
                <a:solidFill>
                  <a:srgbClr val="221915"/>
                </a:solidFill>
                <a:latin typeface="Microsoft Sans Serif"/>
                <a:cs typeface="Microsoft Sans Serif"/>
              </a:rPr>
              <a:t> </a:t>
            </a:r>
            <a:r>
              <a:rPr sz="750" spc="5" dirty="0">
                <a:solidFill>
                  <a:srgbClr val="221915"/>
                </a:solidFill>
                <a:latin typeface="Microsoft Sans Serif"/>
                <a:cs typeface="Microsoft Sans Serif"/>
              </a:rPr>
              <a:t>2.0</a:t>
            </a:r>
            <a:r>
              <a:rPr sz="750" spc="-30" dirty="0">
                <a:solidFill>
                  <a:srgbClr val="221915"/>
                </a:solidFill>
                <a:latin typeface="Microsoft Sans Serif"/>
                <a:cs typeface="Microsoft Sans Serif"/>
              </a:rPr>
              <a:t> </a:t>
            </a:r>
            <a:r>
              <a:rPr sz="750" spc="5" dirty="0">
                <a:solidFill>
                  <a:srgbClr val="221915"/>
                </a:solidFill>
                <a:latin typeface="Microsoft Sans Serif"/>
                <a:cs typeface="Microsoft Sans Serif"/>
              </a:rPr>
              <a:t>1000A</a:t>
            </a:r>
            <a:endParaRPr sz="750">
              <a:latin typeface="Microsoft Sans Serif"/>
              <a:cs typeface="Microsoft Sans Serif"/>
            </a:endParaRPr>
          </a:p>
        </p:txBody>
      </p:sp>
      <p:sp>
        <p:nvSpPr>
          <p:cNvPr id="32" name="object 32"/>
          <p:cNvSpPr txBox="1"/>
          <p:nvPr/>
        </p:nvSpPr>
        <p:spPr>
          <a:xfrm>
            <a:off x="10694535" y="4346774"/>
            <a:ext cx="914400" cy="276999"/>
          </a:xfrm>
          <a:prstGeom prst="rect">
            <a:avLst/>
          </a:prstGeom>
        </p:spPr>
        <p:txBody>
          <a:bodyPr vert="horz" wrap="square" lIns="0" tIns="33020" rIns="0" bIns="0" rtlCol="0">
            <a:spAutoFit/>
          </a:bodyPr>
          <a:lstStyle/>
          <a:p>
            <a:pPr marL="7620" algn="ctr">
              <a:spcBef>
                <a:spcPts val="260"/>
              </a:spcBef>
            </a:pPr>
            <a:r>
              <a:rPr sz="800" spc="-20" dirty="0">
                <a:solidFill>
                  <a:srgbClr val="221915"/>
                </a:solidFill>
                <a:latin typeface="Microsoft Sans Serif"/>
                <a:cs typeface="Microsoft Sans Serif"/>
              </a:rPr>
              <a:t>NSX400</a:t>
            </a:r>
            <a:endParaRPr sz="800">
              <a:latin typeface="Microsoft Sans Serif"/>
              <a:cs typeface="Microsoft Sans Serif"/>
            </a:endParaRPr>
          </a:p>
          <a:p>
            <a:pPr algn="ctr">
              <a:spcBef>
                <a:spcPts val="140"/>
              </a:spcBef>
            </a:pPr>
            <a:r>
              <a:rPr sz="700" spc="15" dirty="0">
                <a:solidFill>
                  <a:srgbClr val="221915"/>
                </a:solidFill>
                <a:latin typeface="Microsoft Sans Serif"/>
                <a:cs typeface="Microsoft Sans Serif"/>
              </a:rPr>
              <a:t>MicroLógica</a:t>
            </a:r>
            <a:r>
              <a:rP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2.3</a:t>
            </a:r>
            <a:r>
              <a:rPr sz="700" spc="-15" dirty="0">
                <a:solidFill>
                  <a:srgbClr val="221915"/>
                </a:solidFill>
                <a:latin typeface="Microsoft Sans Serif"/>
                <a:cs typeface="Microsoft Sans Serif"/>
              </a:rPr>
              <a:t> </a:t>
            </a:r>
            <a:r>
              <a:rPr sz="700" dirty="0">
                <a:solidFill>
                  <a:srgbClr val="221915"/>
                </a:solidFill>
                <a:latin typeface="Microsoft Sans Serif"/>
                <a:cs typeface="Microsoft Sans Serif"/>
              </a:rPr>
              <a:t>400A</a:t>
            </a:r>
            <a:endParaRPr sz="700">
              <a:latin typeface="Microsoft Sans Serif"/>
              <a:cs typeface="Microsoft Sans Serif"/>
            </a:endParaRPr>
          </a:p>
        </p:txBody>
      </p:sp>
      <p:sp>
        <p:nvSpPr>
          <p:cNvPr id="33" name="object 33"/>
          <p:cNvSpPr txBox="1"/>
          <p:nvPr/>
        </p:nvSpPr>
        <p:spPr>
          <a:xfrm>
            <a:off x="7330539" y="4449256"/>
            <a:ext cx="923925" cy="285750"/>
          </a:xfrm>
          <a:prstGeom prst="rect">
            <a:avLst/>
          </a:prstGeom>
        </p:spPr>
        <p:txBody>
          <a:bodyPr vert="horz" wrap="square" lIns="0" tIns="24765" rIns="0" bIns="0" rtlCol="0">
            <a:spAutoFit/>
          </a:bodyPr>
          <a:lstStyle/>
          <a:p>
            <a:pPr algn="ctr">
              <a:spcBef>
                <a:spcPts val="195"/>
              </a:spcBef>
            </a:pPr>
            <a:r>
              <a:rPr sz="800" spc="-20" dirty="0">
                <a:solidFill>
                  <a:srgbClr val="221915"/>
                </a:solidFill>
                <a:latin typeface="Microsoft Sans Serif"/>
                <a:cs typeface="Microsoft Sans Serif"/>
              </a:rPr>
              <a:t>NSX630</a:t>
            </a:r>
            <a:endParaRPr sz="800">
              <a:latin typeface="Microsoft Sans Serif"/>
              <a:cs typeface="Microsoft Sans Serif"/>
            </a:endParaRPr>
          </a:p>
          <a:p>
            <a:pPr algn="ctr">
              <a:spcBef>
                <a:spcPts val="90"/>
              </a:spcBef>
            </a:pPr>
            <a:r>
              <a:rPr sz="750" spc="20" dirty="0">
                <a:solidFill>
                  <a:srgbClr val="221915"/>
                </a:solidFill>
                <a:latin typeface="Microsoft Sans Serif"/>
                <a:cs typeface="Microsoft Sans Serif"/>
              </a:rPr>
              <a:t>MicroLogic</a:t>
            </a:r>
            <a:r>
              <a:rPr sz="750" spc="-25" dirty="0">
                <a:solidFill>
                  <a:srgbClr val="221915"/>
                </a:solidFill>
                <a:latin typeface="Microsoft Sans Serif"/>
                <a:cs typeface="Microsoft Sans Serif"/>
              </a:rPr>
              <a:t> </a:t>
            </a:r>
            <a:r>
              <a:rPr sz="750" spc="5" dirty="0">
                <a:solidFill>
                  <a:srgbClr val="221915"/>
                </a:solidFill>
                <a:latin typeface="Microsoft Sans Serif"/>
                <a:cs typeface="Microsoft Sans Serif"/>
              </a:rPr>
              <a:t>2.3</a:t>
            </a:r>
            <a:r>
              <a:rPr sz="750" spc="-25" dirty="0">
                <a:solidFill>
                  <a:srgbClr val="221915"/>
                </a:solidFill>
                <a:latin typeface="Microsoft Sans Serif"/>
                <a:cs typeface="Microsoft Sans Serif"/>
              </a:rPr>
              <a:t> </a:t>
            </a:r>
            <a:r>
              <a:rPr sz="750" dirty="0">
                <a:solidFill>
                  <a:srgbClr val="221915"/>
                </a:solidFill>
                <a:latin typeface="Microsoft Sans Serif"/>
                <a:cs typeface="Microsoft Sans Serif"/>
              </a:rPr>
              <a:t>630A</a:t>
            </a:r>
            <a:endParaRPr sz="750">
              <a:latin typeface="Microsoft Sans Serif"/>
              <a:cs typeface="Microsoft Sans Serif"/>
            </a:endParaRPr>
          </a:p>
        </p:txBody>
      </p:sp>
      <p:sp>
        <p:nvSpPr>
          <p:cNvPr id="34" name="object 34"/>
          <p:cNvSpPr txBox="1"/>
          <p:nvPr/>
        </p:nvSpPr>
        <p:spPr>
          <a:xfrm>
            <a:off x="11280121" y="5085459"/>
            <a:ext cx="952500" cy="414020"/>
          </a:xfrm>
          <a:prstGeom prst="rect">
            <a:avLst/>
          </a:prstGeom>
        </p:spPr>
        <p:txBody>
          <a:bodyPr vert="horz" wrap="square" lIns="0" tIns="24765" rIns="0" bIns="0" rtlCol="0">
            <a:spAutoFit/>
          </a:bodyPr>
          <a:lstStyle/>
          <a:p>
            <a:pPr marR="22225" algn="ctr">
              <a:spcBef>
                <a:spcPts val="195"/>
              </a:spcBef>
            </a:pPr>
            <a:r>
              <a:rPr sz="800" spc="-20" dirty="0">
                <a:solidFill>
                  <a:srgbClr val="221915"/>
                </a:solidFill>
                <a:latin typeface="Microsoft Sans Serif"/>
                <a:cs typeface="Microsoft Sans Serif"/>
              </a:rPr>
              <a:t>NSX160</a:t>
            </a:r>
            <a:endParaRPr sz="800">
              <a:latin typeface="Microsoft Sans Serif"/>
              <a:cs typeface="Microsoft Sans Serif"/>
            </a:endParaRPr>
          </a:p>
          <a:p>
            <a:pPr algn="ctr">
              <a:spcBef>
                <a:spcPts val="90"/>
              </a:spcBef>
            </a:pPr>
            <a:r>
              <a:rPr sz="750" spc="20" dirty="0">
                <a:solidFill>
                  <a:srgbClr val="221915"/>
                </a:solidFill>
                <a:latin typeface="Microsoft Sans Serif"/>
                <a:cs typeface="Microsoft Sans Serif"/>
              </a:rPr>
              <a:t>Micrológica</a:t>
            </a:r>
            <a:r>
              <a:rP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2.2</a:t>
            </a:r>
            <a:r>
              <a:rPr sz="750" spc="-15" dirty="0">
                <a:solidFill>
                  <a:srgbClr val="221915"/>
                </a:solidFill>
                <a:latin typeface="Microsoft Sans Serif"/>
                <a:cs typeface="Microsoft Sans Serif"/>
              </a:rPr>
              <a:t> </a:t>
            </a:r>
            <a:r>
              <a:rPr sz="750" dirty="0">
                <a:solidFill>
                  <a:srgbClr val="221915"/>
                </a:solidFill>
                <a:latin typeface="Microsoft Sans Serif"/>
                <a:cs typeface="Microsoft Sans Serif"/>
              </a:rPr>
              <a:t>160A</a:t>
            </a:r>
            <a:endParaRPr sz="750">
              <a:latin typeface="Microsoft Sans Serif"/>
              <a:cs typeface="Microsoft Sans Serif"/>
            </a:endParaRPr>
          </a:p>
          <a:p>
            <a:pPr marR="36830" algn="ctr">
              <a:spcBef>
                <a:spcPts val="50"/>
              </a:spcBef>
            </a:pPr>
            <a:r>
              <a:rPr sz="800" spc="35" dirty="0">
                <a:solidFill>
                  <a:srgbClr val="221915"/>
                </a:solidFill>
                <a:latin typeface="Microsoft Sans Serif"/>
                <a:cs typeface="Microsoft Sans Serif"/>
              </a:rPr>
              <a:t>o</a:t>
            </a:r>
            <a:r>
              <a:rPr sz="800" spc="-35" dirty="0">
                <a:solidFill>
                  <a:srgbClr val="221915"/>
                </a:solidFill>
                <a:latin typeface="Microsoft Sans Serif"/>
                <a:cs typeface="Microsoft Sans Serif"/>
              </a:rPr>
              <a:t> </a:t>
            </a:r>
            <a:r>
              <a:rPr sz="800" spc="5" dirty="0">
                <a:solidFill>
                  <a:srgbClr val="221915"/>
                </a:solidFill>
                <a:latin typeface="Microsoft Sans Serif"/>
                <a:cs typeface="Microsoft Sans Serif"/>
              </a:rPr>
              <a:t>TMD160</a:t>
            </a:r>
            <a:endParaRPr sz="800">
              <a:latin typeface="Microsoft Sans Serif"/>
              <a:cs typeface="Microsoft Sans Serif"/>
            </a:endParaRPr>
          </a:p>
        </p:txBody>
      </p:sp>
      <p:sp>
        <p:nvSpPr>
          <p:cNvPr id="35" name="object 35"/>
          <p:cNvSpPr txBox="1"/>
          <p:nvPr/>
        </p:nvSpPr>
        <p:spPr>
          <a:xfrm>
            <a:off x="6704502" y="5240804"/>
            <a:ext cx="952500" cy="417195"/>
          </a:xfrm>
          <a:prstGeom prst="rect">
            <a:avLst/>
          </a:prstGeom>
        </p:spPr>
        <p:txBody>
          <a:bodyPr vert="horz" wrap="square" lIns="0" tIns="24765" rIns="0" bIns="0" rtlCol="0">
            <a:spAutoFit/>
          </a:bodyPr>
          <a:lstStyle/>
          <a:p>
            <a:pPr marR="22225" algn="ctr">
              <a:spcBef>
                <a:spcPts val="195"/>
              </a:spcBef>
            </a:pPr>
            <a:r>
              <a:rPr sz="800" spc="-20" dirty="0">
                <a:solidFill>
                  <a:srgbClr val="221915"/>
                </a:solidFill>
                <a:latin typeface="Microsoft Sans Serif"/>
                <a:cs typeface="Microsoft Sans Serif"/>
              </a:rPr>
              <a:t>NSX250</a:t>
            </a:r>
            <a:endParaRPr sz="800">
              <a:latin typeface="Microsoft Sans Serif"/>
              <a:cs typeface="Microsoft Sans Serif"/>
            </a:endParaRPr>
          </a:p>
          <a:p>
            <a:pPr algn="ctr">
              <a:spcBef>
                <a:spcPts val="90"/>
              </a:spcBef>
            </a:pPr>
            <a:r>
              <a:rPr sz="750" spc="20" dirty="0">
                <a:solidFill>
                  <a:srgbClr val="221915"/>
                </a:solidFill>
                <a:latin typeface="Microsoft Sans Serif"/>
                <a:cs typeface="Microsoft Sans Serif"/>
              </a:rPr>
              <a:t>Micrológica</a:t>
            </a:r>
            <a:r>
              <a:rP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2.2</a:t>
            </a:r>
            <a:r>
              <a:rPr sz="750" spc="-15" dirty="0">
                <a:solidFill>
                  <a:srgbClr val="221915"/>
                </a:solidFill>
                <a:latin typeface="Microsoft Sans Serif"/>
                <a:cs typeface="Microsoft Sans Serif"/>
              </a:rPr>
              <a:t> </a:t>
            </a:r>
            <a:r>
              <a:rPr sz="750" dirty="0">
                <a:solidFill>
                  <a:srgbClr val="221915"/>
                </a:solidFill>
                <a:latin typeface="Microsoft Sans Serif"/>
                <a:cs typeface="Microsoft Sans Serif"/>
              </a:rPr>
              <a:t>250A</a:t>
            </a:r>
            <a:endParaRPr sz="750">
              <a:latin typeface="Microsoft Sans Serif"/>
              <a:cs typeface="Microsoft Sans Serif"/>
            </a:endParaRPr>
          </a:p>
          <a:p>
            <a:pPr marL="19685" algn="ctr">
              <a:spcBef>
                <a:spcPts val="75"/>
              </a:spcBef>
            </a:pPr>
            <a:r>
              <a:rPr sz="800" spc="5" dirty="0">
                <a:solidFill>
                  <a:srgbClr val="221915"/>
                </a:solidFill>
                <a:latin typeface="Microsoft Sans Serif"/>
                <a:cs typeface="Microsoft Sans Serif"/>
              </a:rPr>
              <a:t>36kA</a:t>
            </a:r>
            <a:endParaRPr sz="800">
              <a:latin typeface="Microsoft Sans Serif"/>
              <a:cs typeface="Microsoft Sans Serif"/>
            </a:endParaRPr>
          </a:p>
        </p:txBody>
      </p:sp>
      <p:sp>
        <p:nvSpPr>
          <p:cNvPr id="36" name="object 36"/>
          <p:cNvSpPr txBox="1"/>
          <p:nvPr/>
        </p:nvSpPr>
        <p:spPr>
          <a:xfrm>
            <a:off x="6386372" y="5951161"/>
            <a:ext cx="673100" cy="128240"/>
          </a:xfrm>
          <a:prstGeom prst="rect">
            <a:avLst/>
          </a:prstGeom>
        </p:spPr>
        <p:txBody>
          <a:bodyPr vert="horz" wrap="square" lIns="0" tIns="12700" rIns="0" bIns="0" rtlCol="0">
            <a:spAutoFit/>
          </a:bodyPr>
          <a:lstStyle/>
          <a:p>
            <a:pPr marL="12700">
              <a:spcBef>
                <a:spcPts val="100"/>
              </a:spcBef>
            </a:pPr>
            <a:r>
              <a:rPr sz="750" spc="-45" dirty="0">
                <a:solidFill>
                  <a:srgbClr val="221915"/>
                </a:solidFill>
                <a:latin typeface="Microsoft Sans Serif"/>
                <a:cs typeface="Microsoft Sans Serif"/>
              </a:rPr>
              <a:t>NSX</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compacto</a:t>
            </a:r>
            <a:endParaRPr sz="750">
              <a:latin typeface="Microsoft Sans Serif"/>
              <a:cs typeface="Microsoft Sans Serif"/>
            </a:endParaRPr>
          </a:p>
        </p:txBody>
      </p:sp>
      <p:sp>
        <p:nvSpPr>
          <p:cNvPr id="37" name="object 37"/>
          <p:cNvSpPr txBox="1"/>
          <p:nvPr/>
        </p:nvSpPr>
        <p:spPr>
          <a:xfrm>
            <a:off x="9928008" y="6095766"/>
            <a:ext cx="659765" cy="135935"/>
          </a:xfrm>
          <a:prstGeom prst="rect">
            <a:avLst/>
          </a:prstGeom>
        </p:spPr>
        <p:txBody>
          <a:bodyPr vert="horz" wrap="square" lIns="0" tIns="12700" rIns="0" bIns="0" rtlCol="0">
            <a:spAutoFit/>
          </a:bodyPr>
          <a:lstStyle/>
          <a:p>
            <a:pPr marL="12700">
              <a:spcBef>
                <a:spcPts val="100"/>
              </a:spcBef>
            </a:pPr>
            <a:r>
              <a:rPr sz="750" dirty="0">
                <a:solidFill>
                  <a:srgbClr val="221915"/>
                </a:solidFill>
                <a:latin typeface="Microsoft Sans Serif"/>
                <a:cs typeface="Microsoft Sans Serif"/>
              </a:rPr>
              <a:t>Acti9</a:t>
            </a:r>
            <a:r>
              <a:rPr sz="800" dirty="0">
                <a:solidFill>
                  <a:srgbClr val="221915"/>
                </a:solidFill>
                <a:latin typeface="Microsoft Sans Serif"/>
                <a:cs typeface="Microsoft Sans Serif"/>
              </a:rPr>
              <a:t>iC60</a:t>
            </a:r>
            <a:r>
              <a:rPr sz="800" spc="-45" dirty="0">
                <a:solidFill>
                  <a:srgbClr val="221915"/>
                </a:solidFill>
                <a:latin typeface="Microsoft Sans Serif"/>
                <a:cs typeface="Microsoft Sans Serif"/>
              </a:rPr>
              <a:t> </a:t>
            </a:r>
            <a:r>
              <a:rPr sz="800" dirty="0">
                <a:solidFill>
                  <a:srgbClr val="221915"/>
                </a:solidFill>
                <a:latin typeface="Microsoft Sans Serif"/>
                <a:cs typeface="Microsoft Sans Serif"/>
              </a:rPr>
              <a:t>63A</a:t>
            </a:r>
            <a:endParaRPr sz="800">
              <a:latin typeface="Microsoft Sans Serif"/>
              <a:cs typeface="Microsoft Sans Serif"/>
            </a:endParaRPr>
          </a:p>
        </p:txBody>
      </p:sp>
      <p:sp>
        <p:nvSpPr>
          <p:cNvPr id="38" name="object 38"/>
          <p:cNvSpPr txBox="1"/>
          <p:nvPr/>
        </p:nvSpPr>
        <p:spPr>
          <a:xfrm>
            <a:off x="5665787" y="6375431"/>
            <a:ext cx="762000" cy="128240"/>
          </a:xfrm>
          <a:prstGeom prst="rect">
            <a:avLst/>
          </a:prstGeom>
        </p:spPr>
        <p:txBody>
          <a:bodyPr vert="horz" wrap="square" lIns="0" tIns="12700" rIns="0" bIns="0" rtlCol="0">
            <a:spAutoFit/>
          </a:bodyPr>
          <a:lstStyle/>
          <a:p>
            <a:pPr marL="12700">
              <a:spcBef>
                <a:spcPts val="100"/>
              </a:spcBef>
            </a:pPr>
            <a:r>
              <a:rPr sz="750" spc="-15" dirty="0">
                <a:solidFill>
                  <a:srgbClr val="221915"/>
                </a:solidFill>
                <a:latin typeface="Microsoft Sans Serif"/>
                <a:cs typeface="Microsoft Sans Serif"/>
              </a:rPr>
              <a:t>NSXm</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compacto</a:t>
            </a:r>
            <a:endParaRPr sz="750">
              <a:latin typeface="Microsoft Sans Serif"/>
              <a:cs typeface="Microsoft Sans Serif"/>
            </a:endParaRPr>
          </a:p>
        </p:txBody>
      </p:sp>
      <p:sp>
        <p:nvSpPr>
          <p:cNvPr id="39" name="object 39"/>
          <p:cNvSpPr txBox="1"/>
          <p:nvPr/>
        </p:nvSpPr>
        <p:spPr>
          <a:xfrm>
            <a:off x="5786520" y="6867617"/>
            <a:ext cx="440055" cy="135935"/>
          </a:xfrm>
          <a:prstGeom prst="rect">
            <a:avLst/>
          </a:prstGeom>
        </p:spPr>
        <p:txBody>
          <a:bodyPr vert="horz" wrap="square" lIns="0" tIns="12700" rIns="0" bIns="0" rtlCol="0">
            <a:spAutoFit/>
          </a:bodyPr>
          <a:lstStyle/>
          <a:p>
            <a:pPr marL="12700">
              <a:spcBef>
                <a:spcPts val="100"/>
              </a:spcBef>
            </a:pPr>
            <a:r>
              <a:rPr sz="800" spc="-10" dirty="0">
                <a:solidFill>
                  <a:srgbClr val="221915"/>
                </a:solidFill>
                <a:latin typeface="Microsoft Sans Serif"/>
                <a:cs typeface="Microsoft Sans Serif"/>
              </a:rPr>
              <a:t>iC60</a:t>
            </a:r>
            <a:r>
              <a:rPr sz="800" spc="-5" dirty="0">
                <a:solidFill>
                  <a:srgbClr val="221915"/>
                </a:solidFill>
                <a:latin typeface="Microsoft Sans Serif"/>
                <a:cs typeface="Microsoft Sans Serif"/>
              </a:rPr>
              <a:t> </a:t>
            </a:r>
            <a:r>
              <a:rPr sz="800" dirty="0">
                <a:solidFill>
                  <a:srgbClr val="221915"/>
                </a:solidFill>
                <a:latin typeface="Microsoft Sans Serif"/>
                <a:cs typeface="Microsoft Sans Serif"/>
              </a:rPr>
              <a:t>40A</a:t>
            </a:r>
            <a:endParaRPr sz="800">
              <a:latin typeface="Microsoft Sans Serif"/>
              <a:cs typeface="Microsoft Sans Serif"/>
            </a:endParaRPr>
          </a:p>
        </p:txBody>
      </p:sp>
      <p:sp>
        <p:nvSpPr>
          <p:cNvPr id="40" name="object 40"/>
          <p:cNvSpPr txBox="1"/>
          <p:nvPr/>
        </p:nvSpPr>
        <p:spPr>
          <a:xfrm>
            <a:off x="5627117" y="7721195"/>
            <a:ext cx="3307079" cy="135935"/>
          </a:xfrm>
          <a:prstGeom prst="rect">
            <a:avLst/>
          </a:prstGeom>
        </p:spPr>
        <p:txBody>
          <a:bodyPr vert="horz" wrap="square" lIns="0" tIns="12700" rIns="0" bIns="0" rtlCol="0">
            <a:spAutoFit/>
          </a:bodyPr>
          <a:lstStyle/>
          <a:p>
            <a:pPr marL="12700">
              <a:spcBef>
                <a:spcPts val="100"/>
              </a:spcBef>
            </a:pPr>
            <a:r>
              <a:rPr sz="800" spc="25" dirty="0">
                <a:solidFill>
                  <a:srgbClr val="616468"/>
                </a:solidFill>
                <a:latin typeface="Microsoft Sans Serif"/>
                <a:cs typeface="Microsoft Sans Serif"/>
              </a:rPr>
              <a:t>Disyuntores</a:t>
            </a:r>
            <a:r>
              <a:rPr sz="800" spc="-10" dirty="0">
                <a:solidFill>
                  <a:srgbClr val="616468"/>
                </a:solidFill>
                <a:latin typeface="Microsoft Sans Serif"/>
                <a:cs typeface="Microsoft Sans Serif"/>
              </a:rPr>
              <a:t> </a:t>
            </a:r>
            <a:r>
              <a:rPr sz="800" spc="15" dirty="0">
                <a:solidFill>
                  <a:srgbClr val="616468"/>
                </a:solidFill>
                <a:latin typeface="Microsoft Sans Serif"/>
                <a:cs typeface="Microsoft Sans Serif"/>
              </a:rPr>
              <a:t>Schneider</a:t>
            </a:r>
            <a:r>
              <a:rPr sz="800" spc="-5" dirty="0">
                <a:solidFill>
                  <a:srgbClr val="616468"/>
                </a:solidFill>
                <a:latin typeface="Microsoft Sans Serif"/>
                <a:cs typeface="Microsoft Sans Serif"/>
              </a:rPr>
              <a:t> </a:t>
            </a:r>
            <a:r>
              <a:rPr sz="800" spc="5" dirty="0">
                <a:solidFill>
                  <a:srgbClr val="616468"/>
                </a:solidFill>
                <a:latin typeface="Microsoft Sans Serif"/>
                <a:cs typeface="Microsoft Sans Serif"/>
              </a:rPr>
              <a:t>Electric</a:t>
            </a:r>
            <a:r>
              <a:rPr sz="800" spc="-10" dirty="0">
                <a:solidFill>
                  <a:srgbClr val="616468"/>
                </a:solidFill>
                <a:latin typeface="Microsoft Sans Serif"/>
                <a:cs typeface="Microsoft Sans Serif"/>
              </a:rPr>
              <a:t> </a:t>
            </a:r>
            <a:r>
              <a:rPr sz="800" spc="10" dirty="0">
                <a:solidFill>
                  <a:srgbClr val="616468"/>
                </a:solidFill>
                <a:latin typeface="Microsoft Sans Serif"/>
                <a:cs typeface="Microsoft Sans Serif"/>
              </a:rPr>
              <a:t>(con</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unidades</a:t>
            </a:r>
            <a:r>
              <a:rPr sz="800" spc="-10" dirty="0">
                <a:solidFill>
                  <a:srgbClr val="616468"/>
                </a:solidFill>
                <a:latin typeface="Microsoft Sans Serif"/>
                <a:cs typeface="Microsoft Sans Serif"/>
              </a:rPr>
              <a:t> </a:t>
            </a:r>
            <a:r>
              <a:rPr sz="800" spc="25" dirty="0">
                <a:solidFill>
                  <a:srgbClr val="616468"/>
                </a:solidFill>
                <a:latin typeface="Microsoft Sans Serif"/>
                <a:cs typeface="Microsoft Sans Serif"/>
              </a:rPr>
              <a:t>de</a:t>
            </a:r>
            <a:r>
              <a:rPr sz="800" spc="-5" dirty="0">
                <a:solidFill>
                  <a:srgbClr val="616468"/>
                </a:solidFill>
                <a:latin typeface="Microsoft Sans Serif"/>
                <a:cs typeface="Microsoft Sans Serif"/>
              </a:rPr>
              <a:t> </a:t>
            </a:r>
            <a:r>
              <a:rPr sz="800" spc="35" dirty="0">
                <a:solidFill>
                  <a:srgbClr val="616468"/>
                </a:solidFill>
                <a:latin typeface="Microsoft Sans Serif"/>
                <a:cs typeface="Microsoft Sans Serif"/>
              </a:rPr>
              <a:t>control</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electrónicas)</a:t>
            </a:r>
            <a:endParaRPr sz="800">
              <a:latin typeface="Microsoft Sans Serif"/>
              <a:cs typeface="Microsoft Sans Serif"/>
            </a:endParaRPr>
          </a:p>
        </p:txBody>
      </p:sp>
      <p:sp>
        <p:nvSpPr>
          <p:cNvPr id="41" name="object 41"/>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40</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976765" y="6032004"/>
            <a:ext cx="1454150" cy="0"/>
          </a:xfrm>
          <a:custGeom>
            <a:avLst/>
            <a:gdLst/>
            <a:ahLst/>
            <a:cxnLst/>
            <a:rect l="l" t="t" r="r" b="b"/>
            <a:pathLst>
              <a:path w="1454150">
                <a:moveTo>
                  <a:pt x="0" y="0"/>
                </a:moveTo>
                <a:lnTo>
                  <a:pt x="1453642" y="0"/>
                </a:lnTo>
              </a:path>
            </a:pathLst>
          </a:custGeom>
          <a:ln w="8890">
            <a:solidFill>
              <a:srgbClr val="231916"/>
            </a:solidFill>
          </a:ln>
        </p:spPr>
        <p:txBody>
          <a:bodyPr wrap="square" lIns="0" tIns="0" rIns="0" bIns="0" rtlCol="0"/>
          <a:lstStyle/>
          <a:p>
            <a:endParaRPr/>
          </a:p>
        </p:txBody>
      </p:sp>
      <p:sp>
        <p:nvSpPr>
          <p:cNvPr id="3" name="object 3"/>
          <p:cNvSpPr/>
          <p:nvPr/>
        </p:nvSpPr>
        <p:spPr>
          <a:xfrm>
            <a:off x="9976372" y="5431358"/>
            <a:ext cx="1447800" cy="0"/>
          </a:xfrm>
          <a:custGeom>
            <a:avLst/>
            <a:gdLst/>
            <a:ahLst/>
            <a:cxnLst/>
            <a:rect l="l" t="t" r="r" b="b"/>
            <a:pathLst>
              <a:path w="1447800">
                <a:moveTo>
                  <a:pt x="0" y="0"/>
                </a:moveTo>
                <a:lnTo>
                  <a:pt x="1447685" y="0"/>
                </a:lnTo>
              </a:path>
            </a:pathLst>
          </a:custGeom>
          <a:ln w="8890">
            <a:solidFill>
              <a:srgbClr val="231916"/>
            </a:solidFill>
          </a:ln>
        </p:spPr>
        <p:txBody>
          <a:bodyPr wrap="square" lIns="0" tIns="0" rIns="0" bIns="0" rtlCol="0"/>
          <a:lstStyle/>
          <a:p>
            <a:endParaRPr/>
          </a:p>
        </p:txBody>
      </p:sp>
      <p:sp>
        <p:nvSpPr>
          <p:cNvPr id="4" name="object 4"/>
          <p:cNvSpPr/>
          <p:nvPr/>
        </p:nvSpPr>
        <p:spPr>
          <a:xfrm>
            <a:off x="10307244" y="4835894"/>
            <a:ext cx="59690" cy="133985"/>
          </a:xfrm>
          <a:custGeom>
            <a:avLst/>
            <a:gdLst/>
            <a:ahLst/>
            <a:cxnLst/>
            <a:rect l="l" t="t" r="r" b="b"/>
            <a:pathLst>
              <a:path w="59689" h="133985">
                <a:moveTo>
                  <a:pt x="29718" y="0"/>
                </a:moveTo>
                <a:lnTo>
                  <a:pt x="29908" y="111175"/>
                </a:lnTo>
              </a:path>
              <a:path w="59689" h="133985">
                <a:moveTo>
                  <a:pt x="0" y="73787"/>
                </a:moveTo>
                <a:lnTo>
                  <a:pt x="59639" y="133464"/>
                </a:lnTo>
              </a:path>
              <a:path w="59689" h="133985">
                <a:moveTo>
                  <a:pt x="59639" y="73787"/>
                </a:moveTo>
                <a:lnTo>
                  <a:pt x="0" y="133464"/>
                </a:lnTo>
              </a:path>
            </a:pathLst>
          </a:custGeom>
          <a:ln w="8890">
            <a:solidFill>
              <a:srgbClr val="231916"/>
            </a:solidFill>
          </a:ln>
        </p:spPr>
        <p:txBody>
          <a:bodyPr wrap="square" lIns="0" tIns="0" rIns="0" bIns="0" rtlCol="0"/>
          <a:lstStyle/>
          <a:p>
            <a:endParaRPr/>
          </a:p>
        </p:txBody>
      </p:sp>
      <p:sp>
        <p:nvSpPr>
          <p:cNvPr id="5" name="object 5"/>
          <p:cNvSpPr/>
          <p:nvPr/>
        </p:nvSpPr>
        <p:spPr>
          <a:xfrm>
            <a:off x="10335312" y="5343905"/>
            <a:ext cx="0" cy="39370"/>
          </a:xfrm>
          <a:custGeom>
            <a:avLst/>
            <a:gdLst/>
            <a:ahLst/>
            <a:cxnLst/>
            <a:rect l="l" t="t" r="r" b="b"/>
            <a:pathLst>
              <a:path h="39370">
                <a:moveTo>
                  <a:pt x="0" y="0"/>
                </a:moveTo>
                <a:lnTo>
                  <a:pt x="0" y="39039"/>
                </a:lnTo>
              </a:path>
            </a:pathLst>
          </a:custGeom>
          <a:ln w="8890">
            <a:solidFill>
              <a:srgbClr val="231916"/>
            </a:solidFill>
          </a:ln>
        </p:spPr>
        <p:txBody>
          <a:bodyPr wrap="square" lIns="0" tIns="0" rIns="0" bIns="0" rtlCol="0"/>
          <a:lstStyle/>
          <a:p>
            <a:endParaRPr/>
          </a:p>
        </p:txBody>
      </p:sp>
      <p:grpSp>
        <p:nvGrpSpPr>
          <p:cNvPr id="6" name="object 6"/>
          <p:cNvGrpSpPr/>
          <p:nvPr/>
        </p:nvGrpSpPr>
        <p:grpSpPr>
          <a:xfrm>
            <a:off x="10246616" y="4964912"/>
            <a:ext cx="93345" cy="261620"/>
            <a:chOff x="5192015" y="4964912"/>
            <a:chExt cx="93345" cy="261620"/>
          </a:xfrm>
        </p:grpSpPr>
        <p:sp>
          <p:nvSpPr>
            <p:cNvPr id="7" name="object 7"/>
            <p:cNvSpPr/>
            <p:nvPr/>
          </p:nvSpPr>
          <p:spPr>
            <a:xfrm>
              <a:off x="5280712" y="5136222"/>
              <a:ext cx="0" cy="90170"/>
            </a:xfrm>
            <a:custGeom>
              <a:avLst/>
              <a:gdLst/>
              <a:ahLst/>
              <a:cxnLst/>
              <a:rect l="l" t="t" r="r" b="b"/>
              <a:pathLst>
                <a:path h="90170">
                  <a:moveTo>
                    <a:pt x="0" y="0"/>
                  </a:moveTo>
                  <a:lnTo>
                    <a:pt x="0" y="90144"/>
                  </a:lnTo>
                </a:path>
              </a:pathLst>
            </a:custGeom>
            <a:ln w="8890">
              <a:solidFill>
                <a:srgbClr val="231916"/>
              </a:solidFill>
            </a:ln>
          </p:spPr>
          <p:txBody>
            <a:bodyPr wrap="square" lIns="0" tIns="0" rIns="0" bIns="0" rtlCol="0"/>
            <a:lstStyle/>
            <a:p>
              <a:endParaRPr/>
            </a:p>
          </p:txBody>
        </p:sp>
        <p:sp>
          <p:nvSpPr>
            <p:cNvPr id="8" name="object 8"/>
            <p:cNvSpPr/>
            <p:nvPr/>
          </p:nvSpPr>
          <p:spPr>
            <a:xfrm>
              <a:off x="5196460" y="4969357"/>
              <a:ext cx="83820" cy="167640"/>
            </a:xfrm>
            <a:custGeom>
              <a:avLst/>
              <a:gdLst/>
              <a:ahLst/>
              <a:cxnLst/>
              <a:rect l="l" t="t" r="r" b="b"/>
              <a:pathLst>
                <a:path w="83820" h="167639">
                  <a:moveTo>
                    <a:pt x="83438" y="167360"/>
                  </a:moveTo>
                  <a:lnTo>
                    <a:pt x="0" y="0"/>
                  </a:lnTo>
                </a:path>
              </a:pathLst>
            </a:custGeom>
            <a:ln w="8890">
              <a:solidFill>
                <a:srgbClr val="231916"/>
              </a:solidFill>
            </a:ln>
          </p:spPr>
          <p:txBody>
            <a:bodyPr wrap="square" lIns="0" tIns="0" rIns="0" bIns="0" rtlCol="0"/>
            <a:lstStyle/>
            <a:p>
              <a:endParaRPr/>
            </a:p>
          </p:txBody>
        </p:sp>
      </p:grpSp>
      <p:sp>
        <p:nvSpPr>
          <p:cNvPr id="9" name="object 9"/>
          <p:cNvSpPr/>
          <p:nvPr/>
        </p:nvSpPr>
        <p:spPr>
          <a:xfrm>
            <a:off x="10738905" y="5455006"/>
            <a:ext cx="59690" cy="133985"/>
          </a:xfrm>
          <a:custGeom>
            <a:avLst/>
            <a:gdLst/>
            <a:ahLst/>
            <a:cxnLst/>
            <a:rect l="l" t="t" r="r" b="b"/>
            <a:pathLst>
              <a:path w="59689" h="133985">
                <a:moveTo>
                  <a:pt x="29705" y="0"/>
                </a:moveTo>
                <a:lnTo>
                  <a:pt x="29908" y="111175"/>
                </a:lnTo>
              </a:path>
              <a:path w="59689" h="133985">
                <a:moveTo>
                  <a:pt x="0" y="73774"/>
                </a:moveTo>
                <a:lnTo>
                  <a:pt x="59626" y="133451"/>
                </a:lnTo>
              </a:path>
              <a:path w="59689" h="133985">
                <a:moveTo>
                  <a:pt x="59626" y="73774"/>
                </a:moveTo>
                <a:lnTo>
                  <a:pt x="0" y="133451"/>
                </a:lnTo>
              </a:path>
            </a:pathLst>
          </a:custGeom>
          <a:ln w="8890">
            <a:solidFill>
              <a:srgbClr val="231916"/>
            </a:solidFill>
          </a:ln>
        </p:spPr>
        <p:txBody>
          <a:bodyPr wrap="square" lIns="0" tIns="0" rIns="0" bIns="0" rtlCol="0"/>
          <a:lstStyle/>
          <a:p>
            <a:endParaRPr/>
          </a:p>
        </p:txBody>
      </p:sp>
      <p:sp>
        <p:nvSpPr>
          <p:cNvPr id="10" name="object 10"/>
          <p:cNvSpPr/>
          <p:nvPr/>
        </p:nvSpPr>
        <p:spPr>
          <a:xfrm>
            <a:off x="11169765" y="6058358"/>
            <a:ext cx="59690" cy="133985"/>
          </a:xfrm>
          <a:custGeom>
            <a:avLst/>
            <a:gdLst/>
            <a:ahLst/>
            <a:cxnLst/>
            <a:rect l="l" t="t" r="r" b="b"/>
            <a:pathLst>
              <a:path w="59689" h="133985">
                <a:moveTo>
                  <a:pt x="29705" y="0"/>
                </a:moveTo>
                <a:lnTo>
                  <a:pt x="29921" y="111201"/>
                </a:lnTo>
              </a:path>
              <a:path w="59689" h="133985">
                <a:moveTo>
                  <a:pt x="0" y="73787"/>
                </a:moveTo>
                <a:lnTo>
                  <a:pt x="59626" y="133477"/>
                </a:lnTo>
              </a:path>
              <a:path w="59689" h="133985">
                <a:moveTo>
                  <a:pt x="59626" y="73787"/>
                </a:moveTo>
                <a:lnTo>
                  <a:pt x="0" y="133477"/>
                </a:lnTo>
              </a:path>
            </a:pathLst>
          </a:custGeom>
          <a:ln w="8890">
            <a:solidFill>
              <a:srgbClr val="231916"/>
            </a:solidFill>
          </a:ln>
        </p:spPr>
        <p:txBody>
          <a:bodyPr wrap="square" lIns="0" tIns="0" rIns="0" bIns="0" rtlCol="0"/>
          <a:lstStyle/>
          <a:p>
            <a:endParaRPr/>
          </a:p>
        </p:txBody>
      </p:sp>
      <p:sp>
        <p:nvSpPr>
          <p:cNvPr id="11" name="object 11"/>
          <p:cNvSpPr/>
          <p:nvPr/>
        </p:nvSpPr>
        <p:spPr>
          <a:xfrm>
            <a:off x="10520854" y="5280558"/>
            <a:ext cx="1461135" cy="635"/>
          </a:xfrm>
          <a:custGeom>
            <a:avLst/>
            <a:gdLst/>
            <a:ahLst/>
            <a:cxnLst/>
            <a:rect l="l" t="t" r="r" b="b"/>
            <a:pathLst>
              <a:path w="1461134" h="635">
                <a:moveTo>
                  <a:pt x="0" y="0"/>
                </a:moveTo>
                <a:lnTo>
                  <a:pt x="1460665" y="355"/>
                </a:lnTo>
              </a:path>
            </a:pathLst>
          </a:custGeom>
          <a:ln w="3810">
            <a:solidFill>
              <a:srgbClr val="231916"/>
            </a:solidFill>
          </a:ln>
        </p:spPr>
        <p:txBody>
          <a:bodyPr wrap="square" lIns="0" tIns="0" rIns="0" bIns="0" rtlCol="0"/>
          <a:lstStyle/>
          <a:p>
            <a:endParaRPr/>
          </a:p>
        </p:txBody>
      </p:sp>
      <p:sp>
        <p:nvSpPr>
          <p:cNvPr id="12" name="object 12"/>
          <p:cNvSpPr/>
          <p:nvPr/>
        </p:nvSpPr>
        <p:spPr>
          <a:xfrm>
            <a:off x="10954306" y="5874663"/>
            <a:ext cx="1016635" cy="0"/>
          </a:xfrm>
          <a:custGeom>
            <a:avLst/>
            <a:gdLst/>
            <a:ahLst/>
            <a:cxnLst/>
            <a:rect l="l" t="t" r="r" b="b"/>
            <a:pathLst>
              <a:path w="1016634">
                <a:moveTo>
                  <a:pt x="0" y="0"/>
                </a:moveTo>
                <a:lnTo>
                  <a:pt x="1016520" y="0"/>
                </a:lnTo>
              </a:path>
            </a:pathLst>
          </a:custGeom>
          <a:ln w="3810">
            <a:solidFill>
              <a:srgbClr val="231916"/>
            </a:solidFill>
          </a:ln>
        </p:spPr>
        <p:txBody>
          <a:bodyPr wrap="square" lIns="0" tIns="0" rIns="0" bIns="0" rtlCol="0"/>
          <a:lstStyle/>
          <a:p>
            <a:endParaRPr/>
          </a:p>
        </p:txBody>
      </p:sp>
      <p:sp>
        <p:nvSpPr>
          <p:cNvPr id="13" name="object 13"/>
          <p:cNvSpPr/>
          <p:nvPr/>
        </p:nvSpPr>
        <p:spPr>
          <a:xfrm>
            <a:off x="11378943" y="6476046"/>
            <a:ext cx="605155" cy="0"/>
          </a:xfrm>
          <a:custGeom>
            <a:avLst/>
            <a:gdLst/>
            <a:ahLst/>
            <a:cxnLst/>
            <a:rect l="l" t="t" r="r" b="b"/>
            <a:pathLst>
              <a:path w="605154">
                <a:moveTo>
                  <a:pt x="0" y="0"/>
                </a:moveTo>
                <a:lnTo>
                  <a:pt x="604774" y="0"/>
                </a:lnTo>
              </a:path>
            </a:pathLst>
          </a:custGeom>
          <a:ln w="3810">
            <a:solidFill>
              <a:srgbClr val="231916"/>
            </a:solidFill>
          </a:ln>
        </p:spPr>
        <p:txBody>
          <a:bodyPr wrap="square" lIns="0" tIns="0" rIns="0" bIns="0" rtlCol="0"/>
          <a:lstStyle/>
          <a:p>
            <a:endParaRPr/>
          </a:p>
        </p:txBody>
      </p:sp>
      <p:sp>
        <p:nvSpPr>
          <p:cNvPr id="14" name="object 14"/>
          <p:cNvSpPr/>
          <p:nvPr/>
        </p:nvSpPr>
        <p:spPr>
          <a:xfrm>
            <a:off x="12036087" y="5076868"/>
            <a:ext cx="0" cy="1623060"/>
          </a:xfrm>
          <a:custGeom>
            <a:avLst/>
            <a:gdLst/>
            <a:ahLst/>
            <a:cxnLst/>
            <a:rect l="l" t="t" r="r" b="b"/>
            <a:pathLst>
              <a:path h="1623059">
                <a:moveTo>
                  <a:pt x="0" y="0"/>
                </a:moveTo>
                <a:lnTo>
                  <a:pt x="0" y="1623034"/>
                </a:lnTo>
              </a:path>
            </a:pathLst>
          </a:custGeom>
          <a:ln w="8890">
            <a:solidFill>
              <a:srgbClr val="231916"/>
            </a:solidFill>
          </a:ln>
        </p:spPr>
        <p:txBody>
          <a:bodyPr wrap="square" lIns="0" tIns="0" rIns="0" bIns="0" rtlCol="0"/>
          <a:lstStyle/>
          <a:p>
            <a:endParaRPr/>
          </a:p>
        </p:txBody>
      </p:sp>
      <p:sp>
        <p:nvSpPr>
          <p:cNvPr id="15" name="object 15"/>
          <p:cNvSpPr/>
          <p:nvPr/>
        </p:nvSpPr>
        <p:spPr>
          <a:xfrm>
            <a:off x="11818613" y="5797778"/>
            <a:ext cx="104775" cy="0"/>
          </a:xfrm>
          <a:custGeom>
            <a:avLst/>
            <a:gdLst/>
            <a:ahLst/>
            <a:cxnLst/>
            <a:rect l="l" t="t" r="r" b="b"/>
            <a:pathLst>
              <a:path w="104775">
                <a:moveTo>
                  <a:pt x="0" y="0"/>
                </a:moveTo>
                <a:lnTo>
                  <a:pt x="104775" y="0"/>
                </a:lnTo>
              </a:path>
            </a:pathLst>
          </a:custGeom>
          <a:ln w="8890">
            <a:solidFill>
              <a:srgbClr val="231916"/>
            </a:solidFill>
            <a:prstDash val="sysDash"/>
          </a:ln>
        </p:spPr>
        <p:txBody>
          <a:bodyPr wrap="square" lIns="0" tIns="0" rIns="0" bIns="0" rtlCol="0"/>
          <a:lstStyle/>
          <a:p>
            <a:endParaRPr/>
          </a:p>
        </p:txBody>
      </p:sp>
      <p:sp>
        <p:nvSpPr>
          <p:cNvPr id="16" name="object 16"/>
          <p:cNvSpPr/>
          <p:nvPr/>
        </p:nvSpPr>
        <p:spPr>
          <a:xfrm>
            <a:off x="11984763" y="5594861"/>
            <a:ext cx="0" cy="114300"/>
          </a:xfrm>
          <a:custGeom>
            <a:avLst/>
            <a:gdLst/>
            <a:ahLst/>
            <a:cxnLst/>
            <a:rect l="l" t="t" r="r" b="b"/>
            <a:pathLst>
              <a:path h="114300">
                <a:moveTo>
                  <a:pt x="0" y="114160"/>
                </a:moveTo>
                <a:lnTo>
                  <a:pt x="0" y="0"/>
                </a:lnTo>
              </a:path>
            </a:pathLst>
          </a:custGeom>
          <a:ln w="8890">
            <a:solidFill>
              <a:srgbClr val="231916"/>
            </a:solidFill>
            <a:prstDash val="sysDash"/>
          </a:ln>
        </p:spPr>
        <p:txBody>
          <a:bodyPr wrap="square" lIns="0" tIns="0" rIns="0" bIns="0" rtlCol="0"/>
          <a:lstStyle/>
          <a:p>
            <a:endParaRPr/>
          </a:p>
        </p:txBody>
      </p:sp>
      <p:sp>
        <p:nvSpPr>
          <p:cNvPr id="17" name="object 17"/>
          <p:cNvSpPr/>
          <p:nvPr/>
        </p:nvSpPr>
        <p:spPr>
          <a:xfrm>
            <a:off x="11739241" y="5797778"/>
            <a:ext cx="43815" cy="0"/>
          </a:xfrm>
          <a:custGeom>
            <a:avLst/>
            <a:gdLst/>
            <a:ahLst/>
            <a:cxnLst/>
            <a:rect l="l" t="t" r="r" b="b"/>
            <a:pathLst>
              <a:path w="43815">
                <a:moveTo>
                  <a:pt x="0" y="0"/>
                </a:moveTo>
                <a:lnTo>
                  <a:pt x="43395" y="0"/>
                </a:lnTo>
              </a:path>
            </a:pathLst>
          </a:custGeom>
          <a:ln w="8890">
            <a:solidFill>
              <a:srgbClr val="231916"/>
            </a:solidFill>
          </a:ln>
        </p:spPr>
        <p:txBody>
          <a:bodyPr wrap="square" lIns="0" tIns="0" rIns="0" bIns="0" rtlCol="0"/>
          <a:lstStyle/>
          <a:p>
            <a:endParaRPr/>
          </a:p>
        </p:txBody>
      </p:sp>
      <p:sp>
        <p:nvSpPr>
          <p:cNvPr id="18" name="object 18"/>
          <p:cNvSpPr/>
          <p:nvPr/>
        </p:nvSpPr>
        <p:spPr>
          <a:xfrm>
            <a:off x="11941375" y="5751258"/>
            <a:ext cx="43815" cy="46990"/>
          </a:xfrm>
          <a:custGeom>
            <a:avLst/>
            <a:gdLst/>
            <a:ahLst/>
            <a:cxnLst/>
            <a:rect l="l" t="t" r="r" b="b"/>
            <a:pathLst>
              <a:path w="43815" h="46989">
                <a:moveTo>
                  <a:pt x="0" y="46520"/>
                </a:moveTo>
                <a:lnTo>
                  <a:pt x="43383" y="46520"/>
                </a:lnTo>
                <a:lnTo>
                  <a:pt x="43383" y="0"/>
                </a:lnTo>
              </a:path>
            </a:pathLst>
          </a:custGeom>
          <a:ln w="8890">
            <a:solidFill>
              <a:srgbClr val="231916"/>
            </a:solidFill>
          </a:ln>
        </p:spPr>
        <p:txBody>
          <a:bodyPr wrap="square" lIns="0" tIns="0" rIns="0" bIns="0" rtlCol="0"/>
          <a:lstStyle/>
          <a:p>
            <a:endParaRPr/>
          </a:p>
        </p:txBody>
      </p:sp>
      <p:sp>
        <p:nvSpPr>
          <p:cNvPr id="19" name="object 19"/>
          <p:cNvSpPr/>
          <p:nvPr/>
        </p:nvSpPr>
        <p:spPr>
          <a:xfrm>
            <a:off x="11984757" y="5527230"/>
            <a:ext cx="0" cy="46990"/>
          </a:xfrm>
          <a:custGeom>
            <a:avLst/>
            <a:gdLst/>
            <a:ahLst/>
            <a:cxnLst/>
            <a:rect l="l" t="t" r="r" b="b"/>
            <a:pathLst>
              <a:path h="46989">
                <a:moveTo>
                  <a:pt x="0" y="46520"/>
                </a:moveTo>
                <a:lnTo>
                  <a:pt x="0" y="0"/>
                </a:lnTo>
              </a:path>
            </a:pathLst>
          </a:custGeom>
          <a:ln w="8890">
            <a:solidFill>
              <a:srgbClr val="231916"/>
            </a:solidFill>
          </a:ln>
        </p:spPr>
        <p:txBody>
          <a:bodyPr wrap="square" lIns="0" tIns="0" rIns="0" bIns="0" rtlCol="0"/>
          <a:lstStyle/>
          <a:p>
            <a:endParaRPr/>
          </a:p>
        </p:txBody>
      </p:sp>
      <p:sp>
        <p:nvSpPr>
          <p:cNvPr id="20" name="object 20"/>
          <p:cNvSpPr/>
          <p:nvPr/>
        </p:nvSpPr>
        <p:spPr>
          <a:xfrm>
            <a:off x="11812152" y="6377514"/>
            <a:ext cx="104775" cy="0"/>
          </a:xfrm>
          <a:custGeom>
            <a:avLst/>
            <a:gdLst/>
            <a:ahLst/>
            <a:cxnLst/>
            <a:rect l="l" t="t" r="r" b="b"/>
            <a:pathLst>
              <a:path w="104775">
                <a:moveTo>
                  <a:pt x="0" y="0"/>
                </a:moveTo>
                <a:lnTo>
                  <a:pt x="104775" y="0"/>
                </a:lnTo>
              </a:path>
            </a:pathLst>
          </a:custGeom>
          <a:ln w="8890">
            <a:solidFill>
              <a:srgbClr val="231916"/>
            </a:solidFill>
            <a:prstDash val="sysDash"/>
          </a:ln>
        </p:spPr>
        <p:txBody>
          <a:bodyPr wrap="square" lIns="0" tIns="0" rIns="0" bIns="0" rtlCol="0"/>
          <a:lstStyle/>
          <a:p>
            <a:endParaRPr/>
          </a:p>
        </p:txBody>
      </p:sp>
      <p:sp>
        <p:nvSpPr>
          <p:cNvPr id="21" name="object 21"/>
          <p:cNvSpPr/>
          <p:nvPr/>
        </p:nvSpPr>
        <p:spPr>
          <a:xfrm>
            <a:off x="11978303" y="6174621"/>
            <a:ext cx="0" cy="114300"/>
          </a:xfrm>
          <a:custGeom>
            <a:avLst/>
            <a:gdLst/>
            <a:ahLst/>
            <a:cxnLst/>
            <a:rect l="l" t="t" r="r" b="b"/>
            <a:pathLst>
              <a:path h="114300">
                <a:moveTo>
                  <a:pt x="0" y="114147"/>
                </a:moveTo>
                <a:lnTo>
                  <a:pt x="0" y="0"/>
                </a:lnTo>
              </a:path>
            </a:pathLst>
          </a:custGeom>
          <a:ln w="8890">
            <a:solidFill>
              <a:srgbClr val="231916"/>
            </a:solidFill>
            <a:prstDash val="sysDash"/>
          </a:ln>
        </p:spPr>
        <p:txBody>
          <a:bodyPr wrap="square" lIns="0" tIns="0" rIns="0" bIns="0" rtlCol="0"/>
          <a:lstStyle/>
          <a:p>
            <a:endParaRPr/>
          </a:p>
        </p:txBody>
      </p:sp>
      <p:sp>
        <p:nvSpPr>
          <p:cNvPr id="22" name="object 22"/>
          <p:cNvSpPr/>
          <p:nvPr/>
        </p:nvSpPr>
        <p:spPr>
          <a:xfrm>
            <a:off x="11732781" y="6377514"/>
            <a:ext cx="43815" cy="0"/>
          </a:xfrm>
          <a:custGeom>
            <a:avLst/>
            <a:gdLst/>
            <a:ahLst/>
            <a:cxnLst/>
            <a:rect l="l" t="t" r="r" b="b"/>
            <a:pathLst>
              <a:path w="43815">
                <a:moveTo>
                  <a:pt x="0" y="0"/>
                </a:moveTo>
                <a:lnTo>
                  <a:pt x="43395" y="0"/>
                </a:lnTo>
              </a:path>
            </a:pathLst>
          </a:custGeom>
          <a:ln w="8890">
            <a:solidFill>
              <a:srgbClr val="231916"/>
            </a:solidFill>
          </a:ln>
        </p:spPr>
        <p:txBody>
          <a:bodyPr wrap="square" lIns="0" tIns="0" rIns="0" bIns="0" rtlCol="0"/>
          <a:lstStyle/>
          <a:p>
            <a:endParaRPr/>
          </a:p>
        </p:txBody>
      </p:sp>
      <p:sp>
        <p:nvSpPr>
          <p:cNvPr id="23" name="object 23"/>
          <p:cNvSpPr/>
          <p:nvPr/>
        </p:nvSpPr>
        <p:spPr>
          <a:xfrm>
            <a:off x="11934915" y="6330994"/>
            <a:ext cx="43815" cy="46990"/>
          </a:xfrm>
          <a:custGeom>
            <a:avLst/>
            <a:gdLst/>
            <a:ahLst/>
            <a:cxnLst/>
            <a:rect l="l" t="t" r="r" b="b"/>
            <a:pathLst>
              <a:path w="43815" h="46989">
                <a:moveTo>
                  <a:pt x="0" y="46520"/>
                </a:moveTo>
                <a:lnTo>
                  <a:pt x="43383" y="46520"/>
                </a:lnTo>
                <a:lnTo>
                  <a:pt x="43383" y="0"/>
                </a:lnTo>
              </a:path>
            </a:pathLst>
          </a:custGeom>
          <a:ln w="8890">
            <a:solidFill>
              <a:srgbClr val="231916"/>
            </a:solidFill>
          </a:ln>
        </p:spPr>
        <p:txBody>
          <a:bodyPr wrap="square" lIns="0" tIns="0" rIns="0" bIns="0" rtlCol="0"/>
          <a:lstStyle/>
          <a:p>
            <a:endParaRPr/>
          </a:p>
        </p:txBody>
      </p:sp>
      <p:sp>
        <p:nvSpPr>
          <p:cNvPr id="24" name="object 24"/>
          <p:cNvSpPr/>
          <p:nvPr/>
        </p:nvSpPr>
        <p:spPr>
          <a:xfrm>
            <a:off x="11978296" y="6106991"/>
            <a:ext cx="0" cy="46990"/>
          </a:xfrm>
          <a:custGeom>
            <a:avLst/>
            <a:gdLst/>
            <a:ahLst/>
            <a:cxnLst/>
            <a:rect l="l" t="t" r="r" b="b"/>
            <a:pathLst>
              <a:path h="46989">
                <a:moveTo>
                  <a:pt x="0" y="46520"/>
                </a:moveTo>
                <a:lnTo>
                  <a:pt x="0" y="0"/>
                </a:lnTo>
              </a:path>
            </a:pathLst>
          </a:custGeom>
          <a:ln w="8890">
            <a:solidFill>
              <a:srgbClr val="231916"/>
            </a:solidFill>
          </a:ln>
        </p:spPr>
        <p:txBody>
          <a:bodyPr wrap="square" lIns="0" tIns="0" rIns="0" bIns="0" rtlCol="0"/>
          <a:lstStyle/>
          <a:p>
            <a:endParaRPr/>
          </a:p>
        </p:txBody>
      </p:sp>
      <p:pic>
        <p:nvPicPr>
          <p:cNvPr id="25" name="object 25"/>
          <p:cNvPicPr/>
          <p:nvPr/>
        </p:nvPicPr>
        <p:blipFill>
          <a:blip r:embed="rId2" cstate="print"/>
          <a:stretch>
            <a:fillRect/>
          </a:stretch>
        </p:blipFill>
        <p:spPr>
          <a:xfrm>
            <a:off x="10297636" y="5389482"/>
            <a:ext cx="75349" cy="75336"/>
          </a:xfrm>
          <a:prstGeom prst="rect">
            <a:avLst/>
          </a:prstGeom>
        </p:spPr>
      </p:pic>
      <p:sp>
        <p:nvSpPr>
          <p:cNvPr id="26" name="object 26"/>
          <p:cNvSpPr/>
          <p:nvPr/>
        </p:nvSpPr>
        <p:spPr>
          <a:xfrm>
            <a:off x="11945097" y="6031186"/>
            <a:ext cx="64769" cy="80645"/>
          </a:xfrm>
          <a:custGeom>
            <a:avLst/>
            <a:gdLst/>
            <a:ahLst/>
            <a:cxnLst/>
            <a:rect l="l" t="t" r="r" b="b"/>
            <a:pathLst>
              <a:path w="64770" h="80645">
                <a:moveTo>
                  <a:pt x="32181" y="0"/>
                </a:moveTo>
                <a:lnTo>
                  <a:pt x="0" y="80454"/>
                </a:lnTo>
                <a:lnTo>
                  <a:pt x="32181" y="80454"/>
                </a:lnTo>
                <a:lnTo>
                  <a:pt x="64350" y="80454"/>
                </a:lnTo>
                <a:lnTo>
                  <a:pt x="32181" y="0"/>
                </a:lnTo>
                <a:close/>
              </a:path>
            </a:pathLst>
          </a:custGeom>
          <a:solidFill>
            <a:srgbClr val="231916"/>
          </a:solidFill>
        </p:spPr>
        <p:txBody>
          <a:bodyPr wrap="square" lIns="0" tIns="0" rIns="0" bIns="0" rtlCol="0"/>
          <a:lstStyle/>
          <a:p>
            <a:endParaRPr/>
          </a:p>
        </p:txBody>
      </p:sp>
      <p:sp>
        <p:nvSpPr>
          <p:cNvPr id="27" name="object 27"/>
          <p:cNvSpPr/>
          <p:nvPr/>
        </p:nvSpPr>
        <p:spPr>
          <a:xfrm>
            <a:off x="11951544" y="5452149"/>
            <a:ext cx="64769" cy="80645"/>
          </a:xfrm>
          <a:custGeom>
            <a:avLst/>
            <a:gdLst/>
            <a:ahLst/>
            <a:cxnLst/>
            <a:rect l="l" t="t" r="r" b="b"/>
            <a:pathLst>
              <a:path w="64770" h="80645">
                <a:moveTo>
                  <a:pt x="32169" y="0"/>
                </a:moveTo>
                <a:lnTo>
                  <a:pt x="0" y="80441"/>
                </a:lnTo>
                <a:lnTo>
                  <a:pt x="32169" y="80441"/>
                </a:lnTo>
                <a:lnTo>
                  <a:pt x="64350" y="80441"/>
                </a:lnTo>
                <a:lnTo>
                  <a:pt x="32169" y="0"/>
                </a:lnTo>
                <a:close/>
              </a:path>
            </a:pathLst>
          </a:custGeom>
          <a:solidFill>
            <a:srgbClr val="231916"/>
          </a:solidFill>
        </p:spPr>
        <p:txBody>
          <a:bodyPr wrap="square" lIns="0" tIns="0" rIns="0" bIns="0" rtlCol="0"/>
          <a:lstStyle/>
          <a:p>
            <a:endParaRPr/>
          </a:p>
        </p:txBody>
      </p:sp>
      <p:sp>
        <p:nvSpPr>
          <p:cNvPr id="28" name="object 28"/>
          <p:cNvSpPr/>
          <p:nvPr/>
        </p:nvSpPr>
        <p:spPr>
          <a:xfrm>
            <a:off x="11979944" y="6453071"/>
            <a:ext cx="56515" cy="45085"/>
          </a:xfrm>
          <a:custGeom>
            <a:avLst/>
            <a:gdLst/>
            <a:ahLst/>
            <a:cxnLst/>
            <a:rect l="l" t="t" r="r" b="b"/>
            <a:pathLst>
              <a:path w="56515" h="45085">
                <a:moveTo>
                  <a:pt x="0" y="0"/>
                </a:moveTo>
                <a:lnTo>
                  <a:pt x="0" y="22529"/>
                </a:lnTo>
                <a:lnTo>
                  <a:pt x="0" y="45034"/>
                </a:lnTo>
                <a:lnTo>
                  <a:pt x="56324" y="22529"/>
                </a:lnTo>
                <a:lnTo>
                  <a:pt x="0" y="0"/>
                </a:lnTo>
                <a:close/>
              </a:path>
            </a:pathLst>
          </a:custGeom>
          <a:solidFill>
            <a:srgbClr val="231916"/>
          </a:solidFill>
        </p:spPr>
        <p:txBody>
          <a:bodyPr wrap="square" lIns="0" tIns="0" rIns="0" bIns="0" rtlCol="0"/>
          <a:lstStyle/>
          <a:p>
            <a:endParaRPr/>
          </a:p>
        </p:txBody>
      </p:sp>
      <p:sp>
        <p:nvSpPr>
          <p:cNvPr id="29" name="object 29"/>
          <p:cNvSpPr/>
          <p:nvPr/>
        </p:nvSpPr>
        <p:spPr>
          <a:xfrm>
            <a:off x="11326406" y="6453071"/>
            <a:ext cx="56515" cy="45085"/>
          </a:xfrm>
          <a:custGeom>
            <a:avLst/>
            <a:gdLst/>
            <a:ahLst/>
            <a:cxnLst/>
            <a:rect l="l" t="t" r="r" b="b"/>
            <a:pathLst>
              <a:path w="56514" h="45085">
                <a:moveTo>
                  <a:pt x="56273" y="0"/>
                </a:moveTo>
                <a:lnTo>
                  <a:pt x="0" y="22529"/>
                </a:lnTo>
                <a:lnTo>
                  <a:pt x="56273" y="45034"/>
                </a:lnTo>
                <a:lnTo>
                  <a:pt x="56273" y="22529"/>
                </a:lnTo>
                <a:lnTo>
                  <a:pt x="56273" y="0"/>
                </a:lnTo>
                <a:close/>
              </a:path>
            </a:pathLst>
          </a:custGeom>
          <a:solidFill>
            <a:srgbClr val="231916"/>
          </a:solidFill>
        </p:spPr>
        <p:txBody>
          <a:bodyPr wrap="square" lIns="0" tIns="0" rIns="0" bIns="0" rtlCol="0"/>
          <a:lstStyle/>
          <a:p>
            <a:endParaRPr/>
          </a:p>
        </p:txBody>
      </p:sp>
      <p:sp>
        <p:nvSpPr>
          <p:cNvPr id="30" name="object 30"/>
          <p:cNvSpPr/>
          <p:nvPr/>
        </p:nvSpPr>
        <p:spPr>
          <a:xfrm>
            <a:off x="11967093" y="5852136"/>
            <a:ext cx="56515" cy="45085"/>
          </a:xfrm>
          <a:custGeom>
            <a:avLst/>
            <a:gdLst/>
            <a:ahLst/>
            <a:cxnLst/>
            <a:rect l="l" t="t" r="r" b="b"/>
            <a:pathLst>
              <a:path w="56515" h="45085">
                <a:moveTo>
                  <a:pt x="0" y="0"/>
                </a:moveTo>
                <a:lnTo>
                  <a:pt x="0" y="22529"/>
                </a:lnTo>
                <a:lnTo>
                  <a:pt x="0" y="45021"/>
                </a:lnTo>
                <a:lnTo>
                  <a:pt x="56299" y="22529"/>
                </a:lnTo>
                <a:lnTo>
                  <a:pt x="0" y="0"/>
                </a:lnTo>
                <a:close/>
              </a:path>
            </a:pathLst>
          </a:custGeom>
          <a:solidFill>
            <a:srgbClr val="231916"/>
          </a:solidFill>
        </p:spPr>
        <p:txBody>
          <a:bodyPr wrap="square" lIns="0" tIns="0" rIns="0" bIns="0" rtlCol="0"/>
          <a:lstStyle/>
          <a:p>
            <a:endParaRPr/>
          </a:p>
        </p:txBody>
      </p:sp>
      <p:sp>
        <p:nvSpPr>
          <p:cNvPr id="31" name="object 31"/>
          <p:cNvSpPr/>
          <p:nvPr/>
        </p:nvSpPr>
        <p:spPr>
          <a:xfrm>
            <a:off x="10901756" y="5852136"/>
            <a:ext cx="56515" cy="45085"/>
          </a:xfrm>
          <a:custGeom>
            <a:avLst/>
            <a:gdLst/>
            <a:ahLst/>
            <a:cxnLst/>
            <a:rect l="l" t="t" r="r" b="b"/>
            <a:pathLst>
              <a:path w="56514" h="45085">
                <a:moveTo>
                  <a:pt x="56299" y="0"/>
                </a:moveTo>
                <a:lnTo>
                  <a:pt x="0" y="22529"/>
                </a:lnTo>
                <a:lnTo>
                  <a:pt x="56299" y="45021"/>
                </a:lnTo>
                <a:lnTo>
                  <a:pt x="56299" y="22529"/>
                </a:lnTo>
                <a:lnTo>
                  <a:pt x="56299" y="0"/>
                </a:lnTo>
                <a:close/>
              </a:path>
            </a:pathLst>
          </a:custGeom>
          <a:solidFill>
            <a:srgbClr val="231916"/>
          </a:solidFill>
        </p:spPr>
        <p:txBody>
          <a:bodyPr wrap="square" lIns="0" tIns="0" rIns="0" bIns="0" rtlCol="0"/>
          <a:lstStyle/>
          <a:p>
            <a:endParaRPr/>
          </a:p>
        </p:txBody>
      </p:sp>
      <p:sp>
        <p:nvSpPr>
          <p:cNvPr id="32" name="object 32"/>
          <p:cNvSpPr/>
          <p:nvPr/>
        </p:nvSpPr>
        <p:spPr>
          <a:xfrm>
            <a:off x="11977750" y="5260230"/>
            <a:ext cx="56515" cy="45085"/>
          </a:xfrm>
          <a:custGeom>
            <a:avLst/>
            <a:gdLst/>
            <a:ahLst/>
            <a:cxnLst/>
            <a:rect l="l" t="t" r="r" b="b"/>
            <a:pathLst>
              <a:path w="56515" h="45085">
                <a:moveTo>
                  <a:pt x="0" y="0"/>
                </a:moveTo>
                <a:lnTo>
                  <a:pt x="0" y="22517"/>
                </a:lnTo>
                <a:lnTo>
                  <a:pt x="0" y="45021"/>
                </a:lnTo>
                <a:lnTo>
                  <a:pt x="56324" y="22517"/>
                </a:lnTo>
                <a:lnTo>
                  <a:pt x="0" y="0"/>
                </a:lnTo>
                <a:close/>
              </a:path>
            </a:pathLst>
          </a:custGeom>
          <a:solidFill>
            <a:srgbClr val="231916"/>
          </a:solidFill>
        </p:spPr>
        <p:txBody>
          <a:bodyPr wrap="square" lIns="0" tIns="0" rIns="0" bIns="0" rtlCol="0"/>
          <a:lstStyle/>
          <a:p>
            <a:endParaRPr/>
          </a:p>
        </p:txBody>
      </p:sp>
      <p:sp>
        <p:nvSpPr>
          <p:cNvPr id="33" name="object 33"/>
          <p:cNvSpPr/>
          <p:nvPr/>
        </p:nvSpPr>
        <p:spPr>
          <a:xfrm>
            <a:off x="10468308" y="5258492"/>
            <a:ext cx="56515" cy="45085"/>
          </a:xfrm>
          <a:custGeom>
            <a:avLst/>
            <a:gdLst/>
            <a:ahLst/>
            <a:cxnLst/>
            <a:rect l="l" t="t" r="r" b="b"/>
            <a:pathLst>
              <a:path w="56514" h="45085">
                <a:moveTo>
                  <a:pt x="56299" y="0"/>
                </a:moveTo>
                <a:lnTo>
                  <a:pt x="0" y="22517"/>
                </a:lnTo>
                <a:lnTo>
                  <a:pt x="56299" y="45034"/>
                </a:lnTo>
                <a:lnTo>
                  <a:pt x="56299" y="22517"/>
                </a:lnTo>
                <a:lnTo>
                  <a:pt x="56299" y="0"/>
                </a:lnTo>
                <a:close/>
              </a:path>
            </a:pathLst>
          </a:custGeom>
          <a:solidFill>
            <a:srgbClr val="231916"/>
          </a:solidFill>
        </p:spPr>
        <p:txBody>
          <a:bodyPr wrap="square" lIns="0" tIns="0" rIns="0" bIns="0" rtlCol="0"/>
          <a:lstStyle/>
          <a:p>
            <a:endParaRPr/>
          </a:p>
        </p:txBody>
      </p:sp>
      <p:pic>
        <p:nvPicPr>
          <p:cNvPr id="34" name="object 34"/>
          <p:cNvPicPr/>
          <p:nvPr/>
        </p:nvPicPr>
        <p:blipFill>
          <a:blip r:embed="rId3" cstate="print"/>
          <a:stretch>
            <a:fillRect/>
          </a:stretch>
        </p:blipFill>
        <p:spPr>
          <a:xfrm>
            <a:off x="11161834" y="5993232"/>
            <a:ext cx="75311" cy="75311"/>
          </a:xfrm>
          <a:prstGeom prst="rect">
            <a:avLst/>
          </a:prstGeom>
        </p:spPr>
      </p:pic>
      <p:pic>
        <p:nvPicPr>
          <p:cNvPr id="35" name="object 35"/>
          <p:cNvPicPr/>
          <p:nvPr/>
        </p:nvPicPr>
        <p:blipFill>
          <a:blip r:embed="rId4" cstate="print"/>
          <a:stretch>
            <a:fillRect/>
          </a:stretch>
        </p:blipFill>
        <p:spPr>
          <a:xfrm>
            <a:off x="10729307" y="6008241"/>
            <a:ext cx="75336" cy="75361"/>
          </a:xfrm>
          <a:prstGeom prst="rect">
            <a:avLst/>
          </a:prstGeom>
        </p:spPr>
      </p:pic>
      <p:pic>
        <p:nvPicPr>
          <p:cNvPr id="36" name="object 36"/>
          <p:cNvPicPr/>
          <p:nvPr/>
        </p:nvPicPr>
        <p:blipFill>
          <a:blip r:embed="rId5" cstate="print"/>
          <a:stretch>
            <a:fillRect/>
          </a:stretch>
        </p:blipFill>
        <p:spPr>
          <a:xfrm>
            <a:off x="10731269" y="5390183"/>
            <a:ext cx="73494" cy="73291"/>
          </a:xfrm>
          <a:prstGeom prst="rect">
            <a:avLst/>
          </a:prstGeom>
        </p:spPr>
      </p:pic>
      <p:sp>
        <p:nvSpPr>
          <p:cNvPr id="37" name="object 37"/>
          <p:cNvSpPr/>
          <p:nvPr/>
        </p:nvSpPr>
        <p:spPr>
          <a:xfrm>
            <a:off x="11115697" y="6190651"/>
            <a:ext cx="83820" cy="572135"/>
          </a:xfrm>
          <a:custGeom>
            <a:avLst/>
            <a:gdLst/>
            <a:ahLst/>
            <a:cxnLst/>
            <a:rect l="l" t="t" r="r" b="b"/>
            <a:pathLst>
              <a:path w="83820" h="572134">
                <a:moveTo>
                  <a:pt x="83388" y="571881"/>
                </a:moveTo>
                <a:lnTo>
                  <a:pt x="83388" y="166128"/>
                </a:lnTo>
                <a:lnTo>
                  <a:pt x="0" y="0"/>
                </a:lnTo>
              </a:path>
            </a:pathLst>
          </a:custGeom>
          <a:ln w="8889">
            <a:solidFill>
              <a:srgbClr val="231916"/>
            </a:solidFill>
          </a:ln>
        </p:spPr>
        <p:txBody>
          <a:bodyPr wrap="square" lIns="0" tIns="0" rIns="0" bIns="0" rtlCol="0"/>
          <a:lstStyle/>
          <a:p>
            <a:endParaRPr/>
          </a:p>
        </p:txBody>
      </p:sp>
      <p:sp>
        <p:nvSpPr>
          <p:cNvPr id="38" name="object 38"/>
          <p:cNvSpPr/>
          <p:nvPr/>
        </p:nvSpPr>
        <p:spPr>
          <a:xfrm>
            <a:off x="10680863" y="5587133"/>
            <a:ext cx="85725" cy="431800"/>
          </a:xfrm>
          <a:custGeom>
            <a:avLst/>
            <a:gdLst/>
            <a:ahLst/>
            <a:cxnLst/>
            <a:rect l="l" t="t" r="r" b="b"/>
            <a:pathLst>
              <a:path w="85725" h="431800">
                <a:moveTo>
                  <a:pt x="85496" y="431393"/>
                </a:moveTo>
                <a:lnTo>
                  <a:pt x="85496" y="168998"/>
                </a:lnTo>
                <a:lnTo>
                  <a:pt x="0" y="0"/>
                </a:lnTo>
              </a:path>
            </a:pathLst>
          </a:custGeom>
          <a:ln w="8890">
            <a:solidFill>
              <a:srgbClr val="231916"/>
            </a:solidFill>
          </a:ln>
        </p:spPr>
        <p:txBody>
          <a:bodyPr wrap="square" lIns="0" tIns="0" rIns="0" bIns="0" rtlCol="0"/>
          <a:lstStyle/>
          <a:p>
            <a:endParaRPr/>
          </a:p>
        </p:txBody>
      </p:sp>
      <p:grpSp>
        <p:nvGrpSpPr>
          <p:cNvPr id="39" name="object 39"/>
          <p:cNvGrpSpPr/>
          <p:nvPr/>
        </p:nvGrpSpPr>
        <p:grpSpPr>
          <a:xfrm>
            <a:off x="11067746" y="6402299"/>
            <a:ext cx="262255" cy="128905"/>
            <a:chOff x="6013145" y="6402298"/>
            <a:chExt cx="262255" cy="128905"/>
          </a:xfrm>
        </p:grpSpPr>
        <p:sp>
          <p:nvSpPr>
            <p:cNvPr id="40" name="object 40"/>
            <p:cNvSpPr/>
            <p:nvPr/>
          </p:nvSpPr>
          <p:spPr>
            <a:xfrm>
              <a:off x="6018631" y="6407797"/>
              <a:ext cx="251460" cy="118110"/>
            </a:xfrm>
            <a:custGeom>
              <a:avLst/>
              <a:gdLst/>
              <a:ahLst/>
              <a:cxnLst/>
              <a:rect l="l" t="t" r="r" b="b"/>
              <a:pathLst>
                <a:path w="251460" h="118109">
                  <a:moveTo>
                    <a:pt x="251091" y="0"/>
                  </a:moveTo>
                  <a:lnTo>
                    <a:pt x="0" y="0"/>
                  </a:lnTo>
                  <a:lnTo>
                    <a:pt x="0" y="117513"/>
                  </a:lnTo>
                  <a:lnTo>
                    <a:pt x="251091" y="117513"/>
                  </a:lnTo>
                  <a:lnTo>
                    <a:pt x="251091" y="0"/>
                  </a:lnTo>
                  <a:close/>
                </a:path>
              </a:pathLst>
            </a:custGeom>
            <a:solidFill>
              <a:srgbClr val="FFFFFF"/>
            </a:solidFill>
          </p:spPr>
          <p:txBody>
            <a:bodyPr wrap="square" lIns="0" tIns="0" rIns="0" bIns="0" rtlCol="0"/>
            <a:lstStyle/>
            <a:p>
              <a:endParaRPr/>
            </a:p>
          </p:txBody>
        </p:sp>
        <p:sp>
          <p:nvSpPr>
            <p:cNvPr id="41" name="object 41"/>
            <p:cNvSpPr/>
            <p:nvPr/>
          </p:nvSpPr>
          <p:spPr>
            <a:xfrm>
              <a:off x="6017590" y="6406743"/>
              <a:ext cx="253365" cy="120014"/>
            </a:xfrm>
            <a:custGeom>
              <a:avLst/>
              <a:gdLst/>
              <a:ahLst/>
              <a:cxnLst/>
              <a:rect l="l" t="t" r="r" b="b"/>
              <a:pathLst>
                <a:path w="253364" h="120015">
                  <a:moveTo>
                    <a:pt x="0" y="0"/>
                  </a:moveTo>
                  <a:lnTo>
                    <a:pt x="253199" y="0"/>
                  </a:lnTo>
                  <a:lnTo>
                    <a:pt x="253199" y="119621"/>
                  </a:lnTo>
                  <a:lnTo>
                    <a:pt x="0" y="119621"/>
                  </a:lnTo>
                  <a:lnTo>
                    <a:pt x="0" y="0"/>
                  </a:lnTo>
                  <a:close/>
                </a:path>
              </a:pathLst>
            </a:custGeom>
            <a:ln w="8890">
              <a:solidFill>
                <a:srgbClr val="231916"/>
              </a:solidFill>
            </a:ln>
          </p:spPr>
          <p:txBody>
            <a:bodyPr wrap="square" lIns="0" tIns="0" rIns="0" bIns="0" rtlCol="0"/>
            <a:lstStyle/>
            <a:p>
              <a:endParaRPr/>
            </a:p>
          </p:txBody>
        </p:sp>
      </p:grpSp>
      <p:grpSp>
        <p:nvGrpSpPr>
          <p:cNvPr id="42" name="object 42"/>
          <p:cNvGrpSpPr/>
          <p:nvPr/>
        </p:nvGrpSpPr>
        <p:grpSpPr>
          <a:xfrm>
            <a:off x="10643096" y="5810378"/>
            <a:ext cx="262255" cy="128905"/>
            <a:chOff x="5588495" y="5810377"/>
            <a:chExt cx="262255" cy="128905"/>
          </a:xfrm>
        </p:grpSpPr>
        <p:sp>
          <p:nvSpPr>
            <p:cNvPr id="43" name="object 43"/>
            <p:cNvSpPr/>
            <p:nvPr/>
          </p:nvSpPr>
          <p:spPr>
            <a:xfrm>
              <a:off x="5593994" y="5815876"/>
              <a:ext cx="251460" cy="118110"/>
            </a:xfrm>
            <a:custGeom>
              <a:avLst/>
              <a:gdLst/>
              <a:ahLst/>
              <a:cxnLst/>
              <a:rect l="l" t="t" r="r" b="b"/>
              <a:pathLst>
                <a:path w="251460" h="118110">
                  <a:moveTo>
                    <a:pt x="251104" y="0"/>
                  </a:moveTo>
                  <a:lnTo>
                    <a:pt x="0" y="0"/>
                  </a:lnTo>
                  <a:lnTo>
                    <a:pt x="0" y="117551"/>
                  </a:lnTo>
                  <a:lnTo>
                    <a:pt x="251104" y="117551"/>
                  </a:lnTo>
                  <a:lnTo>
                    <a:pt x="251104" y="0"/>
                  </a:lnTo>
                  <a:close/>
                </a:path>
              </a:pathLst>
            </a:custGeom>
            <a:solidFill>
              <a:srgbClr val="FFFFFF"/>
            </a:solidFill>
          </p:spPr>
          <p:txBody>
            <a:bodyPr wrap="square" lIns="0" tIns="0" rIns="0" bIns="0" rtlCol="0"/>
            <a:lstStyle/>
            <a:p>
              <a:endParaRPr/>
            </a:p>
          </p:txBody>
        </p:sp>
        <p:sp>
          <p:nvSpPr>
            <p:cNvPr id="44" name="object 44"/>
            <p:cNvSpPr/>
            <p:nvPr/>
          </p:nvSpPr>
          <p:spPr>
            <a:xfrm>
              <a:off x="5592940" y="5814822"/>
              <a:ext cx="253365" cy="120014"/>
            </a:xfrm>
            <a:custGeom>
              <a:avLst/>
              <a:gdLst/>
              <a:ahLst/>
              <a:cxnLst/>
              <a:rect l="l" t="t" r="r" b="b"/>
              <a:pathLst>
                <a:path w="253364" h="120014">
                  <a:moveTo>
                    <a:pt x="0" y="0"/>
                  </a:moveTo>
                  <a:lnTo>
                    <a:pt x="253212" y="0"/>
                  </a:lnTo>
                  <a:lnTo>
                    <a:pt x="253212" y="119646"/>
                  </a:lnTo>
                  <a:lnTo>
                    <a:pt x="0" y="119646"/>
                  </a:lnTo>
                  <a:lnTo>
                    <a:pt x="0" y="0"/>
                  </a:lnTo>
                  <a:close/>
                </a:path>
              </a:pathLst>
            </a:custGeom>
            <a:ln w="8890">
              <a:solidFill>
                <a:srgbClr val="231916"/>
              </a:solidFill>
            </a:ln>
          </p:spPr>
          <p:txBody>
            <a:bodyPr wrap="square" lIns="0" tIns="0" rIns="0" bIns="0" rtlCol="0"/>
            <a:lstStyle/>
            <a:p>
              <a:endParaRPr/>
            </a:p>
          </p:txBody>
        </p:sp>
      </p:grpSp>
      <p:sp>
        <p:nvSpPr>
          <p:cNvPr id="45" name="object 45"/>
          <p:cNvSpPr/>
          <p:nvPr/>
        </p:nvSpPr>
        <p:spPr>
          <a:xfrm>
            <a:off x="10206927" y="5230215"/>
            <a:ext cx="253365" cy="120014"/>
          </a:xfrm>
          <a:custGeom>
            <a:avLst/>
            <a:gdLst/>
            <a:ahLst/>
            <a:cxnLst/>
            <a:rect l="l" t="t" r="r" b="b"/>
            <a:pathLst>
              <a:path w="253364" h="120014">
                <a:moveTo>
                  <a:pt x="0" y="0"/>
                </a:moveTo>
                <a:lnTo>
                  <a:pt x="253212" y="0"/>
                </a:lnTo>
                <a:lnTo>
                  <a:pt x="253212" y="119646"/>
                </a:lnTo>
                <a:lnTo>
                  <a:pt x="0" y="119646"/>
                </a:lnTo>
                <a:lnTo>
                  <a:pt x="0" y="0"/>
                </a:lnTo>
                <a:close/>
              </a:path>
            </a:pathLst>
          </a:custGeom>
          <a:ln w="8890">
            <a:solidFill>
              <a:srgbClr val="231916"/>
            </a:solidFill>
          </a:ln>
        </p:spPr>
        <p:txBody>
          <a:bodyPr wrap="square" lIns="0" tIns="0" rIns="0" bIns="0" rtlCol="0"/>
          <a:lstStyle/>
          <a:p>
            <a:endParaRPr/>
          </a:p>
        </p:txBody>
      </p:sp>
      <p:sp>
        <p:nvSpPr>
          <p:cNvPr id="46" name="object 46"/>
          <p:cNvSpPr/>
          <p:nvPr/>
        </p:nvSpPr>
        <p:spPr>
          <a:xfrm>
            <a:off x="10836375" y="6552459"/>
            <a:ext cx="266065" cy="300355"/>
          </a:xfrm>
          <a:custGeom>
            <a:avLst/>
            <a:gdLst/>
            <a:ahLst/>
            <a:cxnLst/>
            <a:rect l="l" t="t" r="r" b="b"/>
            <a:pathLst>
              <a:path w="266064" h="300354">
                <a:moveTo>
                  <a:pt x="222376" y="0"/>
                </a:moveTo>
                <a:lnTo>
                  <a:pt x="27177" y="144945"/>
                </a:lnTo>
                <a:lnTo>
                  <a:pt x="136220" y="159766"/>
                </a:lnTo>
                <a:lnTo>
                  <a:pt x="41909" y="250139"/>
                </a:lnTo>
                <a:lnTo>
                  <a:pt x="43040" y="214769"/>
                </a:lnTo>
                <a:lnTo>
                  <a:pt x="0" y="299948"/>
                </a:lnTo>
                <a:lnTo>
                  <a:pt x="87477" y="270256"/>
                </a:lnTo>
                <a:lnTo>
                  <a:pt x="55105" y="265391"/>
                </a:lnTo>
                <a:lnTo>
                  <a:pt x="213817" y="141668"/>
                </a:lnTo>
                <a:lnTo>
                  <a:pt x="105028" y="126225"/>
                </a:lnTo>
                <a:lnTo>
                  <a:pt x="266039" y="34150"/>
                </a:lnTo>
                <a:lnTo>
                  <a:pt x="222376" y="0"/>
                </a:lnTo>
                <a:close/>
              </a:path>
            </a:pathLst>
          </a:custGeom>
          <a:solidFill>
            <a:srgbClr val="3DCD58"/>
          </a:solidFill>
        </p:spPr>
        <p:txBody>
          <a:bodyPr wrap="square" lIns="0" tIns="0" rIns="0" bIns="0" rtlCol="0"/>
          <a:lstStyle/>
          <a:p>
            <a:endParaRPr/>
          </a:p>
        </p:txBody>
      </p:sp>
      <p:sp>
        <p:nvSpPr>
          <p:cNvPr id="47" name="object 47"/>
          <p:cNvSpPr txBox="1"/>
          <p:nvPr/>
        </p:nvSpPr>
        <p:spPr>
          <a:xfrm>
            <a:off x="5617301" y="1177878"/>
            <a:ext cx="3896995" cy="710450"/>
          </a:xfrm>
          <a:prstGeom prst="rect">
            <a:avLst/>
          </a:prstGeom>
        </p:spPr>
        <p:txBody>
          <a:bodyPr vert="horz" wrap="square" lIns="0" tIns="58419" rIns="0" bIns="0" rtlCol="0">
            <a:spAutoFit/>
          </a:bodyPr>
          <a:lstStyle/>
          <a:p>
            <a:pPr marL="12700">
              <a:spcBef>
                <a:spcPts val="459"/>
              </a:spcBef>
            </a:pPr>
            <a:r>
              <a:rPr sz="900" spc="10" dirty="0">
                <a:solidFill>
                  <a:srgbClr val="3DCC58"/>
                </a:solidFill>
                <a:latin typeface="Microsoft Sans Serif"/>
                <a:cs typeface="Microsoft Sans Serif"/>
              </a:rPr>
              <a:t>Selectividad</a:t>
            </a:r>
            <a:r>
              <a:rPr sz="900" spc="-15" dirty="0">
                <a:solidFill>
                  <a:srgbClr val="3DCC58"/>
                </a:solidFill>
                <a:latin typeface="Microsoft Sans Serif"/>
                <a:cs typeface="Microsoft Sans Serif"/>
              </a:rPr>
              <a:t> </a:t>
            </a:r>
            <a:r>
              <a:rPr sz="900" spc="35" dirty="0">
                <a:solidFill>
                  <a:srgbClr val="3DCC58"/>
                </a:solidFill>
                <a:latin typeface="Microsoft Sans Serif"/>
                <a:cs typeface="Microsoft Sans Serif"/>
              </a:rPr>
              <a:t>mejorada</a:t>
            </a:r>
            <a:r>
              <a:rPr sz="900" spc="-15" dirty="0">
                <a:solidFill>
                  <a:srgbClr val="3DCC58"/>
                </a:solidFill>
                <a:latin typeface="Microsoft Sans Serif"/>
                <a:cs typeface="Microsoft Sans Serif"/>
              </a:rPr>
              <a:t> </a:t>
            </a:r>
            <a:r>
              <a:rPr sz="900" spc="55" dirty="0">
                <a:solidFill>
                  <a:srgbClr val="3DCC58"/>
                </a:solidFill>
                <a:latin typeface="Microsoft Sans Serif"/>
                <a:cs typeface="Microsoft Sans Serif"/>
              </a:rPr>
              <a:t>por</a:t>
            </a:r>
            <a:r>
              <a:rPr sz="900" spc="-15" dirty="0">
                <a:solidFill>
                  <a:srgbClr val="3DCC58"/>
                </a:solidFill>
                <a:latin typeface="Microsoft Sans Serif"/>
                <a:cs typeface="Microsoft Sans Serif"/>
              </a:rPr>
              <a:t> </a:t>
            </a:r>
            <a:r>
              <a:rPr sz="900" dirty="0">
                <a:solidFill>
                  <a:srgbClr val="3DCC58"/>
                </a:solidFill>
                <a:latin typeface="Microsoft Sans Serif"/>
                <a:cs typeface="Microsoft Sans Serif"/>
              </a:rPr>
              <a:t>cascada</a:t>
            </a:r>
            <a:endParaRPr sz="900" dirty="0">
              <a:latin typeface="Microsoft Sans Serif"/>
              <a:cs typeface="Microsoft Sans Serif"/>
            </a:endParaRPr>
          </a:p>
          <a:p>
            <a:pPr marL="12700" marR="5080">
              <a:lnSpc>
                <a:spcPts val="1300"/>
              </a:lnSpc>
              <a:spcBef>
                <a:spcPts val="80"/>
              </a:spcBef>
            </a:pPr>
            <a:r>
              <a:rPr sz="800" spc="-15" dirty="0">
                <a:solidFill>
                  <a:srgbClr val="221915"/>
                </a:solidFill>
                <a:latin typeface="Microsoft Sans Serif"/>
                <a:cs typeface="Microsoft Sans Serif"/>
              </a:rPr>
              <a:t>La</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conexión</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en</a:t>
            </a:r>
            <a:r>
              <a:rPr sz="800" dirty="0">
                <a:solidFill>
                  <a:srgbClr val="221915"/>
                </a:solidFill>
                <a:latin typeface="Microsoft Sans Serif"/>
                <a:cs typeface="Microsoft Sans Serif"/>
              </a:rPr>
              <a:t> cascada </a:t>
            </a:r>
            <a:r>
              <a:rPr sz="800" spc="35" dirty="0">
                <a:solidFill>
                  <a:srgbClr val="221915"/>
                </a:solidFill>
                <a:latin typeface="Microsoft Sans Serif"/>
                <a:cs typeface="Microsoft Sans Serif"/>
              </a:rPr>
              <a:t>entre</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dos</a:t>
            </a:r>
            <a:r>
              <a:rPr sz="800" dirty="0">
                <a:solidFill>
                  <a:srgbClr val="221915"/>
                </a:solidFill>
                <a:latin typeface="Microsoft Sans Serif"/>
                <a:cs typeface="Microsoft Sans Serif"/>
              </a:rPr>
              <a:t> </a:t>
            </a:r>
            <a:r>
              <a:rPr sz="800" spc="20" dirty="0">
                <a:solidFill>
                  <a:srgbClr val="221915"/>
                </a:solidFill>
                <a:latin typeface="Microsoft Sans Serif"/>
                <a:cs typeface="Microsoft Sans Serif"/>
              </a:rPr>
              <a:t>dispositivos</a:t>
            </a:r>
            <a:r>
              <a:rPr sz="800" dirty="0">
                <a:solidFill>
                  <a:srgbClr val="221915"/>
                </a:solidFill>
                <a:latin typeface="Microsoft Sans Serif"/>
                <a:cs typeface="Microsoft Sans Serif"/>
              </a:rPr>
              <a:t> </a:t>
            </a:r>
            <a:r>
              <a:rPr sz="800" spc="40" dirty="0">
                <a:solidFill>
                  <a:srgbClr val="221915"/>
                </a:solidFill>
                <a:latin typeface="Microsoft Sans Serif"/>
                <a:cs typeface="Microsoft Sans Serif"/>
              </a:rPr>
              <a:t>normalmente</a:t>
            </a:r>
            <a:r>
              <a:rPr sz="800" dirty="0">
                <a:solidFill>
                  <a:srgbClr val="221915"/>
                </a:solidFill>
                <a:latin typeface="Microsoft Sans Serif"/>
                <a:cs typeface="Microsoft Sans Serif"/>
              </a:rPr>
              <a:t> </a:t>
            </a:r>
            <a:r>
              <a:rPr sz="800" spc="-10" dirty="0">
                <a:solidFill>
                  <a:srgbClr val="221915"/>
                </a:solidFill>
                <a:latin typeface="Microsoft Sans Serif"/>
                <a:cs typeface="Microsoft Sans Serif"/>
              </a:rPr>
              <a:t>se</a:t>
            </a:r>
            <a:r>
              <a:rPr sz="800" spc="-5" dirty="0">
                <a:solidFill>
                  <a:srgbClr val="221915"/>
                </a:solidFill>
                <a:latin typeface="Microsoft Sans Serif"/>
                <a:cs typeface="Microsoft Sans Serif"/>
              </a:rPr>
              <a:t> </a:t>
            </a:r>
            <a:r>
              <a:rPr sz="800" spc="35" dirty="0">
                <a:solidFill>
                  <a:srgbClr val="221915"/>
                </a:solidFill>
                <a:latin typeface="Microsoft Sans Serif"/>
                <a:cs typeface="Microsoft Sans Serif"/>
              </a:rPr>
              <a:t>logra</a:t>
            </a:r>
            <a:r>
              <a:rPr sz="800" dirty="0">
                <a:solidFill>
                  <a:srgbClr val="221915"/>
                </a:solidFill>
                <a:latin typeface="Microsoft Sans Serif"/>
                <a:cs typeface="Microsoft Sans Serif"/>
              </a:rPr>
              <a:t> </a:t>
            </a:r>
            <a:r>
              <a:rPr sz="800" spc="35" dirty="0" err="1">
                <a:solidFill>
                  <a:srgbClr val="221915"/>
                </a:solidFill>
                <a:latin typeface="Microsoft Sans Serif"/>
                <a:cs typeface="Microsoft Sans Serif"/>
              </a:rPr>
              <a:t>mediante</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el</a:t>
            </a:r>
            <a:r>
              <a:rPr lang="es-ES" sz="800" spc="15" dirty="0">
                <a:solidFill>
                  <a:srgbClr val="221915"/>
                </a:solidFill>
                <a:latin typeface="Microsoft Sans Serif"/>
                <a:cs typeface="Microsoft Sans Serif"/>
              </a:rPr>
              <a:t> </a:t>
            </a:r>
            <a:r>
              <a:rPr sz="800" spc="25" dirty="0" err="1">
                <a:solidFill>
                  <a:srgbClr val="221915"/>
                </a:solidFill>
                <a:latin typeface="Microsoft Sans Serif"/>
                <a:cs typeface="Microsoft Sans Serif"/>
              </a:rPr>
              <a:t>disparo</a:t>
            </a:r>
            <a:r>
              <a:rPr sz="800" spc="25" dirty="0">
                <a:solidFill>
                  <a:srgbClr val="221915"/>
                </a:solidFill>
                <a:latin typeface="Microsoft Sans Serif"/>
                <a:cs typeface="Microsoft Sans Serif"/>
              </a:rPr>
              <a:t> </a:t>
            </a:r>
            <a:r>
              <a:rPr sz="800" spc="25">
                <a:solidFill>
                  <a:srgbClr val="221915"/>
                </a:solidFill>
                <a:latin typeface="Microsoft Sans Serif"/>
                <a:cs typeface="Microsoft Sans Serif"/>
              </a:rPr>
              <a:t>del </a:t>
            </a:r>
            <a:r>
              <a:rPr lang="es-AR" sz="800" spc="35" dirty="0" smtClean="0">
                <a:solidFill>
                  <a:srgbClr val="221915"/>
                </a:solidFill>
                <a:latin typeface="Microsoft Sans Serif"/>
                <a:cs typeface="Microsoft Sans Serif"/>
              </a:rPr>
              <a:t>interruptor</a:t>
            </a:r>
            <a:r>
              <a:rPr sz="800" spc="35" smtClean="0">
                <a:solidFill>
                  <a:srgbClr val="221915"/>
                </a:solidFill>
                <a:latin typeface="Microsoft Sans Serif"/>
                <a:cs typeface="Microsoft Sans Serif"/>
              </a:rPr>
              <a:t> </a:t>
            </a:r>
            <a:r>
              <a:rPr sz="800" spc="15" dirty="0">
                <a:solidFill>
                  <a:srgbClr val="221915"/>
                </a:solidFill>
                <a:latin typeface="Microsoft Sans Serif"/>
                <a:cs typeface="Microsoft Sans Serif"/>
              </a:rPr>
              <a:t>aguas </a:t>
            </a:r>
            <a:r>
              <a:rPr sz="800" spc="30" dirty="0">
                <a:solidFill>
                  <a:srgbClr val="221915"/>
                </a:solidFill>
                <a:latin typeface="Microsoft Sans Serif"/>
                <a:cs typeface="Microsoft Sans Serif"/>
              </a:rPr>
              <a:t>arriba </a:t>
            </a:r>
            <a:r>
              <a:rPr sz="800" spc="-25" dirty="0">
                <a:solidFill>
                  <a:srgbClr val="221915"/>
                </a:solidFill>
                <a:latin typeface="Microsoft Sans Serif"/>
                <a:cs typeface="Microsoft Sans Serif"/>
              </a:rPr>
              <a:t>A </a:t>
            </a:r>
            <a:r>
              <a:rPr sz="800" spc="25" dirty="0">
                <a:solidFill>
                  <a:srgbClr val="221915"/>
                </a:solidFill>
                <a:latin typeface="Microsoft Sans Serif"/>
                <a:cs typeface="Microsoft Sans Serif"/>
              </a:rPr>
              <a:t>para ayudar </a:t>
            </a:r>
            <a:r>
              <a:rPr sz="800" spc="10">
                <a:solidFill>
                  <a:srgbClr val="221915"/>
                </a:solidFill>
                <a:latin typeface="Microsoft Sans Serif"/>
                <a:cs typeface="Microsoft Sans Serif"/>
              </a:rPr>
              <a:t>al </a:t>
            </a:r>
            <a:r>
              <a:rPr lang="es-AR" sz="800" spc="35" dirty="0" smtClean="0">
                <a:solidFill>
                  <a:srgbClr val="221915"/>
                </a:solidFill>
                <a:latin typeface="Microsoft Sans Serif"/>
                <a:cs typeface="Microsoft Sans Serif"/>
              </a:rPr>
              <a:t>interruptor</a:t>
            </a:r>
            <a:r>
              <a:rPr sz="800" spc="35" smtClean="0">
                <a:solidFill>
                  <a:srgbClr val="221915"/>
                </a:solidFill>
                <a:latin typeface="Microsoft Sans Serif"/>
                <a:cs typeface="Microsoft Sans Serif"/>
              </a:rPr>
              <a:t> </a:t>
            </a:r>
            <a:r>
              <a:rPr sz="800" spc="15" dirty="0">
                <a:solidFill>
                  <a:srgbClr val="221915"/>
                </a:solidFill>
                <a:latin typeface="Microsoft Sans Serif"/>
                <a:cs typeface="Microsoft Sans Serif"/>
              </a:rPr>
              <a:t>aguas </a:t>
            </a:r>
            <a:r>
              <a:rPr sz="800" spc="20" dirty="0">
                <a:solidFill>
                  <a:srgbClr val="221915"/>
                </a:solidFill>
                <a:latin typeface="Microsoft Sans Serif"/>
                <a:cs typeface="Microsoft Sans Serif"/>
              </a:rPr>
              <a:t>abajo </a:t>
            </a:r>
            <a:r>
              <a:rPr sz="800" spc="-15" dirty="0">
                <a:solidFill>
                  <a:srgbClr val="221915"/>
                </a:solidFill>
                <a:latin typeface="Microsoft Sans Serif"/>
                <a:cs typeface="Microsoft Sans Serif"/>
              </a:rPr>
              <a:t>B </a:t>
            </a:r>
            <a:r>
              <a:rPr sz="800" dirty="0">
                <a:solidFill>
                  <a:srgbClr val="221915"/>
                </a:solidFill>
                <a:latin typeface="Microsoft Sans Serif"/>
                <a:cs typeface="Microsoft Sans Serif"/>
              </a:rPr>
              <a:t>a</a:t>
            </a:r>
            <a:r>
              <a:rPr lang="es-ES" sz="800" dirty="0">
                <a:solidFill>
                  <a:srgbClr val="221915"/>
                </a:solidFill>
                <a:latin typeface="Microsoft Sans Serif"/>
                <a:cs typeface="Microsoft Sans Serif"/>
              </a:rPr>
              <a:t> </a:t>
            </a:r>
            <a:r>
              <a:rPr sz="800" spc="35" dirty="0" err="1">
                <a:solidFill>
                  <a:srgbClr val="221915"/>
                </a:solidFill>
                <a:latin typeface="Microsoft Sans Serif"/>
                <a:cs typeface="Microsoft Sans Serif"/>
              </a:rPr>
              <a:t>cortar</a:t>
            </a:r>
            <a:r>
              <a:rPr sz="800" spc="-10"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corriente.</a:t>
            </a:r>
            <a:endParaRPr sz="800" dirty="0">
              <a:latin typeface="Microsoft Sans Serif"/>
              <a:cs typeface="Microsoft Sans Serif"/>
            </a:endParaRPr>
          </a:p>
        </p:txBody>
      </p:sp>
      <p:sp>
        <p:nvSpPr>
          <p:cNvPr id="48" name="object 48"/>
          <p:cNvSpPr txBox="1"/>
          <p:nvPr/>
        </p:nvSpPr>
        <p:spPr>
          <a:xfrm>
            <a:off x="9907271" y="1267079"/>
            <a:ext cx="2360295" cy="898323"/>
          </a:xfrm>
          <a:prstGeom prst="rect">
            <a:avLst/>
          </a:prstGeom>
          <a:ln w="12700">
            <a:solidFill>
              <a:srgbClr val="3DCD58"/>
            </a:solidFill>
          </a:ln>
        </p:spPr>
        <p:txBody>
          <a:bodyPr vert="horz" wrap="square" lIns="0" tIns="66675" rIns="0" bIns="0" rtlCol="0">
            <a:spAutoFit/>
          </a:bodyPr>
          <a:lstStyle/>
          <a:p>
            <a:pPr marL="120650" marR="99695">
              <a:lnSpc>
                <a:spcPct val="144400"/>
              </a:lnSpc>
              <a:spcBef>
                <a:spcPts val="525"/>
              </a:spcBef>
            </a:pPr>
            <a:r>
              <a:rPr sz="750" spc="-5" dirty="0">
                <a:solidFill>
                  <a:srgbClr val="3DCC58"/>
                </a:solidFill>
                <a:latin typeface="Microsoft Sans Serif"/>
                <a:cs typeface="Microsoft Sans Serif"/>
              </a:rPr>
              <a:t>Son </a:t>
            </a:r>
            <a:r>
              <a:rPr sz="750" spc="15" dirty="0">
                <a:solidFill>
                  <a:srgbClr val="3DCC58"/>
                </a:solidFill>
                <a:latin typeface="Microsoft Sans Serif"/>
                <a:cs typeface="Microsoft Sans Serif"/>
              </a:rPr>
              <a:t>posibles</a:t>
            </a:r>
            <a:r>
              <a:rPr sz="750" dirty="0">
                <a:solidFill>
                  <a:srgbClr val="3DCC58"/>
                </a:solidFill>
                <a:latin typeface="Microsoft Sans Serif"/>
                <a:cs typeface="Microsoft Sans Serif"/>
              </a:rPr>
              <a:t> </a:t>
            </a:r>
            <a:r>
              <a:rPr sz="750" spc="15" dirty="0">
                <a:solidFill>
                  <a:srgbClr val="3DCC58"/>
                </a:solidFill>
                <a:latin typeface="Microsoft Sans Serif"/>
                <a:cs typeface="Microsoft Sans Serif"/>
              </a:rPr>
              <a:t>esquemas</a:t>
            </a:r>
            <a:r>
              <a:rPr sz="750"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dirty="0">
                <a:solidFill>
                  <a:srgbClr val="3DCC58"/>
                </a:solidFill>
                <a:latin typeface="Microsoft Sans Serif"/>
                <a:cs typeface="Microsoft Sans Serif"/>
              </a:rPr>
              <a:t> </a:t>
            </a:r>
            <a:r>
              <a:rPr sz="750" spc="15" dirty="0" err="1">
                <a:solidFill>
                  <a:srgbClr val="3DCC58"/>
                </a:solidFill>
                <a:latin typeface="Microsoft Sans Serif"/>
                <a:cs typeface="Microsoft Sans Serif"/>
              </a:rPr>
              <a:t>selectividad</a:t>
            </a:r>
            <a:r>
              <a:rPr sz="750" dirty="0">
                <a:solidFill>
                  <a:srgbClr val="3DCC58"/>
                </a:solidFill>
                <a:latin typeface="Microsoft Sans Serif"/>
                <a:cs typeface="Microsoft Sans Serif"/>
              </a:rPr>
              <a:t> </a:t>
            </a:r>
            <a:r>
              <a:rPr sz="750" spc="10" dirty="0" err="1">
                <a:solidFill>
                  <a:srgbClr val="3DCC58"/>
                </a:solidFill>
                <a:latin typeface="Microsoft Sans Serif"/>
                <a:cs typeface="Microsoft Sans Serif"/>
              </a:rPr>
              <a:t>basados</a:t>
            </a:r>
            <a:r>
              <a:rPr lang="es-ES" sz="750" spc="10" dirty="0">
                <a:solidFill>
                  <a:srgbClr val="3DCC58"/>
                </a:solidFill>
                <a:latin typeface="Microsoft Sans Serif"/>
                <a:cs typeface="Microsoft Sans Serif"/>
              </a:rPr>
              <a:t> </a:t>
            </a:r>
            <a:r>
              <a:rPr sz="750" spc="25" dirty="0">
                <a:solidFill>
                  <a:srgbClr val="3DCC58"/>
                </a:solidFill>
                <a:latin typeface="Microsoft Sans Serif"/>
                <a:cs typeface="Microsoft Sans Serif"/>
              </a:rPr>
              <a:t>en </a:t>
            </a:r>
            <a:r>
              <a:rPr sz="750" spc="10" dirty="0" err="1">
                <a:solidFill>
                  <a:srgbClr val="3DCC58"/>
                </a:solidFill>
                <a:latin typeface="Microsoft Sans Serif"/>
                <a:cs typeface="Microsoft Sans Serif"/>
              </a:rPr>
              <a:t>técnicas</a:t>
            </a:r>
            <a:r>
              <a:rPr sz="750" spc="10" dirty="0">
                <a:solidFill>
                  <a:srgbClr val="3DCC58"/>
                </a:solidFill>
                <a:latin typeface="Microsoft Sans Serif"/>
                <a:cs typeface="Microsoft Sans Serif"/>
              </a:rPr>
              <a:t> </a:t>
            </a:r>
            <a:r>
              <a:rPr sz="750" spc="10" dirty="0" err="1">
                <a:solidFill>
                  <a:srgbClr val="3DCC58"/>
                </a:solidFill>
                <a:latin typeface="Microsoft Sans Serif"/>
                <a:cs typeface="Microsoft Sans Serif"/>
              </a:rPr>
              <a:t>lógicas</a:t>
            </a:r>
            <a:r>
              <a:rPr lang="es-AR" sz="750" spc="10" dirty="0">
                <a:solidFill>
                  <a:srgbClr val="3DCC58"/>
                </a:solidFill>
                <a:latin typeface="Microsoft Sans Serif"/>
                <a:cs typeface="Microsoft Sans Serif"/>
              </a:rPr>
              <a:t>, </a:t>
            </a:r>
            <a:r>
              <a:rPr sz="750" spc="25" err="1">
                <a:solidFill>
                  <a:srgbClr val="3DCC58"/>
                </a:solidFill>
                <a:latin typeface="Microsoft Sans Serif"/>
                <a:cs typeface="Microsoft Sans Serif"/>
              </a:rPr>
              <a:t>utilizando</a:t>
            </a:r>
            <a:r>
              <a:rPr sz="750" spc="25">
                <a:solidFill>
                  <a:srgbClr val="3DCC58"/>
                </a:solidFill>
                <a:latin typeface="Microsoft Sans Serif"/>
                <a:cs typeface="Microsoft Sans Serif"/>
              </a:rPr>
              <a:t> </a:t>
            </a:r>
            <a:r>
              <a:rPr lang="es-AR" sz="750" spc="25" dirty="0" smtClean="0">
                <a:solidFill>
                  <a:srgbClr val="3DCC58"/>
                </a:solidFill>
                <a:latin typeface="Microsoft Sans Serif"/>
                <a:cs typeface="Microsoft Sans Serif"/>
              </a:rPr>
              <a:t>interruptor</a:t>
            </a:r>
            <a:r>
              <a:rPr sz="750" spc="25" smtClean="0">
                <a:solidFill>
                  <a:srgbClr val="3DCC58"/>
                </a:solidFill>
                <a:latin typeface="Microsoft Sans Serif"/>
                <a:cs typeface="Microsoft Sans Serif"/>
              </a:rPr>
              <a:t>es</a:t>
            </a:r>
            <a:r>
              <a:rPr lang="es-ES" sz="750" spc="25" dirty="0" smtClean="0">
                <a:solidFill>
                  <a:srgbClr val="3DCC58"/>
                </a:solidFill>
                <a:latin typeface="Microsoft Sans Serif"/>
                <a:cs typeface="Microsoft Sans Serif"/>
              </a:rPr>
              <a:t> </a:t>
            </a:r>
            <a:r>
              <a:rPr sz="750" spc="25" dirty="0" err="1">
                <a:solidFill>
                  <a:srgbClr val="3DCC58"/>
                </a:solidFill>
                <a:latin typeface="Microsoft Sans Serif"/>
                <a:cs typeface="Microsoft Sans Serif"/>
              </a:rPr>
              <a:t>equipados</a:t>
            </a:r>
            <a:r>
              <a:rPr sz="750" spc="25" dirty="0">
                <a:solidFill>
                  <a:srgbClr val="3DCC58"/>
                </a:solidFill>
                <a:latin typeface="Microsoft Sans Serif"/>
                <a:cs typeface="Microsoft Sans Serif"/>
              </a:rPr>
              <a:t> </a:t>
            </a:r>
            <a:r>
              <a:rPr sz="750" spc="20" dirty="0">
                <a:solidFill>
                  <a:srgbClr val="3DCC58"/>
                </a:solidFill>
                <a:latin typeface="Microsoft Sans Serif"/>
                <a:cs typeface="Microsoft Sans Serif"/>
              </a:rPr>
              <a:t>con unidades </a:t>
            </a:r>
            <a:r>
              <a:rPr sz="750" spc="25" dirty="0">
                <a:solidFill>
                  <a:srgbClr val="3DCC58"/>
                </a:solidFill>
                <a:latin typeface="Microsoft Sans Serif"/>
                <a:cs typeface="Microsoft Sans Serif"/>
              </a:rPr>
              <a:t>de </a:t>
            </a:r>
            <a:r>
              <a:rPr sz="750" spc="25" dirty="0" err="1">
                <a:solidFill>
                  <a:srgbClr val="3DCC58"/>
                </a:solidFill>
                <a:latin typeface="Microsoft Sans Serif"/>
                <a:cs typeface="Microsoft Sans Serif"/>
              </a:rPr>
              <a:t>disparo</a:t>
            </a:r>
            <a:r>
              <a:rPr sz="750" spc="25" dirty="0">
                <a:solidFill>
                  <a:srgbClr val="3DCC58"/>
                </a:solidFill>
                <a:latin typeface="Microsoft Sans Serif"/>
                <a:cs typeface="Microsoft Sans Serif"/>
              </a:rPr>
              <a:t> </a:t>
            </a:r>
            <a:r>
              <a:rPr sz="750" spc="20" dirty="0" err="1">
                <a:solidFill>
                  <a:srgbClr val="3DCC58"/>
                </a:solidFill>
                <a:latin typeface="Microsoft Sans Serif"/>
                <a:cs typeface="Microsoft Sans Serif"/>
              </a:rPr>
              <a:t>electrónico</a:t>
            </a:r>
            <a:r>
              <a:rPr lang="es-ES" sz="750" spc="20" dirty="0">
                <a:solidFill>
                  <a:srgbClr val="3DCC58"/>
                </a:solidFill>
                <a:latin typeface="Microsoft Sans Serif"/>
                <a:cs typeface="Microsoft Sans Serif"/>
              </a:rPr>
              <a:t> </a:t>
            </a:r>
            <a:r>
              <a:rPr sz="750" spc="15" dirty="0" err="1">
                <a:solidFill>
                  <a:srgbClr val="3DCC58"/>
                </a:solidFill>
                <a:latin typeface="Microsoft Sans Serif"/>
                <a:cs typeface="Microsoft Sans Serif"/>
              </a:rPr>
              <a:t>diseñadas</a:t>
            </a:r>
            <a:r>
              <a:rPr sz="750" spc="15" dirty="0">
                <a:solidFill>
                  <a:srgbClr val="3DCC58"/>
                </a:solidFill>
                <a:latin typeface="Microsoft Sans Serif"/>
                <a:cs typeface="Microsoft Sans Serif"/>
              </a:rPr>
              <a:t> </a:t>
            </a:r>
            <a:r>
              <a:rPr sz="750" spc="25" dirty="0">
                <a:solidFill>
                  <a:srgbClr val="3DCC58"/>
                </a:solidFill>
                <a:latin typeface="Microsoft Sans Serif"/>
                <a:cs typeface="Microsoft Sans Serif"/>
              </a:rPr>
              <a:t>para tal </a:t>
            </a:r>
            <a:r>
              <a:rPr sz="750" spc="35" dirty="0">
                <a:solidFill>
                  <a:srgbClr val="3DCC58"/>
                </a:solidFill>
                <a:latin typeface="Microsoft Sans Serif"/>
                <a:cs typeface="Microsoft Sans Serif"/>
              </a:rPr>
              <a:t>fin </a:t>
            </a:r>
            <a:r>
              <a:rPr sz="750" spc="-10" dirty="0">
                <a:solidFill>
                  <a:srgbClr val="3DCC58"/>
                </a:solidFill>
                <a:latin typeface="Microsoft Sans Serif"/>
                <a:cs typeface="Microsoft Sans Serif"/>
              </a:rPr>
              <a:t>(</a:t>
            </a:r>
            <a:r>
              <a:rPr sz="750" spc="-10" dirty="0" err="1">
                <a:solidFill>
                  <a:srgbClr val="3DCC58"/>
                </a:solidFill>
                <a:latin typeface="Microsoft Sans Serif"/>
                <a:cs typeface="Microsoft Sans Serif"/>
              </a:rPr>
              <a:t>ComPacT</a:t>
            </a:r>
            <a:r>
              <a:rPr lang="es-AR" sz="750" spc="-10" dirty="0">
                <a:solidFill>
                  <a:srgbClr val="3DCC58"/>
                </a:solidFill>
                <a:latin typeface="Microsoft Sans Serif"/>
                <a:cs typeface="Microsoft Sans Serif"/>
              </a:rPr>
              <a:t>, </a:t>
            </a:r>
            <a:r>
              <a:rPr sz="750" spc="10" dirty="0" err="1">
                <a:solidFill>
                  <a:srgbClr val="3DCC58"/>
                </a:solidFill>
                <a:latin typeface="Microsoft Sans Serif"/>
                <a:cs typeface="Microsoft Sans Serif"/>
              </a:rPr>
              <a:t>MasterPact</a:t>
            </a:r>
            <a:r>
              <a:rPr sz="750" spc="10" dirty="0">
                <a:solidFill>
                  <a:srgbClr val="3DCC58"/>
                </a:solidFill>
                <a:latin typeface="Microsoft Sans Serif"/>
                <a:cs typeface="Microsoft Sans Serif"/>
              </a:rPr>
              <a:t>) </a:t>
            </a:r>
            <a:r>
              <a:rPr sz="750" spc="5" dirty="0">
                <a:solidFill>
                  <a:srgbClr val="3DCC58"/>
                </a:solidFill>
                <a:latin typeface="Microsoft Sans Serif"/>
                <a:cs typeface="Microsoft Sans Serif"/>
              </a:rPr>
              <a:t>y</a:t>
            </a:r>
            <a:r>
              <a:rPr lang="es-ES" sz="750" spc="5" dirty="0">
                <a:solidFill>
                  <a:srgbClr val="3DCC58"/>
                </a:solidFill>
                <a:latin typeface="Microsoft Sans Serif"/>
                <a:cs typeface="Microsoft Sans Serif"/>
              </a:rPr>
              <a:t> </a:t>
            </a:r>
            <a:r>
              <a:rPr sz="750" spc="20" dirty="0" err="1">
                <a:solidFill>
                  <a:srgbClr val="3DCC58"/>
                </a:solidFill>
                <a:latin typeface="Microsoft Sans Serif"/>
                <a:cs typeface="Microsoft Sans Serif"/>
              </a:rPr>
              <a:t>están</a:t>
            </a:r>
            <a:r>
              <a:rPr sz="750" spc="-10" dirty="0">
                <a:solidFill>
                  <a:srgbClr val="3DCC58"/>
                </a:solidFill>
                <a:latin typeface="Microsoft Sans Serif"/>
                <a:cs typeface="Microsoft Sans Serif"/>
              </a:rPr>
              <a:t> </a:t>
            </a:r>
            <a:r>
              <a:rPr sz="750" spc="25" dirty="0">
                <a:solidFill>
                  <a:srgbClr val="3DCC58"/>
                </a:solidFill>
                <a:latin typeface="Microsoft Sans Serif"/>
                <a:cs typeface="Microsoft Sans Serif"/>
              </a:rPr>
              <a:t>interconectados</a:t>
            </a:r>
            <a:r>
              <a:rPr sz="750" spc="-10" dirty="0">
                <a:solidFill>
                  <a:srgbClr val="3DCC58"/>
                </a:solidFill>
                <a:latin typeface="Microsoft Sans Serif"/>
                <a:cs typeface="Microsoft Sans Serif"/>
              </a:rPr>
              <a:t> </a:t>
            </a:r>
            <a:r>
              <a:rPr sz="750" spc="20" dirty="0">
                <a:solidFill>
                  <a:srgbClr val="3DCC58"/>
                </a:solidFill>
                <a:latin typeface="Microsoft Sans Serif"/>
                <a:cs typeface="Microsoft Sans Serif"/>
              </a:rPr>
              <a:t>con</a:t>
            </a:r>
            <a:r>
              <a:rPr sz="750" spc="-5" dirty="0">
                <a:solidFill>
                  <a:srgbClr val="3DCC58"/>
                </a:solidFill>
                <a:latin typeface="Microsoft Sans Serif"/>
                <a:cs typeface="Microsoft Sans Serif"/>
              </a:rPr>
              <a:t> </a:t>
            </a:r>
            <a:r>
              <a:rPr sz="750" spc="20" dirty="0">
                <a:solidFill>
                  <a:srgbClr val="3DCC58"/>
                </a:solidFill>
                <a:latin typeface="Microsoft Sans Serif"/>
                <a:cs typeface="Microsoft Sans Serif"/>
              </a:rPr>
              <a:t>hilos</a:t>
            </a:r>
            <a:r>
              <a:rPr sz="750" spc="-10" dirty="0">
                <a:solidFill>
                  <a:srgbClr val="3DCC58"/>
                </a:solidFill>
                <a:latin typeface="Microsoft Sans Serif"/>
                <a:cs typeface="Microsoft Sans Serif"/>
              </a:rPr>
              <a:t> </a:t>
            </a:r>
            <a:r>
              <a:rPr sz="750" spc="30" dirty="0">
                <a:solidFill>
                  <a:srgbClr val="3DCC58"/>
                </a:solidFill>
                <a:latin typeface="Microsoft Sans Serif"/>
                <a:cs typeface="Microsoft Sans Serif"/>
              </a:rPr>
              <a:t>piloto.</a:t>
            </a:r>
            <a:endParaRPr sz="750" dirty="0">
              <a:latin typeface="Microsoft Sans Serif"/>
              <a:cs typeface="Microsoft Sans Serif"/>
            </a:endParaRPr>
          </a:p>
        </p:txBody>
      </p:sp>
      <p:sp>
        <p:nvSpPr>
          <p:cNvPr id="49" name="object 49"/>
          <p:cNvSpPr txBox="1"/>
          <p:nvPr/>
        </p:nvSpPr>
        <p:spPr>
          <a:xfrm>
            <a:off x="5617301" y="2017310"/>
            <a:ext cx="3781425" cy="677621"/>
          </a:xfrm>
          <a:prstGeom prst="rect">
            <a:avLst/>
          </a:prstGeom>
        </p:spPr>
        <p:txBody>
          <a:bodyPr vert="horz" wrap="square" lIns="0" tIns="12700" rIns="0" bIns="0" rtlCol="0">
            <a:spAutoFit/>
          </a:bodyPr>
          <a:lstStyle/>
          <a:p>
            <a:pPr marL="12700" marR="5080">
              <a:lnSpc>
                <a:spcPct val="144400"/>
              </a:lnSpc>
              <a:spcBef>
                <a:spcPts val="100"/>
              </a:spcBef>
            </a:pPr>
            <a:r>
              <a:rPr sz="750" spc="15" dirty="0">
                <a:solidFill>
                  <a:srgbClr val="221915"/>
                </a:solidFill>
                <a:latin typeface="Microsoft Sans Serif"/>
                <a:cs typeface="Microsoft Sans Serif"/>
              </a:rPr>
              <a:t>Por</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principio</a:t>
            </a:r>
            <a:r>
              <a:rPr lang="es-AR"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cascada </a:t>
            </a:r>
            <a:r>
              <a:rPr sz="750" spc="10" dirty="0">
                <a:solidFill>
                  <a:srgbClr val="221915"/>
                </a:solidFill>
                <a:latin typeface="Microsoft Sans Serif"/>
                <a:cs typeface="Microsoft Sans Serif"/>
              </a:rPr>
              <a:t>está</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contradicción</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Pero</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tecnología</a:t>
            </a:r>
            <a:r>
              <a:rPr lang="es-ES" sz="750" spc="25" dirty="0">
                <a:solidFill>
                  <a:srgbClr val="221915"/>
                </a:solidFill>
                <a:latin typeface="Microsoft Sans Serif"/>
                <a:cs typeface="Microsoft Sans Serif"/>
              </a:rPr>
              <a:t> </a:t>
            </a:r>
            <a:r>
              <a:rPr sz="750" spc="25" dirty="0">
                <a:solidFill>
                  <a:srgbClr val="221915"/>
                </a:solidFill>
                <a:latin typeface="Microsoft Sans Serif"/>
                <a:cs typeface="Microsoft Sans Serif"/>
              </a:rPr>
              <a:t>de </a:t>
            </a:r>
            <a:r>
              <a:rPr sz="750" spc="15" dirty="0">
                <a:solidFill>
                  <a:srgbClr val="221915"/>
                </a:solidFill>
                <a:latin typeface="Microsoft Sans Serif"/>
                <a:cs typeface="Microsoft Sans Serif"/>
              </a:rPr>
              <a:t>selectividad </a:t>
            </a:r>
            <a:r>
              <a:rPr sz="750" spc="20" dirty="0">
                <a:solidFill>
                  <a:srgbClr val="221915"/>
                </a:solidFill>
                <a:latin typeface="Microsoft Sans Serif"/>
                <a:cs typeface="Microsoft Sans Serif"/>
              </a:rPr>
              <a:t>energética </a:t>
            </a:r>
            <a:r>
              <a:rPr sz="750" spc="30" dirty="0">
                <a:solidFill>
                  <a:srgbClr val="221915"/>
                </a:solidFill>
                <a:latin typeface="Microsoft Sans Serif"/>
                <a:cs typeface="Microsoft Sans Serif"/>
              </a:rPr>
              <a:t>implementada </a:t>
            </a:r>
            <a:r>
              <a:rPr sz="750" spc="25" dirty="0">
                <a:solidFill>
                  <a:srgbClr val="221915"/>
                </a:solidFill>
                <a:latin typeface="Microsoft Sans Serif"/>
                <a:cs typeface="Microsoft Sans Serif"/>
              </a:rPr>
              <a:t>en </a:t>
            </a:r>
            <a:r>
              <a:rPr sz="750" spc="10">
                <a:solidFill>
                  <a:srgbClr val="221915"/>
                </a:solidFill>
                <a:latin typeface="Microsoft Sans Serif"/>
                <a:cs typeface="Microsoft Sans Serif"/>
              </a:rPr>
              <a:t>los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 </a:t>
            </a:r>
            <a:r>
              <a:rPr sz="750" spc="-10" dirty="0">
                <a:solidFill>
                  <a:srgbClr val="221915"/>
                </a:solidFill>
                <a:latin typeface="Microsoft Sans Serif"/>
                <a:cs typeface="Microsoft Sans Serif"/>
              </a:rPr>
              <a:t>ComPacT </a:t>
            </a:r>
            <a:r>
              <a:rPr sz="750" spc="-45" dirty="0">
                <a:solidFill>
                  <a:srgbClr val="221915"/>
                </a:solidFill>
                <a:latin typeface="Microsoft Sans Serif"/>
                <a:cs typeface="Microsoft Sans Serif"/>
              </a:rPr>
              <a:t>NSX </a:t>
            </a:r>
            <a:r>
              <a:rPr sz="750" spc="35" dirty="0" err="1">
                <a:solidFill>
                  <a:srgbClr val="221915"/>
                </a:solidFill>
                <a:latin typeface="Microsoft Sans Serif"/>
                <a:cs typeface="Microsoft Sans Serif"/>
              </a:rPr>
              <a:t>permite</a:t>
            </a:r>
            <a:r>
              <a:rPr lang="es-ES" sz="750" spc="35"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mejorar</a:t>
            </a:r>
            <a:r>
              <a:rPr sz="750" spc="35" dirty="0">
                <a:solidFill>
                  <a:srgbClr val="221915"/>
                </a:solidFill>
                <a:latin typeface="Microsoft Sans Serif"/>
                <a:cs typeface="Microsoft Sans Serif"/>
              </a:rPr>
              <a:t> </a:t>
            </a:r>
            <a:r>
              <a:rPr sz="750" spc="10" dirty="0">
                <a:solidFill>
                  <a:srgbClr val="221915"/>
                </a:solidFill>
                <a:latin typeface="Microsoft Sans Serif"/>
                <a:cs typeface="Microsoft Sans Serif"/>
              </a:rPr>
              <a:t>la </a:t>
            </a:r>
            <a:r>
              <a:rPr sz="750" spc="15" dirty="0">
                <a:solidFill>
                  <a:srgbClr val="221915"/>
                </a:solidFill>
                <a:latin typeface="Microsoft Sans Serif"/>
                <a:cs typeface="Microsoft Sans Serif"/>
              </a:rPr>
              <a:t>capacidad </a:t>
            </a:r>
            <a:r>
              <a:rPr sz="750" spc="25" dirty="0">
                <a:solidFill>
                  <a:srgbClr val="221915"/>
                </a:solidFill>
                <a:latin typeface="Microsoft Sans Serif"/>
                <a:cs typeface="Microsoft Sans Serif"/>
              </a:rPr>
              <a:t>de </a:t>
            </a:r>
            <a:r>
              <a:rPr sz="750" spc="30" dirty="0">
                <a:solidFill>
                  <a:srgbClr val="221915"/>
                </a:solidFill>
                <a:latin typeface="Microsoft Sans Serif"/>
                <a:cs typeface="Microsoft Sans Serif"/>
              </a:rPr>
              <a:t>corte </a:t>
            </a:r>
            <a:r>
              <a:rPr sz="750" spc="25" dirty="0">
                <a:solidFill>
                  <a:srgbClr val="221915"/>
                </a:solidFill>
                <a:latin typeface="Microsoft Sans Serif"/>
                <a:cs typeface="Microsoft Sans Serif"/>
              </a:rPr>
              <a:t>de </a:t>
            </a:r>
            <a:r>
              <a:rPr sz="750" spc="10">
                <a:solidFill>
                  <a:srgbClr val="221915"/>
                </a:solidFill>
                <a:latin typeface="Microsoft Sans Serif"/>
                <a:cs typeface="Microsoft Sans Serif"/>
              </a:rPr>
              <a:t>los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 </a:t>
            </a:r>
            <a:r>
              <a:rPr sz="750" spc="15" dirty="0">
                <a:solidFill>
                  <a:srgbClr val="221915"/>
                </a:solidFill>
                <a:latin typeface="Microsoft Sans Serif"/>
                <a:cs typeface="Microsoft Sans Serif"/>
              </a:rPr>
              <a:t>aguas </a:t>
            </a:r>
            <a:r>
              <a:rPr sz="750" spc="20" dirty="0">
                <a:solidFill>
                  <a:srgbClr val="221915"/>
                </a:solidFill>
                <a:latin typeface="Microsoft Sans Serif"/>
                <a:cs typeface="Microsoft Sans Serif"/>
              </a:rPr>
              <a:t>abajo </a:t>
            </a:r>
            <a:r>
              <a:rPr sz="750" spc="5" dirty="0">
                <a:solidFill>
                  <a:srgbClr val="221915"/>
                </a:solidFill>
                <a:latin typeface="Microsoft Sans Serif"/>
                <a:cs typeface="Microsoft Sans Serif"/>
              </a:rPr>
              <a:t>y </a:t>
            </a:r>
            <a:r>
              <a:rPr sz="750" spc="10" dirty="0">
                <a:solidFill>
                  <a:srgbClr val="221915"/>
                </a:solidFill>
                <a:latin typeface="Microsoft Sans Serif"/>
                <a:cs typeface="Microsoft Sans Serif"/>
              </a:rPr>
              <a:t>al </a:t>
            </a:r>
            <a:r>
              <a:rPr sz="750" spc="35" dirty="0" err="1">
                <a:solidFill>
                  <a:srgbClr val="221915"/>
                </a:solidFill>
                <a:latin typeface="Microsoft Sans Serif"/>
                <a:cs typeface="Microsoft Sans Serif"/>
              </a:rPr>
              <a:t>mismo</a:t>
            </a:r>
            <a:r>
              <a:rPr sz="750" spc="35" dirty="0">
                <a:solidFill>
                  <a:srgbClr val="221915"/>
                </a:solidFill>
                <a:latin typeface="Microsoft Sans Serif"/>
                <a:cs typeface="Microsoft Sans Serif"/>
              </a:rPr>
              <a:t> </a:t>
            </a:r>
            <a:r>
              <a:rPr sz="750" spc="40" dirty="0" err="1">
                <a:solidFill>
                  <a:srgbClr val="221915"/>
                </a:solidFill>
                <a:latin typeface="Microsoft Sans Serif"/>
                <a:cs typeface="Microsoft Sans Serif"/>
              </a:rPr>
              <a:t>tiempo</a:t>
            </a:r>
            <a:r>
              <a:rPr lang="es-ES" sz="750" spc="40"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mantener</a:t>
            </a:r>
            <a:r>
              <a:rPr sz="750" spc="-10"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alto</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rendimiento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endParaRPr sz="750" dirty="0">
              <a:latin typeface="Microsoft Sans Serif"/>
              <a:cs typeface="Microsoft Sans Serif"/>
            </a:endParaRPr>
          </a:p>
        </p:txBody>
      </p:sp>
      <p:sp>
        <p:nvSpPr>
          <p:cNvPr id="50" name="object 50"/>
          <p:cNvSpPr txBox="1"/>
          <p:nvPr/>
        </p:nvSpPr>
        <p:spPr>
          <a:xfrm>
            <a:off x="5617301" y="2887067"/>
            <a:ext cx="3841115" cy="1974900"/>
          </a:xfrm>
          <a:prstGeom prst="rect">
            <a:avLst/>
          </a:prstGeom>
        </p:spPr>
        <p:txBody>
          <a:bodyPr vert="horz" wrap="square" lIns="0" tIns="12700" rIns="0" bIns="0" rtlCol="0">
            <a:spAutoFit/>
          </a:bodyPr>
          <a:lstStyle/>
          <a:p>
            <a:pPr marL="12700">
              <a:spcBef>
                <a:spcPts val="100"/>
              </a:spcBef>
            </a:pPr>
            <a:r>
              <a:rPr sz="800" spc="-35" dirty="0">
                <a:solidFill>
                  <a:srgbClr val="221915"/>
                </a:solidFill>
                <a:latin typeface="Microsoft Sans Serif"/>
                <a:cs typeface="Microsoft Sans Serif"/>
              </a:rPr>
              <a:t>El</a:t>
            </a:r>
            <a:r>
              <a:rPr sz="800" spc="-10" dirty="0">
                <a:solidFill>
                  <a:srgbClr val="221915"/>
                </a:solidFill>
                <a:latin typeface="Microsoft Sans Serif"/>
                <a:cs typeface="Microsoft Sans Serif"/>
              </a:rPr>
              <a:t> </a:t>
            </a:r>
            <a:r>
              <a:rPr sz="800" spc="30" dirty="0">
                <a:solidFill>
                  <a:srgbClr val="221915"/>
                </a:solidFill>
                <a:latin typeface="Microsoft Sans Serif"/>
                <a:cs typeface="Microsoft Sans Serif"/>
              </a:rPr>
              <a:t>principio</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es</a:t>
            </a:r>
            <a:r>
              <a:rPr sz="800" spc="-5" dirty="0">
                <a:solidFill>
                  <a:srgbClr val="221915"/>
                </a:solidFill>
                <a:latin typeface="Microsoft Sans Serif"/>
                <a:cs typeface="Microsoft Sans Serif"/>
              </a:rPr>
              <a:t> </a:t>
            </a:r>
            <a:r>
              <a:rPr sz="800" spc="15">
                <a:solidFill>
                  <a:srgbClr val="221915"/>
                </a:solidFill>
                <a:latin typeface="Microsoft Sans Serif"/>
                <a:cs typeface="Microsoft Sans Serif"/>
              </a:rPr>
              <a:t>el</a:t>
            </a:r>
            <a:r>
              <a:rPr sz="800" spc="-5">
                <a:solidFill>
                  <a:srgbClr val="221915"/>
                </a:solidFill>
                <a:latin typeface="Microsoft Sans Serif"/>
                <a:cs typeface="Microsoft Sans Serif"/>
              </a:rPr>
              <a:t> </a:t>
            </a:r>
            <a:r>
              <a:rPr sz="800" spc="20" smtClean="0">
                <a:solidFill>
                  <a:srgbClr val="221915"/>
                </a:solidFill>
                <a:latin typeface="Microsoft Sans Serif"/>
                <a:cs typeface="Microsoft Sans Serif"/>
              </a:rPr>
              <a:t>siguiente</a:t>
            </a:r>
            <a:r>
              <a:rPr lang="es-AR" sz="800" spc="20" dirty="0" smtClean="0">
                <a:solidFill>
                  <a:srgbClr val="221915"/>
                </a:solidFill>
                <a:latin typeface="Microsoft Sans Serif"/>
                <a:cs typeface="Microsoft Sans Serif"/>
              </a:rPr>
              <a:t>: </a:t>
            </a:r>
            <a:endParaRPr sz="800" dirty="0">
              <a:latin typeface="Microsoft Sans Serif"/>
              <a:cs typeface="Microsoft Sans Serif"/>
            </a:endParaRPr>
          </a:p>
          <a:p>
            <a:pPr>
              <a:spcBef>
                <a:spcPts val="35"/>
              </a:spcBef>
            </a:pPr>
            <a:endParaRPr sz="1100" dirty="0">
              <a:latin typeface="Microsoft Sans Serif"/>
              <a:cs typeface="Microsoft Sans Serif"/>
            </a:endParaRPr>
          </a:p>
          <a:p>
            <a:pPr marL="104139" marR="69215" indent="-91440">
              <a:lnSpc>
                <a:spcPct val="154700"/>
              </a:lnSpc>
              <a:buClr>
                <a:srgbClr val="3DCC58"/>
              </a:buClr>
              <a:buSzPct val="128571"/>
              <a:buChar char="•"/>
              <a:tabLst>
                <a:tab pos="104139" algn="l"/>
              </a:tabLst>
            </a:pPr>
            <a:r>
              <a:rPr sz="700" spc="-30">
                <a:solidFill>
                  <a:srgbClr val="221915"/>
                </a:solidFill>
                <a:latin typeface="Microsoft Sans Serif"/>
                <a:cs typeface="Microsoft Sans Serif"/>
              </a:rPr>
              <a:t>El</a:t>
            </a:r>
            <a:r>
              <a:rPr sz="700" spc="-5">
                <a:solidFill>
                  <a:srgbClr val="221915"/>
                </a:solidFill>
                <a:latin typeface="Microsoft Sans Serif"/>
                <a:cs typeface="Microsoft Sans Serif"/>
              </a:rPr>
              <a:t> </a:t>
            </a:r>
            <a:r>
              <a:rPr lang="es-AR" sz="700" spc="30" dirty="0" smtClean="0">
                <a:solidFill>
                  <a:srgbClr val="221915"/>
                </a:solidFill>
                <a:latin typeface="Microsoft Sans Serif"/>
                <a:cs typeface="Microsoft Sans Serif"/>
              </a:rPr>
              <a:t>interruptor</a:t>
            </a:r>
            <a:r>
              <a:rPr sz="700" smtClean="0">
                <a:solidFill>
                  <a:srgbClr val="221915"/>
                </a:solidFill>
                <a:latin typeface="Microsoft Sans Serif"/>
                <a:cs typeface="Microsoft Sans Serif"/>
              </a:rPr>
              <a:t> </a:t>
            </a:r>
            <a:r>
              <a:rPr sz="700" spc="35" dirty="0">
                <a:solidFill>
                  <a:srgbClr val="221915"/>
                </a:solidFill>
                <a:latin typeface="Microsoft Sans Serif"/>
                <a:cs typeface="Microsoft Sans Serif"/>
              </a:rPr>
              <a:t>limitador</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situado</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aguas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abajo</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experimenta</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corriente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cortocircuito</a:t>
            </a:r>
            <a:r>
              <a:rPr lang="es-ES" sz="700" spc="25" dirty="0">
                <a:solidFill>
                  <a:srgbClr val="221915"/>
                </a:solidFill>
                <a:latin typeface="Microsoft Sans Serif"/>
                <a:cs typeface="Microsoft Sans Serif"/>
              </a:rPr>
              <a:t> </a:t>
            </a:r>
            <a:r>
              <a:rPr sz="700" spc="40" dirty="0" err="1">
                <a:solidFill>
                  <a:srgbClr val="221915"/>
                </a:solidFill>
                <a:latin typeface="Microsoft Sans Serif"/>
                <a:cs typeface="Microsoft Sans Serif"/>
              </a:rPr>
              <a:t>muy</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elevada.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disparo</a:t>
            </a:r>
            <a:r>
              <a:rPr sz="700" spc="-5" dirty="0">
                <a:solidFill>
                  <a:srgbClr val="221915"/>
                </a:solidFill>
                <a:latin typeface="Microsoft Sans Serif"/>
                <a:cs typeface="Microsoft Sans Serif"/>
              </a:rPr>
              <a:t> es </a:t>
            </a:r>
            <a:r>
              <a:rPr sz="700" spc="40" dirty="0">
                <a:solidFill>
                  <a:srgbClr val="221915"/>
                </a:solidFill>
                <a:latin typeface="Microsoft Sans Serif"/>
                <a:cs typeface="Microsoft Sans Serif"/>
              </a:rPr>
              <a:t>muy</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rápido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(&lt;1</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ms)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luego</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 </a:t>
            </a:r>
            <a:r>
              <a:rPr sz="700" spc="30" dirty="0">
                <a:solidFill>
                  <a:srgbClr val="221915"/>
                </a:solidFill>
                <a:latin typeface="Microsoft Sans Serif"/>
                <a:cs typeface="Microsoft Sans Serif"/>
              </a:rPr>
              <a:t>limita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corriente.</a:t>
            </a:r>
            <a:endParaRPr sz="700" dirty="0">
              <a:latin typeface="Microsoft Sans Serif"/>
              <a:cs typeface="Microsoft Sans Serif"/>
            </a:endParaRPr>
          </a:p>
          <a:p>
            <a:pPr marL="104139" marR="5080" indent="-91440">
              <a:lnSpc>
                <a:spcPct val="154700"/>
              </a:lnSpc>
              <a:buClr>
                <a:srgbClr val="3DCC58"/>
              </a:buClr>
              <a:buSzPct val="128571"/>
              <a:buChar char="•"/>
              <a:tabLst>
                <a:tab pos="104139" algn="l"/>
              </a:tabLst>
            </a:pPr>
            <a:r>
              <a:rPr sz="700" spc="-30">
                <a:solidFill>
                  <a:srgbClr val="221915"/>
                </a:solidFill>
                <a:latin typeface="Microsoft Sans Serif"/>
                <a:cs typeface="Microsoft Sans Serif"/>
              </a:rPr>
              <a:t>El </a:t>
            </a:r>
            <a:r>
              <a:rPr lang="es-AR" sz="700" spc="30" dirty="0" smtClean="0">
                <a:solidFill>
                  <a:srgbClr val="221915"/>
                </a:solidFill>
                <a:latin typeface="Microsoft Sans Serif"/>
                <a:cs typeface="Microsoft Sans Serif"/>
              </a:rPr>
              <a:t>interruptor</a:t>
            </a:r>
            <a:r>
              <a:rPr sz="700" spc="30" smtClean="0">
                <a:solidFill>
                  <a:srgbClr val="221915"/>
                </a:solidFill>
                <a:latin typeface="Microsoft Sans Serif"/>
                <a:cs typeface="Microsoft Sans Serif"/>
              </a:rPr>
              <a:t> </a:t>
            </a:r>
            <a:r>
              <a:rPr sz="700" spc="-20" dirty="0">
                <a:solidFill>
                  <a:srgbClr val="221915"/>
                </a:solidFill>
                <a:latin typeface="Microsoft Sans Serif"/>
                <a:cs typeface="Microsoft Sans Serif"/>
              </a:rPr>
              <a:t>A </a:t>
            </a:r>
            <a:r>
              <a:rPr sz="700" spc="15" dirty="0">
                <a:solidFill>
                  <a:srgbClr val="221915"/>
                </a:solidFill>
                <a:latin typeface="Microsoft Sans Serif"/>
                <a:cs typeface="Microsoft Sans Serif"/>
              </a:rPr>
              <a:t>aguas </a:t>
            </a:r>
            <a:r>
              <a:rPr sz="700" spc="30" dirty="0">
                <a:solidFill>
                  <a:srgbClr val="221915"/>
                </a:solidFill>
                <a:latin typeface="Microsoft Sans Serif"/>
                <a:cs typeface="Microsoft Sans Serif"/>
              </a:rPr>
              <a:t>arriba experimenta una </a:t>
            </a:r>
            <a:r>
              <a:rPr sz="700" spc="25" dirty="0">
                <a:solidFill>
                  <a:srgbClr val="221915"/>
                </a:solidFill>
                <a:latin typeface="Microsoft Sans Serif"/>
                <a:cs typeface="Microsoft Sans Serif"/>
              </a:rPr>
              <a:t>corriente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cortocircuito </a:t>
            </a:r>
            <a:r>
              <a:rPr sz="700" spc="30" dirty="0" err="1">
                <a:solidFill>
                  <a:srgbClr val="221915"/>
                </a:solidFill>
                <a:latin typeface="Microsoft Sans Serif"/>
                <a:cs typeface="Microsoft Sans Serif"/>
              </a:rPr>
              <a:t>limitada</a:t>
            </a:r>
            <a:r>
              <a:rPr sz="700" spc="3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comparación</a:t>
            </a:r>
            <a:r>
              <a:rPr sz="700" spc="2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 </a:t>
            </a:r>
            <a:r>
              <a:rPr sz="700" spc="10" dirty="0">
                <a:solidFill>
                  <a:srgbClr val="221915"/>
                </a:solidFill>
                <a:latin typeface="Microsoft Sans Serif"/>
                <a:cs typeface="Microsoft Sans Serif"/>
              </a:rPr>
              <a:t>su capacidad </a:t>
            </a:r>
            <a:r>
              <a:rPr sz="700" spc="20" dirty="0">
                <a:solidFill>
                  <a:srgbClr val="221915"/>
                </a:solidFill>
                <a:latin typeface="Microsoft Sans Serif"/>
                <a:cs typeface="Microsoft Sans Serif"/>
              </a:rPr>
              <a:t>de </a:t>
            </a:r>
            <a:r>
              <a:rPr sz="700" spc="20" dirty="0" err="1">
                <a:solidFill>
                  <a:srgbClr val="221915"/>
                </a:solidFill>
                <a:latin typeface="Microsoft Sans Serif"/>
                <a:cs typeface="Microsoft Sans Serif"/>
              </a:rPr>
              <a:t>corte</a:t>
            </a:r>
            <a:r>
              <a:rPr lang="es-AR"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pero</a:t>
            </a:r>
            <a:r>
              <a:rP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esta </a:t>
            </a:r>
            <a:r>
              <a:rPr sz="700" spc="25" dirty="0">
                <a:solidFill>
                  <a:srgbClr val="221915"/>
                </a:solidFill>
                <a:latin typeface="Microsoft Sans Serif"/>
                <a:cs typeface="Microsoft Sans Serif"/>
              </a:rPr>
              <a:t>corriente </a:t>
            </a:r>
            <a:r>
              <a:rPr sz="700" spc="20" dirty="0">
                <a:solidFill>
                  <a:srgbClr val="221915"/>
                </a:solidFill>
                <a:latin typeface="Microsoft Sans Serif"/>
                <a:cs typeface="Microsoft Sans Serif"/>
              </a:rPr>
              <a:t>induce </a:t>
            </a:r>
            <a:r>
              <a:rPr sz="700" spc="30" dirty="0">
                <a:solidFill>
                  <a:srgbClr val="221915"/>
                </a:solidFill>
                <a:latin typeface="Microsoft Sans Serif"/>
                <a:cs typeface="Microsoft Sans Serif"/>
              </a:rPr>
              <a:t>una </a:t>
            </a:r>
            <a:r>
              <a:rPr sz="700" spc="25" dirty="0">
                <a:solidFill>
                  <a:srgbClr val="221915"/>
                </a:solidFill>
                <a:latin typeface="Microsoft Sans Serif"/>
                <a:cs typeface="Microsoft Sans Serif"/>
              </a:rPr>
              <a:t>repulsión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los</a:t>
            </a:r>
            <a:r>
              <a:rPr lang="es-ES" sz="700" spc="1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contactos</a:t>
            </a:r>
            <a:r>
              <a:rPr sz="700" spc="15" dirty="0">
                <a:solidFill>
                  <a:srgbClr val="221915"/>
                </a:solidFill>
                <a:latin typeface="Microsoft Sans Serif"/>
                <a:cs typeface="Microsoft Sans Serif"/>
              </a:rPr>
              <a:t>. Como </a:t>
            </a:r>
            <a:r>
              <a:rPr sz="700" spc="20" dirty="0" err="1">
                <a:solidFill>
                  <a:srgbClr val="221915"/>
                </a:solidFill>
                <a:latin typeface="Microsoft Sans Serif"/>
                <a:cs typeface="Microsoft Sans Serif"/>
              </a:rPr>
              <a:t>resultado</a:t>
            </a:r>
            <a:r>
              <a:rPr lang="es-AR" sz="700" spc="2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el</a:t>
            </a:r>
            <a:r>
              <a:rPr sz="700" spc="10" dirty="0">
                <a:solidFill>
                  <a:srgbClr val="221915"/>
                </a:solidFill>
                <a:latin typeface="Microsoft Sans Serif"/>
                <a:cs typeface="Microsoft Sans Serif"/>
              </a:rPr>
              <a:t> </a:t>
            </a:r>
            <a:r>
              <a:rPr lang="es-ES" sz="700" spc="20" dirty="0">
                <a:solidFill>
                  <a:srgbClr val="221915"/>
                </a:solidFill>
                <a:latin typeface="Microsoft Sans Serif"/>
                <a:cs typeface="Microsoft Sans Serif"/>
              </a:rPr>
              <a:t>tensión</a:t>
            </a:r>
            <a:r>
              <a:rPr sz="700" spc="20" dirty="0">
                <a:solidFill>
                  <a:srgbClr val="221915"/>
                </a:solidFill>
                <a:latin typeface="Microsoft Sans Serif"/>
                <a:cs typeface="Microsoft Sans Serif"/>
              </a:rPr>
              <a:t> del </a:t>
            </a:r>
            <a:r>
              <a:rPr sz="700" spc="15" dirty="0">
                <a:solidFill>
                  <a:srgbClr val="221915"/>
                </a:solidFill>
                <a:latin typeface="Microsoft Sans Serif"/>
                <a:cs typeface="Microsoft Sans Serif"/>
              </a:rPr>
              <a:t>arco </a:t>
            </a:r>
            <a:r>
              <a:rPr sz="700" spc="30" dirty="0">
                <a:solidFill>
                  <a:srgbClr val="221915"/>
                </a:solidFill>
                <a:latin typeface="Microsoft Sans Serif"/>
                <a:cs typeface="Microsoft Sans Serif"/>
              </a:rPr>
              <a:t>aumenta </a:t>
            </a:r>
            <a:r>
              <a:rPr sz="700" spc="10" dirty="0">
                <a:solidFill>
                  <a:srgbClr val="221915"/>
                </a:solidFill>
                <a:latin typeface="Microsoft Sans Serif"/>
                <a:cs typeface="Microsoft Sans Serif"/>
              </a:rPr>
              <a:t>la </a:t>
            </a:r>
            <a:r>
              <a:rPr sz="700" spc="25" dirty="0">
                <a:solidFill>
                  <a:srgbClr val="221915"/>
                </a:solidFill>
                <a:latin typeface="Microsoft Sans Serif"/>
                <a:cs typeface="Microsoft Sans Serif"/>
              </a:rPr>
              <a:t>limitación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corriente. </a:t>
            </a:r>
            <a:r>
              <a:rPr sz="700" spc="-10" dirty="0">
                <a:solidFill>
                  <a:srgbClr val="221915"/>
                </a:solidFill>
                <a:latin typeface="Microsoft Sans Serif"/>
                <a:cs typeface="Microsoft Sans Serif"/>
              </a:rPr>
              <a:t>Sin</a:t>
            </a:r>
            <a:r>
              <a:rPr lang="es-ES"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embargo</a:t>
            </a:r>
            <a:r>
              <a:rPr lang="es-A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la </a:t>
            </a:r>
            <a:r>
              <a:rPr sz="700" spc="25" dirty="0">
                <a:solidFill>
                  <a:srgbClr val="221915"/>
                </a:solidFill>
                <a:latin typeface="Microsoft Sans Serif"/>
                <a:cs typeface="Microsoft Sans Serif"/>
              </a:rPr>
              <a:t>energía </a:t>
            </a:r>
            <a:r>
              <a:rPr sz="700" spc="20" dirty="0">
                <a:solidFill>
                  <a:srgbClr val="221915"/>
                </a:solidFill>
                <a:latin typeface="Microsoft Sans Serif"/>
                <a:cs typeface="Microsoft Sans Serif"/>
              </a:rPr>
              <a:t>del </a:t>
            </a:r>
            <a:r>
              <a:rPr sz="700" spc="15" dirty="0">
                <a:solidFill>
                  <a:srgbClr val="221915"/>
                </a:solidFill>
                <a:latin typeface="Microsoft Sans Serif"/>
                <a:cs typeface="Microsoft Sans Serif"/>
              </a:rPr>
              <a:t>arco </a:t>
            </a:r>
            <a:r>
              <a:rPr sz="700" spc="35" dirty="0">
                <a:solidFill>
                  <a:srgbClr val="221915"/>
                </a:solidFill>
                <a:latin typeface="Microsoft Sans Serif"/>
                <a:cs typeface="Microsoft Sans Serif"/>
              </a:rPr>
              <a:t>no </a:t>
            </a:r>
            <a:r>
              <a:rPr sz="700" spc="-5" dirty="0">
                <a:solidFill>
                  <a:srgbClr val="221915"/>
                </a:solidFill>
                <a:latin typeface="Microsoft Sans Serif"/>
                <a:cs typeface="Microsoft Sans Serif"/>
              </a:rPr>
              <a:t>es </a:t>
            </a:r>
            <a:r>
              <a:rPr sz="700" spc="25" dirty="0">
                <a:solidFill>
                  <a:srgbClr val="221915"/>
                </a:solidFill>
                <a:latin typeface="Microsoft Sans Serif"/>
                <a:cs typeface="Microsoft Sans Serif"/>
              </a:rPr>
              <a:t>lo suficientemente </a:t>
            </a:r>
            <a:r>
              <a:rPr sz="700" spc="20" dirty="0">
                <a:solidFill>
                  <a:srgbClr val="221915"/>
                </a:solidFill>
                <a:latin typeface="Microsoft Sans Serif"/>
                <a:cs typeface="Microsoft Sans Serif"/>
              </a:rPr>
              <a:t>alta </a:t>
            </a:r>
            <a:r>
              <a:rPr sz="700" spc="30" dirty="0">
                <a:solidFill>
                  <a:srgbClr val="221915"/>
                </a:solidFill>
                <a:latin typeface="Microsoft Sans Serif"/>
                <a:cs typeface="Microsoft Sans Serif"/>
              </a:rPr>
              <a:t>como </a:t>
            </a:r>
            <a:r>
              <a:rPr sz="700" spc="25" dirty="0">
                <a:solidFill>
                  <a:srgbClr val="221915"/>
                </a:solidFill>
                <a:latin typeface="Microsoft Sans Serif"/>
                <a:cs typeface="Microsoft Sans Serif"/>
              </a:rPr>
              <a:t>para </a:t>
            </a:r>
            <a:r>
              <a:rPr sz="700" spc="30" dirty="0">
                <a:solidFill>
                  <a:srgbClr val="221915"/>
                </a:solidFill>
                <a:latin typeface="Microsoft Sans Serif"/>
                <a:cs typeface="Microsoft Sans Serif"/>
              </a:rPr>
              <a:t>inducir </a:t>
            </a:r>
            <a:r>
              <a:rPr sz="700" spc="10" dirty="0">
                <a:solidFill>
                  <a:srgbClr val="221915"/>
                </a:solidFill>
                <a:latin typeface="Microsoft Sans Serif"/>
                <a:cs typeface="Microsoft Sans Serif"/>
              </a:rPr>
              <a:t>el </a:t>
            </a:r>
            <a:r>
              <a:rPr sz="700" spc="25" dirty="0" err="1">
                <a:solidFill>
                  <a:srgbClr val="221915"/>
                </a:solidFill>
                <a:latin typeface="Microsoft Sans Serif"/>
                <a:cs typeface="Microsoft Sans Serif"/>
              </a:rPr>
              <a:t>disparo</a:t>
            </a:r>
            <a:r>
              <a:rPr lang="es-ES" sz="700" spc="25" dirty="0">
                <a:solidFill>
                  <a:srgbClr val="221915"/>
                </a:solidFill>
                <a:latin typeface="Microsoft Sans Serif"/>
                <a:cs typeface="Microsoft Sans Serif"/>
              </a:rPr>
              <a:t> </a:t>
            </a:r>
            <a:r>
              <a:rPr sz="700" spc="20">
                <a:solidFill>
                  <a:srgbClr val="221915"/>
                </a:solidFill>
                <a:latin typeface="Microsoft Sans Serif"/>
                <a:cs typeface="Microsoft Sans Serif"/>
              </a:rPr>
              <a:t>del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 </a:t>
            </a:r>
            <a:r>
              <a:rPr sz="700" spc="-5" dirty="0" err="1">
                <a:solidFill>
                  <a:srgbClr val="221915"/>
                </a:solidFill>
                <a:latin typeface="Microsoft Sans Serif"/>
                <a:cs typeface="Microsoft Sans Serif"/>
              </a:rPr>
              <a:t>Así</a:t>
            </a:r>
            <a:r>
              <a:rPr lang="es-AR" sz="700" spc="-5" dirty="0">
                <a:solidFill>
                  <a:srgbClr val="221915"/>
                </a:solidFill>
                <a:latin typeface="Microsoft Sans Serif"/>
                <a:cs typeface="Microsoft Sans Serif"/>
              </a:rPr>
              <a:t>, </a:t>
            </a:r>
            <a:r>
              <a:rPr sz="700" spc="10" err="1">
                <a:solidFill>
                  <a:srgbClr val="221915"/>
                </a:solidFill>
                <a:latin typeface="Microsoft Sans Serif"/>
                <a:cs typeface="Microsoft Sans Serif"/>
              </a:rPr>
              <a:t>el</a:t>
            </a:r>
            <a:r>
              <a:rPr sz="700" spc="10">
                <a:solidFill>
                  <a:srgbClr val="221915"/>
                </a:solidFill>
                <a:latin typeface="Microsoft Sans Serif"/>
                <a:cs typeface="Microsoft Sans Serif"/>
              </a:rPr>
              <a:t> </a:t>
            </a:r>
            <a:r>
              <a:rPr lang="es-AR" sz="700" spc="30" dirty="0" smtClean="0">
                <a:solidFill>
                  <a:srgbClr val="221915"/>
                </a:solidFill>
                <a:latin typeface="Microsoft Sans Serif"/>
                <a:cs typeface="Microsoft Sans Serif"/>
              </a:rPr>
              <a:t>interruptor</a:t>
            </a:r>
            <a:r>
              <a:rPr sz="700" spc="30" smtClean="0">
                <a:solidFill>
                  <a:srgbClr val="221915"/>
                </a:solidFill>
                <a:latin typeface="Microsoft Sans Serif"/>
                <a:cs typeface="Microsoft Sans Serif"/>
              </a:rPr>
              <a:t> </a:t>
            </a:r>
            <a:r>
              <a:rPr sz="700" spc="-20" dirty="0">
                <a:solidFill>
                  <a:srgbClr val="221915"/>
                </a:solidFill>
                <a:latin typeface="Microsoft Sans Serif"/>
                <a:cs typeface="Microsoft Sans Serif"/>
              </a:rPr>
              <a:t>A </a:t>
            </a:r>
            <a:r>
              <a:rPr sz="700" spc="15" dirty="0">
                <a:solidFill>
                  <a:srgbClr val="221915"/>
                </a:solidFill>
                <a:latin typeface="Microsoft Sans Serif"/>
                <a:cs typeface="Microsoft Sans Serif"/>
              </a:rPr>
              <a:t>ayuda </a:t>
            </a:r>
            <a:r>
              <a:rPr sz="700" spc="10">
                <a:solidFill>
                  <a:srgbClr val="221915"/>
                </a:solidFill>
                <a:latin typeface="Microsoft Sans Serif"/>
                <a:cs typeface="Microsoft Sans Serif"/>
              </a:rPr>
              <a:t>al </a:t>
            </a:r>
            <a:r>
              <a:rPr lang="es-AR" sz="700" spc="30" dirty="0" smtClean="0">
                <a:solidFill>
                  <a:srgbClr val="221915"/>
                </a:solidFill>
                <a:latin typeface="Microsoft Sans Serif"/>
                <a:cs typeface="Microsoft Sans Serif"/>
              </a:rPr>
              <a:t>interruptor</a:t>
            </a:r>
            <a:r>
              <a:rPr sz="700" spc="30" smtClean="0">
                <a:solidFill>
                  <a:srgbClr val="221915"/>
                </a:solidFill>
                <a:latin typeface="Microsoft Sans Serif"/>
                <a:cs typeface="Microsoft Sans Serif"/>
              </a:rPr>
              <a:t> </a:t>
            </a:r>
            <a:r>
              <a:rPr sz="700" spc="-15" dirty="0">
                <a:solidFill>
                  <a:srgbClr val="221915"/>
                </a:solidFill>
                <a:latin typeface="Microsoft Sans Serif"/>
                <a:cs typeface="Microsoft Sans Serif"/>
              </a:rPr>
              <a:t>B </a:t>
            </a:r>
            <a:r>
              <a:rPr sz="700" dirty="0">
                <a:solidFill>
                  <a:srgbClr val="221915"/>
                </a:solidFill>
                <a:latin typeface="Microsoft Sans Serif"/>
                <a:cs typeface="Microsoft Sans Serif"/>
              </a:rPr>
              <a:t>a </a:t>
            </a:r>
            <a:r>
              <a:rPr sz="700" spc="15" dirty="0" err="1">
                <a:solidFill>
                  <a:srgbClr val="221915"/>
                </a:solidFill>
                <a:latin typeface="Microsoft Sans Serif"/>
                <a:cs typeface="Microsoft Sans Serif"/>
              </a:rPr>
              <a:t>dispararse</a:t>
            </a:r>
            <a:r>
              <a:rPr lang="es-AR" sz="700" spc="15" dirty="0">
                <a:solidFill>
                  <a:srgbClr val="221915"/>
                </a:solidFill>
                <a:latin typeface="Microsoft Sans Serif"/>
                <a:cs typeface="Microsoft Sans Serif"/>
              </a:rPr>
              <a:t>, </a:t>
            </a:r>
            <a:r>
              <a:rPr sz="700" spc="15" dirty="0">
                <a:solidFill>
                  <a:srgbClr val="221915"/>
                </a:solidFill>
                <a:latin typeface="Microsoft Sans Serif"/>
                <a:cs typeface="Microsoft Sans Serif"/>
              </a:rPr>
              <a:t>sin </a:t>
            </a:r>
            <a:r>
              <a:rPr sz="700" spc="15" dirty="0" err="1">
                <a:solidFill>
                  <a:srgbClr val="221915"/>
                </a:solidFill>
                <a:latin typeface="Microsoft Sans Serif"/>
                <a:cs typeface="Microsoft Sans Serif"/>
              </a:rPr>
              <a:t>dispararse</a:t>
            </a:r>
            <a:r>
              <a:rPr sz="700" spc="1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él</a:t>
            </a:r>
            <a:r>
              <a:rPr lang="es-ES" sz="700" spc="1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mismo</a:t>
            </a:r>
            <a:r>
              <a:rPr sz="700" spc="25" dirty="0">
                <a:solidFill>
                  <a:srgbClr val="221915"/>
                </a:solidFill>
                <a:latin typeface="Microsoft Sans Serif"/>
                <a:cs typeface="Microsoft Sans Serif"/>
              </a:rPr>
              <a:t>.</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límite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puede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ser</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superior</a:t>
            </a:r>
            <a:r>
              <a:rPr sz="700" dirty="0">
                <a:solidFill>
                  <a:srgbClr val="221915"/>
                </a:solidFill>
                <a:latin typeface="Microsoft Sans Serif"/>
                <a:cs typeface="Microsoft Sans Serif"/>
              </a:rPr>
              <a:t> 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Icu</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 </a:t>
            </a:r>
            <a:r>
              <a:rPr sz="700" spc="10" dirty="0" err="1">
                <a:solidFill>
                  <a:srgbClr val="221915"/>
                </a:solidFill>
                <a:latin typeface="Microsoft Sans Serif"/>
                <a:cs typeface="Microsoft Sans Serif"/>
              </a:rPr>
              <a:t>vuelve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total</a:t>
            </a:r>
            <a:r>
              <a:rPr lang="es-ES" sz="700" spc="3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coste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reducido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dispositivos.</a:t>
            </a:r>
            <a:endParaRPr sz="700" dirty="0">
              <a:latin typeface="Microsoft Sans Serif"/>
              <a:cs typeface="Microsoft Sans Serif"/>
            </a:endParaRPr>
          </a:p>
        </p:txBody>
      </p:sp>
      <p:sp>
        <p:nvSpPr>
          <p:cNvPr id="51" name="object 51"/>
          <p:cNvSpPr txBox="1"/>
          <p:nvPr/>
        </p:nvSpPr>
        <p:spPr>
          <a:xfrm>
            <a:off x="9954613" y="4875919"/>
            <a:ext cx="174625" cy="151323"/>
          </a:xfrm>
          <a:prstGeom prst="rect">
            <a:avLst/>
          </a:prstGeom>
        </p:spPr>
        <p:txBody>
          <a:bodyPr vert="horz" wrap="square" lIns="0" tIns="12700" rIns="0" bIns="0" rtlCol="0">
            <a:spAutoFit/>
          </a:bodyPr>
          <a:lstStyle/>
          <a:p>
            <a:pPr marL="12700">
              <a:spcBef>
                <a:spcPts val="100"/>
              </a:spcBef>
            </a:pPr>
            <a:r>
              <a:rPr sz="900" spc="10" dirty="0">
                <a:solidFill>
                  <a:srgbClr val="221915"/>
                </a:solidFill>
                <a:latin typeface="Microsoft Sans Serif"/>
                <a:cs typeface="Microsoft Sans Serif"/>
              </a:rPr>
              <a:t>D1</a:t>
            </a:r>
            <a:endParaRPr sz="900">
              <a:latin typeface="Microsoft Sans Serif"/>
              <a:cs typeface="Microsoft Sans Serif"/>
            </a:endParaRPr>
          </a:p>
        </p:txBody>
      </p:sp>
      <p:sp>
        <p:nvSpPr>
          <p:cNvPr id="52" name="object 52"/>
          <p:cNvSpPr txBox="1"/>
          <p:nvPr/>
        </p:nvSpPr>
        <p:spPr>
          <a:xfrm>
            <a:off x="11707150" y="4899822"/>
            <a:ext cx="487045" cy="112851"/>
          </a:xfrm>
          <a:prstGeom prst="rect">
            <a:avLst/>
          </a:prstGeom>
        </p:spPr>
        <p:txBody>
          <a:bodyPr vert="horz" wrap="square" lIns="0" tIns="12700" rIns="0" bIns="0" rtlCol="0">
            <a:spAutoFit/>
          </a:bodyPr>
          <a:lstStyle/>
          <a:p>
            <a:pPr marL="12700">
              <a:spcBef>
                <a:spcPts val="100"/>
              </a:spcBef>
            </a:pPr>
            <a:r>
              <a:rPr sz="650" dirty="0">
                <a:solidFill>
                  <a:srgbClr val="221915"/>
                </a:solidFill>
                <a:latin typeface="Microsoft Sans Serif"/>
                <a:cs typeface="Microsoft Sans Serif"/>
              </a:rPr>
              <a:t>Cable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piloto</a:t>
            </a:r>
            <a:endParaRPr sz="650">
              <a:latin typeface="Microsoft Sans Serif"/>
              <a:cs typeface="Microsoft Sans Serif"/>
            </a:endParaRPr>
          </a:p>
        </p:txBody>
      </p:sp>
      <p:sp>
        <p:nvSpPr>
          <p:cNvPr id="53" name="object 53"/>
          <p:cNvSpPr txBox="1"/>
          <p:nvPr/>
        </p:nvSpPr>
        <p:spPr>
          <a:xfrm>
            <a:off x="5617301" y="4989149"/>
            <a:ext cx="3758565" cy="1016000"/>
          </a:xfrm>
          <a:prstGeom prst="rect">
            <a:avLst/>
          </a:prstGeom>
        </p:spPr>
        <p:txBody>
          <a:bodyPr vert="horz" wrap="square" lIns="0" tIns="63500" rIns="0" bIns="0" rtlCol="0">
            <a:spAutoFit/>
          </a:bodyPr>
          <a:lstStyle/>
          <a:p>
            <a:pPr marL="12700">
              <a:spcBef>
                <a:spcPts val="500"/>
              </a:spcBef>
            </a:pPr>
            <a:r>
              <a:rPr sz="750" spc="10" dirty="0">
                <a:solidFill>
                  <a:srgbClr val="3DCC58"/>
                </a:solidFill>
                <a:latin typeface="Microsoft Sans Serif"/>
                <a:cs typeface="Microsoft Sans Serif"/>
              </a:rPr>
              <a:t>Selectividad</a:t>
            </a:r>
            <a:r>
              <a:rPr sz="750" spc="-5" dirty="0">
                <a:solidFill>
                  <a:srgbClr val="3DCC58"/>
                </a:solidFill>
                <a:latin typeface="Microsoft Sans Serif"/>
                <a:cs typeface="Microsoft Sans Serif"/>
              </a:rPr>
              <a:t> </a:t>
            </a:r>
            <a:r>
              <a:rPr sz="750" spc="15" dirty="0">
                <a:solidFill>
                  <a:srgbClr val="3DCC58"/>
                </a:solidFill>
                <a:latin typeface="Microsoft Sans Serif"/>
                <a:cs typeface="Microsoft Sans Serif"/>
              </a:rPr>
              <a:t>lógica</a:t>
            </a:r>
            <a:r>
              <a:rPr sz="750" spc="-5" dirty="0">
                <a:solidFill>
                  <a:srgbClr val="3DCC58"/>
                </a:solidFill>
                <a:latin typeface="Microsoft Sans Serif"/>
                <a:cs typeface="Microsoft Sans Serif"/>
              </a:rPr>
              <a:t> </a:t>
            </a:r>
            <a:r>
              <a:rPr sz="750" spc="35" dirty="0">
                <a:solidFill>
                  <a:srgbClr val="3DCC58"/>
                </a:solidFill>
                <a:latin typeface="Microsoft Sans Serif"/>
                <a:cs typeface="Microsoft Sans Serif"/>
              </a:rPr>
              <a:t>o</a:t>
            </a:r>
            <a:r>
              <a:rPr sz="750" spc="-5" dirty="0">
                <a:solidFill>
                  <a:srgbClr val="3DCC58"/>
                </a:solidFill>
                <a:latin typeface="Microsoft Sans Serif"/>
                <a:cs typeface="Microsoft Sans Serif"/>
              </a:rPr>
              <a:t> </a:t>
            </a:r>
            <a:r>
              <a:rPr sz="750" spc="15" dirty="0">
                <a:solidFill>
                  <a:srgbClr val="3DCC58"/>
                </a:solidFill>
                <a:latin typeface="Microsoft Sans Serif"/>
                <a:cs typeface="Microsoft Sans Serif"/>
              </a:rPr>
              <a:t>“Enclavamiento</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spc="-5" dirty="0">
                <a:solidFill>
                  <a:srgbClr val="3DCC58"/>
                </a:solidFill>
                <a:latin typeface="Microsoft Sans Serif"/>
                <a:cs typeface="Microsoft Sans Serif"/>
              </a:rPr>
              <a:t> </a:t>
            </a:r>
            <a:r>
              <a:rPr sz="750" dirty="0">
                <a:solidFill>
                  <a:srgbClr val="3DCC58"/>
                </a:solidFill>
                <a:latin typeface="Microsoft Sans Serif"/>
                <a:cs typeface="Microsoft Sans Serif"/>
              </a:rPr>
              <a:t>Secuencia</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spc="-5" dirty="0">
                <a:solidFill>
                  <a:srgbClr val="3DCC58"/>
                </a:solidFill>
                <a:latin typeface="Microsoft Sans Serif"/>
                <a:cs typeface="Microsoft Sans Serif"/>
              </a:rPr>
              <a:t> </a:t>
            </a:r>
            <a:r>
              <a:rPr sz="750" spc="10" dirty="0">
                <a:solidFill>
                  <a:srgbClr val="3DCC58"/>
                </a:solidFill>
                <a:latin typeface="Microsoft Sans Serif"/>
                <a:cs typeface="Microsoft Sans Serif"/>
              </a:rPr>
              <a:t>Zonas”</a:t>
            </a:r>
            <a:r>
              <a:rPr sz="750" spc="-5" dirty="0">
                <a:solidFill>
                  <a:srgbClr val="3DCC58"/>
                </a:solidFill>
                <a:latin typeface="Microsoft Sans Serif"/>
                <a:cs typeface="Microsoft Sans Serif"/>
              </a:rPr>
              <a:t> </a:t>
            </a:r>
            <a:r>
              <a:rPr sz="750" spc="-25" dirty="0">
                <a:solidFill>
                  <a:srgbClr val="3DCC58"/>
                </a:solidFill>
                <a:latin typeface="Microsoft Sans Serif"/>
                <a:cs typeface="Microsoft Sans Serif"/>
              </a:rPr>
              <a:t>(ZSI)</a:t>
            </a:r>
            <a:endParaRPr sz="750" dirty="0">
              <a:latin typeface="Microsoft Sans Serif"/>
              <a:cs typeface="Microsoft Sans Serif"/>
            </a:endParaRPr>
          </a:p>
          <a:p>
            <a:pPr marL="12700" marR="5080">
              <a:lnSpc>
                <a:spcPct val="144400"/>
              </a:lnSpc>
            </a:pPr>
            <a:r>
              <a:rPr sz="750" spc="-10" dirty="0">
                <a:solidFill>
                  <a:srgbClr val="221915"/>
                </a:solidFill>
                <a:latin typeface="Microsoft Sans Serif"/>
                <a:cs typeface="Microsoft Sans Serif"/>
              </a:rPr>
              <a:t>Este</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tipo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se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puede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lograr</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interruptores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equipados</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unidades</a:t>
            </a:r>
            <a:r>
              <a:rPr lang="es-ES" sz="750" spc="20" dirty="0">
                <a:solidFill>
                  <a:srgbClr val="221915"/>
                </a:solidFill>
                <a:latin typeface="Microsoft Sans Serif"/>
                <a:cs typeface="Microsoft Sans Serif"/>
              </a:rPr>
              <a:t> </a:t>
            </a:r>
            <a:r>
              <a:rPr sz="750" spc="25" dirty="0">
                <a:solidFill>
                  <a:srgbClr val="221915"/>
                </a:solidFill>
                <a:latin typeface="Microsoft Sans Serif"/>
                <a:cs typeface="Microsoft Sans Serif"/>
              </a:rPr>
              <a:t>de </a:t>
            </a:r>
            <a:r>
              <a:rPr sz="750" spc="35" dirty="0">
                <a:solidFill>
                  <a:srgbClr val="221915"/>
                </a:solidFill>
                <a:latin typeface="Microsoft Sans Serif"/>
                <a:cs typeface="Microsoft Sans Serif"/>
              </a:rPr>
              <a:t>control </a:t>
            </a:r>
            <a:r>
              <a:rPr sz="750" spc="15" dirty="0">
                <a:solidFill>
                  <a:srgbClr val="221915"/>
                </a:solidFill>
                <a:latin typeface="Microsoft Sans Serif"/>
                <a:cs typeface="Microsoft Sans Serif"/>
              </a:rPr>
              <a:t>electrónicas </a:t>
            </a:r>
            <a:r>
              <a:rPr sz="750" spc="20" dirty="0">
                <a:solidFill>
                  <a:srgbClr val="221915"/>
                </a:solidFill>
                <a:latin typeface="Microsoft Sans Serif"/>
                <a:cs typeface="Microsoft Sans Serif"/>
              </a:rPr>
              <a:t>especialmente </a:t>
            </a:r>
            <a:r>
              <a:rPr sz="750" spc="15" dirty="0">
                <a:solidFill>
                  <a:srgbClr val="221915"/>
                </a:solidFill>
                <a:latin typeface="Microsoft Sans Serif"/>
                <a:cs typeface="Microsoft Sans Serif"/>
              </a:rPr>
              <a:t>diseñadas </a:t>
            </a:r>
            <a:r>
              <a:rPr sz="750" spc="-10" dirty="0">
                <a:solidFill>
                  <a:srgbClr val="221915"/>
                </a:solidFill>
                <a:latin typeface="Microsoft Sans Serif"/>
                <a:cs typeface="Microsoft Sans Serif"/>
              </a:rPr>
              <a:t>(</a:t>
            </a:r>
            <a:r>
              <a:rPr sz="750" spc="-10" dirty="0" err="1">
                <a:solidFill>
                  <a:srgbClr val="221915"/>
                </a:solidFill>
                <a:latin typeface="Microsoft Sans Serif"/>
                <a:cs typeface="Microsoft Sans Serif"/>
              </a:rPr>
              <a:t>ComPacT</a:t>
            </a:r>
            <a:r>
              <a:rPr lang="es-AR" sz="750" spc="-10" dirty="0">
                <a:solidFill>
                  <a:srgbClr val="221915"/>
                </a:solidFill>
                <a:latin typeface="Microsoft Sans Serif"/>
                <a:cs typeface="Microsoft Sans Serif"/>
              </a:rPr>
              <a:t>, </a:t>
            </a:r>
            <a:r>
              <a:rPr sz="750" spc="10" err="1">
                <a:solidFill>
                  <a:srgbClr val="221915"/>
                </a:solidFill>
                <a:latin typeface="Microsoft Sans Serif"/>
                <a:cs typeface="Microsoft Sans Serif"/>
              </a:rPr>
              <a:t>MasterPact</a:t>
            </a:r>
            <a:r>
              <a:rPr sz="750" spc="10" smtClean="0">
                <a:solidFill>
                  <a:srgbClr val="221915"/>
                </a:solidFill>
                <a:latin typeface="Microsoft Sans Serif"/>
                <a:cs typeface="Microsoft Sans Serif"/>
              </a:rPr>
              <a:t>)</a:t>
            </a:r>
            <a:r>
              <a:rPr lang="es-AR" sz="750" spc="10" dirty="0" smtClean="0">
                <a:solidFill>
                  <a:srgbClr val="221915"/>
                </a:solidFill>
                <a:latin typeface="Microsoft Sans Serif"/>
                <a:cs typeface="Microsoft Sans Serif"/>
              </a:rPr>
              <a:t>: </a:t>
            </a:r>
            <a:r>
              <a:rPr sz="750" spc="20" smtClean="0">
                <a:solidFill>
                  <a:srgbClr val="221915"/>
                </a:solidFill>
                <a:latin typeface="Microsoft Sans Serif"/>
                <a:cs typeface="Microsoft Sans Serif"/>
              </a:rPr>
              <a:t>solo </a:t>
            </a:r>
            <a:r>
              <a:rPr sz="750" dirty="0">
                <a:solidFill>
                  <a:srgbClr val="221915"/>
                </a:solidFill>
                <a:latin typeface="Microsoft Sans Serif"/>
                <a:cs typeface="Microsoft Sans Serif"/>
              </a:rPr>
              <a:t>las</a:t>
            </a:r>
            <a:r>
              <a:rPr lang="es-ES" sz="75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funciones</a:t>
            </a:r>
            <a:r>
              <a:rPr sz="750" spc="20" dirty="0">
                <a:solidFill>
                  <a:srgbClr val="221915"/>
                </a:solidFill>
                <a:latin typeface="Microsoft Sans Serif"/>
                <a:cs typeface="Microsoft Sans Serif"/>
              </a:rPr>
              <a:t> </a:t>
            </a:r>
            <a:r>
              <a:rPr sz="750" spc="25" dirty="0">
                <a:solidFill>
                  <a:srgbClr val="221915"/>
                </a:solidFill>
                <a:latin typeface="Microsoft Sans Serif"/>
                <a:cs typeface="Microsoft Sans Serif"/>
              </a:rPr>
              <a:t>de protección de </a:t>
            </a:r>
            <a:r>
              <a:rPr sz="750" spc="35" dirty="0">
                <a:solidFill>
                  <a:srgbClr val="221915"/>
                </a:solidFill>
                <a:latin typeface="Microsoft Sans Serif"/>
                <a:cs typeface="Microsoft Sans Serif"/>
              </a:rPr>
              <a:t>corto </a:t>
            </a:r>
            <a:r>
              <a:rPr sz="750" spc="15" dirty="0">
                <a:solidFill>
                  <a:srgbClr val="221915"/>
                </a:solidFill>
                <a:latin typeface="Microsoft Sans Serif"/>
                <a:cs typeface="Microsoft Sans Serif"/>
              </a:rPr>
              <a:t>plazo </a:t>
            </a:r>
            <a:r>
              <a:rPr sz="750" spc="5" dirty="0">
                <a:solidFill>
                  <a:srgbClr val="221915"/>
                </a:solidFill>
                <a:latin typeface="Microsoft Sans Serif"/>
                <a:cs typeface="Microsoft Sans Serif"/>
              </a:rPr>
              <a:t>(</a:t>
            </a:r>
            <a:r>
              <a:rPr sz="750" spc="5" dirty="0" err="1">
                <a:solidFill>
                  <a:srgbClr val="221915"/>
                </a:solidFill>
                <a:latin typeface="Microsoft Sans Serif"/>
                <a:cs typeface="Microsoft Sans Serif"/>
              </a:rPr>
              <a:t>Isd</a:t>
            </a:r>
            <a:r>
              <a:rPr lang="es-AR" sz="750" spc="5"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Tsd</a:t>
            </a:r>
            <a:r>
              <a:rPr sz="750" spc="-10" dirty="0">
                <a:solidFill>
                  <a:srgbClr val="221915"/>
                </a:solidFill>
                <a:latin typeface="Microsoft Sans Serif"/>
                <a:cs typeface="Microsoft Sans Serif"/>
              </a:rPr>
              <a:t>) </a:t>
            </a:r>
            <a:r>
              <a:rPr sz="750" spc="5" dirty="0">
                <a:solidFill>
                  <a:srgbClr val="221915"/>
                </a:solidFill>
                <a:latin typeface="Microsoft Sans Serif"/>
                <a:cs typeface="Microsoft Sans Serif"/>
              </a:rPr>
              <a:t>y </a:t>
            </a:r>
            <a:r>
              <a:rPr sz="750" spc="25" dirty="0">
                <a:solidFill>
                  <a:srgbClr val="221915"/>
                </a:solidFill>
                <a:latin typeface="Microsoft Sans Serif"/>
                <a:cs typeface="Microsoft Sans Serif"/>
              </a:rPr>
              <a:t>protección de </a:t>
            </a:r>
            <a:r>
              <a:rPr sz="750" spc="20" dirty="0">
                <a:solidFill>
                  <a:srgbClr val="221915"/>
                </a:solidFill>
                <a:latin typeface="Microsoft Sans Serif"/>
                <a:cs typeface="Microsoft Sans Serif"/>
              </a:rPr>
              <a:t>falla </a:t>
            </a:r>
            <a:r>
              <a:rPr sz="750" dirty="0">
                <a:solidFill>
                  <a:srgbClr val="221915"/>
                </a:solidFill>
                <a:latin typeface="Microsoft Sans Serif"/>
                <a:cs typeface="Microsoft Sans Serif"/>
              </a:rPr>
              <a:t>a </a:t>
            </a:r>
            <a:r>
              <a:rPr sz="750" spc="35" dirty="0">
                <a:solidFill>
                  <a:srgbClr val="221915"/>
                </a:solidFill>
                <a:latin typeface="Microsoft Sans Serif"/>
                <a:cs typeface="Microsoft Sans Serif"/>
              </a:rPr>
              <a:t>tierra </a:t>
            </a:r>
            <a:r>
              <a:rPr sz="750" spc="-45" dirty="0">
                <a:solidFill>
                  <a:srgbClr val="221915"/>
                </a:solidFill>
                <a:latin typeface="Microsoft Sans Serif"/>
                <a:cs typeface="Microsoft Sans Serif"/>
              </a:rPr>
              <a:t>(GFP)</a:t>
            </a:r>
            <a:r>
              <a:rPr lang="es-ES" sz="750" spc="-45" dirty="0">
                <a:solidFill>
                  <a:srgbClr val="221915"/>
                </a:solidFill>
                <a:latin typeface="Microsoft Sans Serif"/>
                <a:cs typeface="Microsoft Sans Serif"/>
              </a:rPr>
              <a:t> </a:t>
            </a:r>
            <a:r>
              <a:rPr sz="750" spc="25" dirty="0">
                <a:solidFill>
                  <a:srgbClr val="221915"/>
                </a:solidFill>
                <a:latin typeface="Microsoft Sans Serif"/>
                <a:cs typeface="Microsoft Sans Serif"/>
              </a:rPr>
              <a:t>de </a:t>
            </a:r>
            <a:r>
              <a:rPr sz="750" spc="10" dirty="0">
                <a:solidFill>
                  <a:srgbClr val="221915"/>
                </a:solidFill>
                <a:latin typeface="Microsoft Sans Serif"/>
                <a:cs typeface="Microsoft Sans Serif"/>
              </a:rPr>
              <a:t>los </a:t>
            </a:r>
            <a:r>
              <a:rPr sz="750" spc="20" dirty="0">
                <a:solidFill>
                  <a:srgbClr val="221915"/>
                </a:solidFill>
                <a:latin typeface="Microsoft Sans Serif"/>
                <a:cs typeface="Microsoft Sans Serif"/>
              </a:rPr>
              <a:t>dispositivos </a:t>
            </a:r>
            <a:r>
              <a:rPr sz="750" spc="25" dirty="0">
                <a:solidFill>
                  <a:srgbClr val="221915"/>
                </a:solidFill>
                <a:latin typeface="Microsoft Sans Serif"/>
                <a:cs typeface="Microsoft Sans Serif"/>
              </a:rPr>
              <a:t>controlados </a:t>
            </a:r>
            <a:r>
              <a:rPr sz="750" spc="20" dirty="0">
                <a:solidFill>
                  <a:srgbClr val="221915"/>
                </a:solidFill>
                <a:latin typeface="Microsoft Sans Serif"/>
                <a:cs typeface="Microsoft Sans Serif"/>
              </a:rPr>
              <a:t>son </a:t>
            </a:r>
            <a:r>
              <a:rPr sz="750" spc="25" dirty="0">
                <a:solidFill>
                  <a:srgbClr val="221915"/>
                </a:solidFill>
                <a:latin typeface="Microsoft Sans Serif"/>
                <a:cs typeface="Microsoft Sans Serif"/>
              </a:rPr>
              <a:t>administradas </a:t>
            </a:r>
            <a:r>
              <a:rPr sz="750" spc="45" dirty="0">
                <a:solidFill>
                  <a:srgbClr val="221915"/>
                </a:solidFill>
                <a:latin typeface="Microsoft Sans Serif"/>
                <a:cs typeface="Microsoft Sans Serif"/>
              </a:rPr>
              <a:t>por </a:t>
            </a:r>
            <a:r>
              <a:rPr sz="750" spc="15" dirty="0">
                <a:solidFill>
                  <a:srgbClr val="221915"/>
                </a:solidFill>
                <a:latin typeface="Microsoft Sans Serif"/>
                <a:cs typeface="Microsoft Sans Serif"/>
              </a:rPr>
              <a:t>selectividad lógica. </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En</a:t>
            </a:r>
            <a:r>
              <a:rPr lang="es-ES" sz="750" spc="-20" dirty="0">
                <a:solidFill>
                  <a:srgbClr val="221915"/>
                </a:solidFill>
                <a:latin typeface="Microsoft Sans Serif"/>
                <a:cs typeface="Microsoft Sans Serif"/>
              </a:rPr>
              <a:t> </a:t>
            </a:r>
            <a:r>
              <a:rPr sz="750" spc="25" dirty="0">
                <a:solidFill>
                  <a:srgbClr val="221915"/>
                </a:solidFill>
                <a:latin typeface="Microsoft Sans Serif"/>
                <a:cs typeface="Microsoft Sans Serif"/>
              </a:rPr>
              <a:t>particular</a:t>
            </a:r>
            <a:r>
              <a:rPr lang="es-AR"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función</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Protección</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Instantánea</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no</a:t>
            </a:r>
            <a:r>
              <a:rPr sz="750" spc="-5" dirty="0">
                <a:solidFill>
                  <a:srgbClr val="221915"/>
                </a:solidFill>
                <a:latin typeface="Microsoft Sans Serif"/>
                <a:cs typeface="Microsoft Sans Serif"/>
              </a:rPr>
              <a:t> se</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ve</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afectada.</a:t>
            </a:r>
            <a:endParaRPr sz="750" dirty="0">
              <a:latin typeface="Microsoft Sans Serif"/>
              <a:cs typeface="Microsoft Sans Serif"/>
            </a:endParaRPr>
          </a:p>
        </p:txBody>
      </p:sp>
      <p:sp>
        <p:nvSpPr>
          <p:cNvPr id="54" name="object 54"/>
          <p:cNvSpPr txBox="1"/>
          <p:nvPr/>
        </p:nvSpPr>
        <p:spPr>
          <a:xfrm>
            <a:off x="11308195" y="5493420"/>
            <a:ext cx="593725" cy="230832"/>
          </a:xfrm>
          <a:prstGeom prst="rect">
            <a:avLst/>
          </a:prstGeom>
        </p:spPr>
        <p:txBody>
          <a:bodyPr vert="horz" wrap="square" lIns="0" tIns="12700" rIns="0" bIns="0" rtlCol="0">
            <a:spAutoFit/>
          </a:bodyPr>
          <a:lstStyle/>
          <a:p>
            <a:pPr marL="12700">
              <a:lnSpc>
                <a:spcPts val="935"/>
              </a:lnSpc>
              <a:spcBef>
                <a:spcPts val="100"/>
              </a:spcBef>
            </a:pPr>
            <a:r>
              <a:rPr sz="800" spc="25" dirty="0">
                <a:solidFill>
                  <a:srgbClr val="221915"/>
                </a:solidFill>
                <a:latin typeface="Microsoft Sans Serif"/>
                <a:cs typeface="Microsoft Sans Serif"/>
              </a:rPr>
              <a:t>entrelazado</a:t>
            </a:r>
            <a:endParaRPr sz="800">
              <a:latin typeface="Microsoft Sans Serif"/>
              <a:cs typeface="Microsoft Sans Serif"/>
            </a:endParaRPr>
          </a:p>
          <a:p>
            <a:pPr marL="16510">
              <a:lnSpc>
                <a:spcPts val="815"/>
              </a:lnSpc>
            </a:pPr>
            <a:r>
              <a:rPr sz="700" spc="35" dirty="0">
                <a:solidFill>
                  <a:srgbClr val="221915"/>
                </a:solidFill>
                <a:latin typeface="Microsoft Sans Serif"/>
                <a:cs typeface="Microsoft Sans Serif"/>
              </a:rPr>
              <a:t>orden</a:t>
            </a:r>
            <a:endParaRPr sz="700">
              <a:latin typeface="Microsoft Sans Serif"/>
              <a:cs typeface="Microsoft Sans Serif"/>
            </a:endParaRPr>
          </a:p>
        </p:txBody>
      </p:sp>
      <p:sp>
        <p:nvSpPr>
          <p:cNvPr id="55" name="object 55"/>
          <p:cNvSpPr txBox="1"/>
          <p:nvPr/>
        </p:nvSpPr>
        <p:spPr>
          <a:xfrm>
            <a:off x="10362667" y="5551459"/>
            <a:ext cx="174625" cy="151323"/>
          </a:xfrm>
          <a:prstGeom prst="rect">
            <a:avLst/>
          </a:prstGeom>
        </p:spPr>
        <p:txBody>
          <a:bodyPr vert="horz" wrap="square" lIns="0" tIns="12700" rIns="0" bIns="0" rtlCol="0">
            <a:spAutoFit/>
          </a:bodyPr>
          <a:lstStyle/>
          <a:p>
            <a:pPr marL="12700">
              <a:spcBef>
                <a:spcPts val="100"/>
              </a:spcBef>
            </a:pPr>
            <a:r>
              <a:rPr sz="900" spc="10" dirty="0">
                <a:solidFill>
                  <a:srgbClr val="221915"/>
                </a:solidFill>
                <a:latin typeface="Microsoft Sans Serif"/>
                <a:cs typeface="Microsoft Sans Serif"/>
              </a:rPr>
              <a:t>D2</a:t>
            </a:r>
            <a:endParaRPr sz="900">
              <a:latin typeface="Microsoft Sans Serif"/>
              <a:cs typeface="Microsoft Sans Serif"/>
            </a:endParaRPr>
          </a:p>
        </p:txBody>
      </p:sp>
      <p:sp>
        <p:nvSpPr>
          <p:cNvPr id="56" name="object 56"/>
          <p:cNvSpPr txBox="1"/>
          <p:nvPr/>
        </p:nvSpPr>
        <p:spPr>
          <a:xfrm>
            <a:off x="11308195" y="6075817"/>
            <a:ext cx="593725" cy="230832"/>
          </a:xfrm>
          <a:prstGeom prst="rect">
            <a:avLst/>
          </a:prstGeom>
        </p:spPr>
        <p:txBody>
          <a:bodyPr vert="horz" wrap="square" lIns="0" tIns="12700" rIns="0" bIns="0" rtlCol="0">
            <a:spAutoFit/>
          </a:bodyPr>
          <a:lstStyle/>
          <a:p>
            <a:pPr marL="12700">
              <a:lnSpc>
                <a:spcPts val="935"/>
              </a:lnSpc>
              <a:spcBef>
                <a:spcPts val="100"/>
              </a:spcBef>
            </a:pPr>
            <a:r>
              <a:rPr sz="800" spc="25" dirty="0">
                <a:solidFill>
                  <a:srgbClr val="221915"/>
                </a:solidFill>
                <a:latin typeface="Microsoft Sans Serif"/>
                <a:cs typeface="Microsoft Sans Serif"/>
              </a:rPr>
              <a:t>entrelazado</a:t>
            </a:r>
            <a:endParaRPr sz="800">
              <a:latin typeface="Microsoft Sans Serif"/>
              <a:cs typeface="Microsoft Sans Serif"/>
            </a:endParaRPr>
          </a:p>
          <a:p>
            <a:pPr marL="16510">
              <a:lnSpc>
                <a:spcPts val="815"/>
              </a:lnSpc>
            </a:pPr>
            <a:r>
              <a:rPr sz="700" spc="35" dirty="0">
                <a:solidFill>
                  <a:srgbClr val="221915"/>
                </a:solidFill>
                <a:latin typeface="Microsoft Sans Serif"/>
                <a:cs typeface="Microsoft Sans Serif"/>
              </a:rPr>
              <a:t>orden</a:t>
            </a:r>
            <a:endParaRPr sz="700">
              <a:latin typeface="Microsoft Sans Serif"/>
              <a:cs typeface="Microsoft Sans Serif"/>
            </a:endParaRPr>
          </a:p>
        </p:txBody>
      </p:sp>
      <p:sp>
        <p:nvSpPr>
          <p:cNvPr id="57" name="object 57"/>
          <p:cNvSpPr txBox="1"/>
          <p:nvPr/>
        </p:nvSpPr>
        <p:spPr>
          <a:xfrm>
            <a:off x="5617300" y="6143439"/>
            <a:ext cx="3703320" cy="520700"/>
          </a:xfrm>
          <a:prstGeom prst="rect">
            <a:avLst/>
          </a:prstGeom>
        </p:spPr>
        <p:txBody>
          <a:bodyPr vert="horz" wrap="square" lIns="0" tIns="12700" rIns="0" bIns="0" rtlCol="0">
            <a:spAutoFit/>
          </a:bodyPr>
          <a:lstStyle/>
          <a:p>
            <a:pPr marL="12700" marR="5080">
              <a:lnSpc>
                <a:spcPct val="154700"/>
              </a:lnSpc>
              <a:spcBef>
                <a:spcPts val="100"/>
              </a:spcBef>
            </a:pPr>
            <a:r>
              <a:rPr sz="700" spc="20" dirty="0">
                <a:solidFill>
                  <a:srgbClr val="221915"/>
                </a:solidFill>
                <a:latin typeface="Microsoft Sans Serif"/>
                <a:cs typeface="Microsoft Sans Serif"/>
              </a:rPr>
              <a:t>Un beneficio de </a:t>
            </a:r>
            <a:r>
              <a:rPr sz="700" spc="10" dirty="0">
                <a:solidFill>
                  <a:srgbClr val="221915"/>
                </a:solidFill>
                <a:latin typeface="Microsoft Sans Serif"/>
                <a:cs typeface="Microsoft Sans Serif"/>
              </a:rPr>
              <a:t>esta </a:t>
            </a:r>
            <a:r>
              <a:rPr sz="700" spc="20" dirty="0">
                <a:solidFill>
                  <a:srgbClr val="221915"/>
                </a:solidFill>
                <a:latin typeface="Microsoft Sans Serif"/>
                <a:cs typeface="Microsoft Sans Serif"/>
              </a:rPr>
              <a:t>solución </a:t>
            </a:r>
            <a:r>
              <a:rPr sz="700" spc="-5" dirty="0">
                <a:solidFill>
                  <a:srgbClr val="221915"/>
                </a:solidFill>
                <a:latin typeface="Microsoft Sans Serif"/>
                <a:cs typeface="Microsoft Sans Serif"/>
              </a:rPr>
              <a:t>es </a:t>
            </a:r>
            <a:r>
              <a:rPr sz="700" spc="30" dirty="0">
                <a:solidFill>
                  <a:srgbClr val="221915"/>
                </a:solidFill>
                <a:latin typeface="Microsoft Sans Serif"/>
                <a:cs typeface="Microsoft Sans Serif"/>
              </a:rPr>
              <a:t>tener </a:t>
            </a:r>
            <a:r>
              <a:rPr sz="700" spc="40" dirty="0">
                <a:solidFill>
                  <a:srgbClr val="221915"/>
                </a:solidFill>
                <a:latin typeface="Microsoft Sans Serif"/>
                <a:cs typeface="Microsoft Sans Serif"/>
              </a:rPr>
              <a:t>un </a:t>
            </a:r>
            <a:r>
              <a:rPr sz="700" spc="35" dirty="0">
                <a:solidFill>
                  <a:srgbClr val="221915"/>
                </a:solidFill>
                <a:latin typeface="Microsoft Sans Serif"/>
                <a:cs typeface="Microsoft Sans Serif"/>
              </a:rPr>
              <a:t>tiempo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disparo </a:t>
            </a:r>
            <a:r>
              <a:rPr sz="700" spc="30" dirty="0">
                <a:solidFill>
                  <a:srgbClr val="221915"/>
                </a:solidFill>
                <a:latin typeface="Microsoft Sans Serif"/>
                <a:cs typeface="Microsoft Sans Serif"/>
              </a:rPr>
              <a:t>corto </a:t>
            </a:r>
            <a:r>
              <a:rPr sz="700" spc="20" dirty="0">
                <a:solidFill>
                  <a:srgbClr val="221915"/>
                </a:solidFill>
                <a:latin typeface="Microsoft Sans Serif"/>
                <a:cs typeface="Microsoft Sans Serif"/>
              </a:rPr>
              <a:t>con </a:t>
            </a:r>
            <a:r>
              <a:rPr sz="700" spc="40">
                <a:solidFill>
                  <a:srgbClr val="221915"/>
                </a:solidFill>
                <a:latin typeface="Microsoft Sans Serif"/>
                <a:cs typeface="Microsoft Sans Serif"/>
              </a:rPr>
              <a:t>un </a:t>
            </a:r>
            <a:r>
              <a:rPr lang="es-AR" sz="700" spc="30" dirty="0" smtClean="0">
                <a:solidFill>
                  <a:srgbClr val="221915"/>
                </a:solidFill>
                <a:latin typeface="Microsoft Sans Serif"/>
                <a:cs typeface="Microsoft Sans Serif"/>
              </a:rPr>
              <a:t>interruptor</a:t>
            </a:r>
            <a:r>
              <a:rPr sz="700" spc="30" smtClean="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categoría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B</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temporal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multinivel</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implica</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lang="es-ES" sz="700" spc="4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tiempo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actuación</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prolongado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origen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instalación.</a:t>
            </a:r>
            <a:endParaRPr sz="700" dirty="0">
              <a:latin typeface="Microsoft Sans Serif"/>
              <a:cs typeface="Microsoft Sans Serif"/>
            </a:endParaRPr>
          </a:p>
        </p:txBody>
      </p:sp>
      <p:sp>
        <p:nvSpPr>
          <p:cNvPr id="58" name="object 58"/>
          <p:cNvSpPr txBox="1"/>
          <p:nvPr/>
        </p:nvSpPr>
        <p:spPr>
          <a:xfrm>
            <a:off x="10787324" y="6143409"/>
            <a:ext cx="174625" cy="151323"/>
          </a:xfrm>
          <a:prstGeom prst="rect">
            <a:avLst/>
          </a:prstGeom>
        </p:spPr>
        <p:txBody>
          <a:bodyPr vert="horz" wrap="square" lIns="0" tIns="12700" rIns="0" bIns="0" rtlCol="0">
            <a:spAutoFit/>
          </a:bodyPr>
          <a:lstStyle/>
          <a:p>
            <a:pPr marL="12700">
              <a:spcBef>
                <a:spcPts val="100"/>
              </a:spcBef>
            </a:pPr>
            <a:r>
              <a:rPr sz="900" spc="10" dirty="0">
                <a:solidFill>
                  <a:srgbClr val="221915"/>
                </a:solidFill>
                <a:latin typeface="Microsoft Sans Serif"/>
                <a:cs typeface="Microsoft Sans Serif"/>
              </a:rPr>
              <a:t>D3</a:t>
            </a:r>
            <a:endParaRPr sz="900">
              <a:latin typeface="Microsoft Sans Serif"/>
              <a:cs typeface="Microsoft Sans Serif"/>
            </a:endParaRPr>
          </a:p>
        </p:txBody>
      </p:sp>
      <p:sp>
        <p:nvSpPr>
          <p:cNvPr id="59" name="object 59"/>
          <p:cNvSpPr txBox="1"/>
          <p:nvPr/>
        </p:nvSpPr>
        <p:spPr>
          <a:xfrm>
            <a:off x="9963100" y="6952837"/>
            <a:ext cx="902335" cy="135935"/>
          </a:xfrm>
          <a:prstGeom prst="rect">
            <a:avLst/>
          </a:prstGeom>
        </p:spPr>
        <p:txBody>
          <a:bodyPr vert="horz" wrap="square" lIns="0" tIns="12700" rIns="0" bIns="0" rtlCol="0">
            <a:spAutoFit/>
          </a:bodyPr>
          <a:lstStyle/>
          <a:p>
            <a:pPr marL="12700">
              <a:spcBef>
                <a:spcPts val="100"/>
              </a:spcBef>
            </a:pPr>
            <a:r>
              <a:rPr sz="800" spc="10" dirty="0">
                <a:solidFill>
                  <a:srgbClr val="616468"/>
                </a:solidFill>
                <a:latin typeface="Microsoft Sans Serif"/>
                <a:cs typeface="Microsoft Sans Serif"/>
              </a:rPr>
              <a:t>Selectividad</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lógica</a:t>
            </a:r>
            <a:endParaRPr sz="800">
              <a:latin typeface="Microsoft Sans Serif"/>
              <a:cs typeface="Microsoft Sans Serif"/>
            </a:endParaRPr>
          </a:p>
        </p:txBody>
      </p:sp>
      <p:sp>
        <p:nvSpPr>
          <p:cNvPr id="60" name="object 60"/>
          <p:cNvSpPr txBox="1"/>
          <p:nvPr/>
        </p:nvSpPr>
        <p:spPr>
          <a:xfrm>
            <a:off x="5617300" y="6968800"/>
            <a:ext cx="3616960" cy="355600"/>
          </a:xfrm>
          <a:prstGeom prst="rect">
            <a:avLst/>
          </a:prstGeom>
        </p:spPr>
        <p:txBody>
          <a:bodyPr vert="horz" wrap="square" lIns="0" tIns="12700" rIns="0" bIns="0" rtlCol="0">
            <a:spAutoFit/>
          </a:bodyPr>
          <a:lstStyle/>
          <a:p>
            <a:pPr marL="12700" marR="5080">
              <a:lnSpc>
                <a:spcPct val="154700"/>
              </a:lnSpc>
              <a:spcBef>
                <a:spcPts val="100"/>
              </a:spcBef>
            </a:pPr>
            <a:r>
              <a:rPr sz="700" spc="5" smtClean="0">
                <a:solidFill>
                  <a:srgbClr val="221915"/>
                </a:solidFill>
                <a:latin typeface="Microsoft Sans Serif"/>
                <a:cs typeface="Microsoft Sans Serif"/>
              </a:rPr>
              <a:t>Nota</a:t>
            </a:r>
            <a:r>
              <a:rPr lang="es-AR" sz="700" spc="5" dirty="0" smtClean="0">
                <a:solidFill>
                  <a:srgbClr val="221915"/>
                </a:solidFill>
                <a:latin typeface="Microsoft Sans Serif"/>
                <a:cs typeface="Microsoft Sans Serif"/>
              </a:rPr>
              <a:t>: </a:t>
            </a:r>
            <a:r>
              <a:rPr sz="700" spc="5" smtClean="0">
                <a:solidFill>
                  <a:srgbClr val="221915"/>
                </a:solidFill>
                <a:latin typeface="Microsoft Sans Serif"/>
                <a:cs typeface="Microsoft Sans Serif"/>
              </a:rPr>
              <a:t>Esta</a:t>
            </a:r>
            <a:r>
              <a:rPr sz="700" smtClean="0">
                <a:solidFill>
                  <a:srgbClr val="221915"/>
                </a:solidFill>
                <a:latin typeface="Microsoft Sans Serif"/>
                <a:cs typeface="Microsoft Sans Serif"/>
              </a:rPr>
              <a:t> </a:t>
            </a:r>
            <a:r>
              <a:rPr sz="700" spc="10" dirty="0">
                <a:solidFill>
                  <a:srgbClr val="221915"/>
                </a:solidFill>
                <a:latin typeface="Microsoft Sans Serif"/>
                <a:cs typeface="Microsoft Sans Serif"/>
              </a:rPr>
              <a:t>técnica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puede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ayudar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25" dirty="0">
                <a:solidFill>
                  <a:srgbClr val="221915"/>
                </a:solidFill>
                <a:latin typeface="Microsoft Sans Serif"/>
                <a:cs typeface="Microsoft Sans Serif"/>
              </a:rPr>
              <a:t>garantizar</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incluso</a:t>
            </a:r>
            <a:r>
              <a:rPr sz="700" dirty="0">
                <a:solidFill>
                  <a:srgbClr val="221915"/>
                </a:solidFill>
                <a:latin typeface="Microsoft Sans Serif"/>
                <a:cs typeface="Microsoft Sans Serif"/>
              </a:rPr>
              <a:t> </a:t>
            </a:r>
            <a:r>
              <a:rPr sz="700" spc="20">
                <a:solidFill>
                  <a:srgbClr val="221915"/>
                </a:solidFill>
                <a:latin typeface="Microsoft Sans Serif"/>
                <a:cs typeface="Microsoft Sans Serif"/>
              </a:rPr>
              <a:t>con</a:t>
            </a:r>
            <a:r>
              <a:rPr sz="70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sz="700" spc="5" smtClean="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clasificaciones</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similares.</a:t>
            </a:r>
            <a:endParaRPr sz="700" dirty="0">
              <a:latin typeface="Microsoft Sans Serif"/>
              <a:cs typeface="Microsoft Sans Serif"/>
            </a:endParaRPr>
          </a:p>
        </p:txBody>
      </p:sp>
      <p:sp>
        <p:nvSpPr>
          <p:cNvPr id="61" name="object 61"/>
          <p:cNvSpPr txBox="1"/>
          <p:nvPr/>
        </p:nvSpPr>
        <p:spPr>
          <a:xfrm>
            <a:off x="10536557" y="9478601"/>
            <a:ext cx="1746885" cy="151323"/>
          </a:xfrm>
          <a:prstGeom prst="rect">
            <a:avLst/>
          </a:prstGeom>
        </p:spPr>
        <p:txBody>
          <a:bodyPr vert="horz" wrap="square" lIns="0" tIns="12700" rIns="0" bIns="0" rtlCol="0">
            <a:spAutoFit/>
          </a:bodyPr>
          <a:lstStyle/>
          <a:p>
            <a:pPr marL="12700">
              <a:spcBef>
                <a:spcPts val="100"/>
              </a:spcBef>
              <a:tabLst>
                <a:tab pos="160274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41</a:t>
            </a:r>
            <a:endParaRPr sz="900">
              <a:latin typeface="Microsoft Sans Serif"/>
              <a:cs typeface="Microsoft Sans Serif"/>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21527" y="4895990"/>
            <a:ext cx="6638544" cy="4202899"/>
          </a:xfrm>
          <a:prstGeom prst="rect">
            <a:avLst/>
          </a:prstGeom>
        </p:spPr>
      </p:pic>
      <p:sp>
        <p:nvSpPr>
          <p:cNvPr id="3" name="object 3"/>
          <p:cNvSpPr txBox="1"/>
          <p:nvPr/>
        </p:nvSpPr>
        <p:spPr>
          <a:xfrm>
            <a:off x="5609499" y="1175254"/>
            <a:ext cx="5285740" cy="878446"/>
          </a:xfrm>
          <a:prstGeom prst="rect">
            <a:avLst/>
          </a:prstGeom>
        </p:spPr>
        <p:txBody>
          <a:bodyPr vert="horz" wrap="square" lIns="0" tIns="67310" rIns="0" bIns="0" rtlCol="0">
            <a:spAutoFit/>
          </a:bodyPr>
          <a:lstStyle/>
          <a:p>
            <a:pPr marL="12700">
              <a:spcBef>
                <a:spcPts val="530"/>
              </a:spcBef>
            </a:pPr>
            <a:r>
              <a:rPr sz="850" spc="25" dirty="0">
                <a:solidFill>
                  <a:srgbClr val="3DCC58"/>
                </a:solidFill>
                <a:latin typeface="Microsoft Sans Serif"/>
                <a:cs typeface="Microsoft Sans Serif"/>
              </a:rPr>
              <a:t>Operación</a:t>
            </a:r>
            <a:endParaRPr sz="850" dirty="0">
              <a:latin typeface="Microsoft Sans Serif"/>
              <a:cs typeface="Microsoft Sans Serif"/>
            </a:endParaRPr>
          </a:p>
          <a:p>
            <a:pPr marL="12700" marR="5080">
              <a:lnSpc>
                <a:spcPts val="1300"/>
              </a:lnSpc>
              <a:spcBef>
                <a:spcPts val="80"/>
              </a:spcBef>
            </a:pPr>
            <a:r>
              <a:rPr sz="750" spc="25" dirty="0">
                <a:solidFill>
                  <a:srgbClr val="221915"/>
                </a:solidFill>
                <a:latin typeface="Microsoft Sans Serif"/>
                <a:cs typeface="Microsoft Sans Serif"/>
              </a:rPr>
              <a:t>Un</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hilo</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piloto</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conecta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dirty="0">
                <a:solidFill>
                  <a:srgbClr val="221915"/>
                </a:solidFill>
                <a:latin typeface="Microsoft Sans Serif"/>
                <a:cs typeface="Microsoft Sans Serif"/>
              </a:rPr>
              <a:t> </a:t>
            </a:r>
            <a:r>
              <a:rPr sz="750" spc="45" dirty="0">
                <a:solidFill>
                  <a:srgbClr val="221915"/>
                </a:solidFill>
                <a:latin typeface="Microsoft Sans Serif"/>
                <a:cs typeface="Microsoft Sans Serif"/>
              </a:rPr>
              <a:t>forma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cascada</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los</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protección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instalación.</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Cuando</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ocurre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spc="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falla</a:t>
            </a:r>
            <a:r>
              <a:rPr lang="es-AR" sz="750" spc="15" dirty="0">
                <a:solidFill>
                  <a:srgbClr val="221915"/>
                </a:solidFill>
                <a:latin typeface="Microsoft Sans Serif"/>
                <a:cs typeface="Microsoft Sans Serif"/>
              </a:rPr>
              <a:t>, </a:t>
            </a:r>
            <a:r>
              <a:rPr sz="750" spc="5" err="1">
                <a:solidFill>
                  <a:srgbClr val="221915"/>
                </a:solidFill>
                <a:latin typeface="Microsoft Sans Serif"/>
                <a:cs typeface="Microsoft Sans Serif"/>
              </a:rPr>
              <a:t>cada</a:t>
            </a:r>
            <a:r>
              <a:rPr sz="750" spc="5">
                <a:solidFill>
                  <a:srgbClr val="221915"/>
                </a:solidFill>
                <a:latin typeface="Microsoft Sans Serif"/>
                <a:cs typeface="Microsoft Sans Serif"/>
              </a:rPr>
              <a:t> </a:t>
            </a:r>
            <a:r>
              <a:rPr lang="es-AR" sz="750" spc="30" dirty="0" smtClean="0">
                <a:solidFill>
                  <a:srgbClr val="221915"/>
                </a:solidFill>
                <a:latin typeface="Microsoft Sans Serif"/>
                <a:cs typeface="Microsoft Sans Serif"/>
              </a:rPr>
              <a:t>interruptor</a:t>
            </a:r>
            <a:r>
              <a:rPr sz="750" spc="30" smtClean="0">
                <a:solidFill>
                  <a:srgbClr val="221915"/>
                </a:solidFill>
                <a:latin typeface="Microsoft Sans Serif"/>
                <a:cs typeface="Microsoft Sans Serif"/>
              </a:rPr>
              <a:t> </a:t>
            </a:r>
            <a:r>
              <a:rPr sz="750" spc="15" dirty="0">
                <a:solidFill>
                  <a:srgbClr val="221915"/>
                </a:solidFill>
                <a:latin typeface="Microsoft Sans Serif"/>
                <a:cs typeface="Microsoft Sans Serif"/>
              </a:rPr>
              <a:t>aguas </a:t>
            </a:r>
            <a:r>
              <a:rPr sz="750" spc="30" dirty="0">
                <a:solidFill>
                  <a:srgbClr val="221915"/>
                </a:solidFill>
                <a:latin typeface="Microsoft Sans Serif"/>
                <a:cs typeface="Microsoft Sans Serif"/>
              </a:rPr>
              <a:t>arriba </a:t>
            </a:r>
            <a:r>
              <a:rPr sz="750" spc="25" dirty="0">
                <a:solidFill>
                  <a:srgbClr val="221915"/>
                </a:solidFill>
                <a:latin typeface="Microsoft Sans Serif"/>
                <a:cs typeface="Microsoft Sans Serif"/>
              </a:rPr>
              <a:t>de </a:t>
            </a:r>
            <a:r>
              <a:rPr sz="750" spc="10" dirty="0">
                <a:solidFill>
                  <a:srgbClr val="221915"/>
                </a:solidFill>
                <a:latin typeface="Microsoft Sans Serif"/>
                <a:cs typeface="Microsoft Sans Serif"/>
              </a:rPr>
              <a:t>la </a:t>
            </a:r>
            <a:r>
              <a:rPr sz="750" spc="20" dirty="0">
                <a:solidFill>
                  <a:srgbClr val="221915"/>
                </a:solidFill>
                <a:latin typeface="Microsoft Sans Serif"/>
                <a:cs typeface="Microsoft Sans Serif"/>
              </a:rPr>
              <a:t>falla (detectando </a:t>
            </a:r>
            <a:r>
              <a:rPr sz="750" spc="30" dirty="0">
                <a:solidFill>
                  <a:srgbClr val="221915"/>
                </a:solidFill>
                <a:latin typeface="Microsoft Sans Serif"/>
                <a:cs typeface="Microsoft Sans Serif"/>
              </a:rPr>
              <a:t>una </a:t>
            </a:r>
            <a:r>
              <a:rPr sz="750" spc="10" dirty="0">
                <a:solidFill>
                  <a:srgbClr val="221915"/>
                </a:solidFill>
                <a:latin typeface="Microsoft Sans Serif"/>
                <a:cs typeface="Microsoft Sans Serif"/>
              </a:rPr>
              <a:t>falla) </a:t>
            </a:r>
            <a:r>
              <a:rPr sz="750" spc="15" dirty="0">
                <a:solidFill>
                  <a:srgbClr val="221915"/>
                </a:solidFill>
                <a:latin typeface="Microsoft Sans Serif"/>
                <a:cs typeface="Microsoft Sans Serif"/>
              </a:rPr>
              <a:t>envía </a:t>
            </a:r>
            <a:r>
              <a:rPr sz="750" spc="30" dirty="0">
                <a:solidFill>
                  <a:srgbClr val="221915"/>
                </a:solidFill>
                <a:latin typeface="Microsoft Sans Serif"/>
                <a:cs typeface="Microsoft Sans Serif"/>
              </a:rPr>
              <a:t>una </a:t>
            </a:r>
            <a:r>
              <a:rPr sz="750" spc="35" dirty="0">
                <a:solidFill>
                  <a:srgbClr val="221915"/>
                </a:solidFill>
                <a:latin typeface="Microsoft Sans Serif"/>
                <a:cs typeface="Microsoft Sans Serif"/>
              </a:rPr>
              <a:t>orden </a:t>
            </a:r>
            <a:r>
              <a:rPr sz="750" spc="5" dirty="0">
                <a:solidFill>
                  <a:srgbClr val="221915"/>
                </a:solidFill>
                <a:latin typeface="Microsoft Sans Serif"/>
                <a:cs typeface="Microsoft Sans Serif"/>
              </a:rPr>
              <a:t>(salida </a:t>
            </a:r>
            <a:r>
              <a:rPr sz="750" spc="25" dirty="0">
                <a:solidFill>
                  <a:srgbClr val="221915"/>
                </a:solidFill>
                <a:latin typeface="Microsoft Sans Serif"/>
                <a:cs typeface="Microsoft Sans Serif"/>
              </a:rPr>
              <a:t>de </a:t>
            </a:r>
            <a:r>
              <a:rPr sz="750" spc="30" dirty="0">
                <a:solidFill>
                  <a:srgbClr val="221915"/>
                </a:solidFill>
                <a:latin typeface="Microsoft Sans Serif"/>
                <a:cs typeface="Microsoft Sans Serif"/>
              </a:rPr>
              <a:t>alto </a:t>
            </a:r>
            <a:r>
              <a:rPr sz="750" spc="10" dirty="0">
                <a:solidFill>
                  <a:srgbClr val="221915"/>
                </a:solidFill>
                <a:latin typeface="Microsoft Sans Serif"/>
                <a:cs typeface="Microsoft Sans Serif"/>
              </a:rPr>
              <a:t>nivel) </a:t>
            </a:r>
            <a:r>
              <a:rPr sz="750" spc="5" dirty="0">
                <a:solidFill>
                  <a:srgbClr val="221915"/>
                </a:solidFill>
                <a:latin typeface="Microsoft Sans Serif"/>
                <a:cs typeface="Microsoft Sans Serif"/>
              </a:rPr>
              <a:t>y </a:t>
            </a:r>
            <a:r>
              <a:rPr sz="750" spc="25" dirty="0" err="1">
                <a:solidFill>
                  <a:srgbClr val="221915"/>
                </a:solidFill>
                <a:latin typeface="Microsoft Sans Serif"/>
                <a:cs typeface="Microsoft Sans Serif"/>
              </a:rPr>
              <a:t>mueve</a:t>
            </a:r>
            <a:r>
              <a:rPr sz="750" spc="25" dirty="0">
                <a:solidFill>
                  <a:srgbClr val="221915"/>
                </a:solidFill>
                <a:latin typeface="Microsoft Sans Serif"/>
                <a:cs typeface="Microsoft Sans Serif"/>
              </a:rPr>
              <a:t> </a:t>
            </a:r>
            <a:r>
              <a:rPr sz="750" spc="10">
                <a:solidFill>
                  <a:srgbClr val="221915"/>
                </a:solidFill>
                <a:latin typeface="Microsoft Sans Serif"/>
                <a:cs typeface="Microsoft Sans Serif"/>
              </a:rPr>
              <a:t>el</a:t>
            </a:r>
            <a:r>
              <a:rPr lang="es-ES" sz="750" spc="10" dirty="0">
                <a:solidFill>
                  <a:srgbClr val="221915"/>
                </a:solidFill>
                <a:latin typeface="Microsoft Sans Serif"/>
                <a:cs typeface="Microsoft Sans Serif"/>
              </a:rPr>
              <a:t> </a:t>
            </a:r>
            <a:r>
              <a:rPr lang="es-AR" sz="750" spc="30" dirty="0" smtClean="0">
                <a:solidFill>
                  <a:srgbClr val="221915"/>
                </a:solidFill>
                <a:latin typeface="Microsoft Sans Serif"/>
                <a:cs typeface="Microsoft Sans Serif"/>
              </a:rPr>
              <a:t>interruptor</a:t>
            </a:r>
            <a:r>
              <a:rPr sz="750" spc="30" smtClean="0">
                <a:solidFill>
                  <a:srgbClr val="221915"/>
                </a:solidFill>
                <a:latin typeface="Microsoft Sans Serif"/>
                <a:cs typeface="Microsoft Sans Serif"/>
              </a:rPr>
              <a:t> </a:t>
            </a:r>
            <a:r>
              <a:rPr sz="750" spc="15" dirty="0">
                <a:solidFill>
                  <a:srgbClr val="221915"/>
                </a:solidFill>
                <a:latin typeface="Microsoft Sans Serif"/>
                <a:cs typeface="Microsoft Sans Serif"/>
              </a:rPr>
              <a:t>aguas </a:t>
            </a:r>
            <a:r>
              <a:rPr sz="750" spc="30" dirty="0">
                <a:solidFill>
                  <a:srgbClr val="221915"/>
                </a:solidFill>
                <a:latin typeface="Microsoft Sans Serif"/>
                <a:cs typeface="Microsoft Sans Serif"/>
              </a:rPr>
              <a:t>arriba </a:t>
            </a:r>
            <a:r>
              <a:rPr sz="750" dirty="0">
                <a:solidFill>
                  <a:srgbClr val="221915"/>
                </a:solidFill>
                <a:latin typeface="Microsoft Sans Serif"/>
                <a:cs typeface="Microsoft Sans Serif"/>
              </a:rPr>
              <a:t>a </a:t>
            </a:r>
            <a:r>
              <a:rPr sz="750" spc="15" dirty="0">
                <a:solidFill>
                  <a:srgbClr val="221915"/>
                </a:solidFill>
                <a:latin typeface="Microsoft Sans Serif"/>
                <a:cs typeface="Microsoft Sans Serif"/>
              </a:rPr>
              <a:t>su </a:t>
            </a:r>
            <a:r>
              <a:rPr sz="750" spc="35" dirty="0">
                <a:solidFill>
                  <a:srgbClr val="221915"/>
                </a:solidFill>
                <a:latin typeface="Microsoft Sans Serif"/>
                <a:cs typeface="Microsoft Sans Serif"/>
              </a:rPr>
              <a:t>retardo </a:t>
            </a:r>
            <a:r>
              <a:rPr sz="750" spc="25" dirty="0">
                <a:solidFill>
                  <a:srgbClr val="221915"/>
                </a:solidFill>
                <a:latin typeface="Microsoft Sans Serif"/>
                <a:cs typeface="Microsoft Sans Serif"/>
              </a:rPr>
              <a:t>de </a:t>
            </a:r>
            <a:r>
              <a:rPr sz="750" spc="40" dirty="0">
                <a:solidFill>
                  <a:srgbClr val="221915"/>
                </a:solidFill>
                <a:latin typeface="Microsoft Sans Serif"/>
                <a:cs typeface="Microsoft Sans Serif"/>
              </a:rPr>
              <a:t>tiempo </a:t>
            </a:r>
            <a:r>
              <a:rPr sz="750" spc="15" dirty="0">
                <a:solidFill>
                  <a:srgbClr val="221915"/>
                </a:solidFill>
                <a:latin typeface="Microsoft Sans Serif"/>
                <a:cs typeface="Microsoft Sans Serif"/>
              </a:rPr>
              <a:t>establecido </a:t>
            </a:r>
            <a:r>
              <a:rPr sz="750" spc="25" dirty="0">
                <a:solidFill>
                  <a:srgbClr val="221915"/>
                </a:solidFill>
                <a:latin typeface="Microsoft Sans Serif"/>
                <a:cs typeface="Microsoft Sans Serif"/>
              </a:rPr>
              <a:t>(entrada de </a:t>
            </a:r>
            <a:r>
              <a:rPr sz="750" spc="30" dirty="0">
                <a:solidFill>
                  <a:srgbClr val="221915"/>
                </a:solidFill>
                <a:latin typeface="Microsoft Sans Serif"/>
                <a:cs typeface="Microsoft Sans Serif"/>
              </a:rPr>
              <a:t>alto </a:t>
            </a:r>
            <a:r>
              <a:rPr sz="750" spc="10" dirty="0">
                <a:solidFill>
                  <a:srgbClr val="221915"/>
                </a:solidFill>
                <a:latin typeface="Microsoft Sans Serif"/>
                <a:cs typeface="Microsoft Sans Serif"/>
              </a:rPr>
              <a:t>nivel). </a:t>
            </a:r>
            <a:r>
              <a:rPr sz="750" spc="-35">
                <a:solidFill>
                  <a:srgbClr val="221915"/>
                </a:solidFill>
                <a:latin typeface="Microsoft Sans Serif"/>
                <a:cs typeface="Microsoft Sans Serif"/>
              </a:rPr>
              <a:t>El </a:t>
            </a:r>
            <a:r>
              <a:rPr lang="es-AR" sz="750" spc="30" dirty="0" smtClean="0">
                <a:solidFill>
                  <a:srgbClr val="221915"/>
                </a:solidFill>
                <a:latin typeface="Microsoft Sans Serif"/>
                <a:cs typeface="Microsoft Sans Serif"/>
              </a:rPr>
              <a:t>interruptor</a:t>
            </a:r>
            <a:r>
              <a:rPr sz="750" spc="30" smtClean="0">
                <a:solidFill>
                  <a:srgbClr val="221915"/>
                </a:solidFill>
                <a:latin typeface="Microsoft Sans Serif"/>
                <a:cs typeface="Microsoft Sans Serif"/>
              </a:rPr>
              <a:t> </a:t>
            </a:r>
            <a:r>
              <a:rPr sz="750" spc="25" dirty="0">
                <a:solidFill>
                  <a:srgbClr val="221915"/>
                </a:solidFill>
                <a:latin typeface="Microsoft Sans Serif"/>
                <a:cs typeface="Microsoft Sans Serif"/>
              </a:rPr>
              <a:t>situado </a:t>
            </a:r>
            <a:r>
              <a:rPr sz="750" spc="30" dirty="0" err="1">
                <a:solidFill>
                  <a:srgbClr val="221915"/>
                </a:solidFill>
                <a:latin typeface="Microsoft Sans Serif"/>
                <a:cs typeface="Microsoft Sans Serif"/>
              </a:rPr>
              <a:t>justo</a:t>
            </a:r>
            <a:r>
              <a:rPr sz="750" spc="3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encima</a:t>
            </a:r>
            <a:r>
              <a:rPr lang="es-ES" sz="750" spc="20" dirty="0">
                <a:solidFill>
                  <a:srgbClr val="221915"/>
                </a:solidFill>
                <a:latin typeface="Microsoft Sans Serif"/>
                <a:cs typeface="Microsoft Sans Serif"/>
              </a:rPr>
              <a:t> </a:t>
            </a:r>
            <a:r>
              <a:rPr sz="750" spc="20">
                <a:solidFill>
                  <a:srgbClr val="221915"/>
                </a:solidFill>
                <a:latin typeface="Microsoft Sans Serif"/>
                <a:cs typeface="Microsoft Sans Serif"/>
              </a:rPr>
              <a:t>del</a:t>
            </a:r>
            <a:r>
              <a:rPr sz="750" spc="-5">
                <a:solidFill>
                  <a:srgbClr val="221915"/>
                </a:solidFill>
                <a:latin typeface="Microsoft Sans Serif"/>
                <a:cs typeface="Microsoft Sans Serif"/>
              </a:rPr>
              <a:t> </a:t>
            </a:r>
            <a:r>
              <a:rPr lang="es-AR" sz="750" spc="25" dirty="0" smtClean="0">
                <a:solidFill>
                  <a:srgbClr val="221915"/>
                </a:solidFill>
                <a:latin typeface="Microsoft Sans Serif"/>
                <a:cs typeface="Microsoft Sans Serif"/>
              </a:rPr>
              <a:t>falla</a:t>
            </a:r>
            <a:r>
              <a:rPr sz="750" spc="-5" smtClean="0">
                <a:solidFill>
                  <a:srgbClr val="221915"/>
                </a:solidFill>
                <a:latin typeface="Microsoft Sans Serif"/>
                <a:cs typeface="Microsoft Sans Serif"/>
              </a:rPr>
              <a:t> </a:t>
            </a:r>
            <a:r>
              <a:rPr sz="750" spc="40" dirty="0">
                <a:solidFill>
                  <a:srgbClr val="221915"/>
                </a:solidFill>
                <a:latin typeface="Microsoft Sans Serif"/>
                <a:cs typeface="Microsoft Sans Serif"/>
              </a:rPr>
              <a:t>no</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recibe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ninguna</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orden</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(entrada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nivel</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bajo)</a:t>
            </a:r>
            <a:r>
              <a:rPr sz="750" dirty="0">
                <a:solidFill>
                  <a:srgbClr val="221915"/>
                </a:solidFill>
                <a:latin typeface="Microsoft Sans Serif"/>
                <a:cs typeface="Microsoft Sans Serif"/>
              </a:rPr>
              <a:t> y</a:t>
            </a:r>
            <a:r>
              <a:rPr lang="es-AR" sz="750" dirty="0">
                <a:solidFill>
                  <a:srgbClr val="221915"/>
                </a:solidFill>
                <a:latin typeface="Microsoft Sans Serif"/>
                <a:cs typeface="Microsoft Sans Serif"/>
              </a:rPr>
              <a:t>, </a:t>
            </a:r>
            <a:r>
              <a:rPr sz="750" spc="45" dirty="0">
                <a:solidFill>
                  <a:srgbClr val="221915"/>
                </a:solidFill>
                <a:latin typeface="Microsoft Sans Serif"/>
                <a:cs typeface="Microsoft Sans Serif"/>
              </a:rPr>
              <a:t>por</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tanto</a:t>
            </a:r>
            <a:r>
              <a:rPr lang="es-AR" sz="750" spc="30" dirty="0">
                <a:solidFill>
                  <a:srgbClr val="221915"/>
                </a:solidFill>
                <a:latin typeface="Microsoft Sans Serif"/>
                <a:cs typeface="Microsoft Sans Serif"/>
              </a:rPr>
              <a:t>, </a:t>
            </a:r>
            <a:r>
              <a:rPr sz="750" spc="-5" dirty="0">
                <a:solidFill>
                  <a:srgbClr val="221915"/>
                </a:solidFill>
                <a:latin typeface="Microsoft Sans Serif"/>
                <a:cs typeface="Microsoft Sans Serif"/>
              </a:rPr>
              <a:t>se </a:t>
            </a:r>
            <a:r>
              <a:rPr sz="750" spc="20" dirty="0">
                <a:solidFill>
                  <a:srgbClr val="221915"/>
                </a:solidFill>
                <a:latin typeface="Microsoft Sans Serif"/>
                <a:cs typeface="Microsoft Sans Serif"/>
              </a:rPr>
              <a:t>dispara</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casi </a:t>
            </a:r>
            <a:r>
              <a:rPr sz="750" spc="25" dirty="0">
                <a:solidFill>
                  <a:srgbClr val="221915"/>
                </a:solidFill>
                <a:latin typeface="Microsoft Sans Serif"/>
                <a:cs typeface="Microsoft Sans Serif"/>
              </a:rPr>
              <a:t>instantáneamente.</a:t>
            </a:r>
            <a:endParaRPr sz="750" dirty="0">
              <a:latin typeface="Microsoft Sans Serif"/>
              <a:cs typeface="Microsoft Sans Serif"/>
            </a:endParaRPr>
          </a:p>
        </p:txBody>
      </p:sp>
      <p:sp>
        <p:nvSpPr>
          <p:cNvPr id="4" name="object 4"/>
          <p:cNvSpPr txBox="1"/>
          <p:nvPr/>
        </p:nvSpPr>
        <p:spPr>
          <a:xfrm>
            <a:off x="5609499" y="2347549"/>
            <a:ext cx="5077460" cy="1145314"/>
          </a:xfrm>
          <a:prstGeom prst="rect">
            <a:avLst/>
          </a:prstGeom>
        </p:spPr>
        <p:txBody>
          <a:bodyPr vert="horz" wrap="square" lIns="0" tIns="63500" rIns="0" bIns="0" rtlCol="0">
            <a:spAutoFit/>
          </a:bodyPr>
          <a:lstStyle/>
          <a:p>
            <a:pPr marL="12700">
              <a:spcBef>
                <a:spcPts val="500"/>
              </a:spcBef>
            </a:pPr>
            <a:r>
              <a:rPr sz="750" spc="10" dirty="0">
                <a:solidFill>
                  <a:srgbClr val="3DCC58"/>
                </a:solidFill>
                <a:latin typeface="Microsoft Sans Serif"/>
                <a:cs typeface="Microsoft Sans Serif"/>
              </a:rPr>
              <a:t>Selectividad</a:t>
            </a:r>
            <a:r>
              <a:rPr sz="750" dirty="0">
                <a:solidFill>
                  <a:srgbClr val="3DCC58"/>
                </a:solidFill>
                <a:latin typeface="Microsoft Sans Serif"/>
                <a:cs typeface="Microsoft Sans Serif"/>
              </a:rPr>
              <a:t> </a:t>
            </a:r>
            <a:r>
              <a:rPr sz="750" spc="35" dirty="0">
                <a:solidFill>
                  <a:srgbClr val="3DCC58"/>
                </a:solidFill>
                <a:latin typeface="Microsoft Sans Serif"/>
                <a:cs typeface="Microsoft Sans Serif"/>
              </a:rPr>
              <a:t>entre</a:t>
            </a:r>
            <a:r>
              <a:rPr sz="750" spc="5" dirty="0">
                <a:solidFill>
                  <a:srgbClr val="3DCC58"/>
                </a:solidFill>
                <a:latin typeface="Microsoft Sans Serif"/>
                <a:cs typeface="Microsoft Sans Serif"/>
              </a:rPr>
              <a:t> </a:t>
            </a:r>
            <a:r>
              <a:rPr sz="750" spc="10" dirty="0">
                <a:solidFill>
                  <a:srgbClr val="3DCC58"/>
                </a:solidFill>
                <a:latin typeface="Microsoft Sans Serif"/>
                <a:cs typeface="Microsoft Sans Serif"/>
              </a:rPr>
              <a:t>el</a:t>
            </a:r>
            <a:r>
              <a:rPr sz="750" dirty="0">
                <a:solidFill>
                  <a:srgbClr val="3DCC58"/>
                </a:solidFill>
                <a:latin typeface="Microsoft Sans Serif"/>
                <a:cs typeface="Microsoft Sans Serif"/>
              </a:rPr>
              <a:t> </a:t>
            </a:r>
            <a:r>
              <a:rPr sz="750" spc="-10" dirty="0">
                <a:solidFill>
                  <a:srgbClr val="3DCC58"/>
                </a:solidFill>
                <a:latin typeface="Microsoft Sans Serif"/>
                <a:cs typeface="Microsoft Sans Serif"/>
              </a:rPr>
              <a:t>ComPacT</a:t>
            </a:r>
            <a:r>
              <a:rPr sz="750" spc="5" dirty="0">
                <a:solidFill>
                  <a:srgbClr val="3DCC58"/>
                </a:solidFill>
                <a:latin typeface="Microsoft Sans Serif"/>
                <a:cs typeface="Microsoft Sans Serif"/>
              </a:rPr>
              <a:t> </a:t>
            </a:r>
            <a:r>
              <a:rPr sz="750" spc="-45" dirty="0">
                <a:solidFill>
                  <a:srgbClr val="3DCC58"/>
                </a:solidFill>
                <a:latin typeface="Microsoft Sans Serif"/>
                <a:cs typeface="Microsoft Sans Serif"/>
              </a:rPr>
              <a:t>NSX</a:t>
            </a:r>
            <a:r>
              <a:rPr sz="750" dirty="0">
                <a:solidFill>
                  <a:srgbClr val="3DCC58"/>
                </a:solidFill>
                <a:latin typeface="Microsoft Sans Serif"/>
                <a:cs typeface="Microsoft Sans Serif"/>
              </a:rPr>
              <a:t> </a:t>
            </a:r>
            <a:r>
              <a:rPr sz="750" spc="15" dirty="0">
                <a:solidFill>
                  <a:srgbClr val="3DCC58"/>
                </a:solidFill>
                <a:latin typeface="Microsoft Sans Serif"/>
                <a:cs typeface="Microsoft Sans Serif"/>
              </a:rPr>
              <a:t>aguas</a:t>
            </a:r>
            <a:r>
              <a:rPr sz="750" spc="5" dirty="0">
                <a:solidFill>
                  <a:srgbClr val="3DCC58"/>
                </a:solidFill>
                <a:latin typeface="Microsoft Sans Serif"/>
                <a:cs typeface="Microsoft Sans Serif"/>
              </a:rPr>
              <a:t> </a:t>
            </a:r>
            <a:r>
              <a:rPr sz="750" spc="30" dirty="0">
                <a:solidFill>
                  <a:srgbClr val="3DCC58"/>
                </a:solidFill>
                <a:latin typeface="Microsoft Sans Serif"/>
                <a:cs typeface="Microsoft Sans Serif"/>
              </a:rPr>
              <a:t>arriba</a:t>
            </a:r>
            <a:r>
              <a:rPr sz="750" dirty="0">
                <a:solidFill>
                  <a:srgbClr val="3DCC58"/>
                </a:solidFill>
                <a:latin typeface="Microsoft Sans Serif"/>
                <a:cs typeface="Microsoft Sans Serif"/>
              </a:rPr>
              <a:t> </a:t>
            </a:r>
            <a:r>
              <a:rPr sz="750" spc="5" dirty="0">
                <a:solidFill>
                  <a:srgbClr val="3DCC58"/>
                </a:solidFill>
                <a:latin typeface="Microsoft Sans Serif"/>
                <a:cs typeface="Microsoft Sans Serif"/>
              </a:rPr>
              <a:t>y </a:t>
            </a:r>
            <a:r>
              <a:rPr sz="750" spc="10" dirty="0">
                <a:solidFill>
                  <a:srgbClr val="3DCC58"/>
                </a:solidFill>
                <a:latin typeface="Microsoft Sans Serif"/>
                <a:cs typeface="Microsoft Sans Serif"/>
              </a:rPr>
              <a:t>los</a:t>
            </a:r>
            <a:r>
              <a:rPr sz="750" spc="5" dirty="0">
                <a:solidFill>
                  <a:srgbClr val="3DCC58"/>
                </a:solidFill>
                <a:latin typeface="Microsoft Sans Serif"/>
                <a:cs typeface="Microsoft Sans Serif"/>
              </a:rPr>
              <a:t> </a:t>
            </a:r>
            <a:r>
              <a:rPr sz="750" spc="35" dirty="0">
                <a:solidFill>
                  <a:srgbClr val="3DCC58"/>
                </a:solidFill>
                <a:latin typeface="Microsoft Sans Serif"/>
                <a:cs typeface="Microsoft Sans Serif"/>
              </a:rPr>
              <a:t>interruptores</a:t>
            </a:r>
            <a:r>
              <a:rPr sz="750" dirty="0">
                <a:solidFill>
                  <a:srgbClr val="3DCC58"/>
                </a:solidFill>
                <a:latin typeface="Microsoft Sans Serif"/>
                <a:cs typeface="Microsoft Sans Serif"/>
              </a:rPr>
              <a:t> </a:t>
            </a:r>
            <a:r>
              <a:rPr sz="750" spc="25" dirty="0">
                <a:solidFill>
                  <a:srgbClr val="3DCC58"/>
                </a:solidFill>
                <a:latin typeface="Microsoft Sans Serif"/>
                <a:cs typeface="Microsoft Sans Serif"/>
              </a:rPr>
              <a:t>automáticos</a:t>
            </a:r>
            <a:r>
              <a:rPr sz="750" spc="5" dirty="0">
                <a:solidFill>
                  <a:srgbClr val="3DCC58"/>
                </a:solidFill>
                <a:latin typeface="Microsoft Sans Serif"/>
                <a:cs typeface="Microsoft Sans Serif"/>
              </a:rPr>
              <a:t> </a:t>
            </a:r>
            <a:r>
              <a:rPr sz="750" spc="30" dirty="0">
                <a:solidFill>
                  <a:srgbClr val="3DCC58"/>
                </a:solidFill>
                <a:latin typeface="Microsoft Sans Serif"/>
                <a:cs typeface="Microsoft Sans Serif"/>
              </a:rPr>
              <a:t>modulares</a:t>
            </a:r>
            <a:r>
              <a:rPr sz="750" dirty="0">
                <a:solidFill>
                  <a:srgbClr val="3DCC58"/>
                </a:solidFill>
                <a:latin typeface="Microsoft Sans Serif"/>
                <a:cs typeface="Microsoft Sans Serif"/>
              </a:rPr>
              <a:t> </a:t>
            </a:r>
            <a:r>
              <a:rPr sz="750" spc="15" dirty="0">
                <a:solidFill>
                  <a:srgbClr val="3DCC58"/>
                </a:solidFill>
                <a:latin typeface="Microsoft Sans Serif"/>
                <a:cs typeface="Microsoft Sans Serif"/>
              </a:rPr>
              <a:t>aguas</a:t>
            </a:r>
            <a:r>
              <a:rPr sz="750" spc="5" dirty="0">
                <a:solidFill>
                  <a:srgbClr val="3DCC58"/>
                </a:solidFill>
                <a:latin typeface="Microsoft Sans Serif"/>
                <a:cs typeface="Microsoft Sans Serif"/>
              </a:rPr>
              <a:t> </a:t>
            </a:r>
            <a:r>
              <a:rPr sz="750" spc="20" dirty="0">
                <a:solidFill>
                  <a:srgbClr val="3DCC58"/>
                </a:solidFill>
                <a:latin typeface="Microsoft Sans Serif"/>
                <a:cs typeface="Microsoft Sans Serif"/>
              </a:rPr>
              <a:t>abajo</a:t>
            </a:r>
            <a:endParaRPr sz="750" dirty="0">
              <a:latin typeface="Microsoft Sans Serif"/>
              <a:cs typeface="Microsoft Sans Serif"/>
            </a:endParaRPr>
          </a:p>
          <a:p>
            <a:pPr marL="12700">
              <a:spcBef>
                <a:spcPts val="400"/>
              </a:spcBef>
            </a:pPr>
            <a:r>
              <a:rPr sz="750" spc="-5">
                <a:solidFill>
                  <a:srgbClr val="221915"/>
                </a:solidFill>
                <a:latin typeface="Microsoft Sans Serif"/>
                <a:cs typeface="Microsoft Sans Serif"/>
              </a:rPr>
              <a:t>Los</a:t>
            </a:r>
            <a:r>
              <a:rPr sz="750">
                <a:solidFill>
                  <a:srgbClr val="221915"/>
                </a:solidFill>
                <a:latin typeface="Microsoft Sans Serif"/>
                <a:cs typeface="Microsoft Sans Serif"/>
              </a:rPr>
              <a:t>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a:t>
            </a:r>
            <a:r>
              <a:rPr sz="750" spc="5" smtClean="0">
                <a:solidFill>
                  <a:srgbClr val="221915"/>
                </a:solidFill>
                <a:latin typeface="Microsoft Sans Serif"/>
                <a:cs typeface="Microsoft Sans Serif"/>
              </a:rPr>
              <a:t> </a:t>
            </a:r>
            <a:r>
              <a:rPr sz="750" spc="-10" dirty="0">
                <a:solidFill>
                  <a:srgbClr val="221915"/>
                </a:solidFill>
                <a:latin typeface="Microsoft Sans Serif"/>
                <a:cs typeface="Microsoft Sans Serif"/>
              </a:rPr>
              <a:t>ComPacT</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NSX</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se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han</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diseñado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para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ayudar</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garantizar</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total</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gama</a:t>
            </a:r>
            <a:r>
              <a:rPr sz="750" spc="5" dirty="0">
                <a:solidFill>
                  <a:srgbClr val="221915"/>
                </a:solidFill>
                <a:latin typeface="Microsoft Sans Serif"/>
                <a:cs typeface="Microsoft Sans Serif"/>
              </a:rPr>
              <a:t> Acti9.</a:t>
            </a:r>
            <a:endParaRPr sz="750" dirty="0">
              <a:latin typeface="Microsoft Sans Serif"/>
              <a:cs typeface="Microsoft Sans Serif"/>
            </a:endParaRPr>
          </a:p>
          <a:p>
            <a:pPr marL="101600" indent="-89535">
              <a:spcBef>
                <a:spcPts val="300"/>
              </a:spcBef>
              <a:buClr>
                <a:srgbClr val="3DCC58"/>
              </a:buClr>
              <a:buSzPct val="105882"/>
              <a:buChar char="•"/>
              <a:tabLst>
                <a:tab pos="102235" algn="l"/>
              </a:tabLst>
            </a:pPr>
            <a:r>
              <a:rPr sz="850" spc="10" dirty="0">
                <a:solidFill>
                  <a:srgbClr val="221915"/>
                </a:solidFill>
                <a:latin typeface="Microsoft Sans Serif"/>
                <a:cs typeface="Microsoft Sans Serif"/>
              </a:rPr>
              <a:t>Selectividad</a:t>
            </a:r>
            <a:r>
              <a:rPr sz="850" dirty="0">
                <a:solidFill>
                  <a:srgbClr val="221915"/>
                </a:solidFill>
                <a:latin typeface="Microsoft Sans Serif"/>
                <a:cs typeface="Microsoft Sans Serif"/>
              </a:rPr>
              <a:t> </a:t>
            </a:r>
            <a:r>
              <a:rPr sz="850" spc="40" dirty="0">
                <a:solidFill>
                  <a:srgbClr val="221915"/>
                </a:solidFill>
                <a:latin typeface="Microsoft Sans Serif"/>
                <a:cs typeface="Microsoft Sans Serif"/>
              </a:rPr>
              <a:t>total</a:t>
            </a:r>
            <a:r>
              <a:rPr sz="850" dirty="0">
                <a:solidFill>
                  <a:srgbClr val="221915"/>
                </a:solidFill>
                <a:latin typeface="Microsoft Sans Serif"/>
                <a:cs typeface="Microsoft Sans Serif"/>
              </a:rPr>
              <a:t> </a:t>
            </a:r>
            <a:r>
              <a:rPr sz="850" spc="40" dirty="0">
                <a:solidFill>
                  <a:srgbClr val="221915"/>
                </a:solidFill>
                <a:latin typeface="Microsoft Sans Serif"/>
                <a:cs typeface="Microsoft Sans Serif"/>
              </a:rPr>
              <a:t>entre</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ComPacT</a:t>
            </a:r>
            <a:r>
              <a:rPr sz="850" dirty="0">
                <a:solidFill>
                  <a:srgbClr val="221915"/>
                </a:solidFill>
                <a:latin typeface="Microsoft Sans Serif"/>
                <a:cs typeface="Microsoft Sans Serif"/>
              </a:rPr>
              <a:t> </a:t>
            </a:r>
            <a:r>
              <a:rPr sz="850" spc="-50" dirty="0">
                <a:solidFill>
                  <a:srgbClr val="221915"/>
                </a:solidFill>
                <a:latin typeface="Microsoft Sans Serif"/>
                <a:cs typeface="Microsoft Sans Serif"/>
              </a:rPr>
              <a:t>NSX</a:t>
            </a:r>
            <a:r>
              <a:rPr sz="850" dirty="0">
                <a:solidFill>
                  <a:srgbClr val="221915"/>
                </a:solidFill>
                <a:latin typeface="Microsoft Sans Serif"/>
                <a:cs typeface="Microsoft Sans Serif"/>
              </a:rPr>
              <a:t> </a:t>
            </a:r>
            <a:r>
              <a:rPr sz="850" spc="10" dirty="0">
                <a:solidFill>
                  <a:srgbClr val="221915"/>
                </a:solidFill>
                <a:latin typeface="Microsoft Sans Serif"/>
                <a:cs typeface="Microsoft Sans Serif"/>
              </a:rPr>
              <a:t>100</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A</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relé</a:t>
            </a:r>
            <a:r>
              <a:rPr sz="850" spc="5" dirty="0">
                <a:solidFill>
                  <a:srgbClr val="221915"/>
                </a:solidFill>
                <a:latin typeface="Microsoft Sans Serif"/>
                <a:cs typeface="Microsoft Sans Serif"/>
              </a:rPr>
              <a:t> </a:t>
            </a:r>
            <a:r>
              <a:rPr sz="850" spc="25">
                <a:solidFill>
                  <a:srgbClr val="221915"/>
                </a:solidFill>
                <a:latin typeface="Microsoft Sans Serif"/>
                <a:cs typeface="Microsoft Sans Serif"/>
              </a:rPr>
              <a:t>electrónico</a:t>
            </a:r>
            <a:r>
              <a:rPr sz="850">
                <a:solidFill>
                  <a:srgbClr val="221915"/>
                </a:solidFill>
                <a:latin typeface="Microsoft Sans Serif"/>
                <a:cs typeface="Microsoft Sans Serif"/>
              </a:rPr>
              <a:t> </a:t>
            </a:r>
            <a:r>
              <a:rPr lang="es-AR" sz="850" spc="5" dirty="0" smtClean="0">
                <a:solidFill>
                  <a:srgbClr val="221915"/>
                </a:solidFill>
                <a:latin typeface="Microsoft Sans Serif"/>
                <a:cs typeface="Microsoft Sans Serif"/>
              </a:rPr>
              <a:t>e i</a:t>
            </a:r>
            <a:r>
              <a:rPr lang="es-AR" sz="850" spc="35" dirty="0" smtClean="0">
                <a:solidFill>
                  <a:srgbClr val="221915"/>
                </a:solidFill>
                <a:latin typeface="Microsoft Sans Serif"/>
                <a:cs typeface="Microsoft Sans Serif"/>
              </a:rPr>
              <a:t>nterruptor</a:t>
            </a:r>
            <a:r>
              <a:rPr sz="850" smtClean="0">
                <a:solidFill>
                  <a:srgbClr val="221915"/>
                </a:solidFill>
                <a:latin typeface="Microsoft Sans Serif"/>
                <a:cs typeface="Microsoft Sans Serif"/>
              </a:rPr>
              <a:t> </a:t>
            </a:r>
            <a:r>
              <a:rPr sz="850" spc="10" dirty="0">
                <a:solidFill>
                  <a:srgbClr val="221915"/>
                </a:solidFill>
                <a:latin typeface="Microsoft Sans Serif"/>
                <a:cs typeface="Microsoft Sans Serif"/>
              </a:rPr>
              <a:t>Acti9</a:t>
            </a:r>
            <a:r>
              <a:rPr sz="850" dirty="0">
                <a:solidFill>
                  <a:srgbClr val="221915"/>
                </a:solidFill>
                <a:latin typeface="Microsoft Sans Serif"/>
                <a:cs typeface="Microsoft Sans Serif"/>
              </a:rPr>
              <a:t> </a:t>
            </a:r>
            <a:r>
              <a:rPr sz="850" spc="20" dirty="0">
                <a:solidFill>
                  <a:srgbClr val="221915"/>
                </a:solidFill>
                <a:latin typeface="Microsoft Sans Serif"/>
                <a:cs typeface="Microsoft Sans Serif"/>
              </a:rPr>
              <a:t>hasta</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40</a:t>
            </a:r>
            <a:r>
              <a:rPr sz="850" dirty="0">
                <a:solidFill>
                  <a:srgbClr val="221915"/>
                </a:solidFill>
                <a:latin typeface="Microsoft Sans Serif"/>
                <a:cs typeface="Microsoft Sans Serif"/>
              </a:rPr>
              <a:t> </a:t>
            </a:r>
            <a:r>
              <a:rPr sz="850" spc="-20" dirty="0">
                <a:solidFill>
                  <a:srgbClr val="221915"/>
                </a:solidFill>
                <a:latin typeface="Microsoft Sans Serif"/>
                <a:cs typeface="Microsoft Sans Serif"/>
              </a:rPr>
              <a:t>A.</a:t>
            </a:r>
            <a:endParaRPr sz="850" dirty="0">
              <a:latin typeface="Microsoft Sans Serif"/>
              <a:cs typeface="Microsoft Sans Serif"/>
            </a:endParaRPr>
          </a:p>
          <a:p>
            <a:pPr>
              <a:spcBef>
                <a:spcPts val="50"/>
              </a:spcBef>
              <a:buClr>
                <a:srgbClr val="3DCC58"/>
              </a:buClr>
              <a:buFont typeface="Microsoft Sans Serif"/>
              <a:buChar char="•"/>
            </a:pPr>
            <a:endParaRPr sz="1100" dirty="0">
              <a:latin typeface="Microsoft Sans Serif"/>
              <a:cs typeface="Microsoft Sans Serif"/>
            </a:endParaRPr>
          </a:p>
          <a:p>
            <a:pPr marL="114300" marR="5080" indent="-102235">
              <a:lnSpc>
                <a:spcPct val="127400"/>
              </a:lnSpc>
              <a:spcBef>
                <a:spcPts val="5"/>
              </a:spcBef>
              <a:buClr>
                <a:srgbClr val="3DCC58"/>
              </a:buClr>
              <a:buSzPct val="105882"/>
              <a:buChar char="•"/>
              <a:tabLst>
                <a:tab pos="114935" algn="l"/>
              </a:tabLst>
            </a:pPr>
            <a:r>
              <a:rPr sz="850" spc="10" dirty="0">
                <a:solidFill>
                  <a:srgbClr val="221915"/>
                </a:solidFill>
                <a:latin typeface="Microsoft Sans Serif"/>
                <a:cs typeface="Microsoft Sans Serif"/>
              </a:rPr>
              <a:t>Selectividad</a:t>
            </a:r>
            <a:r>
              <a:rPr sz="850" dirty="0">
                <a:solidFill>
                  <a:srgbClr val="221915"/>
                </a:solidFill>
                <a:latin typeface="Microsoft Sans Serif"/>
                <a:cs typeface="Microsoft Sans Serif"/>
              </a:rPr>
              <a:t> </a:t>
            </a:r>
            <a:r>
              <a:rPr sz="850" spc="40" dirty="0">
                <a:solidFill>
                  <a:srgbClr val="221915"/>
                </a:solidFill>
                <a:latin typeface="Microsoft Sans Serif"/>
                <a:cs typeface="Microsoft Sans Serif"/>
              </a:rPr>
              <a:t>total</a:t>
            </a:r>
            <a:r>
              <a:rPr sz="850" dirty="0">
                <a:solidFill>
                  <a:srgbClr val="221915"/>
                </a:solidFill>
                <a:latin typeface="Microsoft Sans Serif"/>
                <a:cs typeface="Microsoft Sans Serif"/>
              </a:rPr>
              <a:t> </a:t>
            </a:r>
            <a:r>
              <a:rPr sz="850" spc="40" dirty="0">
                <a:solidFill>
                  <a:srgbClr val="221915"/>
                </a:solidFill>
                <a:latin typeface="Microsoft Sans Serif"/>
                <a:cs typeface="Microsoft Sans Serif"/>
              </a:rPr>
              <a:t>entre</a:t>
            </a:r>
            <a:r>
              <a:rPr sz="850" dirty="0">
                <a:solidFill>
                  <a:srgbClr val="221915"/>
                </a:solidFill>
                <a:latin typeface="Microsoft Sans Serif"/>
                <a:cs typeface="Microsoft Sans Serif"/>
              </a:rPr>
              <a:t> </a:t>
            </a:r>
            <a:r>
              <a:rPr sz="850" spc="-10" dirty="0">
                <a:solidFill>
                  <a:srgbClr val="221915"/>
                </a:solidFill>
                <a:latin typeface="Microsoft Sans Serif"/>
                <a:cs typeface="Microsoft Sans Serif"/>
              </a:rPr>
              <a:t>ComPacT</a:t>
            </a:r>
            <a:r>
              <a:rPr sz="850" dirty="0">
                <a:solidFill>
                  <a:srgbClr val="221915"/>
                </a:solidFill>
                <a:latin typeface="Microsoft Sans Serif"/>
                <a:cs typeface="Microsoft Sans Serif"/>
              </a:rPr>
              <a:t> </a:t>
            </a:r>
            <a:r>
              <a:rPr sz="850" spc="-50" dirty="0">
                <a:solidFill>
                  <a:srgbClr val="221915"/>
                </a:solidFill>
                <a:latin typeface="Microsoft Sans Serif"/>
                <a:cs typeface="Microsoft Sans Serif"/>
              </a:rPr>
              <a:t>NSX</a:t>
            </a:r>
            <a:r>
              <a:rPr sz="850" dirty="0">
                <a:solidFill>
                  <a:srgbClr val="221915"/>
                </a:solidFill>
                <a:latin typeface="Microsoft Sans Serif"/>
                <a:cs typeface="Microsoft Sans Serif"/>
              </a:rPr>
              <a:t> </a:t>
            </a:r>
            <a:r>
              <a:rPr sz="850" spc="50" dirty="0">
                <a:solidFill>
                  <a:srgbClr val="221915"/>
                </a:solidFill>
                <a:latin typeface="Microsoft Sans Serif"/>
                <a:cs typeface="Microsoft Sans Serif"/>
              </a:rPr>
              <a:t>u</a:t>
            </a:r>
            <a:r>
              <a:rPr sz="850" dirty="0">
                <a:solidFill>
                  <a:srgbClr val="221915"/>
                </a:solidFill>
                <a:latin typeface="Microsoft Sans Serif"/>
                <a:cs typeface="Microsoft Sans Serif"/>
              </a:rPr>
              <a:t> </a:t>
            </a:r>
            <a:r>
              <a:rPr sz="850" spc="10" dirty="0">
                <a:solidFill>
                  <a:srgbClr val="221915"/>
                </a:solidFill>
                <a:latin typeface="Microsoft Sans Serif"/>
                <a:cs typeface="Microsoft Sans Serif"/>
              </a:rPr>
              <a:t>160</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A</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relé</a:t>
            </a:r>
            <a:r>
              <a:rPr sz="850" dirty="0">
                <a:solidFill>
                  <a:srgbClr val="221915"/>
                </a:solidFill>
                <a:latin typeface="Microsoft Sans Serif"/>
                <a:cs typeface="Microsoft Sans Serif"/>
              </a:rPr>
              <a:t> </a:t>
            </a:r>
            <a:r>
              <a:rPr sz="850" spc="5" dirty="0">
                <a:solidFill>
                  <a:srgbClr val="221915"/>
                </a:solidFill>
                <a:latin typeface="Microsoft Sans Serif"/>
                <a:cs typeface="Microsoft Sans Serif"/>
              </a:rPr>
              <a:t>TMD</a:t>
            </a:r>
            <a:r>
              <a:rPr sz="850" dirty="0">
                <a:solidFill>
                  <a:srgbClr val="221915"/>
                </a:solidFill>
                <a:latin typeface="Microsoft Sans Serif"/>
                <a:cs typeface="Microsoft Sans Serif"/>
              </a:rPr>
              <a:t> </a:t>
            </a:r>
            <a:r>
              <a:rPr sz="850" spc="20" dirty="0">
                <a:solidFill>
                  <a:srgbClr val="221915"/>
                </a:solidFill>
                <a:latin typeface="Microsoft Sans Serif"/>
                <a:cs typeface="Microsoft Sans Serif"/>
              </a:rPr>
              <a:t>u125</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A</a:t>
            </a:r>
            <a:r>
              <a:rPr sz="850" dirty="0">
                <a:solidFill>
                  <a:srgbClr val="221915"/>
                </a:solidFill>
                <a:latin typeface="Microsoft Sans Serif"/>
                <a:cs typeface="Microsoft Sans Serif"/>
              </a:rPr>
              <a:t> </a:t>
            </a:r>
            <a:r>
              <a:rPr sz="850" spc="40" dirty="0">
                <a:solidFill>
                  <a:srgbClr val="221915"/>
                </a:solidFill>
                <a:latin typeface="Microsoft Sans Serif"/>
                <a:cs typeface="Microsoft Sans Serif"/>
              </a:rPr>
              <a:t>o</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relé</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electrónico</a:t>
            </a:r>
            <a:r>
              <a:rPr sz="850"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dirty="0">
                <a:solidFill>
                  <a:srgbClr val="221915"/>
                </a:solidFill>
                <a:latin typeface="Microsoft Sans Serif"/>
                <a:cs typeface="Microsoft Sans Serif"/>
              </a:rPr>
              <a:t> </a:t>
            </a:r>
            <a:r>
              <a:rPr sz="850" spc="10" dirty="0">
                <a:solidFill>
                  <a:srgbClr val="221915"/>
                </a:solidFill>
                <a:latin typeface="Microsoft Sans Serif"/>
                <a:cs typeface="Microsoft Sans Serif"/>
              </a:rPr>
              <a:t>Acti9</a:t>
            </a:r>
            <a:r>
              <a:rPr sz="850" dirty="0">
                <a:solidFill>
                  <a:srgbClr val="221915"/>
                </a:solidFill>
                <a:latin typeface="Microsoft Sans Serif"/>
                <a:cs typeface="Microsoft Sans Serif"/>
              </a:rPr>
              <a:t> </a:t>
            </a:r>
            <a:r>
              <a:rPr sz="850" spc="20" dirty="0">
                <a:solidFill>
                  <a:srgbClr val="221915"/>
                </a:solidFill>
                <a:latin typeface="Microsoft Sans Serif"/>
                <a:cs typeface="Microsoft Sans Serif"/>
              </a:rPr>
              <a:t>hasta</a:t>
            </a:r>
            <a:r>
              <a:rPr lang="es-ES" sz="850" spc="20" dirty="0">
                <a:solidFill>
                  <a:srgbClr val="221915"/>
                </a:solidFill>
                <a:latin typeface="Microsoft Sans Serif"/>
                <a:cs typeface="Microsoft Sans Serif"/>
              </a:rPr>
              <a:t> </a:t>
            </a:r>
            <a:r>
              <a:rPr sz="850" spc="10" dirty="0">
                <a:solidFill>
                  <a:srgbClr val="221915"/>
                </a:solidFill>
                <a:latin typeface="Microsoft Sans Serif"/>
                <a:cs typeface="Microsoft Sans Serif"/>
              </a:rPr>
              <a:t>63</a:t>
            </a:r>
            <a:r>
              <a:rPr sz="850" spc="-10" dirty="0">
                <a:solidFill>
                  <a:srgbClr val="221915"/>
                </a:solidFill>
                <a:latin typeface="Microsoft Sans Serif"/>
                <a:cs typeface="Microsoft Sans Serif"/>
              </a:rPr>
              <a:t> </a:t>
            </a:r>
            <a:r>
              <a:rPr sz="850" spc="-20" dirty="0">
                <a:solidFill>
                  <a:srgbClr val="221915"/>
                </a:solidFill>
                <a:latin typeface="Microsoft Sans Serif"/>
                <a:cs typeface="Microsoft Sans Serif"/>
              </a:rPr>
              <a:t>A.</a:t>
            </a:r>
            <a:endParaRPr sz="850" dirty="0">
              <a:latin typeface="Microsoft Sans Serif"/>
              <a:cs typeface="Microsoft Sans Serif"/>
            </a:endParaRPr>
          </a:p>
        </p:txBody>
      </p:sp>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42</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429924" y="6091406"/>
            <a:ext cx="2815590" cy="1905"/>
            <a:chOff x="4375324" y="6091405"/>
            <a:chExt cx="2815590" cy="1905"/>
          </a:xfrm>
        </p:grpSpPr>
        <p:sp>
          <p:nvSpPr>
            <p:cNvPr id="3" name="object 3"/>
            <p:cNvSpPr/>
            <p:nvPr/>
          </p:nvSpPr>
          <p:spPr>
            <a:xfrm>
              <a:off x="4375324" y="6092304"/>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4" name="object 4"/>
            <p:cNvSpPr/>
            <p:nvPr/>
          </p:nvSpPr>
          <p:spPr>
            <a:xfrm>
              <a:off x="4375324" y="609230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5" name="object 5"/>
          <p:cNvGrpSpPr/>
          <p:nvPr/>
        </p:nvGrpSpPr>
        <p:grpSpPr>
          <a:xfrm>
            <a:off x="9429924" y="6395586"/>
            <a:ext cx="2815590" cy="5715"/>
            <a:chOff x="4375324" y="6395585"/>
            <a:chExt cx="2815590" cy="5715"/>
          </a:xfrm>
        </p:grpSpPr>
        <p:sp>
          <p:nvSpPr>
            <p:cNvPr id="6" name="object 6"/>
            <p:cNvSpPr/>
            <p:nvPr/>
          </p:nvSpPr>
          <p:spPr>
            <a:xfrm>
              <a:off x="4375324" y="6398285"/>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7" name="object 7"/>
            <p:cNvSpPr/>
            <p:nvPr/>
          </p:nvSpPr>
          <p:spPr>
            <a:xfrm>
              <a:off x="4375324" y="6398283"/>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8" name="object 8"/>
          <p:cNvGrpSpPr/>
          <p:nvPr/>
        </p:nvGrpSpPr>
        <p:grpSpPr>
          <a:xfrm>
            <a:off x="9429924" y="6306070"/>
            <a:ext cx="2815590" cy="1905"/>
            <a:chOff x="4375324" y="6306069"/>
            <a:chExt cx="2815590" cy="1905"/>
          </a:xfrm>
        </p:grpSpPr>
        <p:sp>
          <p:nvSpPr>
            <p:cNvPr id="9" name="object 9"/>
            <p:cNvSpPr/>
            <p:nvPr/>
          </p:nvSpPr>
          <p:spPr>
            <a:xfrm>
              <a:off x="4375324" y="6306982"/>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0" name="object 10"/>
            <p:cNvSpPr/>
            <p:nvPr/>
          </p:nvSpPr>
          <p:spPr>
            <a:xfrm>
              <a:off x="4375324" y="6306971"/>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11" name="object 11"/>
          <p:cNvGrpSpPr/>
          <p:nvPr/>
        </p:nvGrpSpPr>
        <p:grpSpPr>
          <a:xfrm>
            <a:off x="9429924" y="6243596"/>
            <a:ext cx="2815590" cy="1905"/>
            <a:chOff x="4375324" y="6243595"/>
            <a:chExt cx="2815590" cy="1905"/>
          </a:xfrm>
        </p:grpSpPr>
        <p:sp>
          <p:nvSpPr>
            <p:cNvPr id="12" name="object 12"/>
            <p:cNvSpPr/>
            <p:nvPr/>
          </p:nvSpPr>
          <p:spPr>
            <a:xfrm>
              <a:off x="4375324" y="6244494"/>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3" name="object 13"/>
            <p:cNvSpPr/>
            <p:nvPr/>
          </p:nvSpPr>
          <p:spPr>
            <a:xfrm>
              <a:off x="4375324" y="624449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14" name="object 14"/>
          <p:cNvGrpSpPr/>
          <p:nvPr/>
        </p:nvGrpSpPr>
        <p:grpSpPr>
          <a:xfrm>
            <a:off x="9429924" y="6118645"/>
            <a:ext cx="2815590" cy="77470"/>
            <a:chOff x="4375324" y="6118645"/>
            <a:chExt cx="2815590" cy="77470"/>
          </a:xfrm>
        </p:grpSpPr>
        <p:sp>
          <p:nvSpPr>
            <p:cNvPr id="15" name="object 15"/>
            <p:cNvSpPr/>
            <p:nvPr/>
          </p:nvSpPr>
          <p:spPr>
            <a:xfrm>
              <a:off x="4375324" y="6193231"/>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6" name="object 16"/>
            <p:cNvSpPr/>
            <p:nvPr/>
          </p:nvSpPr>
          <p:spPr>
            <a:xfrm>
              <a:off x="4375324" y="6193236"/>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17" name="object 17"/>
            <p:cNvSpPr/>
            <p:nvPr/>
          </p:nvSpPr>
          <p:spPr>
            <a:xfrm>
              <a:off x="4375324" y="6153180"/>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8" name="object 18"/>
            <p:cNvSpPr/>
            <p:nvPr/>
          </p:nvSpPr>
          <p:spPr>
            <a:xfrm>
              <a:off x="4375324" y="6153184"/>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9" name="object 19"/>
            <p:cNvSpPr/>
            <p:nvPr/>
          </p:nvSpPr>
          <p:spPr>
            <a:xfrm>
              <a:off x="4375324" y="6119542"/>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0" name="object 20"/>
            <p:cNvSpPr/>
            <p:nvPr/>
          </p:nvSpPr>
          <p:spPr>
            <a:xfrm>
              <a:off x="4375324" y="611954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21" name="object 21"/>
          <p:cNvGrpSpPr/>
          <p:nvPr/>
        </p:nvGrpSpPr>
        <p:grpSpPr>
          <a:xfrm>
            <a:off x="9429924" y="6039952"/>
            <a:ext cx="2815590" cy="26034"/>
            <a:chOff x="4375324" y="6039952"/>
            <a:chExt cx="2815590" cy="26034"/>
          </a:xfrm>
        </p:grpSpPr>
        <p:sp>
          <p:nvSpPr>
            <p:cNvPr id="22" name="object 22"/>
            <p:cNvSpPr/>
            <p:nvPr/>
          </p:nvSpPr>
          <p:spPr>
            <a:xfrm>
              <a:off x="4375324" y="606507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3" name="object 23"/>
            <p:cNvSpPr/>
            <p:nvPr/>
          </p:nvSpPr>
          <p:spPr>
            <a:xfrm>
              <a:off x="4375324" y="6065076"/>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4" name="object 24"/>
            <p:cNvSpPr/>
            <p:nvPr/>
          </p:nvSpPr>
          <p:spPr>
            <a:xfrm>
              <a:off x="4375324" y="6042652"/>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25" name="object 25"/>
            <p:cNvSpPr/>
            <p:nvPr/>
          </p:nvSpPr>
          <p:spPr>
            <a:xfrm>
              <a:off x="4375324" y="6042651"/>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26" name="object 26"/>
          <p:cNvGrpSpPr/>
          <p:nvPr/>
        </p:nvGrpSpPr>
        <p:grpSpPr>
          <a:xfrm>
            <a:off x="9436324" y="5889364"/>
            <a:ext cx="2811780" cy="5715"/>
            <a:chOff x="4381724" y="5889363"/>
            <a:chExt cx="2811780" cy="5715"/>
          </a:xfrm>
        </p:grpSpPr>
        <p:sp>
          <p:nvSpPr>
            <p:cNvPr id="27" name="object 27"/>
            <p:cNvSpPr/>
            <p:nvPr/>
          </p:nvSpPr>
          <p:spPr>
            <a:xfrm>
              <a:off x="4381724" y="5892062"/>
              <a:ext cx="2811780" cy="0"/>
            </a:xfrm>
            <a:custGeom>
              <a:avLst/>
              <a:gdLst/>
              <a:ahLst/>
              <a:cxnLst/>
              <a:rect l="l" t="t" r="r" b="b"/>
              <a:pathLst>
                <a:path w="2811779">
                  <a:moveTo>
                    <a:pt x="2811221" y="0"/>
                  </a:moveTo>
                  <a:lnTo>
                    <a:pt x="0" y="0"/>
                  </a:lnTo>
                </a:path>
              </a:pathLst>
            </a:custGeom>
            <a:solidFill>
              <a:srgbClr val="E47F00"/>
            </a:solidFill>
          </p:spPr>
          <p:txBody>
            <a:bodyPr wrap="square" lIns="0" tIns="0" rIns="0" bIns="0" rtlCol="0"/>
            <a:lstStyle/>
            <a:p>
              <a:endParaRPr/>
            </a:p>
          </p:txBody>
        </p:sp>
        <p:sp>
          <p:nvSpPr>
            <p:cNvPr id="28" name="object 28"/>
            <p:cNvSpPr/>
            <p:nvPr/>
          </p:nvSpPr>
          <p:spPr>
            <a:xfrm>
              <a:off x="4381729" y="5892062"/>
              <a:ext cx="2811780" cy="0"/>
            </a:xfrm>
            <a:custGeom>
              <a:avLst/>
              <a:gdLst/>
              <a:ahLst/>
              <a:cxnLst/>
              <a:rect l="l" t="t" r="r" b="b"/>
              <a:pathLst>
                <a:path w="2811779">
                  <a:moveTo>
                    <a:pt x="0" y="0"/>
                  </a:moveTo>
                  <a:lnTo>
                    <a:pt x="2811221" y="0"/>
                  </a:lnTo>
                </a:path>
              </a:pathLst>
            </a:custGeom>
            <a:ln w="5397">
              <a:solidFill>
                <a:srgbClr val="3DCD58"/>
              </a:solidFill>
            </a:ln>
          </p:spPr>
          <p:txBody>
            <a:bodyPr wrap="square" lIns="0" tIns="0" rIns="0" bIns="0" rtlCol="0"/>
            <a:lstStyle/>
            <a:p>
              <a:endParaRPr/>
            </a:p>
          </p:txBody>
        </p:sp>
      </p:grpSp>
      <p:grpSp>
        <p:nvGrpSpPr>
          <p:cNvPr id="29" name="object 29"/>
          <p:cNvGrpSpPr/>
          <p:nvPr/>
        </p:nvGrpSpPr>
        <p:grpSpPr>
          <a:xfrm>
            <a:off x="9429924" y="5799845"/>
            <a:ext cx="2815590" cy="1905"/>
            <a:chOff x="4375324" y="5799844"/>
            <a:chExt cx="2815590" cy="1905"/>
          </a:xfrm>
        </p:grpSpPr>
        <p:sp>
          <p:nvSpPr>
            <p:cNvPr id="30" name="object 30"/>
            <p:cNvSpPr/>
            <p:nvPr/>
          </p:nvSpPr>
          <p:spPr>
            <a:xfrm>
              <a:off x="4375324" y="580074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31" name="object 31"/>
            <p:cNvSpPr/>
            <p:nvPr/>
          </p:nvSpPr>
          <p:spPr>
            <a:xfrm>
              <a:off x="4375324" y="5800746"/>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32" name="object 32"/>
          <p:cNvGrpSpPr/>
          <p:nvPr/>
        </p:nvGrpSpPr>
        <p:grpSpPr>
          <a:xfrm>
            <a:off x="9429924" y="5737373"/>
            <a:ext cx="2815590" cy="1905"/>
            <a:chOff x="4375324" y="5737372"/>
            <a:chExt cx="2815590" cy="1905"/>
          </a:xfrm>
        </p:grpSpPr>
        <p:sp>
          <p:nvSpPr>
            <p:cNvPr id="33" name="object 33"/>
            <p:cNvSpPr/>
            <p:nvPr/>
          </p:nvSpPr>
          <p:spPr>
            <a:xfrm>
              <a:off x="4375324" y="5738271"/>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34" name="object 34"/>
            <p:cNvSpPr/>
            <p:nvPr/>
          </p:nvSpPr>
          <p:spPr>
            <a:xfrm>
              <a:off x="4375324" y="573827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35" name="object 35"/>
          <p:cNvGrpSpPr/>
          <p:nvPr/>
        </p:nvGrpSpPr>
        <p:grpSpPr>
          <a:xfrm>
            <a:off x="9429924" y="5530520"/>
            <a:ext cx="2815590" cy="159385"/>
            <a:chOff x="4375324" y="5530519"/>
            <a:chExt cx="2815590" cy="159385"/>
          </a:xfrm>
        </p:grpSpPr>
        <p:sp>
          <p:nvSpPr>
            <p:cNvPr id="36" name="object 36"/>
            <p:cNvSpPr/>
            <p:nvPr/>
          </p:nvSpPr>
          <p:spPr>
            <a:xfrm>
              <a:off x="4375324" y="5687019"/>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37" name="object 37"/>
            <p:cNvSpPr/>
            <p:nvPr/>
          </p:nvSpPr>
          <p:spPr>
            <a:xfrm>
              <a:off x="4375324" y="5687012"/>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38" name="object 38"/>
            <p:cNvSpPr/>
            <p:nvPr/>
          </p:nvSpPr>
          <p:spPr>
            <a:xfrm>
              <a:off x="4375324" y="564695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39" name="object 39"/>
            <p:cNvSpPr/>
            <p:nvPr/>
          </p:nvSpPr>
          <p:spPr>
            <a:xfrm>
              <a:off x="4375324" y="5646961"/>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40" name="object 40"/>
            <p:cNvSpPr/>
            <p:nvPr/>
          </p:nvSpPr>
          <p:spPr>
            <a:xfrm>
              <a:off x="4375324" y="5613318"/>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41" name="object 41"/>
            <p:cNvSpPr/>
            <p:nvPr/>
          </p:nvSpPr>
          <p:spPr>
            <a:xfrm>
              <a:off x="4375324" y="561332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42" name="object 42"/>
            <p:cNvSpPr/>
            <p:nvPr/>
          </p:nvSpPr>
          <p:spPr>
            <a:xfrm>
              <a:off x="4375324" y="5586081"/>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43" name="object 43"/>
            <p:cNvSpPr/>
            <p:nvPr/>
          </p:nvSpPr>
          <p:spPr>
            <a:xfrm>
              <a:off x="4375324" y="558608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44" name="object 44"/>
            <p:cNvSpPr/>
            <p:nvPr/>
          </p:nvSpPr>
          <p:spPr>
            <a:xfrm>
              <a:off x="4375324" y="5558854"/>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45" name="object 45"/>
            <p:cNvSpPr/>
            <p:nvPr/>
          </p:nvSpPr>
          <p:spPr>
            <a:xfrm>
              <a:off x="4375324" y="555885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46" name="object 46"/>
            <p:cNvSpPr/>
            <p:nvPr/>
          </p:nvSpPr>
          <p:spPr>
            <a:xfrm>
              <a:off x="4375324" y="5533228"/>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47" name="object 47"/>
            <p:cNvSpPr/>
            <p:nvPr/>
          </p:nvSpPr>
          <p:spPr>
            <a:xfrm>
              <a:off x="4375324" y="5533218"/>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48" name="object 48"/>
          <p:cNvGrpSpPr/>
          <p:nvPr/>
        </p:nvGrpSpPr>
        <p:grpSpPr>
          <a:xfrm>
            <a:off x="9429924" y="5379933"/>
            <a:ext cx="2815590" cy="5715"/>
            <a:chOff x="4375324" y="5379932"/>
            <a:chExt cx="2815590" cy="5715"/>
          </a:xfrm>
        </p:grpSpPr>
        <p:sp>
          <p:nvSpPr>
            <p:cNvPr id="49" name="object 49"/>
            <p:cNvSpPr/>
            <p:nvPr/>
          </p:nvSpPr>
          <p:spPr>
            <a:xfrm>
              <a:off x="4375324" y="5382638"/>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50" name="object 50"/>
            <p:cNvSpPr/>
            <p:nvPr/>
          </p:nvSpPr>
          <p:spPr>
            <a:xfrm>
              <a:off x="4375324" y="5382630"/>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51" name="object 51"/>
          <p:cNvGrpSpPr/>
          <p:nvPr/>
        </p:nvGrpSpPr>
        <p:grpSpPr>
          <a:xfrm>
            <a:off x="9429924" y="5290422"/>
            <a:ext cx="2815590" cy="1905"/>
            <a:chOff x="4375324" y="5290421"/>
            <a:chExt cx="2815590" cy="1905"/>
          </a:xfrm>
        </p:grpSpPr>
        <p:sp>
          <p:nvSpPr>
            <p:cNvPr id="52" name="object 52"/>
            <p:cNvSpPr/>
            <p:nvPr/>
          </p:nvSpPr>
          <p:spPr>
            <a:xfrm>
              <a:off x="4375324" y="5291324"/>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53" name="object 53"/>
            <p:cNvSpPr/>
            <p:nvPr/>
          </p:nvSpPr>
          <p:spPr>
            <a:xfrm>
              <a:off x="4375324" y="5291322"/>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54" name="object 54"/>
          <p:cNvGrpSpPr/>
          <p:nvPr/>
        </p:nvGrpSpPr>
        <p:grpSpPr>
          <a:xfrm>
            <a:off x="9429924" y="5227943"/>
            <a:ext cx="2815590" cy="1905"/>
            <a:chOff x="4375324" y="5227942"/>
            <a:chExt cx="2815590" cy="1905"/>
          </a:xfrm>
        </p:grpSpPr>
        <p:sp>
          <p:nvSpPr>
            <p:cNvPr id="55" name="object 55"/>
            <p:cNvSpPr/>
            <p:nvPr/>
          </p:nvSpPr>
          <p:spPr>
            <a:xfrm>
              <a:off x="4375324" y="5228836"/>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56" name="object 56"/>
            <p:cNvSpPr/>
            <p:nvPr/>
          </p:nvSpPr>
          <p:spPr>
            <a:xfrm>
              <a:off x="4375324" y="522884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57" name="object 57"/>
          <p:cNvGrpSpPr/>
          <p:nvPr/>
        </p:nvGrpSpPr>
        <p:grpSpPr>
          <a:xfrm>
            <a:off x="9429924" y="5021097"/>
            <a:ext cx="2815590" cy="159385"/>
            <a:chOff x="4375324" y="5021096"/>
            <a:chExt cx="2815590" cy="159385"/>
          </a:xfrm>
        </p:grpSpPr>
        <p:sp>
          <p:nvSpPr>
            <p:cNvPr id="58" name="object 58"/>
            <p:cNvSpPr/>
            <p:nvPr/>
          </p:nvSpPr>
          <p:spPr>
            <a:xfrm>
              <a:off x="4375324" y="5177572"/>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59" name="object 59"/>
            <p:cNvSpPr/>
            <p:nvPr/>
          </p:nvSpPr>
          <p:spPr>
            <a:xfrm>
              <a:off x="4375324" y="5177581"/>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60" name="object 60"/>
            <p:cNvSpPr/>
            <p:nvPr/>
          </p:nvSpPr>
          <p:spPr>
            <a:xfrm>
              <a:off x="4375324" y="5137545"/>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61" name="object 61"/>
            <p:cNvSpPr/>
            <p:nvPr/>
          </p:nvSpPr>
          <p:spPr>
            <a:xfrm>
              <a:off x="4375324" y="513753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62" name="object 62"/>
            <p:cNvSpPr/>
            <p:nvPr/>
          </p:nvSpPr>
          <p:spPr>
            <a:xfrm>
              <a:off x="4375324" y="5103895"/>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63" name="object 63"/>
            <p:cNvSpPr/>
            <p:nvPr/>
          </p:nvSpPr>
          <p:spPr>
            <a:xfrm>
              <a:off x="4375324" y="5103891"/>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64" name="object 64"/>
            <p:cNvSpPr/>
            <p:nvPr/>
          </p:nvSpPr>
          <p:spPr>
            <a:xfrm>
              <a:off x="4375324" y="507665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65" name="object 65"/>
            <p:cNvSpPr/>
            <p:nvPr/>
          </p:nvSpPr>
          <p:spPr>
            <a:xfrm>
              <a:off x="4375324" y="5076661"/>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66" name="object 66"/>
            <p:cNvSpPr/>
            <p:nvPr/>
          </p:nvSpPr>
          <p:spPr>
            <a:xfrm>
              <a:off x="4375324" y="5049419"/>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67" name="object 67"/>
            <p:cNvSpPr/>
            <p:nvPr/>
          </p:nvSpPr>
          <p:spPr>
            <a:xfrm>
              <a:off x="4375324" y="5049422"/>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68" name="object 68"/>
            <p:cNvSpPr/>
            <p:nvPr/>
          </p:nvSpPr>
          <p:spPr>
            <a:xfrm>
              <a:off x="4375324" y="5023793"/>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69" name="object 69"/>
            <p:cNvSpPr/>
            <p:nvPr/>
          </p:nvSpPr>
          <p:spPr>
            <a:xfrm>
              <a:off x="4375324" y="5023794"/>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70" name="object 70"/>
          <p:cNvGrpSpPr/>
          <p:nvPr/>
        </p:nvGrpSpPr>
        <p:grpSpPr>
          <a:xfrm>
            <a:off x="9429924" y="4870510"/>
            <a:ext cx="2815590" cy="5715"/>
            <a:chOff x="4375324" y="4870509"/>
            <a:chExt cx="2815590" cy="5715"/>
          </a:xfrm>
        </p:grpSpPr>
        <p:sp>
          <p:nvSpPr>
            <p:cNvPr id="71" name="object 71"/>
            <p:cNvSpPr/>
            <p:nvPr/>
          </p:nvSpPr>
          <p:spPr>
            <a:xfrm>
              <a:off x="4375324" y="4873203"/>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72" name="object 72"/>
            <p:cNvSpPr/>
            <p:nvPr/>
          </p:nvSpPr>
          <p:spPr>
            <a:xfrm>
              <a:off x="4375324" y="4873208"/>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73" name="object 73"/>
          <p:cNvGrpSpPr/>
          <p:nvPr/>
        </p:nvGrpSpPr>
        <p:grpSpPr>
          <a:xfrm>
            <a:off x="9429924" y="4787400"/>
            <a:ext cx="2815590" cy="1905"/>
            <a:chOff x="4375324" y="4787399"/>
            <a:chExt cx="2815590" cy="1905"/>
          </a:xfrm>
        </p:grpSpPr>
        <p:sp>
          <p:nvSpPr>
            <p:cNvPr id="74" name="object 74"/>
            <p:cNvSpPr/>
            <p:nvPr/>
          </p:nvSpPr>
          <p:spPr>
            <a:xfrm>
              <a:off x="4375324" y="4788301"/>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75" name="object 75"/>
            <p:cNvSpPr/>
            <p:nvPr/>
          </p:nvSpPr>
          <p:spPr>
            <a:xfrm>
              <a:off x="4375324" y="4788301"/>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76" name="object 76"/>
          <p:cNvGrpSpPr/>
          <p:nvPr/>
        </p:nvGrpSpPr>
        <p:grpSpPr>
          <a:xfrm>
            <a:off x="9429924" y="4724926"/>
            <a:ext cx="2815590" cy="1905"/>
            <a:chOff x="4375324" y="4724925"/>
            <a:chExt cx="2815590" cy="1905"/>
          </a:xfrm>
        </p:grpSpPr>
        <p:sp>
          <p:nvSpPr>
            <p:cNvPr id="77" name="object 77"/>
            <p:cNvSpPr/>
            <p:nvPr/>
          </p:nvSpPr>
          <p:spPr>
            <a:xfrm>
              <a:off x="4375324" y="4725836"/>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78" name="object 78"/>
            <p:cNvSpPr/>
            <p:nvPr/>
          </p:nvSpPr>
          <p:spPr>
            <a:xfrm>
              <a:off x="4375324" y="472582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79" name="object 79"/>
          <p:cNvGrpSpPr/>
          <p:nvPr/>
        </p:nvGrpSpPr>
        <p:grpSpPr>
          <a:xfrm>
            <a:off x="9429924" y="4545503"/>
            <a:ext cx="2815590" cy="132080"/>
            <a:chOff x="4375324" y="4545503"/>
            <a:chExt cx="2815590" cy="132080"/>
          </a:xfrm>
        </p:grpSpPr>
        <p:sp>
          <p:nvSpPr>
            <p:cNvPr id="80" name="object 80"/>
            <p:cNvSpPr/>
            <p:nvPr/>
          </p:nvSpPr>
          <p:spPr>
            <a:xfrm>
              <a:off x="4375324" y="4674572"/>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81" name="object 81"/>
            <p:cNvSpPr/>
            <p:nvPr/>
          </p:nvSpPr>
          <p:spPr>
            <a:xfrm>
              <a:off x="4375324" y="4674566"/>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82" name="object 82"/>
            <p:cNvSpPr/>
            <p:nvPr/>
          </p:nvSpPr>
          <p:spPr>
            <a:xfrm>
              <a:off x="4375324" y="4634510"/>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83" name="object 83"/>
            <p:cNvSpPr/>
            <p:nvPr/>
          </p:nvSpPr>
          <p:spPr>
            <a:xfrm>
              <a:off x="4375324" y="463451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84" name="object 84"/>
            <p:cNvSpPr/>
            <p:nvPr/>
          </p:nvSpPr>
          <p:spPr>
            <a:xfrm>
              <a:off x="4375324" y="4600872"/>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85" name="object 85"/>
            <p:cNvSpPr/>
            <p:nvPr/>
          </p:nvSpPr>
          <p:spPr>
            <a:xfrm>
              <a:off x="4375324" y="4600875"/>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86" name="object 86"/>
            <p:cNvSpPr/>
            <p:nvPr/>
          </p:nvSpPr>
          <p:spPr>
            <a:xfrm>
              <a:off x="4375324" y="4573645"/>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87" name="object 87"/>
            <p:cNvSpPr/>
            <p:nvPr/>
          </p:nvSpPr>
          <p:spPr>
            <a:xfrm>
              <a:off x="4375324" y="4573636"/>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88" name="object 88"/>
            <p:cNvSpPr/>
            <p:nvPr/>
          </p:nvSpPr>
          <p:spPr>
            <a:xfrm>
              <a:off x="4375324" y="4546396"/>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89" name="object 89"/>
            <p:cNvSpPr/>
            <p:nvPr/>
          </p:nvSpPr>
          <p:spPr>
            <a:xfrm>
              <a:off x="4375324" y="4546405"/>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90" name="object 90"/>
          <p:cNvGrpSpPr/>
          <p:nvPr/>
        </p:nvGrpSpPr>
        <p:grpSpPr>
          <a:xfrm>
            <a:off x="9429924" y="4367494"/>
            <a:ext cx="2815590" cy="5715"/>
            <a:chOff x="4375324" y="4367493"/>
            <a:chExt cx="2815590" cy="5715"/>
          </a:xfrm>
        </p:grpSpPr>
        <p:sp>
          <p:nvSpPr>
            <p:cNvPr id="91" name="object 91"/>
            <p:cNvSpPr/>
            <p:nvPr/>
          </p:nvSpPr>
          <p:spPr>
            <a:xfrm>
              <a:off x="4375324" y="4370180"/>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92" name="object 92"/>
            <p:cNvSpPr/>
            <p:nvPr/>
          </p:nvSpPr>
          <p:spPr>
            <a:xfrm>
              <a:off x="4375324" y="4370191"/>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93" name="object 93"/>
          <p:cNvGrpSpPr/>
          <p:nvPr/>
        </p:nvGrpSpPr>
        <p:grpSpPr>
          <a:xfrm>
            <a:off x="9429924" y="4277975"/>
            <a:ext cx="2815590" cy="1905"/>
            <a:chOff x="4375324" y="4277974"/>
            <a:chExt cx="2815590" cy="1905"/>
          </a:xfrm>
        </p:grpSpPr>
        <p:sp>
          <p:nvSpPr>
            <p:cNvPr id="94" name="object 94"/>
            <p:cNvSpPr/>
            <p:nvPr/>
          </p:nvSpPr>
          <p:spPr>
            <a:xfrm>
              <a:off x="4375324" y="427887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95" name="object 95"/>
            <p:cNvSpPr/>
            <p:nvPr/>
          </p:nvSpPr>
          <p:spPr>
            <a:xfrm>
              <a:off x="4375324" y="4278876"/>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96" name="object 96"/>
          <p:cNvGrpSpPr/>
          <p:nvPr/>
        </p:nvGrpSpPr>
        <p:grpSpPr>
          <a:xfrm>
            <a:off x="9429924" y="4215496"/>
            <a:ext cx="2815590" cy="1905"/>
            <a:chOff x="4375324" y="4215495"/>
            <a:chExt cx="2815590" cy="1905"/>
          </a:xfrm>
        </p:grpSpPr>
        <p:sp>
          <p:nvSpPr>
            <p:cNvPr id="97" name="object 97"/>
            <p:cNvSpPr/>
            <p:nvPr/>
          </p:nvSpPr>
          <p:spPr>
            <a:xfrm>
              <a:off x="4375324" y="4216401"/>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98" name="object 98"/>
            <p:cNvSpPr/>
            <p:nvPr/>
          </p:nvSpPr>
          <p:spPr>
            <a:xfrm>
              <a:off x="4375324" y="421639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99" name="object 99"/>
          <p:cNvGrpSpPr/>
          <p:nvPr/>
        </p:nvGrpSpPr>
        <p:grpSpPr>
          <a:xfrm>
            <a:off x="9429924" y="4008650"/>
            <a:ext cx="2815590" cy="159385"/>
            <a:chOff x="4375324" y="4008649"/>
            <a:chExt cx="2815590" cy="159385"/>
          </a:xfrm>
        </p:grpSpPr>
        <p:sp>
          <p:nvSpPr>
            <p:cNvPr id="100" name="object 100"/>
            <p:cNvSpPr/>
            <p:nvPr/>
          </p:nvSpPr>
          <p:spPr>
            <a:xfrm>
              <a:off x="4375324" y="4165137"/>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01" name="object 101"/>
            <p:cNvSpPr/>
            <p:nvPr/>
          </p:nvSpPr>
          <p:spPr>
            <a:xfrm>
              <a:off x="4375324" y="4165133"/>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102" name="object 102"/>
            <p:cNvSpPr/>
            <p:nvPr/>
          </p:nvSpPr>
          <p:spPr>
            <a:xfrm>
              <a:off x="4375324" y="4125086"/>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03" name="object 103"/>
            <p:cNvSpPr/>
            <p:nvPr/>
          </p:nvSpPr>
          <p:spPr>
            <a:xfrm>
              <a:off x="4375324" y="4125089"/>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04" name="object 104"/>
            <p:cNvSpPr/>
            <p:nvPr/>
          </p:nvSpPr>
          <p:spPr>
            <a:xfrm>
              <a:off x="4375324" y="4091436"/>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05" name="object 105"/>
            <p:cNvSpPr/>
            <p:nvPr/>
          </p:nvSpPr>
          <p:spPr>
            <a:xfrm>
              <a:off x="4375324" y="4091444"/>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06" name="object 106"/>
            <p:cNvSpPr/>
            <p:nvPr/>
          </p:nvSpPr>
          <p:spPr>
            <a:xfrm>
              <a:off x="4375324" y="4064210"/>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07" name="object 107"/>
            <p:cNvSpPr/>
            <p:nvPr/>
          </p:nvSpPr>
          <p:spPr>
            <a:xfrm>
              <a:off x="4375324" y="406421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08" name="object 108"/>
            <p:cNvSpPr/>
            <p:nvPr/>
          </p:nvSpPr>
          <p:spPr>
            <a:xfrm>
              <a:off x="4375324" y="4036973"/>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09" name="object 109"/>
            <p:cNvSpPr/>
            <p:nvPr/>
          </p:nvSpPr>
          <p:spPr>
            <a:xfrm>
              <a:off x="4375324" y="4036975"/>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10" name="object 110"/>
            <p:cNvSpPr/>
            <p:nvPr/>
          </p:nvSpPr>
          <p:spPr>
            <a:xfrm>
              <a:off x="4375324" y="4011346"/>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11" name="object 111"/>
            <p:cNvSpPr/>
            <p:nvPr/>
          </p:nvSpPr>
          <p:spPr>
            <a:xfrm>
              <a:off x="4375324" y="4011348"/>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112" name="object 112"/>
          <p:cNvGrpSpPr/>
          <p:nvPr/>
        </p:nvGrpSpPr>
        <p:grpSpPr>
          <a:xfrm>
            <a:off x="9429924" y="3858062"/>
            <a:ext cx="2815590" cy="5715"/>
            <a:chOff x="4375324" y="3858061"/>
            <a:chExt cx="2815590" cy="5715"/>
          </a:xfrm>
        </p:grpSpPr>
        <p:sp>
          <p:nvSpPr>
            <p:cNvPr id="113" name="object 113"/>
            <p:cNvSpPr/>
            <p:nvPr/>
          </p:nvSpPr>
          <p:spPr>
            <a:xfrm>
              <a:off x="4375324" y="3860756"/>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14" name="object 114"/>
            <p:cNvSpPr/>
            <p:nvPr/>
          </p:nvSpPr>
          <p:spPr>
            <a:xfrm>
              <a:off x="4375324" y="3860760"/>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grpSp>
      <p:grpSp>
        <p:nvGrpSpPr>
          <p:cNvPr id="115" name="object 115"/>
          <p:cNvGrpSpPr/>
          <p:nvPr/>
        </p:nvGrpSpPr>
        <p:grpSpPr>
          <a:xfrm>
            <a:off x="9429924" y="3768545"/>
            <a:ext cx="2815590" cy="1905"/>
            <a:chOff x="4375324" y="3768544"/>
            <a:chExt cx="2815590" cy="1905"/>
          </a:xfrm>
        </p:grpSpPr>
        <p:sp>
          <p:nvSpPr>
            <p:cNvPr id="116" name="object 116"/>
            <p:cNvSpPr/>
            <p:nvPr/>
          </p:nvSpPr>
          <p:spPr>
            <a:xfrm>
              <a:off x="4375324" y="3769442"/>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17" name="object 117"/>
            <p:cNvSpPr/>
            <p:nvPr/>
          </p:nvSpPr>
          <p:spPr>
            <a:xfrm>
              <a:off x="4375324" y="3769446"/>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118" name="object 118"/>
          <p:cNvGrpSpPr/>
          <p:nvPr/>
        </p:nvGrpSpPr>
        <p:grpSpPr>
          <a:xfrm>
            <a:off x="9429924" y="3706073"/>
            <a:ext cx="2815590" cy="1905"/>
            <a:chOff x="4375324" y="3706072"/>
            <a:chExt cx="2815590" cy="1905"/>
          </a:xfrm>
        </p:grpSpPr>
        <p:sp>
          <p:nvSpPr>
            <p:cNvPr id="119" name="object 119"/>
            <p:cNvSpPr/>
            <p:nvPr/>
          </p:nvSpPr>
          <p:spPr>
            <a:xfrm>
              <a:off x="4375324" y="370697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20" name="object 120"/>
            <p:cNvSpPr/>
            <p:nvPr/>
          </p:nvSpPr>
          <p:spPr>
            <a:xfrm>
              <a:off x="4375324" y="370697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grpSp>
      <p:grpSp>
        <p:nvGrpSpPr>
          <p:cNvPr id="121" name="object 121"/>
          <p:cNvGrpSpPr/>
          <p:nvPr/>
        </p:nvGrpSpPr>
        <p:grpSpPr>
          <a:xfrm>
            <a:off x="9424709" y="2984349"/>
            <a:ext cx="2826385" cy="3566795"/>
            <a:chOff x="4370108" y="2984348"/>
            <a:chExt cx="2826385" cy="3566795"/>
          </a:xfrm>
        </p:grpSpPr>
        <p:sp>
          <p:nvSpPr>
            <p:cNvPr id="122" name="object 122"/>
            <p:cNvSpPr/>
            <p:nvPr/>
          </p:nvSpPr>
          <p:spPr>
            <a:xfrm>
              <a:off x="4375323" y="3655714"/>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23" name="object 123"/>
            <p:cNvSpPr/>
            <p:nvPr/>
          </p:nvSpPr>
          <p:spPr>
            <a:xfrm>
              <a:off x="4375323" y="3655703"/>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124" name="object 124"/>
            <p:cNvSpPr/>
            <p:nvPr/>
          </p:nvSpPr>
          <p:spPr>
            <a:xfrm>
              <a:off x="4375323" y="3615663"/>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25" name="object 125"/>
            <p:cNvSpPr/>
            <p:nvPr/>
          </p:nvSpPr>
          <p:spPr>
            <a:xfrm>
              <a:off x="4375323" y="3615659"/>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26" name="object 126"/>
            <p:cNvSpPr/>
            <p:nvPr/>
          </p:nvSpPr>
          <p:spPr>
            <a:xfrm>
              <a:off x="4375323" y="3582013"/>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27" name="object 127"/>
            <p:cNvSpPr/>
            <p:nvPr/>
          </p:nvSpPr>
          <p:spPr>
            <a:xfrm>
              <a:off x="4375323" y="3582014"/>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28" name="object 128"/>
            <p:cNvSpPr/>
            <p:nvPr/>
          </p:nvSpPr>
          <p:spPr>
            <a:xfrm>
              <a:off x="4375323" y="3554787"/>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29" name="object 129"/>
            <p:cNvSpPr/>
            <p:nvPr/>
          </p:nvSpPr>
          <p:spPr>
            <a:xfrm>
              <a:off x="4375323" y="355478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30" name="object 130"/>
            <p:cNvSpPr/>
            <p:nvPr/>
          </p:nvSpPr>
          <p:spPr>
            <a:xfrm>
              <a:off x="4375323" y="3527549"/>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131" name="object 131"/>
            <p:cNvSpPr/>
            <p:nvPr/>
          </p:nvSpPr>
          <p:spPr>
            <a:xfrm>
              <a:off x="4375323" y="3527553"/>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132" name="object 132"/>
            <p:cNvSpPr/>
            <p:nvPr/>
          </p:nvSpPr>
          <p:spPr>
            <a:xfrm>
              <a:off x="4375323" y="3501911"/>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33" name="object 133"/>
            <p:cNvSpPr/>
            <p:nvPr/>
          </p:nvSpPr>
          <p:spPr>
            <a:xfrm>
              <a:off x="4375323" y="3501918"/>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134" name="object 134"/>
            <p:cNvSpPr/>
            <p:nvPr/>
          </p:nvSpPr>
          <p:spPr>
            <a:xfrm>
              <a:off x="4375494" y="2994346"/>
              <a:ext cx="2814955" cy="3551554"/>
            </a:xfrm>
            <a:custGeom>
              <a:avLst/>
              <a:gdLst/>
              <a:ahLst/>
              <a:cxnLst/>
              <a:rect l="l" t="t" r="r" b="b"/>
              <a:pathLst>
                <a:path w="2814954" h="3551554">
                  <a:moveTo>
                    <a:pt x="1400517" y="3551072"/>
                  </a:moveTo>
                  <a:lnTo>
                    <a:pt x="2814904" y="3551072"/>
                  </a:lnTo>
                  <a:lnTo>
                    <a:pt x="2814904" y="0"/>
                  </a:lnTo>
                  <a:lnTo>
                    <a:pt x="0" y="0"/>
                  </a:lnTo>
                  <a:lnTo>
                    <a:pt x="0" y="3551072"/>
                  </a:lnTo>
                  <a:lnTo>
                    <a:pt x="1400517" y="3551072"/>
                  </a:lnTo>
                  <a:close/>
                </a:path>
              </a:pathLst>
            </a:custGeom>
            <a:ln w="5397">
              <a:solidFill>
                <a:srgbClr val="42B4E6"/>
              </a:solidFill>
            </a:ln>
          </p:spPr>
          <p:txBody>
            <a:bodyPr wrap="square" lIns="0" tIns="0" rIns="0" bIns="0" rtlCol="0"/>
            <a:lstStyle/>
            <a:p>
              <a:endParaRPr/>
            </a:p>
          </p:txBody>
        </p:sp>
        <p:sp>
          <p:nvSpPr>
            <p:cNvPr id="135" name="object 135"/>
            <p:cNvSpPr/>
            <p:nvPr/>
          </p:nvSpPr>
          <p:spPr>
            <a:xfrm>
              <a:off x="4458385"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136" name="object 136"/>
            <p:cNvSpPr/>
            <p:nvPr/>
          </p:nvSpPr>
          <p:spPr>
            <a:xfrm>
              <a:off x="4458390" y="2995145"/>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37" name="object 137"/>
            <p:cNvSpPr/>
            <p:nvPr/>
          </p:nvSpPr>
          <p:spPr>
            <a:xfrm>
              <a:off x="4530486"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38" name="object 138"/>
            <p:cNvSpPr/>
            <p:nvPr/>
          </p:nvSpPr>
          <p:spPr>
            <a:xfrm>
              <a:off x="4530478"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39" name="object 139"/>
            <p:cNvSpPr/>
            <p:nvPr/>
          </p:nvSpPr>
          <p:spPr>
            <a:xfrm>
              <a:off x="4675452"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40" name="object 140"/>
            <p:cNvSpPr/>
            <p:nvPr/>
          </p:nvSpPr>
          <p:spPr>
            <a:xfrm>
              <a:off x="4675451"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41" name="object 141"/>
            <p:cNvSpPr/>
            <p:nvPr/>
          </p:nvSpPr>
          <p:spPr>
            <a:xfrm>
              <a:off x="4862081"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142" name="object 142"/>
            <p:cNvSpPr/>
            <p:nvPr/>
          </p:nvSpPr>
          <p:spPr>
            <a:xfrm>
              <a:off x="4862081" y="2995145"/>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43" name="object 143"/>
            <p:cNvSpPr/>
            <p:nvPr/>
          </p:nvSpPr>
          <p:spPr>
            <a:xfrm>
              <a:off x="4982234"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44" name="object 144"/>
            <p:cNvSpPr/>
            <p:nvPr/>
          </p:nvSpPr>
          <p:spPr>
            <a:xfrm>
              <a:off x="4982231"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45" name="object 145"/>
            <p:cNvSpPr/>
            <p:nvPr/>
          </p:nvSpPr>
          <p:spPr>
            <a:xfrm>
              <a:off x="5083160"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146" name="object 146"/>
            <p:cNvSpPr/>
            <p:nvPr/>
          </p:nvSpPr>
          <p:spPr>
            <a:xfrm>
              <a:off x="5083160" y="2995145"/>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47" name="object 147"/>
            <p:cNvSpPr/>
            <p:nvPr/>
          </p:nvSpPr>
          <p:spPr>
            <a:xfrm>
              <a:off x="5163262"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48" name="object 148"/>
            <p:cNvSpPr/>
            <p:nvPr/>
          </p:nvSpPr>
          <p:spPr>
            <a:xfrm>
              <a:off x="5163257"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49" name="object 149"/>
            <p:cNvSpPr/>
            <p:nvPr/>
          </p:nvSpPr>
          <p:spPr>
            <a:xfrm>
              <a:off x="5285003"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50" name="object 150"/>
            <p:cNvSpPr/>
            <p:nvPr/>
          </p:nvSpPr>
          <p:spPr>
            <a:xfrm>
              <a:off x="5285008"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51" name="object 151"/>
            <p:cNvSpPr/>
            <p:nvPr/>
          </p:nvSpPr>
          <p:spPr>
            <a:xfrm>
              <a:off x="5385930"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52" name="object 152"/>
            <p:cNvSpPr/>
            <p:nvPr/>
          </p:nvSpPr>
          <p:spPr>
            <a:xfrm>
              <a:off x="5385929"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53" name="object 153"/>
            <p:cNvSpPr/>
            <p:nvPr/>
          </p:nvSpPr>
          <p:spPr>
            <a:xfrm>
              <a:off x="5334666"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154" name="object 154"/>
            <p:cNvSpPr/>
            <p:nvPr/>
          </p:nvSpPr>
          <p:spPr>
            <a:xfrm>
              <a:off x="5334667" y="2995145"/>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55" name="object 155"/>
            <p:cNvSpPr/>
            <p:nvPr/>
          </p:nvSpPr>
          <p:spPr>
            <a:xfrm>
              <a:off x="5462819"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156" name="object 156"/>
            <p:cNvSpPr/>
            <p:nvPr/>
          </p:nvSpPr>
          <p:spPr>
            <a:xfrm>
              <a:off x="5462827" y="2995145"/>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57" name="object 157"/>
            <p:cNvSpPr/>
            <p:nvPr/>
          </p:nvSpPr>
          <p:spPr>
            <a:xfrm>
              <a:off x="5536520" y="2995137"/>
              <a:ext cx="0" cy="3550285"/>
            </a:xfrm>
            <a:custGeom>
              <a:avLst/>
              <a:gdLst/>
              <a:ahLst/>
              <a:cxnLst/>
              <a:rect l="l" t="t" r="r" b="b"/>
              <a:pathLst>
                <a:path h="3550284">
                  <a:moveTo>
                    <a:pt x="0" y="0"/>
                  </a:moveTo>
                  <a:lnTo>
                    <a:pt x="0" y="3549726"/>
                  </a:lnTo>
                </a:path>
              </a:pathLst>
            </a:custGeom>
            <a:solidFill>
              <a:srgbClr val="E47F00"/>
            </a:solidFill>
          </p:spPr>
          <p:txBody>
            <a:bodyPr wrap="square" lIns="0" tIns="0" rIns="0" bIns="0" rtlCol="0"/>
            <a:lstStyle/>
            <a:p>
              <a:endParaRPr/>
            </a:p>
          </p:txBody>
        </p:sp>
        <p:sp>
          <p:nvSpPr>
            <p:cNvPr id="158" name="object 158"/>
            <p:cNvSpPr/>
            <p:nvPr/>
          </p:nvSpPr>
          <p:spPr>
            <a:xfrm>
              <a:off x="5536519" y="2995145"/>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59" name="object 159"/>
            <p:cNvSpPr/>
            <p:nvPr/>
          </p:nvSpPr>
          <p:spPr>
            <a:xfrm>
              <a:off x="5586983"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60" name="object 160"/>
            <p:cNvSpPr/>
            <p:nvPr/>
          </p:nvSpPr>
          <p:spPr>
            <a:xfrm>
              <a:off x="5586977"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61" name="object 161"/>
            <p:cNvSpPr/>
            <p:nvPr/>
          </p:nvSpPr>
          <p:spPr>
            <a:xfrm>
              <a:off x="5638247"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62" name="object 162"/>
            <p:cNvSpPr/>
            <p:nvPr/>
          </p:nvSpPr>
          <p:spPr>
            <a:xfrm>
              <a:off x="5638239"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63" name="object 163"/>
            <p:cNvSpPr/>
            <p:nvPr/>
          </p:nvSpPr>
          <p:spPr>
            <a:xfrm>
              <a:off x="5689511" y="2995950"/>
              <a:ext cx="0" cy="3550285"/>
            </a:xfrm>
            <a:custGeom>
              <a:avLst/>
              <a:gdLst/>
              <a:ahLst/>
              <a:cxnLst/>
              <a:rect l="l" t="t" r="r" b="b"/>
              <a:pathLst>
                <a:path h="3550284">
                  <a:moveTo>
                    <a:pt x="0" y="0"/>
                  </a:moveTo>
                  <a:lnTo>
                    <a:pt x="0" y="3549713"/>
                  </a:lnTo>
                </a:path>
              </a:pathLst>
            </a:custGeom>
            <a:solidFill>
              <a:srgbClr val="E47F00"/>
            </a:solidFill>
          </p:spPr>
          <p:txBody>
            <a:bodyPr wrap="square" lIns="0" tIns="0" rIns="0" bIns="0" rtlCol="0"/>
            <a:lstStyle/>
            <a:p>
              <a:endParaRPr/>
            </a:p>
          </p:txBody>
        </p:sp>
        <p:sp>
          <p:nvSpPr>
            <p:cNvPr id="164" name="object 164"/>
            <p:cNvSpPr/>
            <p:nvPr/>
          </p:nvSpPr>
          <p:spPr>
            <a:xfrm>
              <a:off x="5689502" y="2995951"/>
              <a:ext cx="0" cy="3550285"/>
            </a:xfrm>
            <a:custGeom>
              <a:avLst/>
              <a:gdLst/>
              <a:ahLst/>
              <a:cxnLst/>
              <a:rect l="l" t="t" r="r" b="b"/>
              <a:pathLst>
                <a:path h="3550284">
                  <a:moveTo>
                    <a:pt x="0" y="3549713"/>
                  </a:moveTo>
                  <a:lnTo>
                    <a:pt x="0" y="0"/>
                  </a:lnTo>
                </a:path>
              </a:pathLst>
            </a:custGeom>
            <a:ln w="5397">
              <a:solidFill>
                <a:srgbClr val="3DCD58"/>
              </a:solidFill>
            </a:ln>
          </p:spPr>
          <p:txBody>
            <a:bodyPr wrap="square" lIns="0" tIns="0" rIns="0" bIns="0" rtlCol="0"/>
            <a:lstStyle/>
            <a:p>
              <a:endParaRPr/>
            </a:p>
          </p:txBody>
        </p:sp>
        <p:sp>
          <p:nvSpPr>
            <p:cNvPr id="165" name="object 165"/>
            <p:cNvSpPr/>
            <p:nvPr/>
          </p:nvSpPr>
          <p:spPr>
            <a:xfrm>
              <a:off x="5872139"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66" name="object 166"/>
            <p:cNvSpPr/>
            <p:nvPr/>
          </p:nvSpPr>
          <p:spPr>
            <a:xfrm>
              <a:off x="5872130"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67" name="object 167"/>
            <p:cNvSpPr/>
            <p:nvPr/>
          </p:nvSpPr>
          <p:spPr>
            <a:xfrm>
              <a:off x="5992280" y="2994336"/>
              <a:ext cx="0" cy="3550285"/>
            </a:xfrm>
            <a:custGeom>
              <a:avLst/>
              <a:gdLst/>
              <a:ahLst/>
              <a:cxnLst/>
              <a:rect l="l" t="t" r="r" b="b"/>
              <a:pathLst>
                <a:path h="3550284">
                  <a:moveTo>
                    <a:pt x="0" y="0"/>
                  </a:moveTo>
                  <a:lnTo>
                    <a:pt x="0" y="3549738"/>
                  </a:lnTo>
                </a:path>
              </a:pathLst>
            </a:custGeom>
            <a:solidFill>
              <a:srgbClr val="E47F00"/>
            </a:solidFill>
          </p:spPr>
          <p:txBody>
            <a:bodyPr wrap="square" lIns="0" tIns="0" rIns="0" bIns="0" rtlCol="0"/>
            <a:lstStyle/>
            <a:p>
              <a:endParaRPr/>
            </a:p>
          </p:txBody>
        </p:sp>
        <p:sp>
          <p:nvSpPr>
            <p:cNvPr id="168" name="object 168"/>
            <p:cNvSpPr/>
            <p:nvPr/>
          </p:nvSpPr>
          <p:spPr>
            <a:xfrm>
              <a:off x="5992280" y="2994343"/>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69" name="object 169"/>
            <p:cNvSpPr/>
            <p:nvPr/>
          </p:nvSpPr>
          <p:spPr>
            <a:xfrm>
              <a:off x="6096407"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70" name="object 170"/>
            <p:cNvSpPr/>
            <p:nvPr/>
          </p:nvSpPr>
          <p:spPr>
            <a:xfrm>
              <a:off x="6096410"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71" name="object 171"/>
            <p:cNvSpPr/>
            <p:nvPr/>
          </p:nvSpPr>
          <p:spPr>
            <a:xfrm>
              <a:off x="6174897" y="2994336"/>
              <a:ext cx="0" cy="3550285"/>
            </a:xfrm>
            <a:custGeom>
              <a:avLst/>
              <a:gdLst/>
              <a:ahLst/>
              <a:cxnLst/>
              <a:rect l="l" t="t" r="r" b="b"/>
              <a:pathLst>
                <a:path h="3550284">
                  <a:moveTo>
                    <a:pt x="0" y="0"/>
                  </a:moveTo>
                  <a:lnTo>
                    <a:pt x="0" y="3549738"/>
                  </a:lnTo>
                </a:path>
              </a:pathLst>
            </a:custGeom>
            <a:solidFill>
              <a:srgbClr val="E47F00"/>
            </a:solidFill>
          </p:spPr>
          <p:txBody>
            <a:bodyPr wrap="square" lIns="0" tIns="0" rIns="0" bIns="0" rtlCol="0"/>
            <a:lstStyle/>
            <a:p>
              <a:endParaRPr/>
            </a:p>
          </p:txBody>
        </p:sp>
        <p:sp>
          <p:nvSpPr>
            <p:cNvPr id="172" name="object 172"/>
            <p:cNvSpPr/>
            <p:nvPr/>
          </p:nvSpPr>
          <p:spPr>
            <a:xfrm>
              <a:off x="6174902" y="2994343"/>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73" name="object 173"/>
            <p:cNvSpPr/>
            <p:nvPr/>
          </p:nvSpPr>
          <p:spPr>
            <a:xfrm>
              <a:off x="6237385"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74" name="object 174"/>
            <p:cNvSpPr/>
            <p:nvPr/>
          </p:nvSpPr>
          <p:spPr>
            <a:xfrm>
              <a:off x="6237380"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75" name="object 175"/>
            <p:cNvSpPr/>
            <p:nvPr/>
          </p:nvSpPr>
          <p:spPr>
            <a:xfrm>
              <a:off x="6299850"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76" name="object 176"/>
            <p:cNvSpPr/>
            <p:nvPr/>
          </p:nvSpPr>
          <p:spPr>
            <a:xfrm>
              <a:off x="6299851"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77" name="object 177"/>
            <p:cNvSpPr/>
            <p:nvPr/>
          </p:nvSpPr>
          <p:spPr>
            <a:xfrm>
              <a:off x="6351113"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78" name="object 178"/>
            <p:cNvSpPr/>
            <p:nvPr/>
          </p:nvSpPr>
          <p:spPr>
            <a:xfrm>
              <a:off x="6351123"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79" name="object 179"/>
            <p:cNvSpPr/>
            <p:nvPr/>
          </p:nvSpPr>
          <p:spPr>
            <a:xfrm>
              <a:off x="6400777" y="2994336"/>
              <a:ext cx="0" cy="3550285"/>
            </a:xfrm>
            <a:custGeom>
              <a:avLst/>
              <a:gdLst/>
              <a:ahLst/>
              <a:cxnLst/>
              <a:rect l="l" t="t" r="r" b="b"/>
              <a:pathLst>
                <a:path h="3550284">
                  <a:moveTo>
                    <a:pt x="0" y="0"/>
                  </a:moveTo>
                  <a:lnTo>
                    <a:pt x="0" y="3549738"/>
                  </a:lnTo>
                </a:path>
              </a:pathLst>
            </a:custGeom>
            <a:solidFill>
              <a:srgbClr val="E47F00"/>
            </a:solidFill>
          </p:spPr>
          <p:txBody>
            <a:bodyPr wrap="square" lIns="0" tIns="0" rIns="0" bIns="0" rtlCol="0"/>
            <a:lstStyle/>
            <a:p>
              <a:endParaRPr/>
            </a:p>
          </p:txBody>
        </p:sp>
        <p:sp>
          <p:nvSpPr>
            <p:cNvPr id="180" name="object 180"/>
            <p:cNvSpPr/>
            <p:nvPr/>
          </p:nvSpPr>
          <p:spPr>
            <a:xfrm>
              <a:off x="6400783" y="2994343"/>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81" name="object 181"/>
            <p:cNvSpPr/>
            <p:nvPr/>
          </p:nvSpPr>
          <p:spPr>
            <a:xfrm>
              <a:off x="6480878"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82" name="object 182"/>
            <p:cNvSpPr/>
            <p:nvPr/>
          </p:nvSpPr>
          <p:spPr>
            <a:xfrm>
              <a:off x="6480879"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83" name="object 183"/>
            <p:cNvSpPr/>
            <p:nvPr/>
          </p:nvSpPr>
          <p:spPr>
            <a:xfrm>
              <a:off x="6549767" y="2994336"/>
              <a:ext cx="0" cy="3550285"/>
            </a:xfrm>
            <a:custGeom>
              <a:avLst/>
              <a:gdLst/>
              <a:ahLst/>
              <a:cxnLst/>
              <a:rect l="l" t="t" r="r" b="b"/>
              <a:pathLst>
                <a:path h="3550284">
                  <a:moveTo>
                    <a:pt x="0" y="0"/>
                  </a:moveTo>
                  <a:lnTo>
                    <a:pt x="0" y="3549738"/>
                  </a:lnTo>
                </a:path>
              </a:pathLst>
            </a:custGeom>
            <a:solidFill>
              <a:srgbClr val="E47F00"/>
            </a:solidFill>
          </p:spPr>
          <p:txBody>
            <a:bodyPr wrap="square" lIns="0" tIns="0" rIns="0" bIns="0" rtlCol="0"/>
            <a:lstStyle/>
            <a:p>
              <a:endParaRPr/>
            </a:p>
          </p:txBody>
        </p:sp>
        <p:sp>
          <p:nvSpPr>
            <p:cNvPr id="184" name="object 184"/>
            <p:cNvSpPr/>
            <p:nvPr/>
          </p:nvSpPr>
          <p:spPr>
            <a:xfrm>
              <a:off x="6549767" y="2994343"/>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85" name="object 185"/>
            <p:cNvSpPr/>
            <p:nvPr/>
          </p:nvSpPr>
          <p:spPr>
            <a:xfrm>
              <a:off x="6599430"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86" name="object 186"/>
            <p:cNvSpPr/>
            <p:nvPr/>
          </p:nvSpPr>
          <p:spPr>
            <a:xfrm>
              <a:off x="6599425"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87" name="object 187"/>
            <p:cNvSpPr/>
            <p:nvPr/>
          </p:nvSpPr>
          <p:spPr>
            <a:xfrm>
              <a:off x="6649082"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88" name="object 188"/>
            <p:cNvSpPr/>
            <p:nvPr/>
          </p:nvSpPr>
          <p:spPr>
            <a:xfrm>
              <a:off x="6649083"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89" name="object 189"/>
            <p:cNvSpPr/>
            <p:nvPr/>
          </p:nvSpPr>
          <p:spPr>
            <a:xfrm>
              <a:off x="6700357" y="2994336"/>
              <a:ext cx="0" cy="3550285"/>
            </a:xfrm>
            <a:custGeom>
              <a:avLst/>
              <a:gdLst/>
              <a:ahLst/>
              <a:cxnLst/>
              <a:rect l="l" t="t" r="r" b="b"/>
              <a:pathLst>
                <a:path h="3550284">
                  <a:moveTo>
                    <a:pt x="0" y="0"/>
                  </a:moveTo>
                  <a:lnTo>
                    <a:pt x="0" y="3549738"/>
                  </a:lnTo>
                </a:path>
              </a:pathLst>
            </a:custGeom>
            <a:solidFill>
              <a:srgbClr val="E47F00"/>
            </a:solidFill>
          </p:spPr>
          <p:txBody>
            <a:bodyPr wrap="square" lIns="0" tIns="0" rIns="0" bIns="0" rtlCol="0"/>
            <a:lstStyle/>
            <a:p>
              <a:endParaRPr/>
            </a:p>
          </p:txBody>
        </p:sp>
        <p:sp>
          <p:nvSpPr>
            <p:cNvPr id="190" name="object 190"/>
            <p:cNvSpPr/>
            <p:nvPr/>
          </p:nvSpPr>
          <p:spPr>
            <a:xfrm>
              <a:off x="6700353" y="2994343"/>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91" name="object 191"/>
            <p:cNvSpPr/>
            <p:nvPr/>
          </p:nvSpPr>
          <p:spPr>
            <a:xfrm>
              <a:off x="6881362"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92" name="object 192"/>
            <p:cNvSpPr/>
            <p:nvPr/>
          </p:nvSpPr>
          <p:spPr>
            <a:xfrm>
              <a:off x="6881371"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93" name="object 193"/>
            <p:cNvSpPr/>
            <p:nvPr/>
          </p:nvSpPr>
          <p:spPr>
            <a:xfrm>
              <a:off x="7006315" y="2994336"/>
              <a:ext cx="0" cy="3550285"/>
            </a:xfrm>
            <a:custGeom>
              <a:avLst/>
              <a:gdLst/>
              <a:ahLst/>
              <a:cxnLst/>
              <a:rect l="l" t="t" r="r" b="b"/>
              <a:pathLst>
                <a:path h="3550284">
                  <a:moveTo>
                    <a:pt x="0" y="0"/>
                  </a:moveTo>
                  <a:lnTo>
                    <a:pt x="0" y="3549738"/>
                  </a:lnTo>
                </a:path>
              </a:pathLst>
            </a:custGeom>
            <a:solidFill>
              <a:srgbClr val="E47F00"/>
            </a:solidFill>
          </p:spPr>
          <p:txBody>
            <a:bodyPr wrap="square" lIns="0" tIns="0" rIns="0" bIns="0" rtlCol="0"/>
            <a:lstStyle/>
            <a:p>
              <a:endParaRPr/>
            </a:p>
          </p:txBody>
        </p:sp>
        <p:sp>
          <p:nvSpPr>
            <p:cNvPr id="194" name="object 194"/>
            <p:cNvSpPr/>
            <p:nvPr/>
          </p:nvSpPr>
          <p:spPr>
            <a:xfrm>
              <a:off x="7006320" y="2994343"/>
              <a:ext cx="0" cy="3550285"/>
            </a:xfrm>
            <a:custGeom>
              <a:avLst/>
              <a:gdLst/>
              <a:ahLst/>
              <a:cxnLst/>
              <a:rect l="l" t="t" r="r" b="b"/>
              <a:pathLst>
                <a:path h="3550284">
                  <a:moveTo>
                    <a:pt x="0" y="3549726"/>
                  </a:moveTo>
                  <a:lnTo>
                    <a:pt x="0" y="0"/>
                  </a:lnTo>
                </a:path>
              </a:pathLst>
            </a:custGeom>
            <a:ln w="5397">
              <a:solidFill>
                <a:srgbClr val="3DCD58"/>
              </a:solidFill>
            </a:ln>
          </p:spPr>
          <p:txBody>
            <a:bodyPr wrap="square" lIns="0" tIns="0" rIns="0" bIns="0" rtlCol="0"/>
            <a:lstStyle/>
            <a:p>
              <a:endParaRPr/>
            </a:p>
          </p:txBody>
        </p:sp>
        <p:sp>
          <p:nvSpPr>
            <p:cNvPr id="195" name="object 195"/>
            <p:cNvSpPr/>
            <p:nvPr/>
          </p:nvSpPr>
          <p:spPr>
            <a:xfrm>
              <a:off x="7105642" y="2994336"/>
              <a:ext cx="0" cy="3550285"/>
            </a:xfrm>
            <a:custGeom>
              <a:avLst/>
              <a:gdLst/>
              <a:ahLst/>
              <a:cxnLst/>
              <a:rect l="l" t="t" r="r" b="b"/>
              <a:pathLst>
                <a:path h="3550284">
                  <a:moveTo>
                    <a:pt x="0" y="0"/>
                  </a:moveTo>
                  <a:lnTo>
                    <a:pt x="0" y="3549738"/>
                  </a:lnTo>
                </a:path>
              </a:pathLst>
            </a:custGeom>
            <a:solidFill>
              <a:srgbClr val="42B4E6"/>
            </a:solidFill>
          </p:spPr>
          <p:txBody>
            <a:bodyPr wrap="square" lIns="0" tIns="0" rIns="0" bIns="0" rtlCol="0"/>
            <a:lstStyle/>
            <a:p>
              <a:endParaRPr/>
            </a:p>
          </p:txBody>
        </p:sp>
        <p:sp>
          <p:nvSpPr>
            <p:cNvPr id="196" name="object 196"/>
            <p:cNvSpPr/>
            <p:nvPr/>
          </p:nvSpPr>
          <p:spPr>
            <a:xfrm>
              <a:off x="7105648" y="2994343"/>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197" name="object 197"/>
            <p:cNvSpPr/>
            <p:nvPr/>
          </p:nvSpPr>
          <p:spPr>
            <a:xfrm>
              <a:off x="4375323" y="3349732"/>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198" name="object 198"/>
            <p:cNvSpPr/>
            <p:nvPr/>
          </p:nvSpPr>
          <p:spPr>
            <a:xfrm>
              <a:off x="4375323" y="3349735"/>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199" name="object 199"/>
            <p:cNvSpPr/>
            <p:nvPr/>
          </p:nvSpPr>
          <p:spPr>
            <a:xfrm>
              <a:off x="4375323" y="3256818"/>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00" name="object 200"/>
            <p:cNvSpPr/>
            <p:nvPr/>
          </p:nvSpPr>
          <p:spPr>
            <a:xfrm>
              <a:off x="4375323" y="3256817"/>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01" name="object 201"/>
            <p:cNvSpPr/>
            <p:nvPr/>
          </p:nvSpPr>
          <p:spPr>
            <a:xfrm>
              <a:off x="4375323" y="3199142"/>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02" name="object 202"/>
            <p:cNvSpPr/>
            <p:nvPr/>
          </p:nvSpPr>
          <p:spPr>
            <a:xfrm>
              <a:off x="4375323" y="3199149"/>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03" name="object 203"/>
            <p:cNvSpPr/>
            <p:nvPr/>
          </p:nvSpPr>
          <p:spPr>
            <a:xfrm>
              <a:off x="4375323" y="3144678"/>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204" name="object 204"/>
            <p:cNvSpPr/>
            <p:nvPr/>
          </p:nvSpPr>
          <p:spPr>
            <a:xfrm>
              <a:off x="4375323" y="3144677"/>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205" name="object 205"/>
            <p:cNvSpPr/>
            <p:nvPr/>
          </p:nvSpPr>
          <p:spPr>
            <a:xfrm>
              <a:off x="4375323" y="3107839"/>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06" name="object 206"/>
            <p:cNvSpPr/>
            <p:nvPr/>
          </p:nvSpPr>
          <p:spPr>
            <a:xfrm>
              <a:off x="4375323" y="3107832"/>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07" name="object 207"/>
            <p:cNvSpPr/>
            <p:nvPr/>
          </p:nvSpPr>
          <p:spPr>
            <a:xfrm>
              <a:off x="4375323" y="3070989"/>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08" name="object 208"/>
            <p:cNvSpPr/>
            <p:nvPr/>
          </p:nvSpPr>
          <p:spPr>
            <a:xfrm>
              <a:off x="4375323" y="3070988"/>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09" name="object 209"/>
            <p:cNvSpPr/>
            <p:nvPr/>
          </p:nvSpPr>
          <p:spPr>
            <a:xfrm>
              <a:off x="4375323" y="3043763"/>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10" name="object 210"/>
            <p:cNvSpPr/>
            <p:nvPr/>
          </p:nvSpPr>
          <p:spPr>
            <a:xfrm>
              <a:off x="4375323" y="3043756"/>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11" name="object 211"/>
            <p:cNvSpPr/>
            <p:nvPr/>
          </p:nvSpPr>
          <p:spPr>
            <a:xfrm>
              <a:off x="4375323" y="3019725"/>
              <a:ext cx="2815590" cy="0"/>
            </a:xfrm>
            <a:custGeom>
              <a:avLst/>
              <a:gdLst/>
              <a:ahLst/>
              <a:cxnLst/>
              <a:rect l="l" t="t" r="r" b="b"/>
              <a:pathLst>
                <a:path w="2815590">
                  <a:moveTo>
                    <a:pt x="2815069" y="0"/>
                  </a:moveTo>
                  <a:lnTo>
                    <a:pt x="0" y="0"/>
                  </a:lnTo>
                </a:path>
              </a:pathLst>
            </a:custGeom>
            <a:solidFill>
              <a:srgbClr val="42B4E6"/>
            </a:solidFill>
          </p:spPr>
          <p:txBody>
            <a:bodyPr wrap="square" lIns="0" tIns="0" rIns="0" bIns="0" rtlCol="0"/>
            <a:lstStyle/>
            <a:p>
              <a:endParaRPr/>
            </a:p>
          </p:txBody>
        </p:sp>
        <p:sp>
          <p:nvSpPr>
            <p:cNvPr id="212" name="object 212"/>
            <p:cNvSpPr/>
            <p:nvPr/>
          </p:nvSpPr>
          <p:spPr>
            <a:xfrm>
              <a:off x="4375323" y="3019724"/>
              <a:ext cx="2815590" cy="0"/>
            </a:xfrm>
            <a:custGeom>
              <a:avLst/>
              <a:gdLst/>
              <a:ahLst/>
              <a:cxnLst/>
              <a:rect l="l" t="t" r="r" b="b"/>
              <a:pathLst>
                <a:path w="2815590">
                  <a:moveTo>
                    <a:pt x="0" y="0"/>
                  </a:moveTo>
                  <a:lnTo>
                    <a:pt x="2815082" y="0"/>
                  </a:lnTo>
                </a:path>
              </a:pathLst>
            </a:custGeom>
            <a:ln w="3175">
              <a:solidFill>
                <a:srgbClr val="3DCD58"/>
              </a:solidFill>
            </a:ln>
          </p:spPr>
          <p:txBody>
            <a:bodyPr wrap="square" lIns="0" tIns="0" rIns="0" bIns="0" rtlCol="0"/>
            <a:lstStyle/>
            <a:p>
              <a:endParaRPr/>
            </a:p>
          </p:txBody>
        </p:sp>
        <p:sp>
          <p:nvSpPr>
            <p:cNvPr id="213" name="object 213"/>
            <p:cNvSpPr/>
            <p:nvPr/>
          </p:nvSpPr>
          <p:spPr>
            <a:xfrm>
              <a:off x="4580938"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214" name="object 214"/>
            <p:cNvSpPr/>
            <p:nvPr/>
          </p:nvSpPr>
          <p:spPr>
            <a:xfrm>
              <a:off x="4580936" y="2995145"/>
              <a:ext cx="0" cy="3550285"/>
            </a:xfrm>
            <a:custGeom>
              <a:avLst/>
              <a:gdLst/>
              <a:ahLst/>
              <a:cxnLst/>
              <a:rect l="l" t="t" r="r" b="b"/>
              <a:pathLst>
                <a:path h="3550284">
                  <a:moveTo>
                    <a:pt x="0" y="3549726"/>
                  </a:moveTo>
                  <a:lnTo>
                    <a:pt x="0" y="0"/>
                  </a:lnTo>
                </a:path>
              </a:pathLst>
            </a:custGeom>
            <a:ln w="3175">
              <a:solidFill>
                <a:srgbClr val="3DCD58"/>
              </a:solidFill>
            </a:ln>
          </p:spPr>
          <p:txBody>
            <a:bodyPr wrap="square" lIns="0" tIns="0" rIns="0" bIns="0" rtlCol="0"/>
            <a:lstStyle/>
            <a:p>
              <a:endParaRPr/>
            </a:p>
          </p:txBody>
        </p:sp>
        <p:sp>
          <p:nvSpPr>
            <p:cNvPr id="215" name="object 215"/>
            <p:cNvSpPr/>
            <p:nvPr/>
          </p:nvSpPr>
          <p:spPr>
            <a:xfrm>
              <a:off x="4629812" y="2995137"/>
              <a:ext cx="0" cy="3550285"/>
            </a:xfrm>
            <a:custGeom>
              <a:avLst/>
              <a:gdLst/>
              <a:ahLst/>
              <a:cxnLst/>
              <a:rect l="l" t="t" r="r" b="b"/>
              <a:pathLst>
                <a:path h="3550284">
                  <a:moveTo>
                    <a:pt x="0" y="0"/>
                  </a:moveTo>
                  <a:lnTo>
                    <a:pt x="0" y="3549726"/>
                  </a:lnTo>
                </a:path>
              </a:pathLst>
            </a:custGeom>
            <a:solidFill>
              <a:srgbClr val="42B4E6"/>
            </a:solidFill>
          </p:spPr>
          <p:txBody>
            <a:bodyPr wrap="square" lIns="0" tIns="0" rIns="0" bIns="0" rtlCol="0"/>
            <a:lstStyle/>
            <a:p>
              <a:endParaRPr/>
            </a:p>
          </p:txBody>
        </p:sp>
        <p:sp>
          <p:nvSpPr>
            <p:cNvPr id="216" name="object 216"/>
            <p:cNvSpPr/>
            <p:nvPr/>
          </p:nvSpPr>
          <p:spPr>
            <a:xfrm>
              <a:off x="4629804" y="2995146"/>
              <a:ext cx="0" cy="3550285"/>
            </a:xfrm>
            <a:custGeom>
              <a:avLst/>
              <a:gdLst/>
              <a:ahLst/>
              <a:cxnLst/>
              <a:rect l="l" t="t" r="r" b="b"/>
              <a:pathLst>
                <a:path h="3550284">
                  <a:moveTo>
                    <a:pt x="0" y="0"/>
                  </a:moveTo>
                  <a:lnTo>
                    <a:pt x="0" y="3549726"/>
                  </a:lnTo>
                </a:path>
              </a:pathLst>
            </a:custGeom>
            <a:ln w="3175">
              <a:solidFill>
                <a:srgbClr val="3DCD58"/>
              </a:solidFill>
            </a:ln>
          </p:spPr>
          <p:txBody>
            <a:bodyPr wrap="square" lIns="0" tIns="0" rIns="0" bIns="0" rtlCol="0"/>
            <a:lstStyle/>
            <a:p>
              <a:endParaRPr/>
            </a:p>
          </p:txBody>
        </p:sp>
        <p:sp>
          <p:nvSpPr>
            <p:cNvPr id="217" name="object 217"/>
            <p:cNvSpPr/>
            <p:nvPr/>
          </p:nvSpPr>
          <p:spPr>
            <a:xfrm>
              <a:off x="4375323" y="4520770"/>
              <a:ext cx="2815590" cy="0"/>
            </a:xfrm>
            <a:custGeom>
              <a:avLst/>
              <a:gdLst/>
              <a:ahLst/>
              <a:cxnLst/>
              <a:rect l="l" t="t" r="r" b="b"/>
              <a:pathLst>
                <a:path w="2815590">
                  <a:moveTo>
                    <a:pt x="2815069" y="0"/>
                  </a:moveTo>
                  <a:lnTo>
                    <a:pt x="0" y="0"/>
                  </a:lnTo>
                </a:path>
              </a:pathLst>
            </a:custGeom>
            <a:solidFill>
              <a:srgbClr val="E47F00"/>
            </a:solidFill>
          </p:spPr>
          <p:txBody>
            <a:bodyPr wrap="square" lIns="0" tIns="0" rIns="0" bIns="0" rtlCol="0"/>
            <a:lstStyle/>
            <a:p>
              <a:endParaRPr/>
            </a:p>
          </p:txBody>
        </p:sp>
        <p:sp>
          <p:nvSpPr>
            <p:cNvPr id="218" name="object 218"/>
            <p:cNvSpPr/>
            <p:nvPr/>
          </p:nvSpPr>
          <p:spPr>
            <a:xfrm>
              <a:off x="4375323" y="4520770"/>
              <a:ext cx="2815590" cy="0"/>
            </a:xfrm>
            <a:custGeom>
              <a:avLst/>
              <a:gdLst/>
              <a:ahLst/>
              <a:cxnLst/>
              <a:rect l="l" t="t" r="r" b="b"/>
              <a:pathLst>
                <a:path w="2815590">
                  <a:moveTo>
                    <a:pt x="0" y="0"/>
                  </a:moveTo>
                  <a:lnTo>
                    <a:pt x="2815082" y="0"/>
                  </a:lnTo>
                </a:path>
              </a:pathLst>
            </a:custGeom>
            <a:ln w="5397">
              <a:solidFill>
                <a:srgbClr val="3DCD58"/>
              </a:solidFill>
            </a:ln>
          </p:spPr>
          <p:txBody>
            <a:bodyPr wrap="square" lIns="0" tIns="0" rIns="0" bIns="0" rtlCol="0"/>
            <a:lstStyle/>
            <a:p>
              <a:endParaRPr/>
            </a:p>
          </p:txBody>
        </p:sp>
        <p:sp>
          <p:nvSpPr>
            <p:cNvPr id="219" name="object 219"/>
            <p:cNvSpPr/>
            <p:nvPr/>
          </p:nvSpPr>
          <p:spPr>
            <a:xfrm>
              <a:off x="4375505" y="2994342"/>
              <a:ext cx="2814955" cy="3551554"/>
            </a:xfrm>
            <a:custGeom>
              <a:avLst/>
              <a:gdLst/>
              <a:ahLst/>
              <a:cxnLst/>
              <a:rect l="l" t="t" r="r" b="b"/>
              <a:pathLst>
                <a:path w="2814954" h="3551554">
                  <a:moveTo>
                    <a:pt x="0" y="0"/>
                  </a:moveTo>
                  <a:lnTo>
                    <a:pt x="2814904" y="0"/>
                  </a:lnTo>
                  <a:lnTo>
                    <a:pt x="2814904" y="3551072"/>
                  </a:lnTo>
                  <a:lnTo>
                    <a:pt x="0" y="3551072"/>
                  </a:lnTo>
                  <a:lnTo>
                    <a:pt x="0" y="0"/>
                  </a:lnTo>
                  <a:close/>
                </a:path>
                <a:path w="2814954" h="3551554">
                  <a:moveTo>
                    <a:pt x="2814904" y="3551072"/>
                  </a:moveTo>
                  <a:lnTo>
                    <a:pt x="0" y="3551072"/>
                  </a:lnTo>
                  <a:lnTo>
                    <a:pt x="0" y="0"/>
                  </a:lnTo>
                </a:path>
              </a:pathLst>
            </a:custGeom>
            <a:ln w="10795">
              <a:solidFill>
                <a:srgbClr val="231916"/>
              </a:solidFill>
            </a:ln>
          </p:spPr>
          <p:txBody>
            <a:bodyPr wrap="square" lIns="0" tIns="0" rIns="0" bIns="0" rtlCol="0"/>
            <a:lstStyle/>
            <a:p>
              <a:endParaRPr/>
            </a:p>
          </p:txBody>
        </p:sp>
        <p:sp>
          <p:nvSpPr>
            <p:cNvPr id="220" name="object 220"/>
            <p:cNvSpPr/>
            <p:nvPr/>
          </p:nvSpPr>
          <p:spPr>
            <a:xfrm>
              <a:off x="4717688" y="2993238"/>
              <a:ext cx="2469515" cy="3312795"/>
            </a:xfrm>
            <a:custGeom>
              <a:avLst/>
              <a:gdLst/>
              <a:ahLst/>
              <a:cxnLst/>
              <a:rect l="l" t="t" r="r" b="b"/>
              <a:pathLst>
                <a:path w="2469515" h="3312795">
                  <a:moveTo>
                    <a:pt x="1274508" y="1759127"/>
                  </a:moveTo>
                  <a:lnTo>
                    <a:pt x="1274508" y="1361744"/>
                  </a:lnTo>
                  <a:lnTo>
                    <a:pt x="757651" y="770758"/>
                  </a:lnTo>
                  <a:lnTo>
                    <a:pt x="508838" y="344682"/>
                  </a:lnTo>
                  <a:lnTo>
                    <a:pt x="430845" y="86701"/>
                  </a:lnTo>
                  <a:lnTo>
                    <a:pt x="426453" y="0"/>
                  </a:lnTo>
                </a:path>
                <a:path w="2469515" h="3312795">
                  <a:moveTo>
                    <a:pt x="382841" y="0"/>
                  </a:moveTo>
                  <a:lnTo>
                    <a:pt x="522164" y="644150"/>
                  </a:lnTo>
                  <a:lnTo>
                    <a:pt x="828675" y="1206071"/>
                  </a:lnTo>
                  <a:lnTo>
                    <a:pt x="1135185" y="1603528"/>
                  </a:lnTo>
                  <a:lnTo>
                    <a:pt x="1274508" y="1754289"/>
                  </a:lnTo>
                  <a:lnTo>
                    <a:pt x="1274508" y="2740456"/>
                  </a:lnTo>
                  <a:lnTo>
                    <a:pt x="1292461" y="2786264"/>
                  </a:lnTo>
                  <a:lnTo>
                    <a:pt x="1327215" y="2816175"/>
                  </a:lnTo>
                  <a:lnTo>
                    <a:pt x="1361056" y="2832459"/>
                  </a:lnTo>
                  <a:lnTo>
                    <a:pt x="1376273" y="2837383"/>
                  </a:lnTo>
                </a:path>
                <a:path w="2469515" h="3312795">
                  <a:moveTo>
                    <a:pt x="82384" y="0"/>
                  </a:moveTo>
                  <a:lnTo>
                    <a:pt x="206567" y="550675"/>
                  </a:lnTo>
                  <a:lnTo>
                    <a:pt x="479767" y="982546"/>
                  </a:lnTo>
                  <a:lnTo>
                    <a:pt x="752968" y="1264491"/>
                  </a:lnTo>
                  <a:lnTo>
                    <a:pt x="877150" y="1365389"/>
                  </a:lnTo>
                  <a:lnTo>
                    <a:pt x="877150" y="1675549"/>
                  </a:lnTo>
                </a:path>
                <a:path w="2469515" h="3312795">
                  <a:moveTo>
                    <a:pt x="0" y="0"/>
                  </a:moveTo>
                  <a:lnTo>
                    <a:pt x="116609" y="679586"/>
                  </a:lnTo>
                  <a:lnTo>
                    <a:pt x="420401" y="1206068"/>
                  </a:lnTo>
                  <a:lnTo>
                    <a:pt x="733280" y="1546278"/>
                  </a:lnTo>
                  <a:lnTo>
                    <a:pt x="877150" y="1667052"/>
                  </a:lnTo>
                  <a:lnTo>
                    <a:pt x="877150" y="2679877"/>
                  </a:lnTo>
                  <a:lnTo>
                    <a:pt x="889221" y="2761840"/>
                  </a:lnTo>
                  <a:lnTo>
                    <a:pt x="922872" y="2812229"/>
                  </a:lnTo>
                  <a:lnTo>
                    <a:pt x="957887" y="2837631"/>
                  </a:lnTo>
                  <a:lnTo>
                    <a:pt x="1376273" y="2927032"/>
                  </a:lnTo>
                  <a:lnTo>
                    <a:pt x="1394791" y="2933916"/>
                  </a:lnTo>
                  <a:lnTo>
                    <a:pt x="1407175" y="2946707"/>
                  </a:lnTo>
                  <a:lnTo>
                    <a:pt x="1414106" y="2959047"/>
                  </a:lnTo>
                  <a:lnTo>
                    <a:pt x="1416265" y="2964573"/>
                  </a:lnTo>
                  <a:lnTo>
                    <a:pt x="1423021" y="2985515"/>
                  </a:lnTo>
                  <a:lnTo>
                    <a:pt x="1436708" y="2998501"/>
                  </a:lnTo>
                  <a:lnTo>
                    <a:pt x="1450168" y="3005125"/>
                  </a:lnTo>
                  <a:lnTo>
                    <a:pt x="1456245" y="3006979"/>
                  </a:lnTo>
                  <a:lnTo>
                    <a:pt x="2469070" y="3312287"/>
                  </a:lnTo>
                </a:path>
                <a:path w="2469515" h="3312795">
                  <a:moveTo>
                    <a:pt x="1080681" y="1533791"/>
                  </a:moveTo>
                  <a:lnTo>
                    <a:pt x="1080681" y="2631427"/>
                  </a:lnTo>
                  <a:lnTo>
                    <a:pt x="1089951" y="2710213"/>
                  </a:lnTo>
                  <a:lnTo>
                    <a:pt x="1122170" y="2758332"/>
                  </a:lnTo>
                  <a:lnTo>
                    <a:pt x="1156663" y="2782371"/>
                  </a:lnTo>
                  <a:lnTo>
                    <a:pt x="1172756" y="2788920"/>
                  </a:lnTo>
                  <a:lnTo>
                    <a:pt x="1393253" y="2839796"/>
                  </a:lnTo>
                </a:path>
                <a:path w="2469515" h="3312795">
                  <a:moveTo>
                    <a:pt x="1373860" y="2837383"/>
                  </a:moveTo>
                  <a:lnTo>
                    <a:pt x="1797900" y="2927032"/>
                  </a:lnTo>
                  <a:lnTo>
                    <a:pt x="1835709" y="2959047"/>
                  </a:lnTo>
                  <a:lnTo>
                    <a:pt x="1844628" y="2985515"/>
                  </a:lnTo>
                  <a:lnTo>
                    <a:pt x="1858314" y="2998501"/>
                  </a:lnTo>
                  <a:lnTo>
                    <a:pt x="1871772" y="3005125"/>
                  </a:lnTo>
                  <a:lnTo>
                    <a:pt x="1877847" y="3006979"/>
                  </a:lnTo>
                  <a:lnTo>
                    <a:pt x="2469400" y="3185299"/>
                  </a:lnTo>
                </a:path>
              </a:pathLst>
            </a:custGeom>
            <a:ln w="17780">
              <a:solidFill>
                <a:srgbClr val="231916"/>
              </a:solidFill>
            </a:ln>
          </p:spPr>
          <p:txBody>
            <a:bodyPr wrap="square" lIns="0" tIns="0" rIns="0" bIns="0" rtlCol="0"/>
            <a:lstStyle/>
            <a:p>
              <a:endParaRPr/>
            </a:p>
          </p:txBody>
        </p:sp>
        <p:sp>
          <p:nvSpPr>
            <p:cNvPr id="221" name="object 221"/>
            <p:cNvSpPr/>
            <p:nvPr/>
          </p:nvSpPr>
          <p:spPr>
            <a:xfrm>
              <a:off x="5577996" y="5416475"/>
              <a:ext cx="715645" cy="715645"/>
            </a:xfrm>
            <a:custGeom>
              <a:avLst/>
              <a:gdLst/>
              <a:ahLst/>
              <a:cxnLst/>
              <a:rect l="l" t="t" r="r" b="b"/>
              <a:pathLst>
                <a:path w="715645" h="715645">
                  <a:moveTo>
                    <a:pt x="0" y="357530"/>
                  </a:moveTo>
                  <a:lnTo>
                    <a:pt x="3264" y="309015"/>
                  </a:lnTo>
                  <a:lnTo>
                    <a:pt x="12772" y="262484"/>
                  </a:lnTo>
                  <a:lnTo>
                    <a:pt x="28098" y="218363"/>
                  </a:lnTo>
                  <a:lnTo>
                    <a:pt x="48815" y="177077"/>
                  </a:lnTo>
                  <a:lnTo>
                    <a:pt x="74499" y="139053"/>
                  </a:lnTo>
                  <a:lnTo>
                    <a:pt x="104722" y="104717"/>
                  </a:lnTo>
                  <a:lnTo>
                    <a:pt x="139059" y="74495"/>
                  </a:lnTo>
                  <a:lnTo>
                    <a:pt x="177083" y="48813"/>
                  </a:lnTo>
                  <a:lnTo>
                    <a:pt x="218368" y="28096"/>
                  </a:lnTo>
                  <a:lnTo>
                    <a:pt x="262488" y="12771"/>
                  </a:lnTo>
                  <a:lnTo>
                    <a:pt x="309018" y="3263"/>
                  </a:lnTo>
                  <a:lnTo>
                    <a:pt x="357530" y="0"/>
                  </a:lnTo>
                  <a:lnTo>
                    <a:pt x="406045" y="3263"/>
                  </a:lnTo>
                  <a:lnTo>
                    <a:pt x="452576" y="12771"/>
                  </a:lnTo>
                  <a:lnTo>
                    <a:pt x="496697" y="28096"/>
                  </a:lnTo>
                  <a:lnTo>
                    <a:pt x="537983" y="48813"/>
                  </a:lnTo>
                  <a:lnTo>
                    <a:pt x="576007" y="74495"/>
                  </a:lnTo>
                  <a:lnTo>
                    <a:pt x="610342" y="104717"/>
                  </a:lnTo>
                  <a:lnTo>
                    <a:pt x="640565" y="139053"/>
                  </a:lnTo>
                  <a:lnTo>
                    <a:pt x="666247" y="177077"/>
                  </a:lnTo>
                  <a:lnTo>
                    <a:pt x="686964" y="218363"/>
                  </a:lnTo>
                  <a:lnTo>
                    <a:pt x="702289" y="262484"/>
                  </a:lnTo>
                  <a:lnTo>
                    <a:pt x="711796" y="309015"/>
                  </a:lnTo>
                  <a:lnTo>
                    <a:pt x="715060" y="357530"/>
                  </a:lnTo>
                  <a:lnTo>
                    <a:pt x="711796" y="406045"/>
                  </a:lnTo>
                  <a:lnTo>
                    <a:pt x="702289" y="452576"/>
                  </a:lnTo>
                  <a:lnTo>
                    <a:pt x="686964" y="496697"/>
                  </a:lnTo>
                  <a:lnTo>
                    <a:pt x="666247" y="537983"/>
                  </a:lnTo>
                  <a:lnTo>
                    <a:pt x="640565" y="576007"/>
                  </a:lnTo>
                  <a:lnTo>
                    <a:pt x="610342" y="610342"/>
                  </a:lnTo>
                  <a:lnTo>
                    <a:pt x="576007" y="640565"/>
                  </a:lnTo>
                  <a:lnTo>
                    <a:pt x="537983" y="666247"/>
                  </a:lnTo>
                  <a:lnTo>
                    <a:pt x="496697" y="686964"/>
                  </a:lnTo>
                  <a:lnTo>
                    <a:pt x="452576" y="702289"/>
                  </a:lnTo>
                  <a:lnTo>
                    <a:pt x="406045" y="711796"/>
                  </a:lnTo>
                  <a:lnTo>
                    <a:pt x="357530" y="715060"/>
                  </a:lnTo>
                  <a:lnTo>
                    <a:pt x="309018" y="711796"/>
                  </a:lnTo>
                  <a:lnTo>
                    <a:pt x="262488" y="702289"/>
                  </a:lnTo>
                  <a:lnTo>
                    <a:pt x="218368" y="686964"/>
                  </a:lnTo>
                  <a:lnTo>
                    <a:pt x="177083" y="666247"/>
                  </a:lnTo>
                  <a:lnTo>
                    <a:pt x="139059" y="640565"/>
                  </a:lnTo>
                  <a:lnTo>
                    <a:pt x="104722" y="610342"/>
                  </a:lnTo>
                  <a:lnTo>
                    <a:pt x="74499" y="576007"/>
                  </a:lnTo>
                  <a:lnTo>
                    <a:pt x="48815" y="537983"/>
                  </a:lnTo>
                  <a:lnTo>
                    <a:pt x="28098" y="496697"/>
                  </a:lnTo>
                  <a:lnTo>
                    <a:pt x="12772" y="452576"/>
                  </a:lnTo>
                  <a:lnTo>
                    <a:pt x="3264" y="406045"/>
                  </a:lnTo>
                  <a:lnTo>
                    <a:pt x="0" y="357530"/>
                  </a:lnTo>
                  <a:close/>
                </a:path>
              </a:pathLst>
            </a:custGeom>
            <a:ln w="28803">
              <a:solidFill>
                <a:srgbClr val="FFFFFF"/>
              </a:solidFill>
            </a:ln>
          </p:spPr>
          <p:txBody>
            <a:bodyPr wrap="square" lIns="0" tIns="0" rIns="0" bIns="0" rtlCol="0"/>
            <a:lstStyle/>
            <a:p>
              <a:endParaRPr/>
            </a:p>
          </p:txBody>
        </p:sp>
        <p:sp>
          <p:nvSpPr>
            <p:cNvPr id="222" name="object 222"/>
            <p:cNvSpPr/>
            <p:nvPr/>
          </p:nvSpPr>
          <p:spPr>
            <a:xfrm>
              <a:off x="5577996" y="5419792"/>
              <a:ext cx="715645" cy="715645"/>
            </a:xfrm>
            <a:custGeom>
              <a:avLst/>
              <a:gdLst/>
              <a:ahLst/>
              <a:cxnLst/>
              <a:rect l="l" t="t" r="r" b="b"/>
              <a:pathLst>
                <a:path w="715645" h="715645">
                  <a:moveTo>
                    <a:pt x="0" y="357530"/>
                  </a:moveTo>
                  <a:lnTo>
                    <a:pt x="3264" y="309015"/>
                  </a:lnTo>
                  <a:lnTo>
                    <a:pt x="12772" y="262484"/>
                  </a:lnTo>
                  <a:lnTo>
                    <a:pt x="28098" y="218363"/>
                  </a:lnTo>
                  <a:lnTo>
                    <a:pt x="48815" y="177077"/>
                  </a:lnTo>
                  <a:lnTo>
                    <a:pt x="74499" y="139053"/>
                  </a:lnTo>
                  <a:lnTo>
                    <a:pt x="104722" y="104717"/>
                  </a:lnTo>
                  <a:lnTo>
                    <a:pt x="139059" y="74495"/>
                  </a:lnTo>
                  <a:lnTo>
                    <a:pt x="177083" y="48813"/>
                  </a:lnTo>
                  <a:lnTo>
                    <a:pt x="218368" y="28096"/>
                  </a:lnTo>
                  <a:lnTo>
                    <a:pt x="262488" y="12771"/>
                  </a:lnTo>
                  <a:lnTo>
                    <a:pt x="309018" y="3263"/>
                  </a:lnTo>
                  <a:lnTo>
                    <a:pt x="357530" y="0"/>
                  </a:lnTo>
                  <a:lnTo>
                    <a:pt x="406045" y="3263"/>
                  </a:lnTo>
                  <a:lnTo>
                    <a:pt x="452576" y="12771"/>
                  </a:lnTo>
                  <a:lnTo>
                    <a:pt x="496697" y="28096"/>
                  </a:lnTo>
                  <a:lnTo>
                    <a:pt x="537983" y="48813"/>
                  </a:lnTo>
                  <a:lnTo>
                    <a:pt x="576007" y="74495"/>
                  </a:lnTo>
                  <a:lnTo>
                    <a:pt x="610342" y="104717"/>
                  </a:lnTo>
                  <a:lnTo>
                    <a:pt x="640565" y="139053"/>
                  </a:lnTo>
                  <a:lnTo>
                    <a:pt x="666247" y="177077"/>
                  </a:lnTo>
                  <a:lnTo>
                    <a:pt x="686964" y="218363"/>
                  </a:lnTo>
                  <a:lnTo>
                    <a:pt x="702289" y="262484"/>
                  </a:lnTo>
                  <a:lnTo>
                    <a:pt x="711796" y="309015"/>
                  </a:lnTo>
                  <a:lnTo>
                    <a:pt x="715060" y="357530"/>
                  </a:lnTo>
                  <a:lnTo>
                    <a:pt x="711796" y="406045"/>
                  </a:lnTo>
                  <a:lnTo>
                    <a:pt x="702289" y="452576"/>
                  </a:lnTo>
                  <a:lnTo>
                    <a:pt x="686964" y="496697"/>
                  </a:lnTo>
                  <a:lnTo>
                    <a:pt x="666247" y="537983"/>
                  </a:lnTo>
                  <a:lnTo>
                    <a:pt x="640565" y="576007"/>
                  </a:lnTo>
                  <a:lnTo>
                    <a:pt x="610342" y="610342"/>
                  </a:lnTo>
                  <a:lnTo>
                    <a:pt x="576007" y="640565"/>
                  </a:lnTo>
                  <a:lnTo>
                    <a:pt x="537983" y="666247"/>
                  </a:lnTo>
                  <a:lnTo>
                    <a:pt x="496697" y="686964"/>
                  </a:lnTo>
                  <a:lnTo>
                    <a:pt x="452576" y="702289"/>
                  </a:lnTo>
                  <a:lnTo>
                    <a:pt x="406045" y="711796"/>
                  </a:lnTo>
                  <a:lnTo>
                    <a:pt x="357530" y="715060"/>
                  </a:lnTo>
                  <a:lnTo>
                    <a:pt x="309018" y="711796"/>
                  </a:lnTo>
                  <a:lnTo>
                    <a:pt x="262488" y="702289"/>
                  </a:lnTo>
                  <a:lnTo>
                    <a:pt x="218368" y="686964"/>
                  </a:lnTo>
                  <a:lnTo>
                    <a:pt x="177083" y="666247"/>
                  </a:lnTo>
                  <a:lnTo>
                    <a:pt x="139059" y="640565"/>
                  </a:lnTo>
                  <a:lnTo>
                    <a:pt x="104722" y="610342"/>
                  </a:lnTo>
                  <a:lnTo>
                    <a:pt x="74499" y="576007"/>
                  </a:lnTo>
                  <a:lnTo>
                    <a:pt x="48815" y="537983"/>
                  </a:lnTo>
                  <a:lnTo>
                    <a:pt x="28098" y="496697"/>
                  </a:lnTo>
                  <a:lnTo>
                    <a:pt x="12772" y="452576"/>
                  </a:lnTo>
                  <a:lnTo>
                    <a:pt x="3264" y="406045"/>
                  </a:lnTo>
                  <a:lnTo>
                    <a:pt x="0" y="357530"/>
                  </a:lnTo>
                  <a:close/>
                </a:path>
              </a:pathLst>
            </a:custGeom>
            <a:ln w="25400">
              <a:solidFill>
                <a:srgbClr val="3DCD58"/>
              </a:solidFill>
            </a:ln>
          </p:spPr>
          <p:txBody>
            <a:bodyPr wrap="square" lIns="0" tIns="0" rIns="0" bIns="0" rtlCol="0"/>
            <a:lstStyle/>
            <a:p>
              <a:endParaRPr/>
            </a:p>
          </p:txBody>
        </p:sp>
        <p:sp>
          <p:nvSpPr>
            <p:cNvPr id="223" name="object 223"/>
            <p:cNvSpPr/>
            <p:nvPr/>
          </p:nvSpPr>
          <p:spPr>
            <a:xfrm>
              <a:off x="5411951" y="4140188"/>
              <a:ext cx="715645" cy="715645"/>
            </a:xfrm>
            <a:custGeom>
              <a:avLst/>
              <a:gdLst/>
              <a:ahLst/>
              <a:cxnLst/>
              <a:rect l="l" t="t" r="r" b="b"/>
              <a:pathLst>
                <a:path w="715645" h="715645">
                  <a:moveTo>
                    <a:pt x="0" y="357530"/>
                  </a:moveTo>
                  <a:lnTo>
                    <a:pt x="3264" y="309015"/>
                  </a:lnTo>
                  <a:lnTo>
                    <a:pt x="12772" y="262484"/>
                  </a:lnTo>
                  <a:lnTo>
                    <a:pt x="28098" y="218363"/>
                  </a:lnTo>
                  <a:lnTo>
                    <a:pt x="48815" y="177077"/>
                  </a:lnTo>
                  <a:lnTo>
                    <a:pt x="74499" y="139053"/>
                  </a:lnTo>
                  <a:lnTo>
                    <a:pt x="104722" y="104717"/>
                  </a:lnTo>
                  <a:lnTo>
                    <a:pt x="139059" y="74495"/>
                  </a:lnTo>
                  <a:lnTo>
                    <a:pt x="177083" y="48813"/>
                  </a:lnTo>
                  <a:lnTo>
                    <a:pt x="218368" y="28096"/>
                  </a:lnTo>
                  <a:lnTo>
                    <a:pt x="262488" y="12771"/>
                  </a:lnTo>
                  <a:lnTo>
                    <a:pt x="309018" y="3263"/>
                  </a:lnTo>
                  <a:lnTo>
                    <a:pt x="357530" y="0"/>
                  </a:lnTo>
                  <a:lnTo>
                    <a:pt x="406048" y="3263"/>
                  </a:lnTo>
                  <a:lnTo>
                    <a:pt x="452582" y="12771"/>
                  </a:lnTo>
                  <a:lnTo>
                    <a:pt x="496707" y="28096"/>
                  </a:lnTo>
                  <a:lnTo>
                    <a:pt x="537995" y="48813"/>
                  </a:lnTo>
                  <a:lnTo>
                    <a:pt x="576021" y="74495"/>
                  </a:lnTo>
                  <a:lnTo>
                    <a:pt x="610360" y="104717"/>
                  </a:lnTo>
                  <a:lnTo>
                    <a:pt x="640584" y="139053"/>
                  </a:lnTo>
                  <a:lnTo>
                    <a:pt x="666269" y="177077"/>
                  </a:lnTo>
                  <a:lnTo>
                    <a:pt x="686987" y="218363"/>
                  </a:lnTo>
                  <a:lnTo>
                    <a:pt x="702313" y="262484"/>
                  </a:lnTo>
                  <a:lnTo>
                    <a:pt x="711822" y="309015"/>
                  </a:lnTo>
                  <a:lnTo>
                    <a:pt x="715086" y="357530"/>
                  </a:lnTo>
                  <a:lnTo>
                    <a:pt x="711822" y="406045"/>
                  </a:lnTo>
                  <a:lnTo>
                    <a:pt x="702313" y="452576"/>
                  </a:lnTo>
                  <a:lnTo>
                    <a:pt x="686987" y="496697"/>
                  </a:lnTo>
                  <a:lnTo>
                    <a:pt x="666269" y="537983"/>
                  </a:lnTo>
                  <a:lnTo>
                    <a:pt x="640584" y="576007"/>
                  </a:lnTo>
                  <a:lnTo>
                    <a:pt x="610360" y="610342"/>
                  </a:lnTo>
                  <a:lnTo>
                    <a:pt x="576021" y="640565"/>
                  </a:lnTo>
                  <a:lnTo>
                    <a:pt x="537995" y="666247"/>
                  </a:lnTo>
                  <a:lnTo>
                    <a:pt x="496707" y="686964"/>
                  </a:lnTo>
                  <a:lnTo>
                    <a:pt x="452582" y="702289"/>
                  </a:lnTo>
                  <a:lnTo>
                    <a:pt x="406048" y="711796"/>
                  </a:lnTo>
                  <a:lnTo>
                    <a:pt x="357530" y="715060"/>
                  </a:lnTo>
                  <a:lnTo>
                    <a:pt x="309018" y="711796"/>
                  </a:lnTo>
                  <a:lnTo>
                    <a:pt x="262488" y="702289"/>
                  </a:lnTo>
                  <a:lnTo>
                    <a:pt x="218368" y="686964"/>
                  </a:lnTo>
                  <a:lnTo>
                    <a:pt x="177083" y="666247"/>
                  </a:lnTo>
                  <a:lnTo>
                    <a:pt x="139059" y="640565"/>
                  </a:lnTo>
                  <a:lnTo>
                    <a:pt x="104722" y="610342"/>
                  </a:lnTo>
                  <a:lnTo>
                    <a:pt x="74499" y="576007"/>
                  </a:lnTo>
                  <a:lnTo>
                    <a:pt x="48815" y="537983"/>
                  </a:lnTo>
                  <a:lnTo>
                    <a:pt x="28098" y="496697"/>
                  </a:lnTo>
                  <a:lnTo>
                    <a:pt x="12772" y="452576"/>
                  </a:lnTo>
                  <a:lnTo>
                    <a:pt x="3264" y="406045"/>
                  </a:lnTo>
                  <a:lnTo>
                    <a:pt x="0" y="357530"/>
                  </a:lnTo>
                  <a:close/>
                </a:path>
              </a:pathLst>
            </a:custGeom>
            <a:ln w="28803">
              <a:solidFill>
                <a:srgbClr val="FFFFFF"/>
              </a:solidFill>
            </a:ln>
          </p:spPr>
          <p:txBody>
            <a:bodyPr wrap="square" lIns="0" tIns="0" rIns="0" bIns="0" rtlCol="0"/>
            <a:lstStyle/>
            <a:p>
              <a:endParaRPr/>
            </a:p>
          </p:txBody>
        </p:sp>
        <p:sp>
          <p:nvSpPr>
            <p:cNvPr id="224" name="object 224"/>
            <p:cNvSpPr/>
            <p:nvPr/>
          </p:nvSpPr>
          <p:spPr>
            <a:xfrm>
              <a:off x="5411951" y="4140188"/>
              <a:ext cx="715645" cy="715645"/>
            </a:xfrm>
            <a:custGeom>
              <a:avLst/>
              <a:gdLst/>
              <a:ahLst/>
              <a:cxnLst/>
              <a:rect l="l" t="t" r="r" b="b"/>
              <a:pathLst>
                <a:path w="715645" h="715645">
                  <a:moveTo>
                    <a:pt x="0" y="357530"/>
                  </a:moveTo>
                  <a:lnTo>
                    <a:pt x="3264" y="309015"/>
                  </a:lnTo>
                  <a:lnTo>
                    <a:pt x="12772" y="262484"/>
                  </a:lnTo>
                  <a:lnTo>
                    <a:pt x="28098" y="218363"/>
                  </a:lnTo>
                  <a:lnTo>
                    <a:pt x="48815" y="177077"/>
                  </a:lnTo>
                  <a:lnTo>
                    <a:pt x="74499" y="139053"/>
                  </a:lnTo>
                  <a:lnTo>
                    <a:pt x="104722" y="104717"/>
                  </a:lnTo>
                  <a:lnTo>
                    <a:pt x="139059" y="74495"/>
                  </a:lnTo>
                  <a:lnTo>
                    <a:pt x="177083" y="48813"/>
                  </a:lnTo>
                  <a:lnTo>
                    <a:pt x="218368" y="28096"/>
                  </a:lnTo>
                  <a:lnTo>
                    <a:pt x="262488" y="12771"/>
                  </a:lnTo>
                  <a:lnTo>
                    <a:pt x="309018" y="3263"/>
                  </a:lnTo>
                  <a:lnTo>
                    <a:pt x="357530" y="0"/>
                  </a:lnTo>
                  <a:lnTo>
                    <a:pt x="406048" y="3263"/>
                  </a:lnTo>
                  <a:lnTo>
                    <a:pt x="452582" y="12771"/>
                  </a:lnTo>
                  <a:lnTo>
                    <a:pt x="496707" y="28096"/>
                  </a:lnTo>
                  <a:lnTo>
                    <a:pt x="537995" y="48813"/>
                  </a:lnTo>
                  <a:lnTo>
                    <a:pt x="576021" y="74495"/>
                  </a:lnTo>
                  <a:lnTo>
                    <a:pt x="610360" y="104717"/>
                  </a:lnTo>
                  <a:lnTo>
                    <a:pt x="640584" y="139053"/>
                  </a:lnTo>
                  <a:lnTo>
                    <a:pt x="666269" y="177077"/>
                  </a:lnTo>
                  <a:lnTo>
                    <a:pt x="686987" y="218363"/>
                  </a:lnTo>
                  <a:lnTo>
                    <a:pt x="702313" y="262484"/>
                  </a:lnTo>
                  <a:lnTo>
                    <a:pt x="711822" y="309015"/>
                  </a:lnTo>
                  <a:lnTo>
                    <a:pt x="715086" y="357530"/>
                  </a:lnTo>
                  <a:lnTo>
                    <a:pt x="711822" y="406045"/>
                  </a:lnTo>
                  <a:lnTo>
                    <a:pt x="702313" y="452576"/>
                  </a:lnTo>
                  <a:lnTo>
                    <a:pt x="686987" y="496697"/>
                  </a:lnTo>
                  <a:lnTo>
                    <a:pt x="666269" y="537983"/>
                  </a:lnTo>
                  <a:lnTo>
                    <a:pt x="640584" y="576007"/>
                  </a:lnTo>
                  <a:lnTo>
                    <a:pt x="610360" y="610342"/>
                  </a:lnTo>
                  <a:lnTo>
                    <a:pt x="576021" y="640565"/>
                  </a:lnTo>
                  <a:lnTo>
                    <a:pt x="537995" y="666247"/>
                  </a:lnTo>
                  <a:lnTo>
                    <a:pt x="496707" y="686964"/>
                  </a:lnTo>
                  <a:lnTo>
                    <a:pt x="452582" y="702289"/>
                  </a:lnTo>
                  <a:lnTo>
                    <a:pt x="406048" y="711796"/>
                  </a:lnTo>
                  <a:lnTo>
                    <a:pt x="357530" y="715060"/>
                  </a:lnTo>
                  <a:lnTo>
                    <a:pt x="309018" y="711796"/>
                  </a:lnTo>
                  <a:lnTo>
                    <a:pt x="262488" y="702289"/>
                  </a:lnTo>
                  <a:lnTo>
                    <a:pt x="218368" y="686964"/>
                  </a:lnTo>
                  <a:lnTo>
                    <a:pt x="177083" y="666247"/>
                  </a:lnTo>
                  <a:lnTo>
                    <a:pt x="139059" y="640565"/>
                  </a:lnTo>
                  <a:lnTo>
                    <a:pt x="104722" y="610342"/>
                  </a:lnTo>
                  <a:lnTo>
                    <a:pt x="74499" y="576007"/>
                  </a:lnTo>
                  <a:lnTo>
                    <a:pt x="48815" y="537983"/>
                  </a:lnTo>
                  <a:lnTo>
                    <a:pt x="28098" y="496697"/>
                  </a:lnTo>
                  <a:lnTo>
                    <a:pt x="12772" y="452576"/>
                  </a:lnTo>
                  <a:lnTo>
                    <a:pt x="3264" y="406045"/>
                  </a:lnTo>
                  <a:lnTo>
                    <a:pt x="0" y="357530"/>
                  </a:lnTo>
                  <a:close/>
                </a:path>
              </a:pathLst>
            </a:custGeom>
            <a:ln w="25400">
              <a:solidFill>
                <a:srgbClr val="3DCD58"/>
              </a:solidFill>
            </a:ln>
          </p:spPr>
          <p:txBody>
            <a:bodyPr wrap="square" lIns="0" tIns="0" rIns="0" bIns="0" rtlCol="0"/>
            <a:lstStyle/>
            <a:p>
              <a:endParaRPr/>
            </a:p>
          </p:txBody>
        </p:sp>
        <p:sp>
          <p:nvSpPr>
            <p:cNvPr id="225" name="object 225"/>
            <p:cNvSpPr/>
            <p:nvPr/>
          </p:nvSpPr>
          <p:spPr>
            <a:xfrm>
              <a:off x="6544405" y="5878122"/>
              <a:ext cx="476250" cy="476250"/>
            </a:xfrm>
            <a:custGeom>
              <a:avLst/>
              <a:gdLst/>
              <a:ahLst/>
              <a:cxnLst/>
              <a:rect l="l" t="t" r="r" b="b"/>
              <a:pathLst>
                <a:path w="476250" h="476250">
                  <a:moveTo>
                    <a:pt x="0" y="237921"/>
                  </a:moveTo>
                  <a:lnTo>
                    <a:pt x="4833" y="189974"/>
                  </a:lnTo>
                  <a:lnTo>
                    <a:pt x="18697" y="145314"/>
                  </a:lnTo>
                  <a:lnTo>
                    <a:pt x="40634" y="104900"/>
                  </a:lnTo>
                  <a:lnTo>
                    <a:pt x="69688" y="69688"/>
                  </a:lnTo>
                  <a:lnTo>
                    <a:pt x="104900" y="40634"/>
                  </a:lnTo>
                  <a:lnTo>
                    <a:pt x="145314" y="18697"/>
                  </a:lnTo>
                  <a:lnTo>
                    <a:pt x="189974" y="4833"/>
                  </a:lnTo>
                  <a:lnTo>
                    <a:pt x="237921" y="0"/>
                  </a:lnTo>
                  <a:lnTo>
                    <a:pt x="285873" y="4833"/>
                  </a:lnTo>
                  <a:lnTo>
                    <a:pt x="330534" y="18697"/>
                  </a:lnTo>
                  <a:lnTo>
                    <a:pt x="370948" y="40634"/>
                  </a:lnTo>
                  <a:lnTo>
                    <a:pt x="406160" y="69688"/>
                  </a:lnTo>
                  <a:lnTo>
                    <a:pt x="435211" y="104900"/>
                  </a:lnTo>
                  <a:lnTo>
                    <a:pt x="457147" y="145314"/>
                  </a:lnTo>
                  <a:lnTo>
                    <a:pt x="471010" y="189974"/>
                  </a:lnTo>
                  <a:lnTo>
                    <a:pt x="475843" y="237921"/>
                  </a:lnTo>
                  <a:lnTo>
                    <a:pt x="471010" y="285869"/>
                  </a:lnTo>
                  <a:lnTo>
                    <a:pt x="457147" y="330529"/>
                  </a:lnTo>
                  <a:lnTo>
                    <a:pt x="435211" y="370943"/>
                  </a:lnTo>
                  <a:lnTo>
                    <a:pt x="406160" y="406155"/>
                  </a:lnTo>
                  <a:lnTo>
                    <a:pt x="370948" y="435208"/>
                  </a:lnTo>
                  <a:lnTo>
                    <a:pt x="330534" y="457145"/>
                  </a:lnTo>
                  <a:lnTo>
                    <a:pt x="285873" y="471009"/>
                  </a:lnTo>
                  <a:lnTo>
                    <a:pt x="237921" y="475843"/>
                  </a:lnTo>
                  <a:lnTo>
                    <a:pt x="189974" y="471009"/>
                  </a:lnTo>
                  <a:lnTo>
                    <a:pt x="145314" y="457145"/>
                  </a:lnTo>
                  <a:lnTo>
                    <a:pt x="104900" y="435208"/>
                  </a:lnTo>
                  <a:lnTo>
                    <a:pt x="69688" y="406155"/>
                  </a:lnTo>
                  <a:lnTo>
                    <a:pt x="40634" y="370943"/>
                  </a:lnTo>
                  <a:lnTo>
                    <a:pt x="18697" y="330529"/>
                  </a:lnTo>
                  <a:lnTo>
                    <a:pt x="4833" y="285869"/>
                  </a:lnTo>
                  <a:lnTo>
                    <a:pt x="0" y="237921"/>
                  </a:lnTo>
                  <a:close/>
                </a:path>
              </a:pathLst>
            </a:custGeom>
            <a:ln w="28803">
              <a:solidFill>
                <a:srgbClr val="FFFFFF"/>
              </a:solidFill>
            </a:ln>
          </p:spPr>
          <p:txBody>
            <a:bodyPr wrap="square" lIns="0" tIns="0" rIns="0" bIns="0" rtlCol="0"/>
            <a:lstStyle/>
            <a:p>
              <a:endParaRPr/>
            </a:p>
          </p:txBody>
        </p:sp>
        <p:sp>
          <p:nvSpPr>
            <p:cNvPr id="226" name="object 226"/>
            <p:cNvSpPr/>
            <p:nvPr/>
          </p:nvSpPr>
          <p:spPr>
            <a:xfrm>
              <a:off x="6544405" y="5881439"/>
              <a:ext cx="476250" cy="476250"/>
            </a:xfrm>
            <a:custGeom>
              <a:avLst/>
              <a:gdLst/>
              <a:ahLst/>
              <a:cxnLst/>
              <a:rect l="l" t="t" r="r" b="b"/>
              <a:pathLst>
                <a:path w="476250" h="476250">
                  <a:moveTo>
                    <a:pt x="0" y="237921"/>
                  </a:moveTo>
                  <a:lnTo>
                    <a:pt x="4833" y="189974"/>
                  </a:lnTo>
                  <a:lnTo>
                    <a:pt x="18697" y="145314"/>
                  </a:lnTo>
                  <a:lnTo>
                    <a:pt x="40634" y="104900"/>
                  </a:lnTo>
                  <a:lnTo>
                    <a:pt x="69688" y="69688"/>
                  </a:lnTo>
                  <a:lnTo>
                    <a:pt x="104900" y="40634"/>
                  </a:lnTo>
                  <a:lnTo>
                    <a:pt x="145314" y="18697"/>
                  </a:lnTo>
                  <a:lnTo>
                    <a:pt x="189974" y="4833"/>
                  </a:lnTo>
                  <a:lnTo>
                    <a:pt x="237921" y="0"/>
                  </a:lnTo>
                  <a:lnTo>
                    <a:pt x="285873" y="4833"/>
                  </a:lnTo>
                  <a:lnTo>
                    <a:pt x="330534" y="18697"/>
                  </a:lnTo>
                  <a:lnTo>
                    <a:pt x="370948" y="40634"/>
                  </a:lnTo>
                  <a:lnTo>
                    <a:pt x="406160" y="69688"/>
                  </a:lnTo>
                  <a:lnTo>
                    <a:pt x="435211" y="104900"/>
                  </a:lnTo>
                  <a:lnTo>
                    <a:pt x="457147" y="145314"/>
                  </a:lnTo>
                  <a:lnTo>
                    <a:pt x="471010" y="189974"/>
                  </a:lnTo>
                  <a:lnTo>
                    <a:pt x="475843" y="237921"/>
                  </a:lnTo>
                  <a:lnTo>
                    <a:pt x="471010" y="285869"/>
                  </a:lnTo>
                  <a:lnTo>
                    <a:pt x="457147" y="330529"/>
                  </a:lnTo>
                  <a:lnTo>
                    <a:pt x="435211" y="370943"/>
                  </a:lnTo>
                  <a:lnTo>
                    <a:pt x="406160" y="406155"/>
                  </a:lnTo>
                  <a:lnTo>
                    <a:pt x="370948" y="435208"/>
                  </a:lnTo>
                  <a:lnTo>
                    <a:pt x="330534" y="457145"/>
                  </a:lnTo>
                  <a:lnTo>
                    <a:pt x="285873" y="471009"/>
                  </a:lnTo>
                  <a:lnTo>
                    <a:pt x="237921" y="475843"/>
                  </a:lnTo>
                  <a:lnTo>
                    <a:pt x="189974" y="471009"/>
                  </a:lnTo>
                  <a:lnTo>
                    <a:pt x="145314" y="457145"/>
                  </a:lnTo>
                  <a:lnTo>
                    <a:pt x="104900" y="435208"/>
                  </a:lnTo>
                  <a:lnTo>
                    <a:pt x="69688" y="406155"/>
                  </a:lnTo>
                  <a:lnTo>
                    <a:pt x="40634" y="370943"/>
                  </a:lnTo>
                  <a:lnTo>
                    <a:pt x="18697" y="330529"/>
                  </a:lnTo>
                  <a:lnTo>
                    <a:pt x="4833" y="285869"/>
                  </a:lnTo>
                  <a:lnTo>
                    <a:pt x="0" y="237921"/>
                  </a:lnTo>
                  <a:close/>
                </a:path>
              </a:pathLst>
            </a:custGeom>
            <a:ln w="25400">
              <a:solidFill>
                <a:srgbClr val="3DCD58"/>
              </a:solidFill>
            </a:ln>
          </p:spPr>
          <p:txBody>
            <a:bodyPr wrap="square" lIns="0" tIns="0" rIns="0" bIns="0" rtlCol="0"/>
            <a:lstStyle/>
            <a:p>
              <a:endParaRPr/>
            </a:p>
          </p:txBody>
        </p:sp>
      </p:grpSp>
      <p:grpSp>
        <p:nvGrpSpPr>
          <p:cNvPr id="227" name="object 227"/>
          <p:cNvGrpSpPr/>
          <p:nvPr/>
        </p:nvGrpSpPr>
        <p:grpSpPr>
          <a:xfrm>
            <a:off x="9400842" y="2746753"/>
            <a:ext cx="551180" cy="180975"/>
            <a:chOff x="4346242" y="2746752"/>
            <a:chExt cx="551180" cy="180975"/>
          </a:xfrm>
        </p:grpSpPr>
        <p:pic>
          <p:nvPicPr>
            <p:cNvPr id="228" name="object 228"/>
            <p:cNvPicPr/>
            <p:nvPr/>
          </p:nvPicPr>
          <p:blipFill>
            <a:blip r:embed="rId2" cstate="print"/>
            <a:stretch>
              <a:fillRect/>
            </a:stretch>
          </p:blipFill>
          <p:spPr>
            <a:xfrm>
              <a:off x="4351780" y="2746752"/>
              <a:ext cx="243928" cy="76847"/>
            </a:xfrm>
            <a:prstGeom prst="rect">
              <a:avLst/>
            </a:prstGeom>
          </p:spPr>
        </p:pic>
        <p:pic>
          <p:nvPicPr>
            <p:cNvPr id="229" name="object 229"/>
            <p:cNvPicPr/>
            <p:nvPr/>
          </p:nvPicPr>
          <p:blipFill>
            <a:blip r:embed="rId3" cstate="print"/>
            <a:stretch>
              <a:fillRect/>
            </a:stretch>
          </p:blipFill>
          <p:spPr>
            <a:xfrm>
              <a:off x="4619093" y="2747823"/>
              <a:ext cx="106034" cy="75768"/>
            </a:xfrm>
            <a:prstGeom prst="rect">
              <a:avLst/>
            </a:prstGeom>
          </p:spPr>
        </p:pic>
        <p:pic>
          <p:nvPicPr>
            <p:cNvPr id="230" name="object 230"/>
            <p:cNvPicPr/>
            <p:nvPr/>
          </p:nvPicPr>
          <p:blipFill>
            <a:blip r:embed="rId4" cstate="print"/>
            <a:stretch>
              <a:fillRect/>
            </a:stretch>
          </p:blipFill>
          <p:spPr>
            <a:xfrm>
              <a:off x="4346242" y="2851824"/>
              <a:ext cx="251275" cy="74282"/>
            </a:xfrm>
            <a:prstGeom prst="rect">
              <a:avLst/>
            </a:prstGeom>
          </p:spPr>
        </p:pic>
        <p:sp>
          <p:nvSpPr>
            <p:cNvPr id="231" name="object 231"/>
            <p:cNvSpPr/>
            <p:nvPr/>
          </p:nvSpPr>
          <p:spPr>
            <a:xfrm>
              <a:off x="4643183" y="2851570"/>
              <a:ext cx="27305" cy="74930"/>
            </a:xfrm>
            <a:custGeom>
              <a:avLst/>
              <a:gdLst/>
              <a:ahLst/>
              <a:cxnLst/>
              <a:rect l="l" t="t" r="r" b="b"/>
              <a:pathLst>
                <a:path w="27304" h="74930">
                  <a:moveTo>
                    <a:pt x="27279" y="0"/>
                  </a:moveTo>
                  <a:lnTo>
                    <a:pt x="21361" y="0"/>
                  </a:lnTo>
                  <a:lnTo>
                    <a:pt x="19773" y="3200"/>
                  </a:lnTo>
                  <a:lnTo>
                    <a:pt x="17094" y="6489"/>
                  </a:lnTo>
                  <a:lnTo>
                    <a:pt x="9512" y="13322"/>
                  </a:lnTo>
                  <a:lnTo>
                    <a:pt x="5067" y="16230"/>
                  </a:lnTo>
                  <a:lnTo>
                    <a:pt x="0" y="18630"/>
                  </a:lnTo>
                  <a:lnTo>
                    <a:pt x="0" y="27432"/>
                  </a:lnTo>
                  <a:lnTo>
                    <a:pt x="18097" y="16446"/>
                  </a:lnTo>
                  <a:lnTo>
                    <a:pt x="18097" y="74536"/>
                  </a:lnTo>
                  <a:lnTo>
                    <a:pt x="27279" y="74536"/>
                  </a:lnTo>
                  <a:lnTo>
                    <a:pt x="27279" y="0"/>
                  </a:lnTo>
                  <a:close/>
                </a:path>
              </a:pathLst>
            </a:custGeom>
            <a:solidFill>
              <a:srgbClr val="231916"/>
            </a:solidFill>
          </p:spPr>
          <p:txBody>
            <a:bodyPr wrap="square" lIns="0" tIns="0" rIns="0" bIns="0" rtlCol="0"/>
            <a:lstStyle/>
            <a:p>
              <a:endParaRPr/>
            </a:p>
          </p:txBody>
        </p:sp>
        <p:pic>
          <p:nvPicPr>
            <p:cNvPr id="232" name="object 232"/>
            <p:cNvPicPr/>
            <p:nvPr/>
          </p:nvPicPr>
          <p:blipFill>
            <a:blip r:embed="rId5" cstate="print"/>
            <a:stretch>
              <a:fillRect/>
            </a:stretch>
          </p:blipFill>
          <p:spPr>
            <a:xfrm>
              <a:off x="4693846" y="2851546"/>
              <a:ext cx="106034" cy="75768"/>
            </a:xfrm>
            <a:prstGeom prst="rect">
              <a:avLst/>
            </a:prstGeom>
          </p:spPr>
        </p:pic>
        <p:pic>
          <p:nvPicPr>
            <p:cNvPr id="233" name="object 233"/>
            <p:cNvPicPr/>
            <p:nvPr/>
          </p:nvPicPr>
          <p:blipFill>
            <a:blip r:embed="rId6" cstate="print"/>
            <a:stretch>
              <a:fillRect/>
            </a:stretch>
          </p:blipFill>
          <p:spPr>
            <a:xfrm>
              <a:off x="4827843" y="2851825"/>
              <a:ext cx="69583" cy="74282"/>
            </a:xfrm>
            <a:prstGeom prst="rect">
              <a:avLst/>
            </a:prstGeom>
          </p:spPr>
        </p:pic>
      </p:grpSp>
      <p:grpSp>
        <p:nvGrpSpPr>
          <p:cNvPr id="234" name="object 234"/>
          <p:cNvGrpSpPr/>
          <p:nvPr/>
        </p:nvGrpSpPr>
        <p:grpSpPr>
          <a:xfrm>
            <a:off x="10704808" y="2846231"/>
            <a:ext cx="434975" cy="76200"/>
            <a:chOff x="5650207" y="2846231"/>
            <a:chExt cx="434975" cy="76200"/>
          </a:xfrm>
        </p:grpSpPr>
        <p:pic>
          <p:nvPicPr>
            <p:cNvPr id="235" name="object 235"/>
            <p:cNvPicPr/>
            <p:nvPr/>
          </p:nvPicPr>
          <p:blipFill>
            <a:blip r:embed="rId7" cstate="print"/>
            <a:stretch>
              <a:fillRect/>
            </a:stretch>
          </p:blipFill>
          <p:spPr>
            <a:xfrm>
              <a:off x="5650207" y="2846231"/>
              <a:ext cx="134581" cy="75768"/>
            </a:xfrm>
            <a:prstGeom prst="rect">
              <a:avLst/>
            </a:prstGeom>
          </p:spPr>
        </p:pic>
        <p:pic>
          <p:nvPicPr>
            <p:cNvPr id="236" name="object 236"/>
            <p:cNvPicPr/>
            <p:nvPr/>
          </p:nvPicPr>
          <p:blipFill>
            <a:blip r:embed="rId8" cstate="print"/>
            <a:stretch>
              <a:fillRect/>
            </a:stretch>
          </p:blipFill>
          <p:spPr>
            <a:xfrm>
              <a:off x="5822194" y="2846236"/>
              <a:ext cx="165044" cy="75768"/>
            </a:xfrm>
            <a:prstGeom prst="rect">
              <a:avLst/>
            </a:prstGeom>
          </p:spPr>
        </p:pic>
        <p:pic>
          <p:nvPicPr>
            <p:cNvPr id="237" name="object 237"/>
            <p:cNvPicPr/>
            <p:nvPr/>
          </p:nvPicPr>
          <p:blipFill>
            <a:blip r:embed="rId9" cstate="print"/>
            <a:stretch>
              <a:fillRect/>
            </a:stretch>
          </p:blipFill>
          <p:spPr>
            <a:xfrm>
              <a:off x="6015217" y="2846511"/>
              <a:ext cx="69570" cy="74269"/>
            </a:xfrm>
            <a:prstGeom prst="rect">
              <a:avLst/>
            </a:prstGeom>
          </p:spPr>
        </p:pic>
      </p:grpSp>
      <p:sp>
        <p:nvSpPr>
          <p:cNvPr id="238" name="object 238"/>
          <p:cNvSpPr/>
          <p:nvPr/>
        </p:nvSpPr>
        <p:spPr>
          <a:xfrm>
            <a:off x="9409417" y="6588138"/>
            <a:ext cx="67310" cy="67945"/>
          </a:xfrm>
          <a:custGeom>
            <a:avLst/>
            <a:gdLst/>
            <a:ahLst/>
            <a:cxnLst/>
            <a:rect l="l" t="t" r="r" b="b"/>
            <a:pathLst>
              <a:path w="67310" h="67945">
                <a:moveTo>
                  <a:pt x="9931" y="55549"/>
                </a:moveTo>
                <a:lnTo>
                  <a:pt x="0" y="55549"/>
                </a:lnTo>
                <a:lnTo>
                  <a:pt x="0" y="65671"/>
                </a:lnTo>
                <a:lnTo>
                  <a:pt x="9931" y="65671"/>
                </a:lnTo>
                <a:lnTo>
                  <a:pt x="9931" y="55549"/>
                </a:lnTo>
                <a:close/>
              </a:path>
              <a:path w="67310" h="67945">
                <a:moveTo>
                  <a:pt x="67195" y="43903"/>
                </a:moveTo>
                <a:lnTo>
                  <a:pt x="65278" y="34721"/>
                </a:lnTo>
                <a:lnTo>
                  <a:pt x="60248" y="27978"/>
                </a:lnTo>
                <a:lnTo>
                  <a:pt x="53174" y="23837"/>
                </a:lnTo>
                <a:lnTo>
                  <a:pt x="45148" y="22428"/>
                </a:lnTo>
                <a:lnTo>
                  <a:pt x="39141" y="22428"/>
                </a:lnTo>
                <a:lnTo>
                  <a:pt x="35039" y="24447"/>
                </a:lnTo>
                <a:lnTo>
                  <a:pt x="32181" y="26631"/>
                </a:lnTo>
                <a:lnTo>
                  <a:pt x="35039" y="8216"/>
                </a:lnTo>
                <a:lnTo>
                  <a:pt x="63474" y="8216"/>
                </a:lnTo>
                <a:lnTo>
                  <a:pt x="63474" y="0"/>
                </a:lnTo>
                <a:lnTo>
                  <a:pt x="28740" y="0"/>
                </a:lnTo>
                <a:lnTo>
                  <a:pt x="23685" y="35991"/>
                </a:lnTo>
                <a:lnTo>
                  <a:pt x="30937" y="36372"/>
                </a:lnTo>
                <a:lnTo>
                  <a:pt x="34086" y="32258"/>
                </a:lnTo>
                <a:lnTo>
                  <a:pt x="38481" y="29984"/>
                </a:lnTo>
                <a:lnTo>
                  <a:pt x="51638" y="29984"/>
                </a:lnTo>
                <a:lnTo>
                  <a:pt x="58216" y="35217"/>
                </a:lnTo>
                <a:lnTo>
                  <a:pt x="58216" y="53251"/>
                </a:lnTo>
                <a:lnTo>
                  <a:pt x="52793" y="60210"/>
                </a:lnTo>
                <a:lnTo>
                  <a:pt x="36563" y="60210"/>
                </a:lnTo>
                <a:lnTo>
                  <a:pt x="30734" y="56794"/>
                </a:lnTo>
                <a:lnTo>
                  <a:pt x="29883" y="48958"/>
                </a:lnTo>
                <a:lnTo>
                  <a:pt x="21196" y="48958"/>
                </a:lnTo>
                <a:lnTo>
                  <a:pt x="24028" y="58178"/>
                </a:lnTo>
                <a:lnTo>
                  <a:pt x="29349" y="63842"/>
                </a:lnTo>
                <a:lnTo>
                  <a:pt x="36004" y="66687"/>
                </a:lnTo>
                <a:lnTo>
                  <a:pt x="42875" y="67475"/>
                </a:lnTo>
                <a:lnTo>
                  <a:pt x="55524" y="64846"/>
                </a:lnTo>
                <a:lnTo>
                  <a:pt x="62903" y="58483"/>
                </a:lnTo>
                <a:lnTo>
                  <a:pt x="66344" y="50736"/>
                </a:lnTo>
                <a:lnTo>
                  <a:pt x="67195" y="43903"/>
                </a:lnTo>
                <a:close/>
              </a:path>
            </a:pathLst>
          </a:custGeom>
          <a:solidFill>
            <a:srgbClr val="231916"/>
          </a:solidFill>
        </p:spPr>
        <p:txBody>
          <a:bodyPr wrap="square" lIns="0" tIns="0" rIns="0" bIns="0" rtlCol="0"/>
          <a:lstStyle/>
          <a:p>
            <a:endParaRPr/>
          </a:p>
        </p:txBody>
      </p:sp>
      <p:sp>
        <p:nvSpPr>
          <p:cNvPr id="239" name="object 239"/>
          <p:cNvSpPr/>
          <p:nvPr/>
        </p:nvSpPr>
        <p:spPr>
          <a:xfrm>
            <a:off x="9543986" y="6588137"/>
            <a:ext cx="68580" cy="66040"/>
          </a:xfrm>
          <a:custGeom>
            <a:avLst/>
            <a:gdLst/>
            <a:ahLst/>
            <a:cxnLst/>
            <a:rect l="l" t="t" r="r" b="b"/>
            <a:pathLst>
              <a:path w="68579" h="66040">
                <a:moveTo>
                  <a:pt x="9918" y="55549"/>
                </a:moveTo>
                <a:lnTo>
                  <a:pt x="0" y="55549"/>
                </a:lnTo>
                <a:lnTo>
                  <a:pt x="0" y="65671"/>
                </a:lnTo>
                <a:lnTo>
                  <a:pt x="9918" y="65671"/>
                </a:lnTo>
                <a:lnTo>
                  <a:pt x="9918" y="55549"/>
                </a:lnTo>
                <a:close/>
              </a:path>
              <a:path w="68579" h="66040">
                <a:moveTo>
                  <a:pt x="68046" y="0"/>
                </a:moveTo>
                <a:lnTo>
                  <a:pt x="21666" y="0"/>
                </a:lnTo>
                <a:lnTo>
                  <a:pt x="21666" y="8216"/>
                </a:lnTo>
                <a:lnTo>
                  <a:pt x="58597" y="8216"/>
                </a:lnTo>
                <a:lnTo>
                  <a:pt x="49212" y="20929"/>
                </a:lnTo>
                <a:lnTo>
                  <a:pt x="40932" y="35661"/>
                </a:lnTo>
                <a:lnTo>
                  <a:pt x="34645" y="51028"/>
                </a:lnTo>
                <a:lnTo>
                  <a:pt x="31203" y="65659"/>
                </a:lnTo>
                <a:lnTo>
                  <a:pt x="40462" y="65659"/>
                </a:lnTo>
                <a:lnTo>
                  <a:pt x="45885" y="44894"/>
                </a:lnTo>
                <a:lnTo>
                  <a:pt x="53568" y="27889"/>
                </a:lnTo>
                <a:lnTo>
                  <a:pt x="61595" y="15201"/>
                </a:lnTo>
                <a:lnTo>
                  <a:pt x="68046" y="7353"/>
                </a:lnTo>
                <a:lnTo>
                  <a:pt x="68046" y="0"/>
                </a:lnTo>
                <a:close/>
              </a:path>
            </a:pathLst>
          </a:custGeom>
          <a:solidFill>
            <a:srgbClr val="231916"/>
          </a:solidFill>
        </p:spPr>
        <p:txBody>
          <a:bodyPr wrap="square" lIns="0" tIns="0" rIns="0" bIns="0" rtlCol="0"/>
          <a:lstStyle/>
          <a:p>
            <a:endParaRPr/>
          </a:p>
        </p:txBody>
      </p:sp>
      <p:sp>
        <p:nvSpPr>
          <p:cNvPr id="240" name="object 240"/>
          <p:cNvSpPr/>
          <p:nvPr/>
        </p:nvSpPr>
        <p:spPr>
          <a:xfrm>
            <a:off x="9715552" y="6586714"/>
            <a:ext cx="24765" cy="67310"/>
          </a:xfrm>
          <a:custGeom>
            <a:avLst/>
            <a:gdLst/>
            <a:ahLst/>
            <a:cxnLst/>
            <a:rect l="l" t="t" r="r" b="b"/>
            <a:pathLst>
              <a:path w="24764" h="67309">
                <a:moveTo>
                  <a:pt x="24612" y="0"/>
                </a:moveTo>
                <a:lnTo>
                  <a:pt x="18021" y="0"/>
                </a:lnTo>
                <a:lnTo>
                  <a:pt x="15341" y="10972"/>
                </a:lnTo>
                <a:lnTo>
                  <a:pt x="10871" y="12014"/>
                </a:lnTo>
                <a:lnTo>
                  <a:pt x="0" y="12788"/>
                </a:lnTo>
                <a:lnTo>
                  <a:pt x="0" y="19469"/>
                </a:lnTo>
                <a:lnTo>
                  <a:pt x="15646" y="19469"/>
                </a:lnTo>
                <a:lnTo>
                  <a:pt x="15646" y="67094"/>
                </a:lnTo>
                <a:lnTo>
                  <a:pt x="24612" y="67094"/>
                </a:lnTo>
                <a:lnTo>
                  <a:pt x="24612" y="0"/>
                </a:lnTo>
                <a:close/>
              </a:path>
            </a:pathLst>
          </a:custGeom>
          <a:solidFill>
            <a:srgbClr val="231916"/>
          </a:solidFill>
        </p:spPr>
        <p:txBody>
          <a:bodyPr wrap="square" lIns="0" tIns="0" rIns="0" bIns="0" rtlCol="0"/>
          <a:lstStyle/>
          <a:p>
            <a:endParaRPr/>
          </a:p>
        </p:txBody>
      </p:sp>
      <p:sp>
        <p:nvSpPr>
          <p:cNvPr id="241" name="object 241"/>
          <p:cNvSpPr/>
          <p:nvPr/>
        </p:nvSpPr>
        <p:spPr>
          <a:xfrm>
            <a:off x="10018873" y="6586720"/>
            <a:ext cx="46355" cy="67310"/>
          </a:xfrm>
          <a:custGeom>
            <a:avLst/>
            <a:gdLst/>
            <a:ahLst/>
            <a:cxnLst/>
            <a:rect l="l" t="t" r="r" b="b"/>
            <a:pathLst>
              <a:path w="46354" h="67309">
                <a:moveTo>
                  <a:pt x="24891" y="0"/>
                </a:moveTo>
                <a:lnTo>
                  <a:pt x="18209" y="682"/>
                </a:lnTo>
                <a:lnTo>
                  <a:pt x="10577" y="3824"/>
                </a:lnTo>
                <a:lnTo>
                  <a:pt x="4305" y="11063"/>
                </a:lnTo>
                <a:lnTo>
                  <a:pt x="1701" y="24041"/>
                </a:lnTo>
                <a:lnTo>
                  <a:pt x="10109" y="24041"/>
                </a:lnTo>
                <a:lnTo>
                  <a:pt x="10972" y="7531"/>
                </a:lnTo>
                <a:lnTo>
                  <a:pt x="33502" y="7531"/>
                </a:lnTo>
                <a:lnTo>
                  <a:pt x="36918" y="14312"/>
                </a:lnTo>
                <a:lnTo>
                  <a:pt x="36918" y="28435"/>
                </a:lnTo>
                <a:lnTo>
                  <a:pt x="31775" y="31203"/>
                </a:lnTo>
                <a:lnTo>
                  <a:pt x="15747" y="40462"/>
                </a:lnTo>
                <a:lnTo>
                  <a:pt x="9563" y="44875"/>
                </a:lnTo>
                <a:lnTo>
                  <a:pt x="4678" y="50514"/>
                </a:lnTo>
                <a:lnTo>
                  <a:pt x="1390" y="57782"/>
                </a:lnTo>
                <a:lnTo>
                  <a:pt x="0" y="67081"/>
                </a:lnTo>
                <a:lnTo>
                  <a:pt x="45897" y="67081"/>
                </a:lnTo>
                <a:lnTo>
                  <a:pt x="45897" y="59156"/>
                </a:lnTo>
                <a:lnTo>
                  <a:pt x="9436" y="59156"/>
                </a:lnTo>
                <a:lnTo>
                  <a:pt x="9817" y="56578"/>
                </a:lnTo>
                <a:lnTo>
                  <a:pt x="11823" y="51333"/>
                </a:lnTo>
                <a:lnTo>
                  <a:pt x="27952" y="42456"/>
                </a:lnTo>
                <a:lnTo>
                  <a:pt x="34983" y="38389"/>
                </a:lnTo>
                <a:lnTo>
                  <a:pt x="40682" y="33751"/>
                </a:lnTo>
                <a:lnTo>
                  <a:pt x="44502" y="27859"/>
                </a:lnTo>
                <a:lnTo>
                  <a:pt x="45897" y="20027"/>
                </a:lnTo>
                <a:lnTo>
                  <a:pt x="44253" y="11626"/>
                </a:lnTo>
                <a:lnTo>
                  <a:pt x="39762" y="5327"/>
                </a:lnTo>
                <a:lnTo>
                  <a:pt x="33087" y="1371"/>
                </a:lnTo>
                <a:lnTo>
                  <a:pt x="24891" y="0"/>
                </a:lnTo>
                <a:close/>
              </a:path>
            </a:pathLst>
          </a:custGeom>
          <a:solidFill>
            <a:srgbClr val="231916"/>
          </a:solidFill>
        </p:spPr>
        <p:txBody>
          <a:bodyPr wrap="square" lIns="0" tIns="0" rIns="0" bIns="0" rtlCol="0"/>
          <a:lstStyle/>
          <a:p>
            <a:endParaRPr/>
          </a:p>
        </p:txBody>
      </p:sp>
      <p:sp>
        <p:nvSpPr>
          <p:cNvPr id="242" name="object 242"/>
          <p:cNvSpPr/>
          <p:nvPr/>
        </p:nvSpPr>
        <p:spPr>
          <a:xfrm>
            <a:off x="10196141" y="6586715"/>
            <a:ext cx="46990" cy="69215"/>
          </a:xfrm>
          <a:custGeom>
            <a:avLst/>
            <a:gdLst/>
            <a:ahLst/>
            <a:cxnLst/>
            <a:rect l="l" t="t" r="r" b="b"/>
            <a:pathLst>
              <a:path w="46989" h="69215">
                <a:moveTo>
                  <a:pt x="23291" y="0"/>
                </a:moveTo>
                <a:lnTo>
                  <a:pt x="12459" y="2048"/>
                </a:lnTo>
                <a:lnTo>
                  <a:pt x="5838" y="7291"/>
                </a:lnTo>
                <a:lnTo>
                  <a:pt x="2528" y="14375"/>
                </a:lnTo>
                <a:lnTo>
                  <a:pt x="1625" y="21945"/>
                </a:lnTo>
                <a:lnTo>
                  <a:pt x="9842" y="21945"/>
                </a:lnTo>
                <a:lnTo>
                  <a:pt x="10972" y="7543"/>
                </a:lnTo>
                <a:lnTo>
                  <a:pt x="32918" y="7543"/>
                </a:lnTo>
                <a:lnTo>
                  <a:pt x="35318" y="14122"/>
                </a:lnTo>
                <a:lnTo>
                  <a:pt x="35318" y="26517"/>
                </a:lnTo>
                <a:lnTo>
                  <a:pt x="29006" y="29095"/>
                </a:lnTo>
                <a:lnTo>
                  <a:pt x="21094" y="29095"/>
                </a:lnTo>
                <a:lnTo>
                  <a:pt x="18135" y="28930"/>
                </a:lnTo>
                <a:lnTo>
                  <a:pt x="18135" y="36169"/>
                </a:lnTo>
                <a:lnTo>
                  <a:pt x="27673" y="36080"/>
                </a:lnTo>
                <a:lnTo>
                  <a:pt x="37604" y="37122"/>
                </a:lnTo>
                <a:lnTo>
                  <a:pt x="37604" y="56121"/>
                </a:lnTo>
                <a:lnTo>
                  <a:pt x="31584" y="61379"/>
                </a:lnTo>
                <a:lnTo>
                  <a:pt x="10515" y="61379"/>
                </a:lnTo>
                <a:lnTo>
                  <a:pt x="8978" y="52870"/>
                </a:lnTo>
                <a:lnTo>
                  <a:pt x="8699" y="46570"/>
                </a:lnTo>
                <a:lnTo>
                  <a:pt x="0" y="46570"/>
                </a:lnTo>
                <a:lnTo>
                  <a:pt x="571" y="54305"/>
                </a:lnTo>
                <a:lnTo>
                  <a:pt x="2578" y="62026"/>
                </a:lnTo>
                <a:lnTo>
                  <a:pt x="13258" y="67665"/>
                </a:lnTo>
                <a:lnTo>
                  <a:pt x="17475" y="68910"/>
                </a:lnTo>
                <a:lnTo>
                  <a:pt x="22440" y="68910"/>
                </a:lnTo>
                <a:lnTo>
                  <a:pt x="33406" y="67083"/>
                </a:lnTo>
                <a:lnTo>
                  <a:pt x="40901" y="62241"/>
                </a:lnTo>
                <a:lnTo>
                  <a:pt x="45199" y="55338"/>
                </a:lnTo>
                <a:lnTo>
                  <a:pt x="46570" y="47332"/>
                </a:lnTo>
                <a:lnTo>
                  <a:pt x="46570" y="38366"/>
                </a:lnTo>
                <a:lnTo>
                  <a:pt x="41884" y="33782"/>
                </a:lnTo>
                <a:lnTo>
                  <a:pt x="35407" y="31673"/>
                </a:lnTo>
                <a:lnTo>
                  <a:pt x="35407" y="31483"/>
                </a:lnTo>
                <a:lnTo>
                  <a:pt x="39039" y="30340"/>
                </a:lnTo>
                <a:lnTo>
                  <a:pt x="43992" y="26250"/>
                </a:lnTo>
                <a:lnTo>
                  <a:pt x="43992" y="17653"/>
                </a:lnTo>
                <a:lnTo>
                  <a:pt x="42583" y="10587"/>
                </a:lnTo>
                <a:lnTo>
                  <a:pt x="38509" y="4997"/>
                </a:lnTo>
                <a:lnTo>
                  <a:pt x="32002" y="1322"/>
                </a:lnTo>
                <a:lnTo>
                  <a:pt x="23291" y="0"/>
                </a:lnTo>
                <a:close/>
              </a:path>
            </a:pathLst>
          </a:custGeom>
          <a:solidFill>
            <a:srgbClr val="231916"/>
          </a:solidFill>
        </p:spPr>
        <p:txBody>
          <a:bodyPr wrap="square" lIns="0" tIns="0" rIns="0" bIns="0" rtlCol="0"/>
          <a:lstStyle/>
          <a:p>
            <a:endParaRPr/>
          </a:p>
        </p:txBody>
      </p:sp>
      <p:sp>
        <p:nvSpPr>
          <p:cNvPr id="243" name="object 243"/>
          <p:cNvSpPr/>
          <p:nvPr/>
        </p:nvSpPr>
        <p:spPr>
          <a:xfrm>
            <a:off x="10317042" y="6586714"/>
            <a:ext cx="47625" cy="67310"/>
          </a:xfrm>
          <a:custGeom>
            <a:avLst/>
            <a:gdLst/>
            <a:ahLst/>
            <a:cxnLst/>
            <a:rect l="l" t="t" r="r" b="b"/>
            <a:pathLst>
              <a:path w="47625" h="67309">
                <a:moveTo>
                  <a:pt x="37693" y="50774"/>
                </a:moveTo>
                <a:lnTo>
                  <a:pt x="29298" y="50774"/>
                </a:lnTo>
                <a:lnTo>
                  <a:pt x="29298" y="67094"/>
                </a:lnTo>
                <a:lnTo>
                  <a:pt x="37693" y="67094"/>
                </a:lnTo>
                <a:lnTo>
                  <a:pt x="37693" y="50774"/>
                </a:lnTo>
                <a:close/>
              </a:path>
              <a:path w="47625" h="67309">
                <a:moveTo>
                  <a:pt x="37693" y="0"/>
                </a:moveTo>
                <a:lnTo>
                  <a:pt x="30721" y="0"/>
                </a:lnTo>
                <a:lnTo>
                  <a:pt x="0" y="42557"/>
                </a:lnTo>
                <a:lnTo>
                  <a:pt x="0" y="50774"/>
                </a:lnTo>
                <a:lnTo>
                  <a:pt x="47523" y="50774"/>
                </a:lnTo>
                <a:lnTo>
                  <a:pt x="47523" y="43510"/>
                </a:lnTo>
                <a:lnTo>
                  <a:pt x="7721" y="43510"/>
                </a:lnTo>
                <a:lnTo>
                  <a:pt x="29108" y="13068"/>
                </a:lnTo>
                <a:lnTo>
                  <a:pt x="37693" y="13068"/>
                </a:lnTo>
                <a:lnTo>
                  <a:pt x="37693" y="0"/>
                </a:lnTo>
                <a:close/>
              </a:path>
              <a:path w="47625" h="67309">
                <a:moveTo>
                  <a:pt x="37693" y="13068"/>
                </a:moveTo>
                <a:lnTo>
                  <a:pt x="29298" y="13068"/>
                </a:lnTo>
                <a:lnTo>
                  <a:pt x="29298" y="43510"/>
                </a:lnTo>
                <a:lnTo>
                  <a:pt x="37693" y="43510"/>
                </a:lnTo>
                <a:lnTo>
                  <a:pt x="37693" y="13068"/>
                </a:lnTo>
                <a:close/>
              </a:path>
            </a:pathLst>
          </a:custGeom>
          <a:solidFill>
            <a:srgbClr val="231916"/>
          </a:solidFill>
        </p:spPr>
        <p:txBody>
          <a:bodyPr wrap="square" lIns="0" tIns="0" rIns="0" bIns="0" rtlCol="0"/>
          <a:lstStyle/>
          <a:p>
            <a:endParaRPr/>
          </a:p>
        </p:txBody>
      </p:sp>
      <p:sp>
        <p:nvSpPr>
          <p:cNvPr id="244" name="object 244"/>
          <p:cNvSpPr/>
          <p:nvPr/>
        </p:nvSpPr>
        <p:spPr>
          <a:xfrm>
            <a:off x="10417020" y="6588136"/>
            <a:ext cx="46355" cy="67945"/>
          </a:xfrm>
          <a:custGeom>
            <a:avLst/>
            <a:gdLst/>
            <a:ahLst/>
            <a:cxnLst/>
            <a:rect l="l" t="t" r="r" b="b"/>
            <a:pathLst>
              <a:path w="46354" h="67945">
                <a:moveTo>
                  <a:pt x="42278" y="0"/>
                </a:moveTo>
                <a:lnTo>
                  <a:pt x="7543" y="0"/>
                </a:lnTo>
                <a:lnTo>
                  <a:pt x="2489" y="35991"/>
                </a:lnTo>
                <a:lnTo>
                  <a:pt x="9740" y="36372"/>
                </a:lnTo>
                <a:lnTo>
                  <a:pt x="12890" y="32257"/>
                </a:lnTo>
                <a:lnTo>
                  <a:pt x="17284" y="29984"/>
                </a:lnTo>
                <a:lnTo>
                  <a:pt x="30454" y="29984"/>
                </a:lnTo>
                <a:lnTo>
                  <a:pt x="37020" y="35217"/>
                </a:lnTo>
                <a:lnTo>
                  <a:pt x="37020" y="53251"/>
                </a:lnTo>
                <a:lnTo>
                  <a:pt x="31597" y="60210"/>
                </a:lnTo>
                <a:lnTo>
                  <a:pt x="15366" y="60210"/>
                </a:lnTo>
                <a:lnTo>
                  <a:pt x="9550" y="56794"/>
                </a:lnTo>
                <a:lnTo>
                  <a:pt x="8686" y="48958"/>
                </a:lnTo>
                <a:lnTo>
                  <a:pt x="0" y="48958"/>
                </a:lnTo>
                <a:lnTo>
                  <a:pt x="2842" y="58173"/>
                </a:lnTo>
                <a:lnTo>
                  <a:pt x="8158" y="63836"/>
                </a:lnTo>
                <a:lnTo>
                  <a:pt x="14814" y="66689"/>
                </a:lnTo>
                <a:lnTo>
                  <a:pt x="21678" y="67475"/>
                </a:lnTo>
                <a:lnTo>
                  <a:pt x="34330" y="64838"/>
                </a:lnTo>
                <a:lnTo>
                  <a:pt x="41706" y="58480"/>
                </a:lnTo>
                <a:lnTo>
                  <a:pt x="45149" y="50726"/>
                </a:lnTo>
                <a:lnTo>
                  <a:pt x="45999" y="43903"/>
                </a:lnTo>
                <a:lnTo>
                  <a:pt x="44083" y="34713"/>
                </a:lnTo>
                <a:lnTo>
                  <a:pt x="39052" y="27979"/>
                </a:lnTo>
                <a:lnTo>
                  <a:pt x="31983" y="23838"/>
                </a:lnTo>
                <a:lnTo>
                  <a:pt x="23952" y="22428"/>
                </a:lnTo>
                <a:lnTo>
                  <a:pt x="17945" y="22428"/>
                </a:lnTo>
                <a:lnTo>
                  <a:pt x="13842" y="24447"/>
                </a:lnTo>
                <a:lnTo>
                  <a:pt x="10985" y="26631"/>
                </a:lnTo>
                <a:lnTo>
                  <a:pt x="13842" y="8216"/>
                </a:lnTo>
                <a:lnTo>
                  <a:pt x="42278" y="8216"/>
                </a:lnTo>
                <a:lnTo>
                  <a:pt x="42278" y="0"/>
                </a:lnTo>
                <a:close/>
              </a:path>
            </a:pathLst>
          </a:custGeom>
          <a:solidFill>
            <a:srgbClr val="231916"/>
          </a:solidFill>
        </p:spPr>
        <p:txBody>
          <a:bodyPr wrap="square" lIns="0" tIns="0" rIns="0" bIns="0" rtlCol="0"/>
          <a:lstStyle/>
          <a:p>
            <a:endParaRPr/>
          </a:p>
        </p:txBody>
      </p:sp>
      <p:sp>
        <p:nvSpPr>
          <p:cNvPr id="245" name="object 245"/>
          <p:cNvSpPr/>
          <p:nvPr/>
        </p:nvSpPr>
        <p:spPr>
          <a:xfrm>
            <a:off x="10564883" y="6588135"/>
            <a:ext cx="46990" cy="66040"/>
          </a:xfrm>
          <a:custGeom>
            <a:avLst/>
            <a:gdLst/>
            <a:ahLst/>
            <a:cxnLst/>
            <a:rect l="l" t="t" r="r" b="b"/>
            <a:pathLst>
              <a:path w="46989" h="66040">
                <a:moveTo>
                  <a:pt x="46380" y="0"/>
                </a:moveTo>
                <a:lnTo>
                  <a:pt x="0" y="0"/>
                </a:lnTo>
                <a:lnTo>
                  <a:pt x="0" y="8216"/>
                </a:lnTo>
                <a:lnTo>
                  <a:pt x="36944" y="8216"/>
                </a:lnTo>
                <a:lnTo>
                  <a:pt x="27541" y="20926"/>
                </a:lnTo>
                <a:lnTo>
                  <a:pt x="19264" y="35656"/>
                </a:lnTo>
                <a:lnTo>
                  <a:pt x="12975" y="51027"/>
                </a:lnTo>
                <a:lnTo>
                  <a:pt x="9537" y="65658"/>
                </a:lnTo>
                <a:lnTo>
                  <a:pt x="18808" y="65658"/>
                </a:lnTo>
                <a:lnTo>
                  <a:pt x="24222" y="44890"/>
                </a:lnTo>
                <a:lnTo>
                  <a:pt x="31903" y="27886"/>
                </a:lnTo>
                <a:lnTo>
                  <a:pt x="39930" y="15191"/>
                </a:lnTo>
                <a:lnTo>
                  <a:pt x="46380" y="7353"/>
                </a:lnTo>
                <a:lnTo>
                  <a:pt x="46380" y="0"/>
                </a:lnTo>
                <a:close/>
              </a:path>
            </a:pathLst>
          </a:custGeom>
          <a:solidFill>
            <a:srgbClr val="231916"/>
          </a:solidFill>
        </p:spPr>
        <p:txBody>
          <a:bodyPr wrap="square" lIns="0" tIns="0" rIns="0" bIns="0" rtlCol="0"/>
          <a:lstStyle/>
          <a:p>
            <a:endParaRPr/>
          </a:p>
        </p:txBody>
      </p:sp>
      <p:sp>
        <p:nvSpPr>
          <p:cNvPr id="246" name="object 246"/>
          <p:cNvSpPr/>
          <p:nvPr/>
        </p:nvSpPr>
        <p:spPr>
          <a:xfrm>
            <a:off x="10698227" y="6586716"/>
            <a:ext cx="93345" cy="69215"/>
          </a:xfrm>
          <a:custGeom>
            <a:avLst/>
            <a:gdLst/>
            <a:ahLst/>
            <a:cxnLst/>
            <a:rect l="l" t="t" r="r" b="b"/>
            <a:pathLst>
              <a:path w="93345" h="69215">
                <a:moveTo>
                  <a:pt x="24612" y="0"/>
                </a:moveTo>
                <a:lnTo>
                  <a:pt x="18021" y="0"/>
                </a:lnTo>
                <a:lnTo>
                  <a:pt x="15341" y="10972"/>
                </a:lnTo>
                <a:lnTo>
                  <a:pt x="10871" y="12014"/>
                </a:lnTo>
                <a:lnTo>
                  <a:pt x="0" y="12788"/>
                </a:lnTo>
                <a:lnTo>
                  <a:pt x="0" y="19469"/>
                </a:lnTo>
                <a:lnTo>
                  <a:pt x="15646" y="19469"/>
                </a:lnTo>
                <a:lnTo>
                  <a:pt x="15646" y="67094"/>
                </a:lnTo>
                <a:lnTo>
                  <a:pt x="24612" y="67094"/>
                </a:lnTo>
                <a:lnTo>
                  <a:pt x="24612" y="0"/>
                </a:lnTo>
                <a:close/>
              </a:path>
              <a:path w="93345" h="69215">
                <a:moveTo>
                  <a:pt x="92989" y="34455"/>
                </a:moveTo>
                <a:lnTo>
                  <a:pt x="92100" y="23164"/>
                </a:lnTo>
                <a:lnTo>
                  <a:pt x="88722" y="12001"/>
                </a:lnTo>
                <a:lnTo>
                  <a:pt x="85077" y="7543"/>
                </a:lnTo>
                <a:lnTo>
                  <a:pt x="84023" y="6261"/>
                </a:lnTo>
                <a:lnTo>
                  <a:pt x="84023" y="34455"/>
                </a:lnTo>
                <a:lnTo>
                  <a:pt x="83185" y="45745"/>
                </a:lnTo>
                <a:lnTo>
                  <a:pt x="80619" y="54203"/>
                </a:lnTo>
                <a:lnTo>
                  <a:pt x="76250" y="59524"/>
                </a:lnTo>
                <a:lnTo>
                  <a:pt x="69977" y="61366"/>
                </a:lnTo>
                <a:lnTo>
                  <a:pt x="63728" y="59524"/>
                </a:lnTo>
                <a:lnTo>
                  <a:pt x="59359" y="54203"/>
                </a:lnTo>
                <a:lnTo>
                  <a:pt x="56794" y="45720"/>
                </a:lnTo>
                <a:lnTo>
                  <a:pt x="55956" y="34455"/>
                </a:lnTo>
                <a:lnTo>
                  <a:pt x="56794" y="23164"/>
                </a:lnTo>
                <a:lnTo>
                  <a:pt x="59359" y="14693"/>
                </a:lnTo>
                <a:lnTo>
                  <a:pt x="63728" y="9385"/>
                </a:lnTo>
                <a:lnTo>
                  <a:pt x="69977" y="7543"/>
                </a:lnTo>
                <a:lnTo>
                  <a:pt x="76250" y="9385"/>
                </a:lnTo>
                <a:lnTo>
                  <a:pt x="80619" y="14693"/>
                </a:lnTo>
                <a:lnTo>
                  <a:pt x="83197" y="23190"/>
                </a:lnTo>
                <a:lnTo>
                  <a:pt x="84023" y="34455"/>
                </a:lnTo>
                <a:lnTo>
                  <a:pt x="84023" y="6261"/>
                </a:lnTo>
                <a:lnTo>
                  <a:pt x="81711" y="3416"/>
                </a:lnTo>
                <a:lnTo>
                  <a:pt x="69977" y="0"/>
                </a:lnTo>
                <a:lnTo>
                  <a:pt x="58267" y="3416"/>
                </a:lnTo>
                <a:lnTo>
                  <a:pt x="51269" y="12001"/>
                </a:lnTo>
                <a:lnTo>
                  <a:pt x="47879" y="23190"/>
                </a:lnTo>
                <a:lnTo>
                  <a:pt x="46990" y="34455"/>
                </a:lnTo>
                <a:lnTo>
                  <a:pt x="47891" y="45745"/>
                </a:lnTo>
                <a:lnTo>
                  <a:pt x="51269" y="56908"/>
                </a:lnTo>
                <a:lnTo>
                  <a:pt x="58267" y="65481"/>
                </a:lnTo>
                <a:lnTo>
                  <a:pt x="69977" y="68910"/>
                </a:lnTo>
                <a:lnTo>
                  <a:pt x="81711" y="65481"/>
                </a:lnTo>
                <a:lnTo>
                  <a:pt x="85077" y="61366"/>
                </a:lnTo>
                <a:lnTo>
                  <a:pt x="88722" y="56908"/>
                </a:lnTo>
                <a:lnTo>
                  <a:pt x="92113" y="45720"/>
                </a:lnTo>
                <a:lnTo>
                  <a:pt x="92989" y="34455"/>
                </a:lnTo>
                <a:close/>
              </a:path>
            </a:pathLst>
          </a:custGeom>
          <a:solidFill>
            <a:srgbClr val="231916"/>
          </a:solidFill>
        </p:spPr>
        <p:txBody>
          <a:bodyPr wrap="square" lIns="0" tIns="0" rIns="0" bIns="0" rtlCol="0"/>
          <a:lstStyle/>
          <a:p>
            <a:endParaRPr/>
          </a:p>
        </p:txBody>
      </p:sp>
      <p:pic>
        <p:nvPicPr>
          <p:cNvPr id="247" name="object 247"/>
          <p:cNvPicPr/>
          <p:nvPr/>
        </p:nvPicPr>
        <p:blipFill>
          <a:blip r:embed="rId10" cstate="print"/>
          <a:stretch>
            <a:fillRect/>
          </a:stretch>
        </p:blipFill>
        <p:spPr>
          <a:xfrm>
            <a:off x="10998650" y="6586706"/>
            <a:ext cx="100159" cy="68910"/>
          </a:xfrm>
          <a:prstGeom prst="rect">
            <a:avLst/>
          </a:prstGeom>
        </p:spPr>
      </p:pic>
      <p:pic>
        <p:nvPicPr>
          <p:cNvPr id="248" name="object 248"/>
          <p:cNvPicPr/>
          <p:nvPr/>
        </p:nvPicPr>
        <p:blipFill>
          <a:blip r:embed="rId11" cstate="print"/>
          <a:stretch>
            <a:fillRect/>
          </a:stretch>
        </p:blipFill>
        <p:spPr>
          <a:xfrm>
            <a:off x="11182033" y="6586707"/>
            <a:ext cx="99404" cy="68917"/>
          </a:xfrm>
          <a:prstGeom prst="rect">
            <a:avLst/>
          </a:prstGeom>
        </p:spPr>
      </p:pic>
      <p:pic>
        <p:nvPicPr>
          <p:cNvPr id="249" name="object 249"/>
          <p:cNvPicPr/>
          <p:nvPr/>
        </p:nvPicPr>
        <p:blipFill>
          <a:blip r:embed="rId12" cstate="print"/>
          <a:stretch>
            <a:fillRect/>
          </a:stretch>
        </p:blipFill>
        <p:spPr>
          <a:xfrm>
            <a:off x="11406127" y="6586706"/>
            <a:ext cx="99579" cy="68910"/>
          </a:xfrm>
          <a:prstGeom prst="rect">
            <a:avLst/>
          </a:prstGeom>
        </p:spPr>
      </p:pic>
      <p:grpSp>
        <p:nvGrpSpPr>
          <p:cNvPr id="250" name="object 250"/>
          <p:cNvGrpSpPr/>
          <p:nvPr/>
        </p:nvGrpSpPr>
        <p:grpSpPr>
          <a:xfrm>
            <a:off x="11557181" y="6586707"/>
            <a:ext cx="276860" cy="69215"/>
            <a:chOff x="6502581" y="6586706"/>
            <a:chExt cx="276860" cy="69215"/>
          </a:xfrm>
        </p:grpSpPr>
        <p:pic>
          <p:nvPicPr>
            <p:cNvPr id="251" name="object 251"/>
            <p:cNvPicPr/>
            <p:nvPr/>
          </p:nvPicPr>
          <p:blipFill>
            <a:blip r:embed="rId13" cstate="print"/>
            <a:stretch>
              <a:fillRect/>
            </a:stretch>
          </p:blipFill>
          <p:spPr>
            <a:xfrm>
              <a:off x="6502581" y="6586706"/>
              <a:ext cx="99113" cy="68910"/>
            </a:xfrm>
            <a:prstGeom prst="rect">
              <a:avLst/>
            </a:prstGeom>
          </p:spPr>
        </p:pic>
        <p:sp>
          <p:nvSpPr>
            <p:cNvPr id="252" name="object 252"/>
            <p:cNvSpPr/>
            <p:nvPr/>
          </p:nvSpPr>
          <p:spPr>
            <a:xfrm>
              <a:off x="6632723" y="6586714"/>
              <a:ext cx="24765" cy="67310"/>
            </a:xfrm>
            <a:custGeom>
              <a:avLst/>
              <a:gdLst/>
              <a:ahLst/>
              <a:cxnLst/>
              <a:rect l="l" t="t" r="r" b="b"/>
              <a:pathLst>
                <a:path w="24765" h="67309">
                  <a:moveTo>
                    <a:pt x="24612" y="0"/>
                  </a:moveTo>
                  <a:lnTo>
                    <a:pt x="18021" y="0"/>
                  </a:lnTo>
                  <a:lnTo>
                    <a:pt x="15341" y="10972"/>
                  </a:lnTo>
                  <a:lnTo>
                    <a:pt x="10871" y="12014"/>
                  </a:lnTo>
                  <a:lnTo>
                    <a:pt x="0" y="12788"/>
                  </a:lnTo>
                  <a:lnTo>
                    <a:pt x="0" y="19469"/>
                  </a:lnTo>
                  <a:lnTo>
                    <a:pt x="15646" y="19469"/>
                  </a:lnTo>
                  <a:lnTo>
                    <a:pt x="15646" y="67094"/>
                  </a:lnTo>
                  <a:lnTo>
                    <a:pt x="24612" y="67094"/>
                  </a:lnTo>
                  <a:lnTo>
                    <a:pt x="24612" y="0"/>
                  </a:lnTo>
                  <a:close/>
                </a:path>
              </a:pathLst>
            </a:custGeom>
            <a:solidFill>
              <a:srgbClr val="231916"/>
            </a:solidFill>
          </p:spPr>
          <p:txBody>
            <a:bodyPr wrap="square" lIns="0" tIns="0" rIns="0" bIns="0" rtlCol="0"/>
            <a:lstStyle/>
            <a:p>
              <a:endParaRPr/>
            </a:p>
          </p:txBody>
        </p:sp>
        <p:pic>
          <p:nvPicPr>
            <p:cNvPr id="253" name="object 253"/>
            <p:cNvPicPr/>
            <p:nvPr/>
          </p:nvPicPr>
          <p:blipFill>
            <a:blip r:embed="rId14" cstate="print"/>
            <a:stretch>
              <a:fillRect/>
            </a:stretch>
          </p:blipFill>
          <p:spPr>
            <a:xfrm>
              <a:off x="6679727" y="6586706"/>
              <a:ext cx="99109" cy="68910"/>
            </a:xfrm>
            <a:prstGeom prst="rect">
              <a:avLst/>
            </a:prstGeom>
          </p:spPr>
        </p:pic>
      </p:grpSp>
      <p:grpSp>
        <p:nvGrpSpPr>
          <p:cNvPr id="254" name="object 254"/>
          <p:cNvGrpSpPr/>
          <p:nvPr/>
        </p:nvGrpSpPr>
        <p:grpSpPr>
          <a:xfrm>
            <a:off x="11984542" y="6586707"/>
            <a:ext cx="332740" cy="69215"/>
            <a:chOff x="6929942" y="6586706"/>
            <a:chExt cx="332740" cy="69215"/>
          </a:xfrm>
        </p:grpSpPr>
        <p:pic>
          <p:nvPicPr>
            <p:cNvPr id="255" name="object 255"/>
            <p:cNvPicPr/>
            <p:nvPr/>
          </p:nvPicPr>
          <p:blipFill>
            <a:blip r:embed="rId15" cstate="print"/>
            <a:stretch>
              <a:fillRect/>
            </a:stretch>
          </p:blipFill>
          <p:spPr>
            <a:xfrm>
              <a:off x="6929942" y="6586706"/>
              <a:ext cx="153268" cy="68910"/>
            </a:xfrm>
            <a:prstGeom prst="rect">
              <a:avLst/>
            </a:prstGeom>
          </p:spPr>
        </p:pic>
        <p:pic>
          <p:nvPicPr>
            <p:cNvPr id="256" name="object 256"/>
            <p:cNvPicPr/>
            <p:nvPr/>
          </p:nvPicPr>
          <p:blipFill>
            <a:blip r:embed="rId16" cstate="print"/>
            <a:stretch>
              <a:fillRect/>
            </a:stretch>
          </p:blipFill>
          <p:spPr>
            <a:xfrm>
              <a:off x="7110117" y="6586706"/>
              <a:ext cx="152514" cy="68917"/>
            </a:xfrm>
            <a:prstGeom prst="rect">
              <a:avLst/>
            </a:prstGeom>
          </p:spPr>
        </p:pic>
      </p:grpSp>
      <p:sp>
        <p:nvSpPr>
          <p:cNvPr id="257" name="object 257"/>
          <p:cNvSpPr/>
          <p:nvPr/>
        </p:nvSpPr>
        <p:spPr>
          <a:xfrm>
            <a:off x="10739794" y="6757796"/>
            <a:ext cx="174625" cy="78740"/>
          </a:xfrm>
          <a:custGeom>
            <a:avLst/>
            <a:gdLst/>
            <a:ahLst/>
            <a:cxnLst/>
            <a:rect l="l" t="t" r="r" b="b"/>
            <a:pathLst>
              <a:path w="174625" h="78740">
                <a:moveTo>
                  <a:pt x="15557" y="1968"/>
                </a:moveTo>
                <a:lnTo>
                  <a:pt x="0" y="1968"/>
                </a:lnTo>
                <a:lnTo>
                  <a:pt x="0" y="76441"/>
                </a:lnTo>
                <a:lnTo>
                  <a:pt x="15557" y="76441"/>
                </a:lnTo>
                <a:lnTo>
                  <a:pt x="15557" y="1968"/>
                </a:lnTo>
                <a:close/>
              </a:path>
              <a:path w="174625" h="78740">
                <a:moveTo>
                  <a:pt x="82473" y="0"/>
                </a:moveTo>
                <a:lnTo>
                  <a:pt x="70332" y="0"/>
                </a:lnTo>
                <a:lnTo>
                  <a:pt x="46786" y="78409"/>
                </a:lnTo>
                <a:lnTo>
                  <a:pt x="58928" y="78409"/>
                </a:lnTo>
                <a:lnTo>
                  <a:pt x="82473" y="0"/>
                </a:lnTo>
                <a:close/>
              </a:path>
              <a:path w="174625" h="78740">
                <a:moveTo>
                  <a:pt x="129273" y="1968"/>
                </a:moveTo>
                <a:lnTo>
                  <a:pt x="113715" y="1968"/>
                </a:lnTo>
                <a:lnTo>
                  <a:pt x="113715" y="76441"/>
                </a:lnTo>
                <a:lnTo>
                  <a:pt x="129273" y="76441"/>
                </a:lnTo>
                <a:lnTo>
                  <a:pt x="129273" y="1968"/>
                </a:lnTo>
                <a:close/>
              </a:path>
              <a:path w="174625" h="78740">
                <a:moveTo>
                  <a:pt x="174358" y="20015"/>
                </a:moveTo>
                <a:lnTo>
                  <a:pt x="172491" y="19812"/>
                </a:lnTo>
                <a:lnTo>
                  <a:pt x="162737" y="19812"/>
                </a:lnTo>
                <a:lnTo>
                  <a:pt x="159423" y="25196"/>
                </a:lnTo>
                <a:lnTo>
                  <a:pt x="156413" y="30797"/>
                </a:lnTo>
                <a:lnTo>
                  <a:pt x="156197" y="30797"/>
                </a:lnTo>
                <a:lnTo>
                  <a:pt x="156197" y="21259"/>
                </a:lnTo>
                <a:lnTo>
                  <a:pt x="142303" y="21259"/>
                </a:lnTo>
                <a:lnTo>
                  <a:pt x="142303" y="76441"/>
                </a:lnTo>
                <a:lnTo>
                  <a:pt x="156819" y="76441"/>
                </a:lnTo>
                <a:lnTo>
                  <a:pt x="156819" y="41592"/>
                </a:lnTo>
                <a:lnTo>
                  <a:pt x="158902" y="34531"/>
                </a:lnTo>
                <a:lnTo>
                  <a:pt x="173113" y="34531"/>
                </a:lnTo>
                <a:lnTo>
                  <a:pt x="174358" y="34747"/>
                </a:lnTo>
                <a:lnTo>
                  <a:pt x="174358" y="20015"/>
                </a:lnTo>
                <a:close/>
              </a:path>
            </a:pathLst>
          </a:custGeom>
          <a:solidFill>
            <a:srgbClr val="231916"/>
          </a:solidFill>
        </p:spPr>
        <p:txBody>
          <a:bodyPr wrap="square" lIns="0" tIns="0" rIns="0" bIns="0" rtlCol="0"/>
          <a:lstStyle/>
          <a:p>
            <a:endParaRPr/>
          </a:p>
        </p:txBody>
      </p:sp>
      <p:pic>
        <p:nvPicPr>
          <p:cNvPr id="258" name="object 258"/>
          <p:cNvPicPr/>
          <p:nvPr/>
        </p:nvPicPr>
        <p:blipFill>
          <a:blip r:embed="rId17" cstate="print"/>
          <a:stretch>
            <a:fillRect/>
          </a:stretch>
        </p:blipFill>
        <p:spPr>
          <a:xfrm>
            <a:off x="12117660" y="6768735"/>
            <a:ext cx="127355" cy="72034"/>
          </a:xfrm>
          <a:prstGeom prst="rect">
            <a:avLst/>
          </a:prstGeom>
        </p:spPr>
      </p:pic>
      <p:grpSp>
        <p:nvGrpSpPr>
          <p:cNvPr id="259" name="object 259"/>
          <p:cNvGrpSpPr/>
          <p:nvPr/>
        </p:nvGrpSpPr>
        <p:grpSpPr>
          <a:xfrm>
            <a:off x="9430092" y="6768157"/>
            <a:ext cx="1264285" cy="72390"/>
            <a:chOff x="4375491" y="6768157"/>
            <a:chExt cx="1264285" cy="72390"/>
          </a:xfrm>
        </p:grpSpPr>
        <p:pic>
          <p:nvPicPr>
            <p:cNvPr id="260" name="object 260"/>
            <p:cNvPicPr/>
            <p:nvPr/>
          </p:nvPicPr>
          <p:blipFill>
            <a:blip r:embed="rId18" cstate="print"/>
            <a:stretch>
              <a:fillRect/>
            </a:stretch>
          </p:blipFill>
          <p:spPr>
            <a:xfrm>
              <a:off x="4375491" y="6768157"/>
              <a:ext cx="127342" cy="72021"/>
            </a:xfrm>
            <a:prstGeom prst="rect">
              <a:avLst/>
            </a:prstGeom>
          </p:spPr>
        </p:pic>
        <p:sp>
          <p:nvSpPr>
            <p:cNvPr id="261" name="object 261"/>
            <p:cNvSpPr/>
            <p:nvPr/>
          </p:nvSpPr>
          <p:spPr>
            <a:xfrm>
              <a:off x="4457555" y="6804456"/>
              <a:ext cx="1182370" cy="0"/>
            </a:xfrm>
            <a:custGeom>
              <a:avLst/>
              <a:gdLst/>
              <a:ahLst/>
              <a:cxnLst/>
              <a:rect l="l" t="t" r="r" b="b"/>
              <a:pathLst>
                <a:path w="1182370">
                  <a:moveTo>
                    <a:pt x="0" y="0"/>
                  </a:moveTo>
                  <a:lnTo>
                    <a:pt x="1181836" y="0"/>
                  </a:lnTo>
                </a:path>
              </a:pathLst>
            </a:custGeom>
            <a:ln w="10795">
              <a:solidFill>
                <a:srgbClr val="231916"/>
              </a:solidFill>
            </a:ln>
          </p:spPr>
          <p:txBody>
            <a:bodyPr wrap="square" lIns="0" tIns="0" rIns="0" bIns="0" rtlCol="0"/>
            <a:lstStyle/>
            <a:p>
              <a:endParaRPr/>
            </a:p>
          </p:txBody>
        </p:sp>
      </p:grpSp>
      <p:sp>
        <p:nvSpPr>
          <p:cNvPr id="262" name="object 262"/>
          <p:cNvSpPr/>
          <p:nvPr/>
        </p:nvSpPr>
        <p:spPr>
          <a:xfrm>
            <a:off x="10958952" y="6804456"/>
            <a:ext cx="1182370" cy="0"/>
          </a:xfrm>
          <a:custGeom>
            <a:avLst/>
            <a:gdLst/>
            <a:ahLst/>
            <a:cxnLst/>
            <a:rect l="l" t="t" r="r" b="b"/>
            <a:pathLst>
              <a:path w="1182370">
                <a:moveTo>
                  <a:pt x="0" y="0"/>
                </a:moveTo>
                <a:lnTo>
                  <a:pt x="1181836" y="0"/>
                </a:lnTo>
              </a:path>
            </a:pathLst>
          </a:custGeom>
          <a:ln w="10795">
            <a:solidFill>
              <a:srgbClr val="231916"/>
            </a:solidFill>
          </a:ln>
        </p:spPr>
        <p:txBody>
          <a:bodyPr wrap="square" lIns="0" tIns="0" rIns="0" bIns="0" rtlCol="0"/>
          <a:lstStyle/>
          <a:p>
            <a:endParaRPr/>
          </a:p>
        </p:txBody>
      </p:sp>
      <p:grpSp>
        <p:nvGrpSpPr>
          <p:cNvPr id="263" name="object 263"/>
          <p:cNvGrpSpPr/>
          <p:nvPr/>
        </p:nvGrpSpPr>
        <p:grpSpPr>
          <a:xfrm>
            <a:off x="9120082" y="2991880"/>
            <a:ext cx="279400" cy="69215"/>
            <a:chOff x="4065482" y="2991879"/>
            <a:chExt cx="279400" cy="69215"/>
          </a:xfrm>
        </p:grpSpPr>
        <p:sp>
          <p:nvSpPr>
            <p:cNvPr id="264" name="object 264"/>
            <p:cNvSpPr/>
            <p:nvPr/>
          </p:nvSpPr>
          <p:spPr>
            <a:xfrm>
              <a:off x="4065473" y="2991891"/>
              <a:ext cx="93345" cy="69215"/>
            </a:xfrm>
            <a:custGeom>
              <a:avLst/>
              <a:gdLst/>
              <a:ahLst/>
              <a:cxnLst/>
              <a:rect l="l" t="t" r="r" b="b"/>
              <a:pathLst>
                <a:path w="93345" h="69214">
                  <a:moveTo>
                    <a:pt x="24612" y="0"/>
                  </a:moveTo>
                  <a:lnTo>
                    <a:pt x="18021" y="0"/>
                  </a:lnTo>
                  <a:lnTo>
                    <a:pt x="15341" y="10972"/>
                  </a:lnTo>
                  <a:lnTo>
                    <a:pt x="10871" y="12014"/>
                  </a:lnTo>
                  <a:lnTo>
                    <a:pt x="0" y="12788"/>
                  </a:lnTo>
                  <a:lnTo>
                    <a:pt x="0" y="19469"/>
                  </a:lnTo>
                  <a:lnTo>
                    <a:pt x="15646" y="19469"/>
                  </a:lnTo>
                  <a:lnTo>
                    <a:pt x="15646" y="67094"/>
                  </a:lnTo>
                  <a:lnTo>
                    <a:pt x="24612" y="67094"/>
                  </a:lnTo>
                  <a:lnTo>
                    <a:pt x="24612" y="0"/>
                  </a:lnTo>
                  <a:close/>
                </a:path>
                <a:path w="93345" h="69214">
                  <a:moveTo>
                    <a:pt x="92989" y="34455"/>
                  </a:moveTo>
                  <a:lnTo>
                    <a:pt x="92100" y="23152"/>
                  </a:lnTo>
                  <a:lnTo>
                    <a:pt x="88722" y="12001"/>
                  </a:lnTo>
                  <a:lnTo>
                    <a:pt x="85090" y="7543"/>
                  </a:lnTo>
                  <a:lnTo>
                    <a:pt x="84023" y="6235"/>
                  </a:lnTo>
                  <a:lnTo>
                    <a:pt x="84023" y="34455"/>
                  </a:lnTo>
                  <a:lnTo>
                    <a:pt x="83185" y="45745"/>
                  </a:lnTo>
                  <a:lnTo>
                    <a:pt x="80632" y="54203"/>
                  </a:lnTo>
                  <a:lnTo>
                    <a:pt x="76263" y="59524"/>
                  </a:lnTo>
                  <a:lnTo>
                    <a:pt x="70002" y="61366"/>
                  </a:lnTo>
                  <a:lnTo>
                    <a:pt x="63741" y="59524"/>
                  </a:lnTo>
                  <a:lnTo>
                    <a:pt x="59359" y="54203"/>
                  </a:lnTo>
                  <a:lnTo>
                    <a:pt x="56794" y="45707"/>
                  </a:lnTo>
                  <a:lnTo>
                    <a:pt x="55956" y="34455"/>
                  </a:lnTo>
                  <a:lnTo>
                    <a:pt x="56794" y="23152"/>
                  </a:lnTo>
                  <a:lnTo>
                    <a:pt x="59359" y="14693"/>
                  </a:lnTo>
                  <a:lnTo>
                    <a:pt x="63741" y="9385"/>
                  </a:lnTo>
                  <a:lnTo>
                    <a:pt x="70002" y="7543"/>
                  </a:lnTo>
                  <a:lnTo>
                    <a:pt x="76263" y="9385"/>
                  </a:lnTo>
                  <a:lnTo>
                    <a:pt x="80632" y="14693"/>
                  </a:lnTo>
                  <a:lnTo>
                    <a:pt x="83197" y="23190"/>
                  </a:lnTo>
                  <a:lnTo>
                    <a:pt x="84023" y="34455"/>
                  </a:lnTo>
                  <a:lnTo>
                    <a:pt x="84023" y="6235"/>
                  </a:lnTo>
                  <a:lnTo>
                    <a:pt x="81724" y="3416"/>
                  </a:lnTo>
                  <a:lnTo>
                    <a:pt x="70002" y="0"/>
                  </a:lnTo>
                  <a:lnTo>
                    <a:pt x="58280" y="3416"/>
                  </a:lnTo>
                  <a:lnTo>
                    <a:pt x="51269" y="12001"/>
                  </a:lnTo>
                  <a:lnTo>
                    <a:pt x="47879" y="23190"/>
                  </a:lnTo>
                  <a:lnTo>
                    <a:pt x="46990" y="34455"/>
                  </a:lnTo>
                  <a:lnTo>
                    <a:pt x="47891" y="45745"/>
                  </a:lnTo>
                  <a:lnTo>
                    <a:pt x="51269" y="56896"/>
                  </a:lnTo>
                  <a:lnTo>
                    <a:pt x="58280" y="65481"/>
                  </a:lnTo>
                  <a:lnTo>
                    <a:pt x="70002" y="68910"/>
                  </a:lnTo>
                  <a:lnTo>
                    <a:pt x="81724" y="65481"/>
                  </a:lnTo>
                  <a:lnTo>
                    <a:pt x="85090" y="61366"/>
                  </a:lnTo>
                  <a:lnTo>
                    <a:pt x="88722" y="56896"/>
                  </a:lnTo>
                  <a:lnTo>
                    <a:pt x="92113" y="45707"/>
                  </a:lnTo>
                  <a:lnTo>
                    <a:pt x="92989" y="34455"/>
                  </a:lnTo>
                  <a:close/>
                </a:path>
              </a:pathLst>
            </a:custGeom>
            <a:solidFill>
              <a:srgbClr val="231916"/>
            </a:solidFill>
          </p:spPr>
          <p:txBody>
            <a:bodyPr wrap="square" lIns="0" tIns="0" rIns="0" bIns="0" rtlCol="0"/>
            <a:lstStyle/>
            <a:p>
              <a:endParaRPr/>
            </a:p>
          </p:txBody>
        </p:sp>
        <p:pic>
          <p:nvPicPr>
            <p:cNvPr id="265" name="object 265"/>
            <p:cNvPicPr/>
            <p:nvPr/>
          </p:nvPicPr>
          <p:blipFill>
            <a:blip r:embed="rId19" cstate="print"/>
            <a:stretch>
              <a:fillRect/>
            </a:stretch>
          </p:blipFill>
          <p:spPr>
            <a:xfrm>
              <a:off x="4192037" y="2991879"/>
              <a:ext cx="152229" cy="68910"/>
            </a:xfrm>
            <a:prstGeom prst="rect">
              <a:avLst/>
            </a:prstGeom>
          </p:spPr>
        </p:pic>
      </p:grpSp>
      <p:grpSp>
        <p:nvGrpSpPr>
          <p:cNvPr id="266" name="object 266"/>
          <p:cNvGrpSpPr/>
          <p:nvPr/>
        </p:nvGrpSpPr>
        <p:grpSpPr>
          <a:xfrm>
            <a:off x="9166598" y="3107226"/>
            <a:ext cx="232410" cy="69215"/>
            <a:chOff x="4111998" y="3107225"/>
            <a:chExt cx="232410" cy="69215"/>
          </a:xfrm>
        </p:grpSpPr>
        <p:sp>
          <p:nvSpPr>
            <p:cNvPr id="267" name="object 267"/>
            <p:cNvSpPr/>
            <p:nvPr/>
          </p:nvSpPr>
          <p:spPr>
            <a:xfrm>
              <a:off x="4111998" y="3108647"/>
              <a:ext cx="46355" cy="67945"/>
            </a:xfrm>
            <a:custGeom>
              <a:avLst/>
              <a:gdLst/>
              <a:ahLst/>
              <a:cxnLst/>
              <a:rect l="l" t="t" r="r" b="b"/>
              <a:pathLst>
                <a:path w="46354" h="67944">
                  <a:moveTo>
                    <a:pt x="42278" y="0"/>
                  </a:moveTo>
                  <a:lnTo>
                    <a:pt x="7531" y="0"/>
                  </a:lnTo>
                  <a:lnTo>
                    <a:pt x="2489" y="35979"/>
                  </a:lnTo>
                  <a:lnTo>
                    <a:pt x="9728" y="36360"/>
                  </a:lnTo>
                  <a:lnTo>
                    <a:pt x="12890" y="32258"/>
                  </a:lnTo>
                  <a:lnTo>
                    <a:pt x="17284" y="29984"/>
                  </a:lnTo>
                  <a:lnTo>
                    <a:pt x="30441" y="29984"/>
                  </a:lnTo>
                  <a:lnTo>
                    <a:pt x="37020" y="35217"/>
                  </a:lnTo>
                  <a:lnTo>
                    <a:pt x="37020" y="53251"/>
                  </a:lnTo>
                  <a:lnTo>
                    <a:pt x="31584" y="60236"/>
                  </a:lnTo>
                  <a:lnTo>
                    <a:pt x="15366" y="60236"/>
                  </a:lnTo>
                  <a:lnTo>
                    <a:pt x="9550" y="56794"/>
                  </a:lnTo>
                  <a:lnTo>
                    <a:pt x="8686" y="48958"/>
                  </a:lnTo>
                  <a:lnTo>
                    <a:pt x="0" y="48958"/>
                  </a:lnTo>
                  <a:lnTo>
                    <a:pt x="2837" y="58173"/>
                  </a:lnTo>
                  <a:lnTo>
                    <a:pt x="8153" y="63836"/>
                  </a:lnTo>
                  <a:lnTo>
                    <a:pt x="14812" y="66689"/>
                  </a:lnTo>
                  <a:lnTo>
                    <a:pt x="21678" y="67475"/>
                  </a:lnTo>
                  <a:lnTo>
                    <a:pt x="34330" y="64838"/>
                  </a:lnTo>
                  <a:lnTo>
                    <a:pt x="41706" y="58481"/>
                  </a:lnTo>
                  <a:lnTo>
                    <a:pt x="45149" y="50731"/>
                  </a:lnTo>
                  <a:lnTo>
                    <a:pt x="45999" y="43916"/>
                  </a:lnTo>
                  <a:lnTo>
                    <a:pt x="44083" y="34721"/>
                  </a:lnTo>
                  <a:lnTo>
                    <a:pt x="39052" y="27987"/>
                  </a:lnTo>
                  <a:lnTo>
                    <a:pt x="31983" y="23849"/>
                  </a:lnTo>
                  <a:lnTo>
                    <a:pt x="23952" y="22440"/>
                  </a:lnTo>
                  <a:lnTo>
                    <a:pt x="17945" y="22440"/>
                  </a:lnTo>
                  <a:lnTo>
                    <a:pt x="13842" y="24434"/>
                  </a:lnTo>
                  <a:lnTo>
                    <a:pt x="10972" y="26631"/>
                  </a:lnTo>
                  <a:lnTo>
                    <a:pt x="13842" y="8216"/>
                  </a:lnTo>
                  <a:lnTo>
                    <a:pt x="42278" y="8216"/>
                  </a:lnTo>
                  <a:lnTo>
                    <a:pt x="42278" y="0"/>
                  </a:lnTo>
                  <a:close/>
                </a:path>
              </a:pathLst>
            </a:custGeom>
            <a:solidFill>
              <a:srgbClr val="231916"/>
            </a:solidFill>
          </p:spPr>
          <p:txBody>
            <a:bodyPr wrap="square" lIns="0" tIns="0" rIns="0" bIns="0" rtlCol="0"/>
            <a:lstStyle/>
            <a:p>
              <a:endParaRPr/>
            </a:p>
          </p:txBody>
        </p:sp>
        <p:pic>
          <p:nvPicPr>
            <p:cNvPr id="268" name="object 268"/>
            <p:cNvPicPr/>
            <p:nvPr/>
          </p:nvPicPr>
          <p:blipFill>
            <a:blip r:embed="rId19" cstate="print"/>
            <a:stretch>
              <a:fillRect/>
            </a:stretch>
          </p:blipFill>
          <p:spPr>
            <a:xfrm>
              <a:off x="4192037" y="3107225"/>
              <a:ext cx="152229" cy="68910"/>
            </a:xfrm>
            <a:prstGeom prst="rect">
              <a:avLst/>
            </a:prstGeom>
          </p:spPr>
        </p:pic>
      </p:grpSp>
      <p:grpSp>
        <p:nvGrpSpPr>
          <p:cNvPr id="269" name="object 269"/>
          <p:cNvGrpSpPr/>
          <p:nvPr/>
        </p:nvGrpSpPr>
        <p:grpSpPr>
          <a:xfrm>
            <a:off x="9166036" y="3309076"/>
            <a:ext cx="233045" cy="69215"/>
            <a:chOff x="4111435" y="3309075"/>
            <a:chExt cx="233045" cy="69215"/>
          </a:xfrm>
        </p:grpSpPr>
        <p:sp>
          <p:nvSpPr>
            <p:cNvPr id="270" name="object 270"/>
            <p:cNvSpPr/>
            <p:nvPr/>
          </p:nvSpPr>
          <p:spPr>
            <a:xfrm>
              <a:off x="4111435" y="3309081"/>
              <a:ext cx="46355" cy="67310"/>
            </a:xfrm>
            <a:custGeom>
              <a:avLst/>
              <a:gdLst/>
              <a:ahLst/>
              <a:cxnLst/>
              <a:rect l="l" t="t" r="r" b="b"/>
              <a:pathLst>
                <a:path w="46354" h="67310">
                  <a:moveTo>
                    <a:pt x="24891" y="0"/>
                  </a:moveTo>
                  <a:lnTo>
                    <a:pt x="18209" y="682"/>
                  </a:lnTo>
                  <a:lnTo>
                    <a:pt x="10577" y="3824"/>
                  </a:lnTo>
                  <a:lnTo>
                    <a:pt x="4305" y="11063"/>
                  </a:lnTo>
                  <a:lnTo>
                    <a:pt x="1701" y="24041"/>
                  </a:lnTo>
                  <a:lnTo>
                    <a:pt x="10109" y="24041"/>
                  </a:lnTo>
                  <a:lnTo>
                    <a:pt x="10972" y="7531"/>
                  </a:lnTo>
                  <a:lnTo>
                    <a:pt x="33477" y="7531"/>
                  </a:lnTo>
                  <a:lnTo>
                    <a:pt x="36918" y="14312"/>
                  </a:lnTo>
                  <a:lnTo>
                    <a:pt x="36918" y="28435"/>
                  </a:lnTo>
                  <a:lnTo>
                    <a:pt x="31775" y="31203"/>
                  </a:lnTo>
                  <a:lnTo>
                    <a:pt x="15747" y="40462"/>
                  </a:lnTo>
                  <a:lnTo>
                    <a:pt x="9563" y="44875"/>
                  </a:lnTo>
                  <a:lnTo>
                    <a:pt x="4678" y="50514"/>
                  </a:lnTo>
                  <a:lnTo>
                    <a:pt x="1390" y="57782"/>
                  </a:lnTo>
                  <a:lnTo>
                    <a:pt x="0" y="67081"/>
                  </a:lnTo>
                  <a:lnTo>
                    <a:pt x="45897" y="67081"/>
                  </a:lnTo>
                  <a:lnTo>
                    <a:pt x="45897" y="59169"/>
                  </a:lnTo>
                  <a:lnTo>
                    <a:pt x="9436" y="59169"/>
                  </a:lnTo>
                  <a:lnTo>
                    <a:pt x="9817" y="56578"/>
                  </a:lnTo>
                  <a:lnTo>
                    <a:pt x="11823" y="51333"/>
                  </a:lnTo>
                  <a:lnTo>
                    <a:pt x="27952" y="42456"/>
                  </a:lnTo>
                  <a:lnTo>
                    <a:pt x="34983" y="38389"/>
                  </a:lnTo>
                  <a:lnTo>
                    <a:pt x="40682" y="33751"/>
                  </a:lnTo>
                  <a:lnTo>
                    <a:pt x="44502" y="27859"/>
                  </a:lnTo>
                  <a:lnTo>
                    <a:pt x="45897" y="20027"/>
                  </a:lnTo>
                  <a:lnTo>
                    <a:pt x="44253" y="11626"/>
                  </a:lnTo>
                  <a:lnTo>
                    <a:pt x="39762" y="5327"/>
                  </a:lnTo>
                  <a:lnTo>
                    <a:pt x="33087" y="1371"/>
                  </a:lnTo>
                  <a:lnTo>
                    <a:pt x="24891" y="0"/>
                  </a:lnTo>
                  <a:close/>
                </a:path>
              </a:pathLst>
            </a:custGeom>
            <a:solidFill>
              <a:srgbClr val="231916"/>
            </a:solidFill>
          </p:spPr>
          <p:txBody>
            <a:bodyPr wrap="square" lIns="0" tIns="0" rIns="0" bIns="0" rtlCol="0"/>
            <a:lstStyle/>
            <a:p>
              <a:endParaRPr/>
            </a:p>
          </p:txBody>
        </p:sp>
        <p:pic>
          <p:nvPicPr>
            <p:cNvPr id="271" name="object 271"/>
            <p:cNvPicPr/>
            <p:nvPr/>
          </p:nvPicPr>
          <p:blipFill>
            <a:blip r:embed="rId20" cstate="print"/>
            <a:stretch>
              <a:fillRect/>
            </a:stretch>
          </p:blipFill>
          <p:spPr>
            <a:xfrm>
              <a:off x="4192037" y="3309075"/>
              <a:ext cx="152229" cy="68910"/>
            </a:xfrm>
            <a:prstGeom prst="rect">
              <a:avLst/>
            </a:prstGeom>
          </p:spPr>
        </p:pic>
      </p:grpSp>
      <p:sp>
        <p:nvSpPr>
          <p:cNvPr id="272" name="object 272"/>
          <p:cNvSpPr/>
          <p:nvPr/>
        </p:nvSpPr>
        <p:spPr>
          <a:xfrm>
            <a:off x="9173190" y="3459660"/>
            <a:ext cx="24765" cy="67310"/>
          </a:xfrm>
          <a:custGeom>
            <a:avLst/>
            <a:gdLst/>
            <a:ahLst/>
            <a:cxnLst/>
            <a:rect l="l" t="t" r="r" b="b"/>
            <a:pathLst>
              <a:path w="24764" h="67310">
                <a:moveTo>
                  <a:pt x="24612" y="0"/>
                </a:moveTo>
                <a:lnTo>
                  <a:pt x="18021" y="0"/>
                </a:lnTo>
                <a:lnTo>
                  <a:pt x="15341" y="10972"/>
                </a:lnTo>
                <a:lnTo>
                  <a:pt x="10871" y="12014"/>
                </a:lnTo>
                <a:lnTo>
                  <a:pt x="0" y="12788"/>
                </a:lnTo>
                <a:lnTo>
                  <a:pt x="0" y="19469"/>
                </a:lnTo>
                <a:lnTo>
                  <a:pt x="15646" y="19469"/>
                </a:lnTo>
                <a:lnTo>
                  <a:pt x="15646" y="67094"/>
                </a:lnTo>
                <a:lnTo>
                  <a:pt x="24612" y="67094"/>
                </a:lnTo>
                <a:lnTo>
                  <a:pt x="24612" y="0"/>
                </a:lnTo>
                <a:close/>
              </a:path>
            </a:pathLst>
          </a:custGeom>
          <a:solidFill>
            <a:srgbClr val="231916"/>
          </a:solidFill>
        </p:spPr>
        <p:txBody>
          <a:bodyPr wrap="square" lIns="0" tIns="0" rIns="0" bIns="0" rtlCol="0"/>
          <a:lstStyle/>
          <a:p>
            <a:endParaRPr/>
          </a:p>
        </p:txBody>
      </p:sp>
      <p:pic>
        <p:nvPicPr>
          <p:cNvPr id="273" name="object 273"/>
          <p:cNvPicPr/>
          <p:nvPr/>
        </p:nvPicPr>
        <p:blipFill>
          <a:blip r:embed="rId19" cstate="print"/>
          <a:stretch>
            <a:fillRect/>
          </a:stretch>
        </p:blipFill>
        <p:spPr>
          <a:xfrm>
            <a:off x="9246638" y="3459653"/>
            <a:ext cx="152229" cy="68910"/>
          </a:xfrm>
          <a:prstGeom prst="rect">
            <a:avLst/>
          </a:prstGeom>
        </p:spPr>
      </p:pic>
      <p:pic>
        <p:nvPicPr>
          <p:cNvPr id="274" name="object 274"/>
          <p:cNvPicPr/>
          <p:nvPr/>
        </p:nvPicPr>
        <p:blipFill>
          <a:blip r:embed="rId21" cstate="print"/>
          <a:stretch>
            <a:fillRect/>
          </a:stretch>
        </p:blipFill>
        <p:spPr>
          <a:xfrm>
            <a:off x="10143783" y="2741434"/>
            <a:ext cx="493588" cy="202072"/>
          </a:xfrm>
          <a:prstGeom prst="rect">
            <a:avLst/>
          </a:prstGeom>
        </p:spPr>
      </p:pic>
      <p:pic>
        <p:nvPicPr>
          <p:cNvPr id="275" name="object 275"/>
          <p:cNvPicPr/>
          <p:nvPr/>
        </p:nvPicPr>
        <p:blipFill>
          <a:blip r:embed="rId22" cstate="print"/>
          <a:stretch>
            <a:fillRect/>
          </a:stretch>
        </p:blipFill>
        <p:spPr>
          <a:xfrm>
            <a:off x="9246168" y="3616649"/>
            <a:ext cx="152699" cy="68910"/>
          </a:xfrm>
          <a:prstGeom prst="rect">
            <a:avLst/>
          </a:prstGeom>
        </p:spPr>
      </p:pic>
      <p:pic>
        <p:nvPicPr>
          <p:cNvPr id="276" name="object 276"/>
          <p:cNvPicPr/>
          <p:nvPr/>
        </p:nvPicPr>
        <p:blipFill>
          <a:blip r:embed="rId23" cstate="print"/>
          <a:stretch>
            <a:fillRect/>
          </a:stretch>
        </p:blipFill>
        <p:spPr>
          <a:xfrm>
            <a:off x="9245590" y="3821707"/>
            <a:ext cx="153277" cy="68910"/>
          </a:xfrm>
          <a:prstGeom prst="rect">
            <a:avLst/>
          </a:prstGeom>
        </p:spPr>
      </p:pic>
      <p:grpSp>
        <p:nvGrpSpPr>
          <p:cNvPr id="277" name="object 277"/>
          <p:cNvGrpSpPr/>
          <p:nvPr/>
        </p:nvGrpSpPr>
        <p:grpSpPr>
          <a:xfrm>
            <a:off x="9252758" y="3969086"/>
            <a:ext cx="146685" cy="69215"/>
            <a:chOff x="4198157" y="3969085"/>
            <a:chExt cx="146685" cy="69215"/>
          </a:xfrm>
        </p:grpSpPr>
        <p:sp>
          <p:nvSpPr>
            <p:cNvPr id="278" name="object 278"/>
            <p:cNvSpPr/>
            <p:nvPr/>
          </p:nvSpPr>
          <p:spPr>
            <a:xfrm>
              <a:off x="4198157" y="3969092"/>
              <a:ext cx="24765" cy="67310"/>
            </a:xfrm>
            <a:custGeom>
              <a:avLst/>
              <a:gdLst/>
              <a:ahLst/>
              <a:cxnLst/>
              <a:rect l="l" t="t" r="r" b="b"/>
              <a:pathLst>
                <a:path w="24764" h="67310">
                  <a:moveTo>
                    <a:pt x="24612" y="0"/>
                  </a:moveTo>
                  <a:lnTo>
                    <a:pt x="18021" y="0"/>
                  </a:lnTo>
                  <a:lnTo>
                    <a:pt x="15341" y="10972"/>
                  </a:lnTo>
                  <a:lnTo>
                    <a:pt x="10871" y="12014"/>
                  </a:lnTo>
                  <a:lnTo>
                    <a:pt x="0" y="12776"/>
                  </a:lnTo>
                  <a:lnTo>
                    <a:pt x="0" y="19469"/>
                  </a:lnTo>
                  <a:lnTo>
                    <a:pt x="15646" y="19469"/>
                  </a:lnTo>
                  <a:lnTo>
                    <a:pt x="15646" y="67068"/>
                  </a:lnTo>
                  <a:lnTo>
                    <a:pt x="24612" y="67068"/>
                  </a:lnTo>
                  <a:lnTo>
                    <a:pt x="24612" y="0"/>
                  </a:lnTo>
                  <a:close/>
                </a:path>
              </a:pathLst>
            </a:custGeom>
            <a:solidFill>
              <a:srgbClr val="231916"/>
            </a:solidFill>
          </p:spPr>
          <p:txBody>
            <a:bodyPr wrap="square" lIns="0" tIns="0" rIns="0" bIns="0" rtlCol="0"/>
            <a:lstStyle/>
            <a:p>
              <a:endParaRPr/>
            </a:p>
          </p:txBody>
        </p:sp>
        <p:pic>
          <p:nvPicPr>
            <p:cNvPr id="279" name="object 279"/>
            <p:cNvPicPr/>
            <p:nvPr/>
          </p:nvPicPr>
          <p:blipFill>
            <a:blip r:embed="rId24" cstate="print"/>
            <a:stretch>
              <a:fillRect/>
            </a:stretch>
          </p:blipFill>
          <p:spPr>
            <a:xfrm>
              <a:off x="4245150" y="3969085"/>
              <a:ext cx="99117" cy="68910"/>
            </a:xfrm>
            <a:prstGeom prst="rect">
              <a:avLst/>
            </a:prstGeom>
          </p:spPr>
        </p:pic>
      </p:grpSp>
      <p:pic>
        <p:nvPicPr>
          <p:cNvPr id="280" name="object 280"/>
          <p:cNvPicPr/>
          <p:nvPr/>
        </p:nvPicPr>
        <p:blipFill>
          <a:blip r:embed="rId25" cstate="print"/>
          <a:stretch>
            <a:fillRect/>
          </a:stretch>
        </p:blipFill>
        <p:spPr>
          <a:xfrm>
            <a:off x="9299274" y="4126078"/>
            <a:ext cx="99593" cy="68910"/>
          </a:xfrm>
          <a:prstGeom prst="rect">
            <a:avLst/>
          </a:prstGeom>
        </p:spPr>
      </p:pic>
      <p:pic>
        <p:nvPicPr>
          <p:cNvPr id="281" name="object 281"/>
          <p:cNvPicPr/>
          <p:nvPr/>
        </p:nvPicPr>
        <p:blipFill>
          <a:blip r:embed="rId26" cstate="print"/>
          <a:stretch>
            <a:fillRect/>
          </a:stretch>
        </p:blipFill>
        <p:spPr>
          <a:xfrm>
            <a:off x="9298708" y="4324720"/>
            <a:ext cx="100158" cy="68910"/>
          </a:xfrm>
          <a:prstGeom prst="rect">
            <a:avLst/>
          </a:prstGeom>
        </p:spPr>
      </p:pic>
      <p:sp>
        <p:nvSpPr>
          <p:cNvPr id="282" name="object 282"/>
          <p:cNvSpPr/>
          <p:nvPr/>
        </p:nvSpPr>
        <p:spPr>
          <a:xfrm>
            <a:off x="9305862" y="4478516"/>
            <a:ext cx="93345" cy="69215"/>
          </a:xfrm>
          <a:custGeom>
            <a:avLst/>
            <a:gdLst/>
            <a:ahLst/>
            <a:cxnLst/>
            <a:rect l="l" t="t" r="r" b="b"/>
            <a:pathLst>
              <a:path w="93345" h="69214">
                <a:moveTo>
                  <a:pt x="24612" y="0"/>
                </a:moveTo>
                <a:lnTo>
                  <a:pt x="18021" y="0"/>
                </a:lnTo>
                <a:lnTo>
                  <a:pt x="15367" y="10972"/>
                </a:lnTo>
                <a:lnTo>
                  <a:pt x="10871" y="12026"/>
                </a:lnTo>
                <a:lnTo>
                  <a:pt x="0" y="12788"/>
                </a:lnTo>
                <a:lnTo>
                  <a:pt x="0" y="19469"/>
                </a:lnTo>
                <a:lnTo>
                  <a:pt x="15659" y="19469"/>
                </a:lnTo>
                <a:lnTo>
                  <a:pt x="15659" y="67094"/>
                </a:lnTo>
                <a:lnTo>
                  <a:pt x="24612" y="67094"/>
                </a:lnTo>
                <a:lnTo>
                  <a:pt x="24612" y="0"/>
                </a:lnTo>
                <a:close/>
              </a:path>
              <a:path w="93345" h="69214">
                <a:moveTo>
                  <a:pt x="93002" y="34467"/>
                </a:moveTo>
                <a:lnTo>
                  <a:pt x="92113" y="23164"/>
                </a:lnTo>
                <a:lnTo>
                  <a:pt x="88734" y="12014"/>
                </a:lnTo>
                <a:lnTo>
                  <a:pt x="85090" y="7556"/>
                </a:lnTo>
                <a:lnTo>
                  <a:pt x="84035" y="6261"/>
                </a:lnTo>
                <a:lnTo>
                  <a:pt x="84035" y="34467"/>
                </a:lnTo>
                <a:lnTo>
                  <a:pt x="83197" y="45745"/>
                </a:lnTo>
                <a:lnTo>
                  <a:pt x="80632" y="54216"/>
                </a:lnTo>
                <a:lnTo>
                  <a:pt x="76263" y="59524"/>
                </a:lnTo>
                <a:lnTo>
                  <a:pt x="70015" y="61379"/>
                </a:lnTo>
                <a:lnTo>
                  <a:pt x="63741" y="59524"/>
                </a:lnTo>
                <a:lnTo>
                  <a:pt x="59372" y="54216"/>
                </a:lnTo>
                <a:lnTo>
                  <a:pt x="56807" y="45720"/>
                </a:lnTo>
                <a:lnTo>
                  <a:pt x="55968" y="34467"/>
                </a:lnTo>
                <a:lnTo>
                  <a:pt x="56807" y="23164"/>
                </a:lnTo>
                <a:lnTo>
                  <a:pt x="84035" y="34467"/>
                </a:lnTo>
                <a:lnTo>
                  <a:pt x="84035" y="6261"/>
                </a:lnTo>
                <a:lnTo>
                  <a:pt x="81737" y="3429"/>
                </a:lnTo>
                <a:lnTo>
                  <a:pt x="70015" y="12"/>
                </a:lnTo>
                <a:lnTo>
                  <a:pt x="58280" y="3429"/>
                </a:lnTo>
                <a:lnTo>
                  <a:pt x="51269" y="12014"/>
                </a:lnTo>
                <a:lnTo>
                  <a:pt x="47879" y="23202"/>
                </a:lnTo>
                <a:lnTo>
                  <a:pt x="47002" y="34467"/>
                </a:lnTo>
                <a:lnTo>
                  <a:pt x="47891" y="45745"/>
                </a:lnTo>
                <a:lnTo>
                  <a:pt x="51269" y="56908"/>
                </a:lnTo>
                <a:lnTo>
                  <a:pt x="58280" y="65493"/>
                </a:lnTo>
                <a:lnTo>
                  <a:pt x="70015" y="68922"/>
                </a:lnTo>
                <a:lnTo>
                  <a:pt x="81737" y="65493"/>
                </a:lnTo>
                <a:lnTo>
                  <a:pt x="85090" y="61379"/>
                </a:lnTo>
                <a:lnTo>
                  <a:pt x="88734" y="56908"/>
                </a:lnTo>
                <a:lnTo>
                  <a:pt x="92113" y="45720"/>
                </a:lnTo>
                <a:lnTo>
                  <a:pt x="93002" y="34467"/>
                </a:lnTo>
                <a:close/>
              </a:path>
            </a:pathLst>
          </a:custGeom>
          <a:solidFill>
            <a:srgbClr val="231916"/>
          </a:solidFill>
        </p:spPr>
        <p:txBody>
          <a:bodyPr wrap="square" lIns="0" tIns="0" rIns="0" bIns="0" rtlCol="0"/>
          <a:lstStyle/>
          <a:p>
            <a:endParaRPr/>
          </a:p>
        </p:txBody>
      </p:sp>
      <p:sp>
        <p:nvSpPr>
          <p:cNvPr id="283" name="object 283"/>
          <p:cNvSpPr/>
          <p:nvPr/>
        </p:nvSpPr>
        <p:spPr>
          <a:xfrm>
            <a:off x="9352396" y="4636945"/>
            <a:ext cx="46355" cy="67945"/>
          </a:xfrm>
          <a:custGeom>
            <a:avLst/>
            <a:gdLst/>
            <a:ahLst/>
            <a:cxnLst/>
            <a:rect l="l" t="t" r="r" b="b"/>
            <a:pathLst>
              <a:path w="46354" h="67945">
                <a:moveTo>
                  <a:pt x="42265" y="0"/>
                </a:moveTo>
                <a:lnTo>
                  <a:pt x="7543" y="0"/>
                </a:lnTo>
                <a:lnTo>
                  <a:pt x="2476" y="35966"/>
                </a:lnTo>
                <a:lnTo>
                  <a:pt x="9728" y="36347"/>
                </a:lnTo>
                <a:lnTo>
                  <a:pt x="12877" y="32245"/>
                </a:lnTo>
                <a:lnTo>
                  <a:pt x="17271" y="29972"/>
                </a:lnTo>
                <a:lnTo>
                  <a:pt x="30429" y="29972"/>
                </a:lnTo>
                <a:lnTo>
                  <a:pt x="37007" y="35204"/>
                </a:lnTo>
                <a:lnTo>
                  <a:pt x="37007" y="53238"/>
                </a:lnTo>
                <a:lnTo>
                  <a:pt x="31584" y="60223"/>
                </a:lnTo>
                <a:lnTo>
                  <a:pt x="15354" y="60223"/>
                </a:lnTo>
                <a:lnTo>
                  <a:pt x="9537" y="56781"/>
                </a:lnTo>
                <a:lnTo>
                  <a:pt x="8674" y="48945"/>
                </a:lnTo>
                <a:lnTo>
                  <a:pt x="0" y="48945"/>
                </a:lnTo>
                <a:lnTo>
                  <a:pt x="2829" y="58161"/>
                </a:lnTo>
                <a:lnTo>
                  <a:pt x="8142" y="63823"/>
                </a:lnTo>
                <a:lnTo>
                  <a:pt x="14800" y="66676"/>
                </a:lnTo>
                <a:lnTo>
                  <a:pt x="21666" y="67462"/>
                </a:lnTo>
                <a:lnTo>
                  <a:pt x="34317" y="64825"/>
                </a:lnTo>
                <a:lnTo>
                  <a:pt x="41694" y="58467"/>
                </a:lnTo>
                <a:lnTo>
                  <a:pt x="45136" y="50713"/>
                </a:lnTo>
                <a:lnTo>
                  <a:pt x="45986" y="43891"/>
                </a:lnTo>
                <a:lnTo>
                  <a:pt x="44072" y="34700"/>
                </a:lnTo>
                <a:lnTo>
                  <a:pt x="39044" y="27966"/>
                </a:lnTo>
                <a:lnTo>
                  <a:pt x="31976" y="23826"/>
                </a:lnTo>
                <a:lnTo>
                  <a:pt x="23939" y="22415"/>
                </a:lnTo>
                <a:lnTo>
                  <a:pt x="17932" y="22415"/>
                </a:lnTo>
                <a:lnTo>
                  <a:pt x="13830" y="24434"/>
                </a:lnTo>
                <a:lnTo>
                  <a:pt x="10972" y="26619"/>
                </a:lnTo>
                <a:lnTo>
                  <a:pt x="13830" y="8204"/>
                </a:lnTo>
                <a:lnTo>
                  <a:pt x="42265" y="8204"/>
                </a:lnTo>
                <a:lnTo>
                  <a:pt x="42265" y="0"/>
                </a:lnTo>
                <a:close/>
              </a:path>
            </a:pathLst>
          </a:custGeom>
          <a:solidFill>
            <a:srgbClr val="231916"/>
          </a:solidFill>
        </p:spPr>
        <p:txBody>
          <a:bodyPr wrap="square" lIns="0" tIns="0" rIns="0" bIns="0" rtlCol="0"/>
          <a:lstStyle/>
          <a:p>
            <a:endParaRPr/>
          </a:p>
        </p:txBody>
      </p:sp>
      <p:sp>
        <p:nvSpPr>
          <p:cNvPr id="284" name="object 284"/>
          <p:cNvSpPr/>
          <p:nvPr/>
        </p:nvSpPr>
        <p:spPr>
          <a:xfrm>
            <a:off x="9351823" y="4834158"/>
            <a:ext cx="46355" cy="67310"/>
          </a:xfrm>
          <a:custGeom>
            <a:avLst/>
            <a:gdLst/>
            <a:ahLst/>
            <a:cxnLst/>
            <a:rect l="l" t="t" r="r" b="b"/>
            <a:pathLst>
              <a:path w="46354" h="67310">
                <a:moveTo>
                  <a:pt x="24904" y="0"/>
                </a:moveTo>
                <a:lnTo>
                  <a:pt x="18221" y="682"/>
                </a:lnTo>
                <a:lnTo>
                  <a:pt x="10590" y="3824"/>
                </a:lnTo>
                <a:lnTo>
                  <a:pt x="4318" y="11063"/>
                </a:lnTo>
                <a:lnTo>
                  <a:pt x="1714" y="24041"/>
                </a:lnTo>
                <a:lnTo>
                  <a:pt x="10109" y="24041"/>
                </a:lnTo>
                <a:lnTo>
                  <a:pt x="10972" y="7531"/>
                </a:lnTo>
                <a:lnTo>
                  <a:pt x="33502" y="7531"/>
                </a:lnTo>
                <a:lnTo>
                  <a:pt x="36918" y="14312"/>
                </a:lnTo>
                <a:lnTo>
                  <a:pt x="36918" y="28435"/>
                </a:lnTo>
                <a:lnTo>
                  <a:pt x="31775" y="31203"/>
                </a:lnTo>
                <a:lnTo>
                  <a:pt x="15747" y="40462"/>
                </a:lnTo>
                <a:lnTo>
                  <a:pt x="9567" y="44880"/>
                </a:lnTo>
                <a:lnTo>
                  <a:pt x="4687" y="50519"/>
                </a:lnTo>
                <a:lnTo>
                  <a:pt x="1401" y="57784"/>
                </a:lnTo>
                <a:lnTo>
                  <a:pt x="0" y="67081"/>
                </a:lnTo>
                <a:lnTo>
                  <a:pt x="45897" y="67081"/>
                </a:lnTo>
                <a:lnTo>
                  <a:pt x="45897" y="59169"/>
                </a:lnTo>
                <a:lnTo>
                  <a:pt x="9436" y="59169"/>
                </a:lnTo>
                <a:lnTo>
                  <a:pt x="9817" y="56591"/>
                </a:lnTo>
                <a:lnTo>
                  <a:pt x="11836" y="51333"/>
                </a:lnTo>
                <a:lnTo>
                  <a:pt x="27952" y="42456"/>
                </a:lnTo>
                <a:lnTo>
                  <a:pt x="34983" y="38389"/>
                </a:lnTo>
                <a:lnTo>
                  <a:pt x="40682" y="33755"/>
                </a:lnTo>
                <a:lnTo>
                  <a:pt x="44502" y="27870"/>
                </a:lnTo>
                <a:lnTo>
                  <a:pt x="45897" y="20053"/>
                </a:lnTo>
                <a:lnTo>
                  <a:pt x="44253" y="11637"/>
                </a:lnTo>
                <a:lnTo>
                  <a:pt x="39763" y="5330"/>
                </a:lnTo>
                <a:lnTo>
                  <a:pt x="33092" y="1372"/>
                </a:lnTo>
                <a:lnTo>
                  <a:pt x="24904" y="0"/>
                </a:lnTo>
                <a:close/>
              </a:path>
            </a:pathLst>
          </a:custGeom>
          <a:solidFill>
            <a:srgbClr val="231916"/>
          </a:solidFill>
        </p:spPr>
        <p:txBody>
          <a:bodyPr wrap="square" lIns="0" tIns="0" rIns="0" bIns="0" rtlCol="0"/>
          <a:lstStyle/>
          <a:p>
            <a:endParaRPr/>
          </a:p>
        </p:txBody>
      </p:sp>
      <p:sp>
        <p:nvSpPr>
          <p:cNvPr id="285" name="object 285"/>
          <p:cNvSpPr/>
          <p:nvPr/>
        </p:nvSpPr>
        <p:spPr>
          <a:xfrm>
            <a:off x="9358987" y="4987946"/>
            <a:ext cx="24765" cy="67310"/>
          </a:xfrm>
          <a:custGeom>
            <a:avLst/>
            <a:gdLst/>
            <a:ahLst/>
            <a:cxnLst/>
            <a:rect l="l" t="t" r="r" b="b"/>
            <a:pathLst>
              <a:path w="24764" h="67310">
                <a:moveTo>
                  <a:pt x="24612" y="0"/>
                </a:moveTo>
                <a:lnTo>
                  <a:pt x="18021" y="0"/>
                </a:lnTo>
                <a:lnTo>
                  <a:pt x="15341" y="10972"/>
                </a:lnTo>
                <a:lnTo>
                  <a:pt x="10871" y="12014"/>
                </a:lnTo>
                <a:lnTo>
                  <a:pt x="0" y="12788"/>
                </a:lnTo>
                <a:lnTo>
                  <a:pt x="0" y="19469"/>
                </a:lnTo>
                <a:lnTo>
                  <a:pt x="15646" y="19469"/>
                </a:lnTo>
                <a:lnTo>
                  <a:pt x="15646" y="67094"/>
                </a:lnTo>
                <a:lnTo>
                  <a:pt x="24612" y="67094"/>
                </a:lnTo>
                <a:lnTo>
                  <a:pt x="24612" y="0"/>
                </a:lnTo>
                <a:close/>
              </a:path>
            </a:pathLst>
          </a:custGeom>
          <a:solidFill>
            <a:srgbClr val="231916"/>
          </a:solidFill>
        </p:spPr>
        <p:txBody>
          <a:bodyPr wrap="square" lIns="0" tIns="0" rIns="0" bIns="0" rtlCol="0"/>
          <a:lstStyle/>
          <a:p>
            <a:endParaRPr/>
          </a:p>
        </p:txBody>
      </p:sp>
      <p:sp>
        <p:nvSpPr>
          <p:cNvPr id="286" name="object 286"/>
          <p:cNvSpPr/>
          <p:nvPr/>
        </p:nvSpPr>
        <p:spPr>
          <a:xfrm>
            <a:off x="9331198" y="5135156"/>
            <a:ext cx="67310" cy="67945"/>
          </a:xfrm>
          <a:custGeom>
            <a:avLst/>
            <a:gdLst/>
            <a:ahLst/>
            <a:cxnLst/>
            <a:rect l="l" t="t" r="r" b="b"/>
            <a:pathLst>
              <a:path w="67310" h="67945">
                <a:moveTo>
                  <a:pt x="9918" y="55537"/>
                </a:moveTo>
                <a:lnTo>
                  <a:pt x="0" y="55537"/>
                </a:lnTo>
                <a:lnTo>
                  <a:pt x="0" y="65646"/>
                </a:lnTo>
                <a:lnTo>
                  <a:pt x="9918" y="65646"/>
                </a:lnTo>
                <a:lnTo>
                  <a:pt x="9918" y="55537"/>
                </a:lnTo>
                <a:close/>
              </a:path>
              <a:path w="67310" h="67945">
                <a:moveTo>
                  <a:pt x="67183" y="43903"/>
                </a:moveTo>
                <a:lnTo>
                  <a:pt x="65265" y="34709"/>
                </a:lnTo>
                <a:lnTo>
                  <a:pt x="60236" y="27978"/>
                </a:lnTo>
                <a:lnTo>
                  <a:pt x="53162" y="23850"/>
                </a:lnTo>
                <a:lnTo>
                  <a:pt x="45135" y="22440"/>
                </a:lnTo>
                <a:lnTo>
                  <a:pt x="39128" y="22440"/>
                </a:lnTo>
                <a:lnTo>
                  <a:pt x="35026" y="24434"/>
                </a:lnTo>
                <a:lnTo>
                  <a:pt x="32169" y="26631"/>
                </a:lnTo>
                <a:lnTo>
                  <a:pt x="35026" y="8216"/>
                </a:lnTo>
                <a:lnTo>
                  <a:pt x="63461" y="8216"/>
                </a:lnTo>
                <a:lnTo>
                  <a:pt x="63461" y="0"/>
                </a:lnTo>
                <a:lnTo>
                  <a:pt x="28740" y="0"/>
                </a:lnTo>
                <a:lnTo>
                  <a:pt x="23672" y="35979"/>
                </a:lnTo>
                <a:lnTo>
                  <a:pt x="30924" y="36360"/>
                </a:lnTo>
                <a:lnTo>
                  <a:pt x="34074" y="32258"/>
                </a:lnTo>
                <a:lnTo>
                  <a:pt x="38468" y="29984"/>
                </a:lnTo>
                <a:lnTo>
                  <a:pt x="51625" y="29984"/>
                </a:lnTo>
                <a:lnTo>
                  <a:pt x="58204" y="35217"/>
                </a:lnTo>
                <a:lnTo>
                  <a:pt x="58204" y="53251"/>
                </a:lnTo>
                <a:lnTo>
                  <a:pt x="52781" y="60236"/>
                </a:lnTo>
                <a:lnTo>
                  <a:pt x="36550" y="60236"/>
                </a:lnTo>
                <a:lnTo>
                  <a:pt x="30734" y="56794"/>
                </a:lnTo>
                <a:lnTo>
                  <a:pt x="29870" y="48958"/>
                </a:lnTo>
                <a:lnTo>
                  <a:pt x="21196" y="48958"/>
                </a:lnTo>
                <a:lnTo>
                  <a:pt x="24015" y="58166"/>
                </a:lnTo>
                <a:lnTo>
                  <a:pt x="29337" y="63830"/>
                </a:lnTo>
                <a:lnTo>
                  <a:pt x="35991" y="66687"/>
                </a:lnTo>
                <a:lnTo>
                  <a:pt x="42862" y="67475"/>
                </a:lnTo>
                <a:lnTo>
                  <a:pt x="55511" y="64833"/>
                </a:lnTo>
                <a:lnTo>
                  <a:pt x="62890" y="58470"/>
                </a:lnTo>
                <a:lnTo>
                  <a:pt x="66332" y="50723"/>
                </a:lnTo>
                <a:lnTo>
                  <a:pt x="67183" y="43903"/>
                </a:lnTo>
                <a:close/>
              </a:path>
            </a:pathLst>
          </a:custGeom>
          <a:solidFill>
            <a:srgbClr val="231916"/>
          </a:solidFill>
        </p:spPr>
        <p:txBody>
          <a:bodyPr wrap="square" lIns="0" tIns="0" rIns="0" bIns="0" rtlCol="0"/>
          <a:lstStyle/>
          <a:p>
            <a:endParaRPr/>
          </a:p>
        </p:txBody>
      </p:sp>
      <p:sp>
        <p:nvSpPr>
          <p:cNvPr id="287" name="object 287"/>
          <p:cNvSpPr/>
          <p:nvPr/>
        </p:nvSpPr>
        <p:spPr>
          <a:xfrm>
            <a:off x="9331199" y="5340375"/>
            <a:ext cx="66675" cy="67310"/>
          </a:xfrm>
          <a:custGeom>
            <a:avLst/>
            <a:gdLst/>
            <a:ahLst/>
            <a:cxnLst/>
            <a:rect l="l" t="t" r="r" b="b"/>
            <a:pathLst>
              <a:path w="66675" h="67310">
                <a:moveTo>
                  <a:pt x="9918" y="56997"/>
                </a:moveTo>
                <a:lnTo>
                  <a:pt x="0" y="56997"/>
                </a:lnTo>
                <a:lnTo>
                  <a:pt x="0" y="67094"/>
                </a:lnTo>
                <a:lnTo>
                  <a:pt x="9918" y="67094"/>
                </a:lnTo>
                <a:lnTo>
                  <a:pt x="9918" y="56997"/>
                </a:lnTo>
                <a:close/>
              </a:path>
              <a:path w="66675" h="67310">
                <a:moveTo>
                  <a:pt x="66522" y="20053"/>
                </a:moveTo>
                <a:lnTo>
                  <a:pt x="64871" y="11633"/>
                </a:lnTo>
                <a:lnTo>
                  <a:pt x="60388" y="5334"/>
                </a:lnTo>
                <a:lnTo>
                  <a:pt x="53708" y="1371"/>
                </a:lnTo>
                <a:lnTo>
                  <a:pt x="45529" y="0"/>
                </a:lnTo>
                <a:lnTo>
                  <a:pt x="38836" y="685"/>
                </a:lnTo>
                <a:lnTo>
                  <a:pt x="31203" y="3822"/>
                </a:lnTo>
                <a:lnTo>
                  <a:pt x="24942" y="11074"/>
                </a:lnTo>
                <a:lnTo>
                  <a:pt x="22339" y="24066"/>
                </a:lnTo>
                <a:lnTo>
                  <a:pt x="30734" y="24066"/>
                </a:lnTo>
                <a:lnTo>
                  <a:pt x="31597" y="7543"/>
                </a:lnTo>
                <a:lnTo>
                  <a:pt x="54127" y="7543"/>
                </a:lnTo>
                <a:lnTo>
                  <a:pt x="57543" y="14338"/>
                </a:lnTo>
                <a:lnTo>
                  <a:pt x="57543" y="28460"/>
                </a:lnTo>
                <a:lnTo>
                  <a:pt x="52400" y="31229"/>
                </a:lnTo>
                <a:lnTo>
                  <a:pt x="36372" y="40474"/>
                </a:lnTo>
                <a:lnTo>
                  <a:pt x="30187" y="44894"/>
                </a:lnTo>
                <a:lnTo>
                  <a:pt x="25311" y="50533"/>
                </a:lnTo>
                <a:lnTo>
                  <a:pt x="22021" y="57797"/>
                </a:lnTo>
                <a:lnTo>
                  <a:pt x="20624" y="67094"/>
                </a:lnTo>
                <a:lnTo>
                  <a:pt x="66522" y="67094"/>
                </a:lnTo>
                <a:lnTo>
                  <a:pt x="66522" y="59182"/>
                </a:lnTo>
                <a:lnTo>
                  <a:pt x="30060" y="59182"/>
                </a:lnTo>
                <a:lnTo>
                  <a:pt x="30441" y="56603"/>
                </a:lnTo>
                <a:lnTo>
                  <a:pt x="32461" y="51358"/>
                </a:lnTo>
                <a:lnTo>
                  <a:pt x="48577" y="42481"/>
                </a:lnTo>
                <a:lnTo>
                  <a:pt x="55600" y="38404"/>
                </a:lnTo>
                <a:lnTo>
                  <a:pt x="61302" y="33769"/>
                </a:lnTo>
                <a:lnTo>
                  <a:pt x="65125" y="27876"/>
                </a:lnTo>
                <a:lnTo>
                  <a:pt x="66522" y="20053"/>
                </a:lnTo>
                <a:close/>
              </a:path>
            </a:pathLst>
          </a:custGeom>
          <a:solidFill>
            <a:srgbClr val="231916"/>
          </a:solidFill>
        </p:spPr>
        <p:txBody>
          <a:bodyPr wrap="square" lIns="0" tIns="0" rIns="0" bIns="0" rtlCol="0"/>
          <a:lstStyle/>
          <a:p>
            <a:endParaRPr/>
          </a:p>
        </p:txBody>
      </p:sp>
      <p:sp>
        <p:nvSpPr>
          <p:cNvPr id="288" name="object 288"/>
          <p:cNvSpPr/>
          <p:nvPr/>
        </p:nvSpPr>
        <p:spPr>
          <a:xfrm>
            <a:off x="9331199" y="5500585"/>
            <a:ext cx="52705" cy="67310"/>
          </a:xfrm>
          <a:custGeom>
            <a:avLst/>
            <a:gdLst/>
            <a:ahLst/>
            <a:cxnLst/>
            <a:rect l="l" t="t" r="r" b="b"/>
            <a:pathLst>
              <a:path w="52704" h="67310">
                <a:moveTo>
                  <a:pt x="9918" y="56946"/>
                </a:moveTo>
                <a:lnTo>
                  <a:pt x="0" y="56946"/>
                </a:lnTo>
                <a:lnTo>
                  <a:pt x="0" y="67068"/>
                </a:lnTo>
                <a:lnTo>
                  <a:pt x="9918" y="67068"/>
                </a:lnTo>
                <a:lnTo>
                  <a:pt x="9918" y="56946"/>
                </a:lnTo>
                <a:close/>
              </a:path>
              <a:path w="52704" h="67310">
                <a:moveTo>
                  <a:pt x="52400" y="0"/>
                </a:moveTo>
                <a:lnTo>
                  <a:pt x="45808" y="0"/>
                </a:lnTo>
                <a:lnTo>
                  <a:pt x="43129" y="10972"/>
                </a:lnTo>
                <a:lnTo>
                  <a:pt x="38658" y="12014"/>
                </a:lnTo>
                <a:lnTo>
                  <a:pt x="27787" y="12788"/>
                </a:lnTo>
                <a:lnTo>
                  <a:pt x="27787" y="19469"/>
                </a:lnTo>
                <a:lnTo>
                  <a:pt x="43434" y="19469"/>
                </a:lnTo>
                <a:lnTo>
                  <a:pt x="43434" y="67094"/>
                </a:lnTo>
                <a:lnTo>
                  <a:pt x="52400" y="67094"/>
                </a:lnTo>
                <a:lnTo>
                  <a:pt x="52400" y="0"/>
                </a:lnTo>
                <a:close/>
              </a:path>
            </a:pathLst>
          </a:custGeom>
          <a:solidFill>
            <a:srgbClr val="231916"/>
          </a:solidFill>
        </p:spPr>
        <p:txBody>
          <a:bodyPr wrap="square" lIns="0" tIns="0" rIns="0" bIns="0" rtlCol="0"/>
          <a:lstStyle/>
          <a:p>
            <a:endParaRPr/>
          </a:p>
        </p:txBody>
      </p:sp>
      <p:pic>
        <p:nvPicPr>
          <p:cNvPr id="289" name="object 289"/>
          <p:cNvPicPr/>
          <p:nvPr/>
        </p:nvPicPr>
        <p:blipFill>
          <a:blip r:embed="rId27" cstate="print"/>
          <a:stretch>
            <a:fillRect/>
          </a:stretch>
        </p:blipFill>
        <p:spPr>
          <a:xfrm>
            <a:off x="9278073" y="5638342"/>
            <a:ext cx="120308" cy="68910"/>
          </a:xfrm>
          <a:prstGeom prst="rect">
            <a:avLst/>
          </a:prstGeom>
        </p:spPr>
      </p:pic>
      <p:pic>
        <p:nvPicPr>
          <p:cNvPr id="290" name="object 290"/>
          <p:cNvPicPr/>
          <p:nvPr/>
        </p:nvPicPr>
        <p:blipFill>
          <a:blip r:embed="rId28" cstate="print"/>
          <a:stretch>
            <a:fillRect/>
          </a:stretch>
        </p:blipFill>
        <p:spPr>
          <a:xfrm>
            <a:off x="9278073" y="5853007"/>
            <a:ext cx="119646" cy="68910"/>
          </a:xfrm>
          <a:prstGeom prst="rect">
            <a:avLst/>
          </a:prstGeom>
        </p:spPr>
      </p:pic>
      <p:pic>
        <p:nvPicPr>
          <p:cNvPr id="291" name="object 291"/>
          <p:cNvPicPr/>
          <p:nvPr/>
        </p:nvPicPr>
        <p:blipFill>
          <a:blip r:embed="rId29" cstate="print"/>
          <a:stretch>
            <a:fillRect/>
          </a:stretch>
        </p:blipFill>
        <p:spPr>
          <a:xfrm>
            <a:off x="9278074" y="5993979"/>
            <a:ext cx="105525" cy="68910"/>
          </a:xfrm>
          <a:prstGeom prst="rect">
            <a:avLst/>
          </a:prstGeom>
        </p:spPr>
      </p:pic>
      <p:pic>
        <p:nvPicPr>
          <p:cNvPr id="292" name="object 292"/>
          <p:cNvPicPr/>
          <p:nvPr/>
        </p:nvPicPr>
        <p:blipFill>
          <a:blip r:embed="rId30" cstate="print"/>
          <a:stretch>
            <a:fillRect/>
          </a:stretch>
        </p:blipFill>
        <p:spPr>
          <a:xfrm>
            <a:off x="9224976" y="6147766"/>
            <a:ext cx="173407" cy="68910"/>
          </a:xfrm>
          <a:prstGeom prst="rect">
            <a:avLst/>
          </a:prstGeom>
        </p:spPr>
      </p:pic>
      <p:pic>
        <p:nvPicPr>
          <p:cNvPr id="293" name="object 293"/>
          <p:cNvPicPr/>
          <p:nvPr/>
        </p:nvPicPr>
        <p:blipFill>
          <a:blip r:embed="rId31" cstate="print"/>
          <a:stretch>
            <a:fillRect/>
          </a:stretch>
        </p:blipFill>
        <p:spPr>
          <a:xfrm>
            <a:off x="9224976" y="6359230"/>
            <a:ext cx="172745" cy="68910"/>
          </a:xfrm>
          <a:prstGeom prst="rect">
            <a:avLst/>
          </a:prstGeom>
        </p:spPr>
      </p:pic>
      <p:pic>
        <p:nvPicPr>
          <p:cNvPr id="294" name="object 294"/>
          <p:cNvPicPr/>
          <p:nvPr/>
        </p:nvPicPr>
        <p:blipFill>
          <a:blip r:embed="rId32" cstate="print"/>
          <a:stretch>
            <a:fillRect/>
          </a:stretch>
        </p:blipFill>
        <p:spPr>
          <a:xfrm>
            <a:off x="9224975" y="6477774"/>
            <a:ext cx="158624" cy="68910"/>
          </a:xfrm>
          <a:prstGeom prst="rect">
            <a:avLst/>
          </a:prstGeom>
        </p:spPr>
      </p:pic>
      <p:pic>
        <p:nvPicPr>
          <p:cNvPr id="295" name="object 295"/>
          <p:cNvPicPr/>
          <p:nvPr/>
        </p:nvPicPr>
        <p:blipFill>
          <a:blip r:embed="rId33" cstate="print"/>
          <a:stretch>
            <a:fillRect/>
          </a:stretch>
        </p:blipFill>
        <p:spPr>
          <a:xfrm>
            <a:off x="9018441" y="2994332"/>
            <a:ext cx="72034" cy="127342"/>
          </a:xfrm>
          <a:prstGeom prst="rect">
            <a:avLst/>
          </a:prstGeom>
        </p:spPr>
      </p:pic>
      <p:pic>
        <p:nvPicPr>
          <p:cNvPr id="296" name="object 296"/>
          <p:cNvPicPr/>
          <p:nvPr/>
        </p:nvPicPr>
        <p:blipFill>
          <a:blip r:embed="rId34" cstate="print"/>
          <a:stretch>
            <a:fillRect/>
          </a:stretch>
        </p:blipFill>
        <p:spPr>
          <a:xfrm>
            <a:off x="8977322" y="4727450"/>
            <a:ext cx="154632" cy="97703"/>
          </a:xfrm>
          <a:prstGeom prst="rect">
            <a:avLst/>
          </a:prstGeom>
        </p:spPr>
      </p:pic>
      <p:grpSp>
        <p:nvGrpSpPr>
          <p:cNvPr id="297" name="object 297"/>
          <p:cNvGrpSpPr/>
          <p:nvPr/>
        </p:nvGrpSpPr>
        <p:grpSpPr>
          <a:xfrm>
            <a:off x="9017872" y="4866806"/>
            <a:ext cx="72390" cy="1678939"/>
            <a:chOff x="3963272" y="4866805"/>
            <a:chExt cx="72390" cy="1678939"/>
          </a:xfrm>
        </p:grpSpPr>
        <p:pic>
          <p:nvPicPr>
            <p:cNvPr id="298" name="object 298"/>
            <p:cNvPicPr/>
            <p:nvPr/>
          </p:nvPicPr>
          <p:blipFill>
            <a:blip r:embed="rId35" cstate="print"/>
            <a:stretch>
              <a:fillRect/>
            </a:stretch>
          </p:blipFill>
          <p:spPr>
            <a:xfrm>
              <a:off x="3963272" y="6418074"/>
              <a:ext cx="72021" cy="127355"/>
            </a:xfrm>
            <a:prstGeom prst="rect">
              <a:avLst/>
            </a:prstGeom>
          </p:spPr>
        </p:pic>
        <p:sp>
          <p:nvSpPr>
            <p:cNvPr id="299" name="object 299"/>
            <p:cNvSpPr/>
            <p:nvPr/>
          </p:nvSpPr>
          <p:spPr>
            <a:xfrm>
              <a:off x="3999562" y="4866805"/>
              <a:ext cx="0" cy="1612265"/>
            </a:xfrm>
            <a:custGeom>
              <a:avLst/>
              <a:gdLst/>
              <a:ahLst/>
              <a:cxnLst/>
              <a:rect l="l" t="t" r="r" b="b"/>
              <a:pathLst>
                <a:path h="1612264">
                  <a:moveTo>
                    <a:pt x="0" y="0"/>
                  </a:moveTo>
                  <a:lnTo>
                    <a:pt x="0" y="1611693"/>
                  </a:lnTo>
                </a:path>
              </a:pathLst>
            </a:custGeom>
            <a:ln w="10795">
              <a:solidFill>
                <a:srgbClr val="231916"/>
              </a:solidFill>
            </a:ln>
          </p:spPr>
          <p:txBody>
            <a:bodyPr wrap="square" lIns="0" tIns="0" rIns="0" bIns="0" rtlCol="0"/>
            <a:lstStyle/>
            <a:p>
              <a:endParaRPr/>
            </a:p>
          </p:txBody>
        </p:sp>
      </p:grpSp>
      <p:grpSp>
        <p:nvGrpSpPr>
          <p:cNvPr id="300" name="object 300"/>
          <p:cNvGrpSpPr/>
          <p:nvPr/>
        </p:nvGrpSpPr>
        <p:grpSpPr>
          <a:xfrm>
            <a:off x="7993899" y="3076384"/>
            <a:ext cx="2711450" cy="2517140"/>
            <a:chOff x="2939299" y="3076384"/>
            <a:chExt cx="2711450" cy="2517140"/>
          </a:xfrm>
        </p:grpSpPr>
        <p:sp>
          <p:nvSpPr>
            <p:cNvPr id="301" name="object 301"/>
            <p:cNvSpPr/>
            <p:nvPr/>
          </p:nvSpPr>
          <p:spPr>
            <a:xfrm>
              <a:off x="3999562" y="3076384"/>
              <a:ext cx="0" cy="1615440"/>
            </a:xfrm>
            <a:custGeom>
              <a:avLst/>
              <a:gdLst/>
              <a:ahLst/>
              <a:cxnLst/>
              <a:rect l="l" t="t" r="r" b="b"/>
              <a:pathLst>
                <a:path h="1615439">
                  <a:moveTo>
                    <a:pt x="0" y="0"/>
                  </a:moveTo>
                  <a:lnTo>
                    <a:pt x="0" y="1615071"/>
                  </a:lnTo>
                </a:path>
              </a:pathLst>
            </a:custGeom>
            <a:ln w="10795">
              <a:solidFill>
                <a:srgbClr val="231916"/>
              </a:solidFill>
            </a:ln>
          </p:spPr>
          <p:txBody>
            <a:bodyPr wrap="square" lIns="0" tIns="0" rIns="0" bIns="0" rtlCol="0"/>
            <a:lstStyle/>
            <a:p>
              <a:endParaRPr/>
            </a:p>
          </p:txBody>
        </p:sp>
        <p:sp>
          <p:nvSpPr>
            <p:cNvPr id="302" name="object 302"/>
            <p:cNvSpPr/>
            <p:nvPr/>
          </p:nvSpPr>
          <p:spPr>
            <a:xfrm>
              <a:off x="3185999" y="3483024"/>
              <a:ext cx="2251075" cy="857885"/>
            </a:xfrm>
            <a:custGeom>
              <a:avLst/>
              <a:gdLst/>
              <a:ahLst/>
              <a:cxnLst/>
              <a:rect l="l" t="t" r="r" b="b"/>
              <a:pathLst>
                <a:path w="2251075" h="857885">
                  <a:moveTo>
                    <a:pt x="0" y="0"/>
                  </a:moveTo>
                  <a:lnTo>
                    <a:pt x="604405" y="0"/>
                  </a:lnTo>
                  <a:lnTo>
                    <a:pt x="2250909" y="857542"/>
                  </a:lnTo>
                </a:path>
              </a:pathLst>
            </a:custGeom>
            <a:ln w="25400">
              <a:solidFill>
                <a:srgbClr val="3DCD58"/>
              </a:solidFill>
            </a:ln>
          </p:spPr>
          <p:txBody>
            <a:bodyPr wrap="square" lIns="0" tIns="0" rIns="0" bIns="0" rtlCol="0"/>
            <a:lstStyle/>
            <a:p>
              <a:endParaRPr/>
            </a:p>
          </p:txBody>
        </p:sp>
        <p:sp>
          <p:nvSpPr>
            <p:cNvPr id="303" name="object 303"/>
            <p:cNvSpPr/>
            <p:nvPr/>
          </p:nvSpPr>
          <p:spPr>
            <a:xfrm>
              <a:off x="2951999" y="4290739"/>
              <a:ext cx="2686050" cy="1289685"/>
            </a:xfrm>
            <a:custGeom>
              <a:avLst/>
              <a:gdLst/>
              <a:ahLst/>
              <a:cxnLst/>
              <a:rect l="l" t="t" r="r" b="b"/>
              <a:pathLst>
                <a:path w="2686050" h="1289685">
                  <a:moveTo>
                    <a:pt x="0" y="0"/>
                  </a:moveTo>
                  <a:lnTo>
                    <a:pt x="838403" y="0"/>
                  </a:lnTo>
                  <a:lnTo>
                    <a:pt x="2685821" y="1289596"/>
                  </a:lnTo>
                </a:path>
              </a:pathLst>
            </a:custGeom>
            <a:ln w="25400">
              <a:solidFill>
                <a:srgbClr val="3DCD58"/>
              </a:solidFill>
            </a:ln>
          </p:spPr>
          <p:txBody>
            <a:bodyPr wrap="square" lIns="0" tIns="0" rIns="0" bIns="0" rtlCol="0"/>
            <a:lstStyle/>
            <a:p>
              <a:endParaRPr/>
            </a:p>
          </p:txBody>
        </p:sp>
      </p:grpSp>
      <p:sp>
        <p:nvSpPr>
          <p:cNvPr id="304" name="object 304"/>
          <p:cNvSpPr/>
          <p:nvPr/>
        </p:nvSpPr>
        <p:spPr>
          <a:xfrm>
            <a:off x="8096601" y="5943874"/>
            <a:ext cx="3590925" cy="342265"/>
          </a:xfrm>
          <a:custGeom>
            <a:avLst/>
            <a:gdLst/>
            <a:ahLst/>
            <a:cxnLst/>
            <a:rect l="l" t="t" r="r" b="b"/>
            <a:pathLst>
              <a:path w="3590925" h="342264">
                <a:moveTo>
                  <a:pt x="0" y="0"/>
                </a:moveTo>
                <a:lnTo>
                  <a:pt x="748411" y="0"/>
                </a:lnTo>
                <a:lnTo>
                  <a:pt x="3590582" y="342125"/>
                </a:lnTo>
              </a:path>
            </a:pathLst>
          </a:custGeom>
          <a:ln w="25399">
            <a:solidFill>
              <a:srgbClr val="3DCD58"/>
            </a:solidFill>
          </a:ln>
        </p:spPr>
        <p:txBody>
          <a:bodyPr wrap="square" lIns="0" tIns="0" rIns="0" bIns="0" rtlCol="0"/>
          <a:lstStyle/>
          <a:p>
            <a:endParaRPr/>
          </a:p>
        </p:txBody>
      </p:sp>
      <p:sp>
        <p:nvSpPr>
          <p:cNvPr id="305" name="object 305"/>
          <p:cNvSpPr txBox="1"/>
          <p:nvPr/>
        </p:nvSpPr>
        <p:spPr>
          <a:xfrm>
            <a:off x="5619099" y="1196931"/>
            <a:ext cx="2547620" cy="7386381"/>
          </a:xfrm>
          <a:prstGeom prst="rect">
            <a:avLst/>
          </a:prstGeom>
        </p:spPr>
        <p:txBody>
          <a:bodyPr vert="horz" wrap="square" lIns="0" tIns="12700" rIns="0" bIns="0" rtlCol="0">
            <a:spAutoFit/>
          </a:bodyPr>
          <a:lstStyle/>
          <a:p>
            <a:pPr marL="12700" marR="626110">
              <a:lnSpc>
                <a:spcPct val="113999"/>
              </a:lnSpc>
              <a:spcBef>
                <a:spcPts val="100"/>
              </a:spcBef>
            </a:pPr>
            <a:r>
              <a:rPr sz="950" spc="10" dirty="0">
                <a:solidFill>
                  <a:srgbClr val="3DCC58"/>
                </a:solidFill>
                <a:latin typeface="Microsoft Sans Serif"/>
                <a:cs typeface="Microsoft Sans Serif"/>
              </a:rPr>
              <a:t>Selectividad</a:t>
            </a:r>
            <a:r>
              <a:rPr sz="950" spc="-5" dirty="0">
                <a:solidFill>
                  <a:srgbClr val="3DCC58"/>
                </a:solidFill>
                <a:latin typeface="Microsoft Sans Serif"/>
                <a:cs typeface="Microsoft Sans Serif"/>
              </a:rPr>
              <a:t> </a:t>
            </a:r>
            <a:r>
              <a:rPr sz="950" spc="45" dirty="0">
                <a:solidFill>
                  <a:srgbClr val="3DCC58"/>
                </a:solidFill>
                <a:latin typeface="Microsoft Sans Serif"/>
                <a:cs typeface="Microsoft Sans Serif"/>
              </a:rPr>
              <a:t>entre</a:t>
            </a:r>
            <a:r>
              <a:rPr sz="950" spc="-5" dirty="0">
                <a:solidFill>
                  <a:srgbClr val="3DCC58"/>
                </a:solidFill>
                <a:latin typeface="Microsoft Sans Serif"/>
                <a:cs typeface="Microsoft Sans Serif"/>
              </a:rPr>
              <a:t> </a:t>
            </a:r>
            <a:r>
              <a:rPr sz="950" spc="15" err="1">
                <a:solidFill>
                  <a:srgbClr val="3DCC58"/>
                </a:solidFill>
                <a:latin typeface="Microsoft Sans Serif"/>
                <a:cs typeface="Microsoft Sans Serif"/>
              </a:rPr>
              <a:t>los</a:t>
            </a:r>
            <a:r>
              <a:rPr sz="950" spc="-5">
                <a:solidFill>
                  <a:srgbClr val="3DCC58"/>
                </a:solidFill>
                <a:latin typeface="Microsoft Sans Serif"/>
                <a:cs typeface="Microsoft Sans Serif"/>
              </a:rPr>
              <a:t> </a:t>
            </a:r>
            <a:r>
              <a:rPr lang="es-AR" sz="950" spc="30" dirty="0" smtClean="0">
                <a:solidFill>
                  <a:srgbClr val="3DCC58"/>
                </a:solidFill>
                <a:latin typeface="Microsoft Sans Serif"/>
                <a:cs typeface="Microsoft Sans Serif"/>
              </a:rPr>
              <a:t>interruptor</a:t>
            </a:r>
            <a:r>
              <a:rPr sz="950" spc="30" smtClean="0">
                <a:solidFill>
                  <a:srgbClr val="3DCC58"/>
                </a:solidFill>
                <a:latin typeface="Microsoft Sans Serif"/>
                <a:cs typeface="Microsoft Sans Serif"/>
              </a:rPr>
              <a:t>es</a:t>
            </a:r>
            <a:r>
              <a:rPr lang="es-ES" sz="950" spc="30" dirty="0" smtClean="0">
                <a:solidFill>
                  <a:srgbClr val="3DCC58"/>
                </a:solidFill>
                <a:latin typeface="Microsoft Sans Serif"/>
                <a:cs typeface="Microsoft Sans Serif"/>
              </a:rPr>
              <a:t> </a:t>
            </a:r>
            <a:r>
              <a:rPr sz="950" spc="-10" dirty="0" err="1">
                <a:solidFill>
                  <a:srgbClr val="3DCC58"/>
                </a:solidFill>
                <a:latin typeface="Microsoft Sans Serif"/>
                <a:cs typeface="Microsoft Sans Serif"/>
              </a:rPr>
              <a:t>ComPacT</a:t>
            </a:r>
            <a:r>
              <a:rPr sz="950" spc="-15" dirty="0">
                <a:solidFill>
                  <a:srgbClr val="3DCC58"/>
                </a:solidFill>
                <a:latin typeface="Microsoft Sans Serif"/>
                <a:cs typeface="Microsoft Sans Serif"/>
              </a:rPr>
              <a:t> </a:t>
            </a:r>
            <a:r>
              <a:rPr sz="950" spc="-55" dirty="0">
                <a:solidFill>
                  <a:srgbClr val="3DCC58"/>
                </a:solidFill>
                <a:latin typeface="Microsoft Sans Serif"/>
                <a:cs typeface="Microsoft Sans Serif"/>
              </a:rPr>
              <a:t>NSX</a:t>
            </a:r>
            <a:endParaRPr sz="950" dirty="0">
              <a:latin typeface="Microsoft Sans Serif"/>
              <a:cs typeface="Microsoft Sans Serif"/>
            </a:endParaRPr>
          </a:p>
          <a:p>
            <a:pPr marL="12700" marR="93345">
              <a:lnSpc>
                <a:spcPts val="1300"/>
              </a:lnSpc>
              <a:spcBef>
                <a:spcPts val="70"/>
              </a:spcBef>
            </a:pPr>
            <a:r>
              <a:rPr sz="750" dirty="0">
                <a:solidFill>
                  <a:srgbClr val="221915"/>
                </a:solidFill>
                <a:latin typeface="Microsoft Sans Serif"/>
                <a:cs typeface="Microsoft Sans Serif"/>
              </a:rPr>
              <a:t>Gracias </a:t>
            </a:r>
            <a:r>
              <a:rPr sz="750" spc="10" dirty="0">
                <a:solidFill>
                  <a:srgbClr val="221915"/>
                </a:solidFill>
                <a:latin typeface="Microsoft Sans Serif"/>
                <a:cs typeface="Microsoft Sans Serif"/>
              </a:rPr>
              <a:t>al </a:t>
            </a:r>
            <a:r>
              <a:rPr sz="750" spc="30" dirty="0">
                <a:solidFill>
                  <a:srgbClr val="221915"/>
                </a:solidFill>
                <a:latin typeface="Microsoft Sans Serif"/>
                <a:cs typeface="Microsoft Sans Serif"/>
              </a:rPr>
              <a:t>principio </a:t>
            </a:r>
            <a:r>
              <a:rPr sz="750" spc="25" dirty="0">
                <a:solidFill>
                  <a:srgbClr val="221915"/>
                </a:solidFill>
                <a:latin typeface="Microsoft Sans Serif"/>
                <a:cs typeface="Microsoft Sans Serif"/>
              </a:rPr>
              <a:t>de </a:t>
            </a:r>
            <a:r>
              <a:rPr sz="750" spc="35" dirty="0">
                <a:solidFill>
                  <a:srgbClr val="221915"/>
                </a:solidFill>
                <a:latin typeface="Microsoft Sans Serif"/>
                <a:cs typeface="Microsoft Sans Serif"/>
              </a:rPr>
              <a:t>interrupción </a:t>
            </a:r>
            <a:r>
              <a:rPr sz="750" spc="10" dirty="0" err="1">
                <a:solidFill>
                  <a:srgbClr val="221915"/>
                </a:solidFill>
                <a:latin typeface="Microsoft Sans Serif"/>
                <a:cs typeface="Microsoft Sans Serif"/>
              </a:rPr>
              <a:t>Roto</a:t>
            </a:r>
            <a:r>
              <a:rPr sz="750" spc="10" dirty="0">
                <a:solidFill>
                  <a:srgbClr val="221915"/>
                </a:solidFill>
                <a:latin typeface="Microsoft Sans Serif"/>
                <a:cs typeface="Microsoft Sans Serif"/>
              </a:rPr>
              <a:t>-Active </a:t>
            </a:r>
            <a:r>
              <a:rPr sz="750" spc="20" dirty="0">
                <a:solidFill>
                  <a:srgbClr val="221915"/>
                </a:solidFill>
                <a:latin typeface="Microsoft Sans Serif"/>
                <a:cs typeface="Microsoft Sans Serif"/>
              </a:rPr>
              <a:t>del</a:t>
            </a:r>
            <a:r>
              <a:rPr lang="es-ES" sz="750" spc="20"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ComPacT</a:t>
            </a:r>
            <a:r>
              <a:rPr sz="750" spc="-10" dirty="0">
                <a:solidFill>
                  <a:srgbClr val="221915"/>
                </a:solidFill>
                <a:latin typeface="Microsoft Sans Serif"/>
                <a:cs typeface="Microsoft Sans Serif"/>
              </a:rPr>
              <a:t> </a:t>
            </a:r>
            <a:r>
              <a:rPr sz="750" spc="-35" dirty="0">
                <a:solidFill>
                  <a:srgbClr val="221915"/>
                </a:solidFill>
                <a:latin typeface="Microsoft Sans Serif"/>
                <a:cs typeface="Microsoft Sans Serif"/>
              </a:rPr>
              <a:t>NSX</a:t>
            </a:r>
            <a:r>
              <a:rPr lang="es-AR" sz="750" spc="-35" dirty="0">
                <a:solidFill>
                  <a:srgbClr val="221915"/>
                </a:solidFill>
                <a:latin typeface="Microsoft Sans Serif"/>
                <a:cs typeface="Microsoft Sans Serif"/>
              </a:rPr>
              <a:t>, </a:t>
            </a:r>
            <a:r>
              <a:rPr sz="750" spc="30" dirty="0">
                <a:solidFill>
                  <a:srgbClr val="221915"/>
                </a:solidFill>
                <a:latin typeface="Microsoft Sans Serif"/>
                <a:cs typeface="Microsoft Sans Serif"/>
              </a:rPr>
              <a:t>una </a:t>
            </a:r>
            <a:r>
              <a:rPr sz="750" spc="25" dirty="0">
                <a:solidFill>
                  <a:srgbClr val="221915"/>
                </a:solidFill>
                <a:latin typeface="Microsoft Sans Serif"/>
                <a:cs typeface="Microsoft Sans Serif"/>
              </a:rPr>
              <a:t>combinación </a:t>
            </a:r>
            <a:r>
              <a:rPr sz="750" spc="25">
                <a:solidFill>
                  <a:srgbClr val="221915"/>
                </a:solidFill>
                <a:latin typeface="Microsoft Sans Serif"/>
                <a:cs typeface="Microsoft Sans Serif"/>
              </a:rPr>
              <a:t>de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 </a:t>
            </a:r>
            <a:r>
              <a:rPr sz="750" spc="25" dirty="0">
                <a:solidFill>
                  <a:srgbClr val="221915"/>
                </a:solidFill>
                <a:latin typeface="Microsoft Sans Serif"/>
                <a:cs typeface="Microsoft Sans Serif"/>
              </a:rPr>
              <a:t>de</a:t>
            </a:r>
            <a:r>
              <a:rPr lang="es-ES"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Schneider</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Electric</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proporciona</a:t>
            </a:r>
            <a:r>
              <a:rPr sz="750"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nivel</a:t>
            </a:r>
            <a:r>
              <a:rPr sz="750" spc="-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excepcional</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lang="es-ES" sz="750" spc="2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selectividad</a:t>
            </a:r>
            <a:r>
              <a:rPr sz="750" spc="-10" dirty="0">
                <a:solidFill>
                  <a:srgbClr val="221915"/>
                </a:solidFill>
                <a:latin typeface="Microsoft Sans Serif"/>
                <a:cs typeface="Microsoft Sans Serif"/>
              </a:rPr>
              <a:t> </a:t>
            </a:r>
            <a:r>
              <a:rPr sz="750" spc="35" dirty="0">
                <a:solidFill>
                  <a:srgbClr val="221915"/>
                </a:solidFill>
                <a:latin typeface="Microsoft Sans Serif"/>
                <a:cs typeface="Microsoft Sans Serif"/>
              </a:rPr>
              <a:t>entre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los</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protección.</a:t>
            </a:r>
            <a:endParaRPr sz="750" dirty="0">
              <a:latin typeface="Microsoft Sans Serif"/>
              <a:cs typeface="Microsoft Sans Serif"/>
            </a:endParaRPr>
          </a:p>
          <a:p>
            <a:pPr>
              <a:spcBef>
                <a:spcPts val="20"/>
              </a:spcBef>
            </a:pPr>
            <a:endParaRPr sz="1050" dirty="0">
              <a:latin typeface="Microsoft Sans Serif"/>
              <a:cs typeface="Microsoft Sans Serif"/>
            </a:endParaRPr>
          </a:p>
          <a:p>
            <a:pPr marL="12700" marR="269240">
              <a:lnSpc>
                <a:spcPct val="127400"/>
              </a:lnSpc>
            </a:pPr>
            <a:r>
              <a:rPr sz="850" spc="-10" dirty="0">
                <a:solidFill>
                  <a:srgbClr val="221915"/>
                </a:solidFill>
                <a:latin typeface="Microsoft Sans Serif"/>
                <a:cs typeface="Microsoft Sans Serif"/>
              </a:rPr>
              <a:t>Este</a:t>
            </a:r>
            <a:r>
              <a:rPr sz="850" spc="-5" dirty="0">
                <a:solidFill>
                  <a:srgbClr val="221915"/>
                </a:solidFill>
                <a:latin typeface="Microsoft Sans Serif"/>
                <a:cs typeface="Microsoft Sans Serif"/>
              </a:rPr>
              <a:t> </a:t>
            </a:r>
            <a:r>
              <a:rPr sz="850" spc="40" dirty="0">
                <a:solidFill>
                  <a:srgbClr val="221915"/>
                </a:solidFill>
                <a:latin typeface="Microsoft Sans Serif"/>
                <a:cs typeface="Microsoft Sans Serif"/>
              </a:rPr>
              <a:t>rendimiento</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se</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debe</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a</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la</a:t>
            </a:r>
            <a:r>
              <a:rPr sz="850" dirty="0">
                <a:solidFill>
                  <a:srgbClr val="221915"/>
                </a:solidFill>
                <a:latin typeface="Microsoft Sans Serif"/>
                <a:cs typeface="Microsoft Sans Serif"/>
              </a:rPr>
              <a:t> </a:t>
            </a:r>
            <a:r>
              <a:rPr sz="850" spc="30" dirty="0" err="1">
                <a:solidFill>
                  <a:srgbClr val="221915"/>
                </a:solidFill>
                <a:latin typeface="Microsoft Sans Serif"/>
                <a:cs typeface="Microsoft Sans Serif"/>
              </a:rPr>
              <a:t>combinación</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lang="es-ES" sz="850" spc="5" dirty="0">
                <a:solidFill>
                  <a:srgbClr val="221915"/>
                </a:solidFill>
                <a:latin typeface="Microsoft Sans Serif"/>
                <a:cs typeface="Microsoft Sans Serif"/>
              </a:rPr>
              <a:t> </a:t>
            </a:r>
            <a:r>
              <a:rPr sz="850" spc="30" dirty="0" err="1">
                <a:solidFill>
                  <a:srgbClr val="221915"/>
                </a:solidFill>
                <a:latin typeface="Microsoft Sans Serif"/>
                <a:cs typeface="Microsoft Sans Serif"/>
              </a:rPr>
              <a:t>optimización</a:t>
            </a:r>
            <a:r>
              <a:rPr sz="850" spc="-10"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spc="10">
                <a:solidFill>
                  <a:srgbClr val="221915"/>
                </a:solidFill>
                <a:latin typeface="Microsoft Sans Serif"/>
                <a:cs typeface="Microsoft Sans Serif"/>
              </a:rPr>
              <a:t>3</a:t>
            </a:r>
            <a:r>
              <a:rPr sz="850" spc="-5">
                <a:solidFill>
                  <a:srgbClr val="221915"/>
                </a:solidFill>
                <a:latin typeface="Microsoft Sans Serif"/>
                <a:cs typeface="Microsoft Sans Serif"/>
              </a:rPr>
              <a:t> </a:t>
            </a:r>
            <a:r>
              <a:rPr sz="850" spc="25" smtClean="0">
                <a:solidFill>
                  <a:srgbClr val="221915"/>
                </a:solidFill>
                <a:latin typeface="Microsoft Sans Serif"/>
                <a:cs typeface="Microsoft Sans Serif"/>
              </a:rPr>
              <a:t>principios</a:t>
            </a:r>
            <a:r>
              <a:rPr lang="es-AR" sz="850" spc="25" dirty="0" smtClean="0">
                <a:solidFill>
                  <a:srgbClr val="221915"/>
                </a:solidFill>
                <a:latin typeface="Microsoft Sans Serif"/>
                <a:cs typeface="Microsoft Sans Serif"/>
              </a:rPr>
              <a:t>: </a:t>
            </a:r>
            <a:endParaRPr sz="850" dirty="0">
              <a:latin typeface="Microsoft Sans Serif"/>
              <a:cs typeface="Microsoft Sans Serif"/>
            </a:endParaRPr>
          </a:p>
          <a:p>
            <a:pPr marL="81915" marR="1468755" algn="just">
              <a:lnSpc>
                <a:spcPts val="1300"/>
              </a:lnSpc>
              <a:spcBef>
                <a:spcPts val="90"/>
              </a:spcBef>
            </a:pPr>
            <a:r>
              <a:rPr sz="800" dirty="0">
                <a:solidFill>
                  <a:srgbClr val="3DCC58"/>
                </a:solidFill>
                <a:latin typeface="Microsoft Sans Serif"/>
                <a:cs typeface="Microsoft Sans Serif"/>
              </a:rPr>
              <a:t>1.</a:t>
            </a:r>
            <a:r>
              <a:rPr sz="800" spc="15" dirty="0">
                <a:solidFill>
                  <a:srgbClr val="221915"/>
                </a:solidFill>
                <a:latin typeface="Microsoft Sans Serif"/>
                <a:cs typeface="Microsoft Sans Serif"/>
              </a:rPr>
              <a:t>selectividad</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actual</a:t>
            </a:r>
            <a:r>
              <a:rPr lang="es-AR" sz="800" spc="15" dirty="0">
                <a:solidFill>
                  <a:srgbClr val="221915"/>
                </a:solidFill>
                <a:latin typeface="Microsoft Sans Serif"/>
                <a:cs typeface="Microsoft Sans Serif"/>
              </a:rPr>
              <a:t>, </a:t>
            </a:r>
            <a:r>
              <a:rPr sz="650" spc="10" dirty="0">
                <a:solidFill>
                  <a:srgbClr val="3DCC58"/>
                </a:solidFill>
                <a:latin typeface="Microsoft Sans Serif"/>
                <a:cs typeface="Microsoft Sans Serif"/>
              </a:rPr>
              <a:t>2.</a:t>
            </a:r>
            <a:r>
              <a:rPr sz="650" spc="10" dirty="0">
                <a:solidFill>
                  <a:srgbClr val="221915"/>
                </a:solidFill>
                <a:latin typeface="Microsoft Sans Serif"/>
                <a:cs typeface="Microsoft Sans Serif"/>
              </a:rPr>
              <a:t>selectividad </a:t>
            </a:r>
            <a:r>
              <a:rPr sz="650" spc="15" dirty="0" err="1">
                <a:solidFill>
                  <a:srgbClr val="221915"/>
                </a:solidFill>
                <a:latin typeface="Microsoft Sans Serif"/>
                <a:cs typeface="Microsoft Sans Serif"/>
              </a:rPr>
              <a:t>energética</a:t>
            </a:r>
            <a:r>
              <a:rPr lang="es-AR" sz="650" spc="15" dirty="0">
                <a:solidFill>
                  <a:srgbClr val="221915"/>
                </a:solidFill>
                <a:latin typeface="Microsoft Sans Serif"/>
                <a:cs typeface="Microsoft Sans Serif"/>
              </a:rPr>
              <a:t>, </a:t>
            </a:r>
            <a:r>
              <a:rPr sz="600" spc="10" dirty="0">
                <a:solidFill>
                  <a:srgbClr val="3DCC58"/>
                </a:solidFill>
                <a:latin typeface="Microsoft Sans Serif"/>
                <a:cs typeface="Microsoft Sans Serif"/>
              </a:rPr>
              <a:t>3.</a:t>
            </a:r>
            <a:r>
              <a:rPr sz="600" spc="10" dirty="0">
                <a:solidFill>
                  <a:srgbClr val="221915"/>
                </a:solidFill>
                <a:latin typeface="Microsoft Sans Serif"/>
                <a:cs typeface="Microsoft Sans Serif"/>
              </a:rPr>
              <a:t>selectividad</a:t>
            </a:r>
            <a:r>
              <a:rPr sz="600" spc="-15" dirty="0">
                <a:solidFill>
                  <a:srgbClr val="221915"/>
                </a:solidFill>
                <a:latin typeface="Microsoft Sans Serif"/>
                <a:cs typeface="Microsoft Sans Serif"/>
              </a:rPr>
              <a:t> </a:t>
            </a:r>
            <a:r>
              <a:rPr sz="600" spc="25" dirty="0">
                <a:solidFill>
                  <a:srgbClr val="221915"/>
                </a:solidFill>
                <a:latin typeface="Microsoft Sans Serif"/>
                <a:cs typeface="Microsoft Sans Serif"/>
              </a:rPr>
              <a:t>temporal.</a:t>
            </a:r>
            <a:endParaRPr sz="600" dirty="0">
              <a:latin typeface="Microsoft Sans Serif"/>
              <a:cs typeface="Microsoft Sans Serif"/>
            </a:endParaRPr>
          </a:p>
          <a:p>
            <a:pPr>
              <a:spcBef>
                <a:spcPts val="10"/>
              </a:spcBef>
            </a:pPr>
            <a:endParaRPr sz="1050" dirty="0">
              <a:latin typeface="Microsoft Sans Serif"/>
              <a:cs typeface="Microsoft Sans Serif"/>
            </a:endParaRPr>
          </a:p>
          <a:p>
            <a:pPr marL="12700" marR="5080">
              <a:lnSpc>
                <a:spcPct val="135400"/>
              </a:lnSpc>
            </a:pPr>
            <a:r>
              <a:rPr sz="800" spc="20" dirty="0">
                <a:solidFill>
                  <a:srgbClr val="221915"/>
                </a:solidFill>
                <a:latin typeface="Microsoft Sans Serif"/>
                <a:cs typeface="Microsoft Sans Serif"/>
              </a:rPr>
              <a:t>Protección</a:t>
            </a:r>
            <a:r>
              <a:rPr sz="800" dirty="0">
                <a:solidFill>
                  <a:srgbClr val="221915"/>
                </a:solidFill>
                <a:latin typeface="Microsoft Sans Serif"/>
                <a:cs typeface="Microsoft Sans Serif"/>
              </a:rPr>
              <a:t> </a:t>
            </a:r>
            <a:r>
              <a:rPr sz="800" spc="30">
                <a:solidFill>
                  <a:srgbClr val="221915"/>
                </a:solidFill>
                <a:latin typeface="Microsoft Sans Serif"/>
                <a:cs typeface="Microsoft Sans Serif"/>
              </a:rPr>
              <a:t>contra</a:t>
            </a:r>
            <a:r>
              <a:rPr sz="800">
                <a:solidFill>
                  <a:srgbClr val="221915"/>
                </a:solidFill>
                <a:latin typeface="Microsoft Sans Serif"/>
                <a:cs typeface="Microsoft Sans Serif"/>
              </a:rPr>
              <a:t> </a:t>
            </a:r>
            <a:r>
              <a:rPr sz="800" spc="15" smtClean="0">
                <a:solidFill>
                  <a:srgbClr val="221915"/>
                </a:solidFill>
                <a:latin typeface="Microsoft Sans Serif"/>
                <a:cs typeface="Microsoft Sans Serif"/>
              </a:rPr>
              <a:t>sobrecargas</a:t>
            </a:r>
            <a:r>
              <a:rPr lang="es-AR" sz="800" spc="15" dirty="0" smtClean="0">
                <a:solidFill>
                  <a:srgbClr val="221915"/>
                </a:solidFill>
                <a:latin typeface="Microsoft Sans Serif"/>
                <a:cs typeface="Microsoft Sans Serif"/>
              </a:rPr>
              <a:t>: </a:t>
            </a:r>
            <a:r>
              <a:rPr sz="800" spc="15" smtClean="0">
                <a:solidFill>
                  <a:srgbClr val="221915"/>
                </a:solidFill>
                <a:latin typeface="Microsoft Sans Serif"/>
                <a:cs typeface="Microsoft Sans Serif"/>
              </a:rPr>
              <a:t>selectividad</a:t>
            </a:r>
            <a:r>
              <a:rPr sz="800" smtClean="0">
                <a:solidFill>
                  <a:srgbClr val="221915"/>
                </a:solidFill>
                <a:latin typeface="Microsoft Sans Serif"/>
                <a:cs typeface="Microsoft Sans Serif"/>
              </a:rPr>
              <a:t> </a:t>
            </a:r>
            <a:r>
              <a:rPr sz="800" spc="20" dirty="0">
                <a:solidFill>
                  <a:srgbClr val="221915"/>
                </a:solidFill>
                <a:latin typeface="Microsoft Sans Serif"/>
                <a:cs typeface="Microsoft Sans Serif"/>
              </a:rPr>
              <a:t>actual</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La</a:t>
            </a:r>
            <a:r>
              <a:rPr lang="es-ES" sz="800" spc="-15" dirty="0">
                <a:solidFill>
                  <a:srgbClr val="221915"/>
                </a:solidFill>
                <a:latin typeface="Microsoft Sans Serif"/>
                <a:cs typeface="Microsoft Sans Serif"/>
              </a:rPr>
              <a:t> </a:t>
            </a:r>
            <a:r>
              <a:rPr sz="800" spc="30" dirty="0" err="1">
                <a:solidFill>
                  <a:srgbClr val="221915"/>
                </a:solidFill>
                <a:latin typeface="Microsoft Sans Serif"/>
                <a:cs typeface="Microsoft Sans Serif"/>
              </a:rPr>
              <a:t>protección</a:t>
            </a:r>
            <a:r>
              <a:rPr sz="800" spc="30" dirty="0">
                <a:solidFill>
                  <a:srgbClr val="221915"/>
                </a:solidFill>
                <a:latin typeface="Microsoft Sans Serif"/>
                <a:cs typeface="Microsoft Sans Serif"/>
              </a:rPr>
              <a:t> </a:t>
            </a:r>
            <a:r>
              <a:rPr sz="800" spc="-10" dirty="0">
                <a:solidFill>
                  <a:srgbClr val="221915"/>
                </a:solidFill>
                <a:latin typeface="Microsoft Sans Serif"/>
                <a:cs typeface="Microsoft Sans Serif"/>
              </a:rPr>
              <a:t>es </a:t>
            </a:r>
            <a:r>
              <a:rPr sz="800" spc="10" dirty="0">
                <a:solidFill>
                  <a:srgbClr val="221915"/>
                </a:solidFill>
                <a:latin typeface="Microsoft Sans Serif"/>
                <a:cs typeface="Microsoft Sans Serif"/>
              </a:rPr>
              <a:t>selectiva </a:t>
            </a:r>
            <a:r>
              <a:rPr sz="800" dirty="0">
                <a:solidFill>
                  <a:srgbClr val="221915"/>
                </a:solidFill>
                <a:latin typeface="Microsoft Sans Serif"/>
                <a:cs typeface="Microsoft Sans Serif"/>
              </a:rPr>
              <a:t>si </a:t>
            </a:r>
            <a:r>
              <a:rPr sz="800" spc="10" dirty="0">
                <a:solidFill>
                  <a:srgbClr val="221915"/>
                </a:solidFill>
                <a:latin typeface="Microsoft Sans Serif"/>
                <a:cs typeface="Microsoft Sans Serif"/>
              </a:rPr>
              <a:t>la </a:t>
            </a:r>
            <a:r>
              <a:rPr sz="800" spc="20" dirty="0">
                <a:solidFill>
                  <a:srgbClr val="221915"/>
                </a:solidFill>
                <a:latin typeface="Microsoft Sans Serif"/>
                <a:cs typeface="Microsoft Sans Serif"/>
              </a:rPr>
              <a:t>relación </a:t>
            </a:r>
            <a:r>
              <a:rPr sz="800" spc="35" dirty="0">
                <a:solidFill>
                  <a:srgbClr val="221915"/>
                </a:solidFill>
                <a:latin typeface="Microsoft Sans Serif"/>
                <a:cs typeface="Microsoft Sans Serif"/>
              </a:rPr>
              <a:t>entre </a:t>
            </a:r>
            <a:r>
              <a:rPr sz="800" spc="15" dirty="0" err="1">
                <a:solidFill>
                  <a:srgbClr val="221915"/>
                </a:solidFill>
                <a:latin typeface="Microsoft Sans Serif"/>
                <a:cs typeface="Microsoft Sans Serif"/>
              </a:rPr>
              <a:t>los</a:t>
            </a:r>
            <a:r>
              <a:rPr lang="es-ES" sz="800" spc="15" dirty="0">
                <a:solidFill>
                  <a:srgbClr val="221915"/>
                </a:solidFill>
                <a:latin typeface="Microsoft Sans Serif"/>
                <a:cs typeface="Microsoft Sans Serif"/>
              </a:rPr>
              <a:t> </a:t>
            </a:r>
            <a:r>
              <a:rPr sz="800" spc="30" dirty="0" err="1">
                <a:solidFill>
                  <a:srgbClr val="221915"/>
                </a:solidFill>
                <a:latin typeface="Microsoft Sans Serif"/>
                <a:cs typeface="Microsoft Sans Serif"/>
              </a:rPr>
              <a:t>umbrales</a:t>
            </a:r>
            <a:r>
              <a:rPr sz="800" spc="30" dirty="0">
                <a:solidFill>
                  <a:srgbClr val="221915"/>
                </a:solidFill>
                <a:latin typeface="Microsoft Sans Serif"/>
                <a:cs typeface="Microsoft Sans Serif"/>
              </a:rPr>
              <a:t> </a:t>
            </a:r>
            <a:r>
              <a:rPr sz="800" spc="25" dirty="0">
                <a:solidFill>
                  <a:srgbClr val="221915"/>
                </a:solidFill>
                <a:latin typeface="Microsoft Sans Serif"/>
                <a:cs typeface="Microsoft Sans Serif"/>
              </a:rPr>
              <a:t>de </a:t>
            </a:r>
            <a:r>
              <a:rPr sz="800" spc="20" dirty="0">
                <a:solidFill>
                  <a:srgbClr val="221915"/>
                </a:solidFill>
                <a:latin typeface="Microsoft Sans Serif"/>
                <a:cs typeface="Microsoft Sans Serif"/>
              </a:rPr>
              <a:t>ajuste </a:t>
            </a:r>
            <a:r>
              <a:rPr sz="800" spc="-10" dirty="0">
                <a:solidFill>
                  <a:srgbClr val="221915"/>
                </a:solidFill>
                <a:latin typeface="Microsoft Sans Serif"/>
                <a:cs typeface="Microsoft Sans Serif"/>
              </a:rPr>
              <a:t>es </a:t>
            </a:r>
            <a:r>
              <a:rPr sz="800" spc="30" dirty="0">
                <a:solidFill>
                  <a:srgbClr val="221915"/>
                </a:solidFill>
                <a:latin typeface="Microsoft Sans Serif"/>
                <a:cs typeface="Microsoft Sans Serif"/>
              </a:rPr>
              <a:t>superior </a:t>
            </a:r>
            <a:r>
              <a:rPr sz="800" dirty="0">
                <a:solidFill>
                  <a:srgbClr val="221915"/>
                </a:solidFill>
                <a:latin typeface="Microsoft Sans Serif"/>
                <a:cs typeface="Microsoft Sans Serif"/>
              </a:rPr>
              <a:t>a </a:t>
            </a:r>
            <a:r>
              <a:rPr sz="800" spc="5" dirty="0">
                <a:solidFill>
                  <a:srgbClr val="221915"/>
                </a:solidFill>
                <a:latin typeface="Microsoft Sans Serif"/>
                <a:cs typeface="Microsoft Sans Serif"/>
              </a:rPr>
              <a:t>1</a:t>
            </a:r>
            <a:r>
              <a:rPr lang="es-AR" sz="800" spc="5" dirty="0">
                <a:solidFill>
                  <a:srgbClr val="221915"/>
                </a:solidFill>
                <a:latin typeface="Microsoft Sans Serif"/>
                <a:cs typeface="Microsoft Sans Serif"/>
              </a:rPr>
              <a:t>, </a:t>
            </a:r>
            <a:r>
              <a:rPr sz="800" spc="5" dirty="0">
                <a:solidFill>
                  <a:srgbClr val="221915"/>
                </a:solidFill>
                <a:latin typeface="Microsoft Sans Serif"/>
                <a:cs typeface="Microsoft Sans Serif"/>
              </a:rPr>
              <a:t>6 (en </a:t>
            </a:r>
            <a:r>
              <a:rPr sz="800" spc="15" dirty="0">
                <a:solidFill>
                  <a:srgbClr val="221915"/>
                </a:solidFill>
                <a:latin typeface="Microsoft Sans Serif"/>
                <a:cs typeface="Microsoft Sans Serif"/>
              </a:rPr>
              <a:t>el </a:t>
            </a:r>
            <a:r>
              <a:rPr sz="800" dirty="0" err="1">
                <a:solidFill>
                  <a:srgbClr val="221915"/>
                </a:solidFill>
                <a:latin typeface="Microsoft Sans Serif"/>
                <a:cs typeface="Microsoft Sans Serif"/>
              </a:rPr>
              <a:t>caso</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lang="es-ES" sz="800" spc="25" dirty="0">
                <a:solidFill>
                  <a:srgbClr val="221915"/>
                </a:solidFill>
                <a:latin typeface="Microsoft Sans Serif"/>
                <a:cs typeface="Microsoft Sans Serif"/>
              </a:rPr>
              <a:t> </a:t>
            </a:r>
            <a:r>
              <a:rPr sz="800" spc="20">
                <a:solidFill>
                  <a:srgbClr val="221915"/>
                </a:solidFill>
                <a:latin typeface="Microsoft Sans Serif"/>
                <a:cs typeface="Microsoft Sans Serif"/>
              </a:rPr>
              <a:t>dos</a:t>
            </a:r>
            <a:r>
              <a:rPr sz="800" spc="-10">
                <a:solidFill>
                  <a:srgbClr val="221915"/>
                </a:solidFill>
                <a:latin typeface="Microsoft Sans Serif"/>
                <a:cs typeface="Microsoft Sans Serif"/>
              </a:rPr>
              <a:t> </a:t>
            </a:r>
            <a:r>
              <a:rPr lang="es-AR" sz="800" spc="25" dirty="0" smtClean="0">
                <a:solidFill>
                  <a:srgbClr val="221915"/>
                </a:solidFill>
                <a:latin typeface="Microsoft Sans Serif"/>
                <a:cs typeface="Microsoft Sans Serif"/>
              </a:rPr>
              <a:t>interruptor</a:t>
            </a:r>
            <a:r>
              <a:rPr sz="800" spc="25" smtClean="0">
                <a:solidFill>
                  <a:srgbClr val="221915"/>
                </a:solidFill>
                <a:latin typeface="Microsoft Sans Serif"/>
                <a:cs typeface="Microsoft Sans Serif"/>
              </a:rPr>
              <a:t>es</a:t>
            </a:r>
            <a:r>
              <a:rPr sz="800" spc="-5" smtClean="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distribución).</a:t>
            </a:r>
            <a:endParaRPr sz="800" dirty="0">
              <a:latin typeface="Microsoft Sans Serif"/>
              <a:cs typeface="Microsoft Sans Serif"/>
            </a:endParaRPr>
          </a:p>
          <a:p>
            <a:pPr>
              <a:spcBef>
                <a:spcPts val="35"/>
              </a:spcBef>
            </a:pPr>
            <a:endParaRPr sz="1100" dirty="0">
              <a:latin typeface="Microsoft Sans Serif"/>
              <a:cs typeface="Microsoft Sans Serif"/>
            </a:endParaRPr>
          </a:p>
          <a:p>
            <a:pPr marL="12700" marR="337820" algn="just">
              <a:lnSpc>
                <a:spcPct val="154700"/>
              </a:lnSpc>
            </a:pPr>
            <a:r>
              <a:rPr sz="700" spc="15" dirty="0">
                <a:solidFill>
                  <a:srgbClr val="221915"/>
                </a:solidFill>
                <a:latin typeface="Microsoft Sans Serif"/>
                <a:cs typeface="Microsoft Sans Serif"/>
              </a:rPr>
              <a:t>Protección</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contra</a:t>
            </a:r>
            <a:r>
              <a:rPr sz="700" spc="-5" dirty="0">
                <a:solidFill>
                  <a:srgbClr val="221915"/>
                </a:solidFill>
                <a:latin typeface="Microsoft Sans Serif"/>
                <a:cs typeface="Microsoft Sans Serif"/>
              </a:rPr>
              <a:t> </a:t>
            </a:r>
            <a:r>
              <a:rPr sz="700" spc="25">
                <a:solidFill>
                  <a:srgbClr val="221915"/>
                </a:solidFill>
                <a:latin typeface="Microsoft Sans Serif"/>
                <a:cs typeface="Microsoft Sans Serif"/>
              </a:rPr>
              <a:t>cortocircuitos</a:t>
            </a:r>
            <a:r>
              <a:rPr sz="700" spc="-10">
                <a:solidFill>
                  <a:srgbClr val="221915"/>
                </a:solidFill>
                <a:latin typeface="Microsoft Sans Serif"/>
                <a:cs typeface="Microsoft Sans Serif"/>
              </a:rPr>
              <a:t> </a:t>
            </a:r>
            <a:r>
              <a:rPr sz="700" spc="10" smtClean="0">
                <a:solidFill>
                  <a:srgbClr val="221915"/>
                </a:solidFill>
                <a:latin typeface="Microsoft Sans Serif"/>
                <a:cs typeface="Microsoft Sans Serif"/>
              </a:rPr>
              <a:t>débiles</a:t>
            </a:r>
            <a:r>
              <a:rPr lang="es-AR" sz="700" spc="10" dirty="0" smtClean="0">
                <a:solidFill>
                  <a:srgbClr val="221915"/>
                </a:solidFill>
                <a:latin typeface="Microsoft Sans Serif"/>
                <a:cs typeface="Microsoft Sans Serif"/>
              </a:rPr>
              <a:t>: </a:t>
            </a:r>
            <a:r>
              <a:rPr sz="700" spc="15" smtClean="0">
                <a:solidFill>
                  <a:srgbClr val="221915"/>
                </a:solidFill>
                <a:latin typeface="Microsoft Sans Serif"/>
                <a:cs typeface="Microsoft Sans Serif"/>
              </a:rPr>
              <a:t>selectividad</a:t>
            </a:r>
            <a:r>
              <a:rPr lang="es-ES" sz="700" spc="15" dirty="0" smtClean="0">
                <a:solidFill>
                  <a:srgbClr val="221915"/>
                </a:solidFill>
                <a:latin typeface="Microsoft Sans Serif"/>
                <a:cs typeface="Microsoft Sans Serif"/>
              </a:rPr>
              <a:t> </a:t>
            </a:r>
            <a:r>
              <a:rPr sz="700" spc="35" dirty="0">
                <a:solidFill>
                  <a:srgbClr val="221915"/>
                </a:solidFill>
                <a:latin typeface="Microsoft Sans Serif"/>
                <a:cs typeface="Microsoft Sans Serif"/>
              </a:rPr>
              <a:t>temporal</a:t>
            </a:r>
            <a:endParaRPr sz="700" dirty="0">
              <a:latin typeface="Microsoft Sans Serif"/>
              <a:cs typeface="Microsoft Sans Serif"/>
            </a:endParaRPr>
          </a:p>
          <a:p>
            <a:pPr marL="12700" marR="289560" algn="just">
              <a:lnSpc>
                <a:spcPct val="154700"/>
              </a:lnSpc>
            </a:pPr>
            <a:r>
              <a:rPr sz="700" spc="-30" dirty="0">
                <a:solidFill>
                  <a:srgbClr val="221915"/>
                </a:solidFill>
                <a:latin typeface="Microsoft Sans Serif"/>
                <a:cs typeface="Microsoft Sans Serif"/>
              </a:rPr>
              <a:t>El </a:t>
            </a:r>
            <a:r>
              <a:rPr sz="700" spc="25" dirty="0">
                <a:solidFill>
                  <a:srgbClr val="221915"/>
                </a:solidFill>
                <a:latin typeface="Microsoft Sans Serif"/>
                <a:cs typeface="Microsoft Sans Serif"/>
              </a:rPr>
              <a:t>disparo </a:t>
            </a:r>
            <a:r>
              <a:rPr sz="700" spc="20" dirty="0">
                <a:solidFill>
                  <a:srgbClr val="221915"/>
                </a:solidFill>
                <a:latin typeface="Microsoft Sans Serif"/>
                <a:cs typeface="Microsoft Sans Serif"/>
              </a:rPr>
              <a:t>del dispositivo </a:t>
            </a:r>
            <a:r>
              <a:rPr sz="700" spc="15" dirty="0">
                <a:solidFill>
                  <a:srgbClr val="221915"/>
                </a:solidFill>
                <a:latin typeface="Microsoft Sans Serif"/>
                <a:cs typeface="Microsoft Sans Serif"/>
              </a:rPr>
              <a:t>aguas </a:t>
            </a:r>
            <a:r>
              <a:rPr sz="700" spc="30" dirty="0">
                <a:solidFill>
                  <a:srgbClr val="221915"/>
                </a:solidFill>
                <a:latin typeface="Microsoft Sans Serif"/>
                <a:cs typeface="Microsoft Sans Serif"/>
              </a:rPr>
              <a:t>arriba </a:t>
            </a:r>
            <a:r>
              <a:rPr sz="700" spc="25" dirty="0">
                <a:solidFill>
                  <a:srgbClr val="221915"/>
                </a:solidFill>
                <a:latin typeface="Microsoft Sans Serif"/>
                <a:cs typeface="Microsoft Sans Serif"/>
              </a:rPr>
              <a:t>tiene </a:t>
            </a:r>
            <a:r>
              <a:rPr sz="700" spc="40" dirty="0">
                <a:solidFill>
                  <a:srgbClr val="221915"/>
                </a:solidFill>
                <a:latin typeface="Microsoft Sans Serif"/>
                <a:cs typeface="Microsoft Sans Serif"/>
              </a:rPr>
              <a:t>un </a:t>
            </a:r>
            <a:r>
              <a:rPr sz="700" spc="25" dirty="0" err="1">
                <a:solidFill>
                  <a:srgbClr val="221915"/>
                </a:solidFill>
                <a:latin typeface="Microsoft Sans Serif"/>
                <a:cs typeface="Microsoft Sans Serif"/>
              </a:rPr>
              <a:t>ligero</a:t>
            </a:r>
            <a:r>
              <a:rPr lang="es-ES" sz="700" spc="2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retardo</a:t>
            </a:r>
            <a:r>
              <a:rPr sz="700" spc="30" dirty="0">
                <a:solidFill>
                  <a:srgbClr val="221915"/>
                </a:solidFill>
                <a:latin typeface="Microsoft Sans Serif"/>
                <a:cs typeface="Microsoft Sans Serif"/>
              </a:rPr>
              <a:t>;</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El</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disparo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dispositivo</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aguas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abajo</a:t>
            </a:r>
            <a:r>
              <a:rPr sz="700" spc="-10"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es</a:t>
            </a:r>
            <a:r>
              <a:rPr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más</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rápido</a:t>
            </a:r>
            <a:r>
              <a:rPr sz="700" spc="25" dirty="0">
                <a:solidFill>
                  <a:srgbClr val="221915"/>
                </a:solidFill>
                <a:latin typeface="Microsoft Sans Serif"/>
                <a:cs typeface="Microsoft Sans Serif"/>
              </a:rPr>
              <a:t>.</a:t>
            </a:r>
            <a:endParaRPr sz="700" dirty="0">
              <a:latin typeface="Microsoft Sans Serif"/>
              <a:cs typeface="Microsoft Sans Serif"/>
            </a:endParaRPr>
          </a:p>
          <a:p>
            <a:pPr>
              <a:spcBef>
                <a:spcPts val="10"/>
              </a:spcBef>
            </a:pPr>
            <a:endParaRPr sz="1150" dirty="0">
              <a:latin typeface="Microsoft Sans Serif"/>
              <a:cs typeface="Microsoft Sans Serif"/>
            </a:endParaRPr>
          </a:p>
          <a:p>
            <a:pPr marL="12700" marR="250190">
              <a:lnSpc>
                <a:spcPct val="144400"/>
              </a:lnSpc>
            </a:pPr>
            <a:r>
              <a:rPr sz="750" spc="-15" dirty="0">
                <a:solidFill>
                  <a:srgbClr val="221915"/>
                </a:solidFill>
                <a:latin typeface="Microsoft Sans Serif"/>
                <a:cs typeface="Microsoft Sans Serif"/>
              </a:rPr>
              <a:t>La </a:t>
            </a:r>
            <a:r>
              <a:rPr sz="750" spc="25" dirty="0">
                <a:solidFill>
                  <a:srgbClr val="221915"/>
                </a:solidFill>
                <a:latin typeface="Microsoft Sans Serif"/>
                <a:cs typeface="Microsoft Sans Serif"/>
              </a:rPr>
              <a:t>protección </a:t>
            </a:r>
            <a:r>
              <a:rPr sz="750" spc="-5" dirty="0">
                <a:solidFill>
                  <a:srgbClr val="221915"/>
                </a:solidFill>
                <a:latin typeface="Microsoft Sans Serif"/>
                <a:cs typeface="Microsoft Sans Serif"/>
              </a:rPr>
              <a:t>es </a:t>
            </a:r>
            <a:r>
              <a:rPr sz="750" spc="10" dirty="0">
                <a:solidFill>
                  <a:srgbClr val="221915"/>
                </a:solidFill>
                <a:latin typeface="Microsoft Sans Serif"/>
                <a:cs typeface="Microsoft Sans Serif"/>
              </a:rPr>
              <a:t>selectiva </a:t>
            </a:r>
            <a:r>
              <a:rPr sz="750" dirty="0">
                <a:solidFill>
                  <a:srgbClr val="221915"/>
                </a:solidFill>
                <a:latin typeface="Microsoft Sans Serif"/>
                <a:cs typeface="Microsoft Sans Serif"/>
              </a:rPr>
              <a:t>si </a:t>
            </a:r>
            <a:r>
              <a:rPr sz="750" spc="10" dirty="0">
                <a:solidFill>
                  <a:srgbClr val="221915"/>
                </a:solidFill>
                <a:latin typeface="Microsoft Sans Serif"/>
                <a:cs typeface="Microsoft Sans Serif"/>
              </a:rPr>
              <a:t>la </a:t>
            </a:r>
            <a:r>
              <a:rPr sz="750" spc="20" dirty="0">
                <a:solidFill>
                  <a:srgbClr val="221915"/>
                </a:solidFill>
                <a:latin typeface="Microsoft Sans Serif"/>
                <a:cs typeface="Microsoft Sans Serif"/>
              </a:rPr>
              <a:t>relación </a:t>
            </a:r>
            <a:r>
              <a:rPr sz="750" spc="35" dirty="0">
                <a:solidFill>
                  <a:srgbClr val="221915"/>
                </a:solidFill>
                <a:latin typeface="Microsoft Sans Serif"/>
                <a:cs typeface="Microsoft Sans Serif"/>
              </a:rPr>
              <a:t>entre </a:t>
            </a:r>
            <a:r>
              <a:rPr sz="750" spc="10" dirty="0" err="1">
                <a:solidFill>
                  <a:srgbClr val="221915"/>
                </a:solidFill>
                <a:latin typeface="Microsoft Sans Serif"/>
                <a:cs typeface="Microsoft Sans Serif"/>
              </a:rPr>
              <a:t>los</a:t>
            </a:r>
            <a:r>
              <a:rPr lang="es-ES"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umbrales</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protección</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contra</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cortocircuitos</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no</a:t>
            </a:r>
            <a:r>
              <a:rPr sz="750" spc="-5" dirty="0">
                <a:solidFill>
                  <a:srgbClr val="221915"/>
                </a:solidFill>
                <a:latin typeface="Microsoft Sans Serif"/>
                <a:cs typeface="Microsoft Sans Serif"/>
              </a:rPr>
              <a:t> </a:t>
            </a:r>
            <a:r>
              <a:rPr sz="750" spc="-5" dirty="0" err="1">
                <a:solidFill>
                  <a:srgbClr val="221915"/>
                </a:solidFill>
                <a:latin typeface="Microsoft Sans Serif"/>
                <a:cs typeface="Microsoft Sans Serif"/>
              </a:rPr>
              <a:t>es</a:t>
            </a:r>
            <a:r>
              <a:rPr lang="es-ES"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inferior</a:t>
            </a:r>
            <a:r>
              <a:rPr sz="750" spc="-10"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1</a:t>
            </a:r>
            <a:r>
              <a:rPr lang="es-AR" sz="750" dirty="0">
                <a:solidFill>
                  <a:srgbClr val="221915"/>
                </a:solidFill>
                <a:latin typeface="Microsoft Sans Serif"/>
                <a:cs typeface="Microsoft Sans Serif"/>
              </a:rPr>
              <a:t>, </a:t>
            </a:r>
            <a:r>
              <a:rPr sz="750" dirty="0">
                <a:solidFill>
                  <a:srgbClr val="221915"/>
                </a:solidFill>
                <a:latin typeface="Microsoft Sans Serif"/>
                <a:cs typeface="Microsoft Sans Serif"/>
              </a:rPr>
              <a:t>5.</a:t>
            </a:r>
            <a:endParaRPr sz="750" dirty="0">
              <a:latin typeface="Microsoft Sans Serif"/>
              <a:cs typeface="Microsoft Sans Serif"/>
            </a:endParaRPr>
          </a:p>
          <a:p>
            <a:pPr>
              <a:spcBef>
                <a:spcPts val="45"/>
              </a:spcBef>
            </a:pPr>
            <a:endParaRPr sz="1100" dirty="0">
              <a:latin typeface="Microsoft Sans Serif"/>
              <a:cs typeface="Microsoft Sans Serif"/>
            </a:endParaRPr>
          </a:p>
          <a:p>
            <a:pPr marL="12700" marR="266700">
              <a:lnSpc>
                <a:spcPct val="154700"/>
              </a:lnSpc>
            </a:pPr>
            <a:r>
              <a:rPr sz="700" spc="15" dirty="0">
                <a:solidFill>
                  <a:srgbClr val="221915"/>
                </a:solidFill>
                <a:latin typeface="Microsoft Sans Serif"/>
                <a:cs typeface="Microsoft Sans Serif"/>
              </a:rPr>
              <a:t>Protección</a:t>
            </a:r>
            <a:r>
              <a:rPr sz="700" spc="-15"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contra</a:t>
            </a:r>
            <a:r>
              <a:rPr sz="700" spc="-15" dirty="0">
                <a:solidFill>
                  <a:srgbClr val="221915"/>
                </a:solidFill>
                <a:latin typeface="Microsoft Sans Serif"/>
                <a:cs typeface="Microsoft Sans Serif"/>
              </a:rPr>
              <a:t> </a:t>
            </a:r>
            <a:r>
              <a:rPr sz="700" spc="25">
                <a:solidFill>
                  <a:srgbClr val="221915"/>
                </a:solidFill>
                <a:latin typeface="Microsoft Sans Serif"/>
                <a:cs typeface="Microsoft Sans Serif"/>
              </a:rPr>
              <a:t>cortocircuitos</a:t>
            </a:r>
            <a:r>
              <a:rPr sz="700" spc="-15">
                <a:solidFill>
                  <a:srgbClr val="221915"/>
                </a:solidFill>
                <a:latin typeface="Microsoft Sans Serif"/>
                <a:cs typeface="Microsoft Sans Serif"/>
              </a:rPr>
              <a:t> </a:t>
            </a:r>
            <a:r>
              <a:rPr sz="700" spc="10" smtClean="0">
                <a:solidFill>
                  <a:srgbClr val="221915"/>
                </a:solidFill>
                <a:latin typeface="Microsoft Sans Serif"/>
                <a:cs typeface="Microsoft Sans Serif"/>
              </a:rPr>
              <a:t>elevados</a:t>
            </a:r>
            <a:r>
              <a:rPr lang="es-AR" sz="700" spc="10" dirty="0" smtClean="0">
                <a:solidFill>
                  <a:srgbClr val="221915"/>
                </a:solidFill>
                <a:latin typeface="Microsoft Sans Serif"/>
                <a:cs typeface="Microsoft Sans Serif"/>
              </a:rPr>
              <a:t>: </a:t>
            </a:r>
            <a:r>
              <a:rPr sz="700" spc="15" smtClean="0">
                <a:solidFill>
                  <a:srgbClr val="221915"/>
                </a:solidFill>
                <a:latin typeface="Microsoft Sans Serif"/>
                <a:cs typeface="Microsoft Sans Serif"/>
              </a:rPr>
              <a:t>selectividad</a:t>
            </a:r>
            <a:r>
              <a:rPr lang="es-ES" sz="700" spc="15" dirty="0" smtClean="0">
                <a:solidFill>
                  <a:srgbClr val="221915"/>
                </a:solidFill>
                <a:latin typeface="Microsoft Sans Serif"/>
                <a:cs typeface="Microsoft Sans Serif"/>
              </a:rPr>
              <a:t> </a:t>
            </a:r>
            <a:r>
              <a:rPr sz="700" spc="20" dirty="0" err="1">
                <a:solidFill>
                  <a:srgbClr val="221915"/>
                </a:solidFill>
                <a:latin typeface="Microsoft Sans Serif"/>
                <a:cs typeface="Microsoft Sans Serif"/>
              </a:rPr>
              <a:t>energética</a:t>
            </a:r>
            <a:endParaRPr sz="700" dirty="0">
              <a:latin typeface="Microsoft Sans Serif"/>
              <a:cs typeface="Microsoft Sans Serif"/>
            </a:endParaRPr>
          </a:p>
          <a:p>
            <a:pPr marL="12700" marR="80010">
              <a:lnSpc>
                <a:spcPct val="135400"/>
              </a:lnSpc>
              <a:spcBef>
                <a:spcPts val="20"/>
              </a:spcBef>
            </a:pPr>
            <a:r>
              <a:rPr sz="800" spc="-10" dirty="0">
                <a:solidFill>
                  <a:srgbClr val="221915"/>
                </a:solidFill>
                <a:latin typeface="Microsoft Sans Serif"/>
                <a:cs typeface="Microsoft Sans Serif"/>
              </a:rPr>
              <a:t>Este </a:t>
            </a:r>
            <a:r>
              <a:rPr sz="800" spc="30" dirty="0">
                <a:solidFill>
                  <a:srgbClr val="221915"/>
                </a:solidFill>
                <a:latin typeface="Microsoft Sans Serif"/>
                <a:cs typeface="Microsoft Sans Serif"/>
              </a:rPr>
              <a:t>principio combina </a:t>
            </a:r>
            <a:r>
              <a:rPr sz="800" spc="15" dirty="0">
                <a:solidFill>
                  <a:srgbClr val="221915"/>
                </a:solidFill>
                <a:latin typeface="Microsoft Sans Serif"/>
                <a:cs typeface="Microsoft Sans Serif"/>
              </a:rPr>
              <a:t>el </a:t>
            </a:r>
            <a:r>
              <a:rPr sz="800" spc="40" dirty="0" err="1">
                <a:solidFill>
                  <a:srgbClr val="221915"/>
                </a:solidFill>
                <a:latin typeface="Microsoft Sans Serif"/>
                <a:cs typeface="Microsoft Sans Serif"/>
              </a:rPr>
              <a:t>poder</a:t>
            </a:r>
            <a:r>
              <a:rPr sz="800" spc="40" dirty="0">
                <a:solidFill>
                  <a:srgbClr val="221915"/>
                </a:solidFill>
                <a:latin typeface="Microsoft Sans Serif"/>
                <a:cs typeface="Microsoft Sans Serif"/>
              </a:rPr>
              <a:t> </a:t>
            </a:r>
            <a:r>
              <a:rPr sz="800" spc="40" dirty="0" err="1">
                <a:solidFill>
                  <a:srgbClr val="221915"/>
                </a:solidFill>
                <a:latin typeface="Microsoft Sans Serif"/>
                <a:cs typeface="Microsoft Sans Serif"/>
              </a:rPr>
              <a:t>limitador</a:t>
            </a:r>
            <a:r>
              <a:rPr lang="es-ES" sz="800" spc="40"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excepcional</a:t>
            </a:r>
            <a:r>
              <a:rPr sz="800" spc="15" dirty="0">
                <a:solidFill>
                  <a:srgbClr val="221915"/>
                </a:solidFill>
                <a:latin typeface="Microsoft Sans Serif"/>
                <a:cs typeface="Microsoft Sans Serif"/>
              </a:rPr>
              <a:t> </a:t>
            </a:r>
            <a:r>
              <a:rPr sz="800" spc="25" dirty="0">
                <a:solidFill>
                  <a:srgbClr val="221915"/>
                </a:solidFill>
                <a:latin typeface="Microsoft Sans Serif"/>
                <a:cs typeface="Microsoft Sans Serif"/>
              </a:rPr>
              <a:t>de </a:t>
            </a:r>
            <a:r>
              <a:rPr sz="800" spc="15" dirty="0">
                <a:solidFill>
                  <a:srgbClr val="221915"/>
                </a:solidFill>
                <a:latin typeface="Microsoft Sans Serif"/>
                <a:cs typeface="Microsoft Sans Serif"/>
              </a:rPr>
              <a:t>los </a:t>
            </a:r>
            <a:r>
              <a:rPr sz="800" spc="20" dirty="0">
                <a:solidFill>
                  <a:srgbClr val="221915"/>
                </a:solidFill>
                <a:latin typeface="Microsoft Sans Serif"/>
                <a:cs typeface="Microsoft Sans Serif"/>
              </a:rPr>
              <a:t>dispositivos </a:t>
            </a:r>
            <a:r>
              <a:rPr sz="800" spc="-10" dirty="0">
                <a:solidFill>
                  <a:srgbClr val="221915"/>
                </a:solidFill>
                <a:latin typeface="Microsoft Sans Serif"/>
                <a:cs typeface="Microsoft Sans Serif"/>
              </a:rPr>
              <a:t>ComPacT </a:t>
            </a:r>
            <a:r>
              <a:rPr sz="800" spc="-45" dirty="0">
                <a:solidFill>
                  <a:srgbClr val="221915"/>
                </a:solidFill>
                <a:latin typeface="Microsoft Sans Serif"/>
                <a:cs typeface="Microsoft Sans Serif"/>
              </a:rPr>
              <a:t>NSX </a:t>
            </a:r>
            <a:r>
              <a:rPr sz="800" spc="5" dirty="0">
                <a:solidFill>
                  <a:srgbClr val="221915"/>
                </a:solidFill>
                <a:latin typeface="Microsoft Sans Serif"/>
                <a:cs typeface="Microsoft Sans Serif"/>
              </a:rPr>
              <a:t>y </a:t>
            </a:r>
            <a:r>
              <a:rPr sz="800" spc="10" dirty="0">
                <a:solidFill>
                  <a:srgbClr val="221915"/>
                </a:solidFill>
                <a:latin typeface="Microsoft Sans Serif"/>
                <a:cs typeface="Microsoft Sans Serif"/>
              </a:rPr>
              <a:t>la</a:t>
            </a:r>
            <a:r>
              <a:rPr lang="es-ES" sz="800" spc="10" dirty="0">
                <a:solidFill>
                  <a:srgbClr val="221915"/>
                </a:solidFill>
                <a:latin typeface="Microsoft Sans Serif"/>
                <a:cs typeface="Microsoft Sans Serif"/>
              </a:rPr>
              <a:t> </a:t>
            </a:r>
            <a:r>
              <a:rPr sz="800" spc="25" dirty="0" err="1">
                <a:solidFill>
                  <a:srgbClr val="221915"/>
                </a:solidFill>
                <a:latin typeface="Microsoft Sans Serif"/>
                <a:cs typeface="Microsoft Sans Serif"/>
              </a:rPr>
              <a:t>liberación</a:t>
            </a:r>
            <a:r>
              <a:rPr sz="800" spc="-10" dirty="0">
                <a:solidFill>
                  <a:srgbClr val="221915"/>
                </a:solidFill>
                <a:latin typeface="Microsoft Sans Serif"/>
                <a:cs typeface="Microsoft Sans Serif"/>
              </a:rPr>
              <a:t> </a:t>
            </a:r>
            <a:r>
              <a:rPr sz="800" spc="20" dirty="0" err="1">
                <a:solidFill>
                  <a:srgbClr val="221915"/>
                </a:solidFill>
                <a:latin typeface="Microsoft Sans Serif"/>
                <a:cs typeface="Microsoft Sans Serif"/>
              </a:rPr>
              <a:t>refleja</a:t>
            </a:r>
            <a:r>
              <a:rPr lang="es-AR" sz="800" spc="20" dirty="0">
                <a:solidFill>
                  <a:srgbClr val="221915"/>
                </a:solidFill>
                <a:latin typeface="Microsoft Sans Serif"/>
                <a:cs typeface="Microsoft Sans Serif"/>
              </a:rPr>
              <a:t>, </a:t>
            </a:r>
            <a:r>
              <a:rPr sz="800" spc="15" dirty="0">
                <a:solidFill>
                  <a:srgbClr val="221915"/>
                </a:solidFill>
                <a:latin typeface="Microsoft Sans Serif"/>
                <a:cs typeface="Microsoft Sans Serif"/>
              </a:rPr>
              <a:t>sensible</a:t>
            </a:r>
            <a:r>
              <a:rPr sz="800" spc="-5" dirty="0">
                <a:solidFill>
                  <a:srgbClr val="221915"/>
                </a:solidFill>
                <a:latin typeface="Microsoft Sans Serif"/>
                <a:cs typeface="Microsoft Sans Serif"/>
              </a:rPr>
              <a:t> </a:t>
            </a:r>
            <a:r>
              <a:rPr sz="800" dirty="0">
                <a:solidFill>
                  <a:srgbClr val="221915"/>
                </a:solidFill>
                <a:latin typeface="Microsoft Sans Serif"/>
                <a:cs typeface="Microsoft Sans Serif"/>
              </a:rPr>
              <a:t>a</a:t>
            </a:r>
            <a:r>
              <a:rPr sz="800" spc="-10"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energía</a:t>
            </a:r>
            <a:r>
              <a:rPr sz="800" spc="-5" dirty="0">
                <a:solidFill>
                  <a:srgbClr val="221915"/>
                </a:solidFill>
                <a:latin typeface="Microsoft Sans Serif"/>
                <a:cs typeface="Microsoft Sans Serif"/>
              </a:rPr>
              <a:t> </a:t>
            </a:r>
            <a:r>
              <a:rPr sz="800" spc="20" dirty="0" err="1">
                <a:solidFill>
                  <a:srgbClr val="221915"/>
                </a:solidFill>
                <a:latin typeface="Microsoft Sans Serif"/>
                <a:cs typeface="Microsoft Sans Serif"/>
              </a:rPr>
              <a:t>disipada</a:t>
            </a:r>
            <a:r>
              <a:rPr sz="800" spc="-5" dirty="0">
                <a:solidFill>
                  <a:srgbClr val="221915"/>
                </a:solidFill>
                <a:latin typeface="Microsoft Sans Serif"/>
                <a:cs typeface="Microsoft Sans Serif"/>
              </a:rPr>
              <a:t> </a:t>
            </a:r>
            <a:r>
              <a:rPr sz="800" spc="50" dirty="0">
                <a:solidFill>
                  <a:srgbClr val="221915"/>
                </a:solidFill>
                <a:latin typeface="Microsoft Sans Serif"/>
                <a:cs typeface="Microsoft Sans Serif"/>
              </a:rPr>
              <a:t>por</a:t>
            </a:r>
            <a:r>
              <a:rPr lang="es-ES" sz="800" spc="50" dirty="0">
                <a:solidFill>
                  <a:srgbClr val="221915"/>
                </a:solidFill>
                <a:latin typeface="Microsoft Sans Serif"/>
                <a:cs typeface="Microsoft Sans Serif"/>
              </a:rPr>
              <a:t> </a:t>
            </a:r>
            <a:r>
              <a:rPr sz="800" spc="15" dirty="0">
                <a:solidFill>
                  <a:srgbClr val="221915"/>
                </a:solidFill>
                <a:latin typeface="Microsoft Sans Serif"/>
                <a:cs typeface="Microsoft Sans Serif"/>
              </a:rPr>
              <a:t>el</a:t>
            </a:r>
            <a:r>
              <a:rPr sz="800" spc="-10" dirty="0">
                <a:solidFill>
                  <a:srgbClr val="221915"/>
                </a:solidFill>
                <a:latin typeface="Microsoft Sans Serif"/>
                <a:cs typeface="Microsoft Sans Serif"/>
              </a:rPr>
              <a:t> </a:t>
            </a:r>
            <a:r>
              <a:rPr sz="800" spc="30" dirty="0">
                <a:solidFill>
                  <a:srgbClr val="221915"/>
                </a:solidFill>
                <a:latin typeface="Microsoft Sans Serif"/>
                <a:cs typeface="Microsoft Sans Serif"/>
              </a:rPr>
              <a:t>cortocircuito</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en</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el</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dispositivo.</a:t>
            </a:r>
            <a:endParaRPr sz="800" dirty="0">
              <a:latin typeface="Microsoft Sans Serif"/>
              <a:cs typeface="Microsoft Sans Serif"/>
            </a:endParaRPr>
          </a:p>
          <a:p>
            <a:pPr>
              <a:spcBef>
                <a:spcPts val="35"/>
              </a:spcBef>
            </a:pPr>
            <a:endParaRPr sz="1100" dirty="0">
              <a:latin typeface="Microsoft Sans Serif"/>
              <a:cs typeface="Microsoft Sans Serif"/>
            </a:endParaRPr>
          </a:p>
          <a:p>
            <a:pPr marL="12700" marR="53975">
              <a:lnSpc>
                <a:spcPct val="154700"/>
              </a:lnSpc>
            </a:pPr>
            <a:r>
              <a:rPr sz="700" spc="15" dirty="0">
                <a:solidFill>
                  <a:srgbClr val="221915"/>
                </a:solidFill>
                <a:latin typeface="Microsoft Sans Serif"/>
                <a:cs typeface="Microsoft Sans Serif"/>
              </a:rPr>
              <a:t>Cuando </a:t>
            </a:r>
            <a:r>
              <a:rPr sz="700" spc="40" dirty="0">
                <a:solidFill>
                  <a:srgbClr val="221915"/>
                </a:solidFill>
                <a:latin typeface="Microsoft Sans Serif"/>
                <a:cs typeface="Microsoft Sans Serif"/>
              </a:rPr>
              <a:t>un </a:t>
            </a:r>
            <a:r>
              <a:rPr sz="700" spc="25" dirty="0">
                <a:solidFill>
                  <a:srgbClr val="221915"/>
                </a:solidFill>
                <a:latin typeface="Microsoft Sans Serif"/>
                <a:cs typeface="Microsoft Sans Serif"/>
              </a:rPr>
              <a:t>cortocircuito </a:t>
            </a:r>
            <a:r>
              <a:rPr sz="700" spc="-5" dirty="0">
                <a:solidFill>
                  <a:srgbClr val="221915"/>
                </a:solidFill>
                <a:latin typeface="Microsoft Sans Serif"/>
                <a:cs typeface="Microsoft Sans Serif"/>
              </a:rPr>
              <a:t>es </a:t>
            </a:r>
            <a:r>
              <a:rPr sz="700" spc="20" dirty="0">
                <a:solidFill>
                  <a:srgbClr val="221915"/>
                </a:solidFill>
                <a:latin typeface="Microsoft Sans Serif"/>
                <a:cs typeface="Microsoft Sans Serif"/>
              </a:rPr>
              <a:t>alto</a:t>
            </a:r>
            <a:r>
              <a:rPr lang="es-AR" sz="700" spc="20" dirty="0">
                <a:solidFill>
                  <a:srgbClr val="221915"/>
                </a:solidFill>
                <a:latin typeface="Microsoft Sans Serif"/>
                <a:cs typeface="Microsoft Sans Serif"/>
              </a:rPr>
              <a:t>, </a:t>
            </a:r>
            <a:r>
              <a:rPr sz="700" dirty="0" err="1">
                <a:solidFill>
                  <a:srgbClr val="221915"/>
                </a:solidFill>
                <a:latin typeface="Microsoft Sans Serif"/>
                <a:cs typeface="Microsoft Sans Serif"/>
              </a:rPr>
              <a:t>si</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dos </a:t>
            </a:r>
            <a:r>
              <a:rPr sz="700" spc="15" dirty="0" err="1">
                <a:solidFill>
                  <a:srgbClr val="221915"/>
                </a:solidFill>
                <a:latin typeface="Microsoft Sans Serif"/>
                <a:cs typeface="Microsoft Sans Serif"/>
              </a:rPr>
              <a:t>dispositivos</a:t>
            </a:r>
            <a:r>
              <a:rPr sz="700" spc="15" dirty="0">
                <a:solidFill>
                  <a:srgbClr val="221915"/>
                </a:solidFill>
                <a:latin typeface="Microsoft Sans Serif"/>
                <a:cs typeface="Microsoft Sans Serif"/>
              </a:rPr>
              <a:t> </a:t>
            </a:r>
            <a:r>
              <a:rPr sz="700" spc="25" dirty="0">
                <a:solidFill>
                  <a:srgbClr val="221915"/>
                </a:solidFill>
                <a:latin typeface="Microsoft Sans Serif"/>
                <a:cs typeface="Microsoft Sans Serif"/>
              </a:rPr>
              <a:t>lo</a:t>
            </a:r>
            <a:r>
              <a:rPr lang="es-ES" sz="700" spc="2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detectan</a:t>
            </a:r>
            <a:r>
              <a:rPr lang="es-AR" sz="700" spc="2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el</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dispositivo </a:t>
            </a:r>
            <a:r>
              <a:rPr sz="700" spc="15" dirty="0">
                <a:solidFill>
                  <a:srgbClr val="221915"/>
                </a:solidFill>
                <a:latin typeface="Microsoft Sans Serif"/>
                <a:cs typeface="Microsoft Sans Serif"/>
              </a:rPr>
              <a:t>aguas </a:t>
            </a:r>
            <a:r>
              <a:rPr sz="700" spc="20" dirty="0">
                <a:solidFill>
                  <a:srgbClr val="221915"/>
                </a:solidFill>
                <a:latin typeface="Microsoft Sans Serif"/>
                <a:cs typeface="Microsoft Sans Serif"/>
              </a:rPr>
              <a:t>abajo </a:t>
            </a:r>
            <a:r>
              <a:rPr sz="700" spc="25" dirty="0">
                <a:solidFill>
                  <a:srgbClr val="221915"/>
                </a:solidFill>
                <a:latin typeface="Microsoft Sans Serif"/>
                <a:cs typeface="Microsoft Sans Serif"/>
              </a:rPr>
              <a:t>lo </a:t>
            </a:r>
            <a:r>
              <a:rPr sz="700" spc="30" dirty="0">
                <a:solidFill>
                  <a:srgbClr val="221915"/>
                </a:solidFill>
                <a:latin typeface="Microsoft Sans Serif"/>
                <a:cs typeface="Microsoft Sans Serif"/>
              </a:rPr>
              <a:t>limita </a:t>
            </a:r>
            <a:r>
              <a:rPr sz="700" spc="20" dirty="0">
                <a:solidFill>
                  <a:srgbClr val="221915"/>
                </a:solidFill>
                <a:latin typeface="Microsoft Sans Serif"/>
                <a:cs typeface="Microsoft Sans Serif"/>
              </a:rPr>
              <a:t>en </a:t>
            </a:r>
            <a:r>
              <a:rPr sz="700" spc="35" dirty="0">
                <a:solidFill>
                  <a:srgbClr val="221915"/>
                </a:solidFill>
                <a:latin typeface="Microsoft Sans Serif"/>
                <a:cs typeface="Microsoft Sans Serif"/>
              </a:rPr>
              <a:t>gran</a:t>
            </a:r>
            <a:r>
              <a:rPr lang="es-ES" sz="700" spc="3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medida</a:t>
            </a:r>
            <a:r>
              <a:rPr sz="700" spc="25" dirty="0">
                <a:solidFill>
                  <a:srgbClr val="221915"/>
                </a:solidFill>
                <a:latin typeface="Microsoft Sans Serif"/>
                <a:cs typeface="Microsoft Sans Serif"/>
              </a:rPr>
              <a:t>. </a:t>
            </a:r>
            <a:r>
              <a:rPr sz="700" spc="-10" dirty="0">
                <a:solidFill>
                  <a:srgbClr val="221915"/>
                </a:solidFill>
                <a:latin typeface="Microsoft Sans Serif"/>
                <a:cs typeface="Microsoft Sans Serif"/>
              </a:rPr>
              <a:t>La </a:t>
            </a:r>
            <a:r>
              <a:rPr sz="700" spc="25" dirty="0">
                <a:solidFill>
                  <a:srgbClr val="221915"/>
                </a:solidFill>
                <a:latin typeface="Microsoft Sans Serif"/>
                <a:cs typeface="Microsoft Sans Serif"/>
              </a:rPr>
              <a:t>energía </a:t>
            </a:r>
            <a:r>
              <a:rPr sz="700" spc="15" dirty="0">
                <a:solidFill>
                  <a:srgbClr val="221915"/>
                </a:solidFill>
                <a:latin typeface="Microsoft Sans Serif"/>
                <a:cs typeface="Microsoft Sans Serif"/>
              </a:rPr>
              <a:t>disipada </a:t>
            </a:r>
            <a:r>
              <a:rPr sz="700" spc="20" dirty="0">
                <a:solidFill>
                  <a:srgbClr val="221915"/>
                </a:solidFill>
                <a:latin typeface="Microsoft Sans Serif"/>
                <a:cs typeface="Microsoft Sans Serif"/>
              </a:rPr>
              <a:t>en </a:t>
            </a:r>
            <a:r>
              <a:rPr sz="700" spc="10" dirty="0">
                <a:solidFill>
                  <a:srgbClr val="221915"/>
                </a:solidFill>
                <a:latin typeface="Microsoft Sans Serif"/>
                <a:cs typeface="Microsoft Sans Serif"/>
              </a:rPr>
              <a:t>el </a:t>
            </a:r>
            <a:r>
              <a:rPr sz="700" spc="20" dirty="0">
                <a:solidFill>
                  <a:srgbClr val="221915"/>
                </a:solidFill>
                <a:latin typeface="Microsoft Sans Serif"/>
                <a:cs typeface="Microsoft Sans Serif"/>
              </a:rPr>
              <a:t>dispositivo </a:t>
            </a:r>
            <a:r>
              <a:rPr sz="700" spc="15" dirty="0" err="1">
                <a:solidFill>
                  <a:srgbClr val="221915"/>
                </a:solidFill>
                <a:latin typeface="Microsoft Sans Serif"/>
                <a:cs typeface="Microsoft Sans Serif"/>
              </a:rPr>
              <a:t>aguas</a:t>
            </a:r>
            <a:r>
              <a:rPr sz="700" spc="1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arriba</a:t>
            </a:r>
            <a:r>
              <a:rPr lang="es-ES" sz="700" spc="30"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insuficiente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provocar</a:t>
            </a:r>
            <a:r>
              <a:rPr sz="700" spc="-5" dirty="0">
                <a:solidFill>
                  <a:srgbClr val="221915"/>
                </a:solidFill>
                <a:latin typeface="Microsoft Sans Serif"/>
                <a:cs typeface="Microsoft Sans Serif"/>
              </a:rPr>
              <a:t> </a:t>
            </a:r>
            <a:r>
              <a:rPr sz="700" spc="10">
                <a:solidFill>
                  <a:srgbClr val="221915"/>
                </a:solidFill>
                <a:latin typeface="Microsoft Sans Serif"/>
                <a:cs typeface="Microsoft Sans Serif"/>
              </a:rPr>
              <a:t>su</a:t>
            </a:r>
            <a:r>
              <a:rPr sz="700" spc="-5">
                <a:solidFill>
                  <a:srgbClr val="221915"/>
                </a:solidFill>
                <a:latin typeface="Microsoft Sans Serif"/>
                <a:cs typeface="Microsoft Sans Serif"/>
              </a:rPr>
              <a:t> </a:t>
            </a:r>
            <a:r>
              <a:rPr sz="700" spc="20" smtClean="0">
                <a:solidFill>
                  <a:srgbClr val="221915"/>
                </a:solidFill>
                <a:latin typeface="Microsoft Sans Serif"/>
                <a:cs typeface="Microsoft Sans Serif"/>
              </a:rPr>
              <a:t>disparo</a:t>
            </a:r>
            <a:r>
              <a:rPr lang="es-AR" sz="700" spc="20" dirty="0" smtClean="0">
                <a:solidFill>
                  <a:srgbClr val="221915"/>
                </a:solidFill>
                <a:latin typeface="Microsoft Sans Serif"/>
                <a:cs typeface="Microsoft Sans Serif"/>
              </a:rPr>
              <a:t>: </a:t>
            </a:r>
            <a:r>
              <a:rPr sz="700" spc="15" smtClean="0">
                <a:solidFill>
                  <a:srgbClr val="221915"/>
                </a:solidFill>
                <a:latin typeface="Microsoft Sans Serif"/>
                <a:cs typeface="Microsoft Sans Serif"/>
              </a:rPr>
              <a:t>existe</a:t>
            </a:r>
            <a:r>
              <a:rPr sz="700" smtClean="0">
                <a:solidFill>
                  <a:srgbClr val="221915"/>
                </a:solidFill>
                <a:latin typeface="Microsoft Sans Serif"/>
                <a:cs typeface="Microsoft Sans Serif"/>
              </a:rPr>
              <a:t> </a:t>
            </a:r>
            <a:r>
              <a:rPr sz="700" spc="15" dirty="0" err="1">
                <a:solidFill>
                  <a:srgbClr val="221915"/>
                </a:solidFill>
                <a:latin typeface="Microsoft Sans Serif"/>
                <a:cs typeface="Microsoft Sans Serif"/>
              </a:rPr>
              <a:t>selectividad</a:t>
            </a:r>
            <a:r>
              <a:rPr lang="es-ES" sz="700" spc="15" dirty="0">
                <a:solidFill>
                  <a:srgbClr val="221915"/>
                </a:solidFill>
                <a:latin typeface="Microsoft Sans Serif"/>
                <a:cs typeface="Microsoft Sans Serif"/>
              </a:rPr>
              <a:t> </a:t>
            </a:r>
            <a:r>
              <a:rPr sz="700" spc="-5" dirty="0">
                <a:solidFill>
                  <a:srgbClr val="221915"/>
                </a:solidFill>
                <a:latin typeface="Microsoft Sans Serif"/>
                <a:cs typeface="Microsoft Sans Serif"/>
              </a:rPr>
              <a:t>sea</a:t>
            </a:r>
            <a:r>
              <a:rP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cual</a:t>
            </a:r>
            <a:r>
              <a:rPr sz="700" spc="-5" dirty="0">
                <a:solidFill>
                  <a:srgbClr val="221915"/>
                </a:solidFill>
                <a:latin typeface="Microsoft Sans Serif"/>
                <a:cs typeface="Microsoft Sans Serif"/>
              </a:rPr>
              <a:t> sea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valor</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cortocircuito.</a:t>
            </a:r>
            <a:endParaRPr sz="700" dirty="0">
              <a:latin typeface="Microsoft Sans Serif"/>
              <a:cs typeface="Microsoft Sans Serif"/>
            </a:endParaRPr>
          </a:p>
          <a:p>
            <a:pPr>
              <a:spcBef>
                <a:spcPts val="20"/>
              </a:spcBef>
            </a:pPr>
            <a:endParaRPr sz="1150" dirty="0">
              <a:latin typeface="Microsoft Sans Serif"/>
              <a:cs typeface="Microsoft Sans Serif"/>
            </a:endParaRPr>
          </a:p>
          <a:p>
            <a:pPr marL="12700" marR="313690">
              <a:lnSpc>
                <a:spcPct val="135400"/>
              </a:lnSpc>
            </a:pPr>
            <a:r>
              <a:rPr sz="800" spc="-15" dirty="0">
                <a:solidFill>
                  <a:srgbClr val="221915"/>
                </a:solidFill>
                <a:latin typeface="Microsoft Sans Serif"/>
                <a:cs typeface="Microsoft Sans Serif"/>
              </a:rPr>
              <a:t>La </a:t>
            </a:r>
            <a:r>
              <a:rPr sz="800" spc="30" dirty="0">
                <a:solidFill>
                  <a:srgbClr val="221915"/>
                </a:solidFill>
                <a:latin typeface="Microsoft Sans Serif"/>
                <a:cs typeface="Microsoft Sans Serif"/>
              </a:rPr>
              <a:t>gama </a:t>
            </a:r>
            <a:r>
              <a:rPr sz="800" spc="25" dirty="0">
                <a:solidFill>
                  <a:srgbClr val="221915"/>
                </a:solidFill>
                <a:latin typeface="Microsoft Sans Serif"/>
                <a:cs typeface="Microsoft Sans Serif"/>
              </a:rPr>
              <a:t>ha </a:t>
            </a:r>
            <a:r>
              <a:rPr sz="800" spc="20" dirty="0">
                <a:solidFill>
                  <a:srgbClr val="221915"/>
                </a:solidFill>
                <a:latin typeface="Microsoft Sans Serif"/>
                <a:cs typeface="Microsoft Sans Serif"/>
              </a:rPr>
              <a:t>sido diseñada </a:t>
            </a:r>
            <a:r>
              <a:rPr sz="800" spc="25" dirty="0">
                <a:solidFill>
                  <a:srgbClr val="221915"/>
                </a:solidFill>
                <a:latin typeface="Microsoft Sans Serif"/>
                <a:cs typeface="Microsoft Sans Serif"/>
              </a:rPr>
              <a:t>para </a:t>
            </a:r>
            <a:r>
              <a:rPr sz="800" spc="30" dirty="0" err="1">
                <a:solidFill>
                  <a:srgbClr val="221915"/>
                </a:solidFill>
                <a:latin typeface="Microsoft Sans Serif"/>
                <a:cs typeface="Microsoft Sans Serif"/>
              </a:rPr>
              <a:t>garantizar</a:t>
            </a:r>
            <a:r>
              <a:rPr sz="800" spc="30"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lang="es-ES" sz="800" spc="10"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selectividad</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energética</a:t>
            </a:r>
            <a:r>
              <a:rPr sz="800" spc="-5" dirty="0">
                <a:solidFill>
                  <a:srgbClr val="221915"/>
                </a:solidFill>
                <a:latin typeface="Microsoft Sans Serif"/>
                <a:cs typeface="Microsoft Sans Serif"/>
              </a:rPr>
              <a:t> </a:t>
            </a:r>
            <a:r>
              <a:rPr sz="800" spc="35" dirty="0">
                <a:solidFill>
                  <a:srgbClr val="221915"/>
                </a:solidFill>
                <a:latin typeface="Microsoft Sans Serif"/>
                <a:cs typeface="Microsoft Sans Serif"/>
              </a:rPr>
              <a:t>entre</a:t>
            </a:r>
            <a:r>
              <a:rPr sz="800" dirty="0">
                <a:solidFill>
                  <a:srgbClr val="221915"/>
                </a:solidFill>
                <a:latin typeface="Microsoft Sans Serif"/>
                <a:cs typeface="Microsoft Sans Serif"/>
              </a:rPr>
              <a:t> </a:t>
            </a:r>
            <a:r>
              <a:rPr sz="800" spc="-5" dirty="0">
                <a:solidFill>
                  <a:srgbClr val="221915"/>
                </a:solidFill>
                <a:latin typeface="Microsoft Sans Serif"/>
                <a:cs typeface="Microsoft Sans Serif"/>
              </a:rPr>
              <a:t>NSX630/NSX250/</a:t>
            </a:r>
            <a:r>
              <a:rPr lang="es-ES"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NSX100</a:t>
            </a:r>
            <a:r>
              <a:rPr sz="800" spc="-10" dirty="0">
                <a:solidFill>
                  <a:srgbClr val="221915"/>
                </a:solidFill>
                <a:latin typeface="Microsoft Sans Serif"/>
                <a:cs typeface="Microsoft Sans Serif"/>
              </a:rPr>
              <a:t> </a:t>
            </a:r>
            <a:r>
              <a:rPr sz="800" spc="35" dirty="0">
                <a:solidFill>
                  <a:srgbClr val="221915"/>
                </a:solidFill>
                <a:latin typeface="Microsoft Sans Serif"/>
                <a:cs typeface="Microsoft Sans Serif"/>
              </a:rPr>
              <a:t>o</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NSX400/NSX160.</a:t>
            </a:r>
            <a:endParaRPr sz="800" dirty="0">
              <a:latin typeface="Microsoft Sans Serif"/>
              <a:cs typeface="Microsoft Sans Serif"/>
            </a:endParaRPr>
          </a:p>
        </p:txBody>
      </p:sp>
      <p:sp>
        <p:nvSpPr>
          <p:cNvPr id="306" name="object 306"/>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43</a:t>
            </a:r>
            <a:endParaRPr sz="900">
              <a:latin typeface="Microsoft Sans Serif"/>
              <a:cs typeface="Microsoft Sans Serif"/>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21527" y="5029200"/>
            <a:ext cx="6638544" cy="4114800"/>
          </a:xfrm>
          <a:prstGeom prst="rect">
            <a:avLst/>
          </a:prstGeom>
        </p:spPr>
      </p:pic>
      <p:sp>
        <p:nvSpPr>
          <p:cNvPr id="3" name="object 3"/>
          <p:cNvSpPr txBox="1"/>
          <p:nvPr/>
        </p:nvSpPr>
        <p:spPr>
          <a:xfrm>
            <a:off x="5608827" y="1196928"/>
            <a:ext cx="5219700" cy="1504950"/>
          </a:xfrm>
          <a:prstGeom prst="rect">
            <a:avLst/>
          </a:prstGeom>
        </p:spPr>
        <p:txBody>
          <a:bodyPr vert="horz" wrap="square" lIns="0" tIns="12700" rIns="0" bIns="0" rtlCol="0">
            <a:spAutoFit/>
          </a:bodyPr>
          <a:lstStyle/>
          <a:p>
            <a:pPr marL="12700" marR="1473835">
              <a:lnSpc>
                <a:spcPct val="113999"/>
              </a:lnSpc>
              <a:spcBef>
                <a:spcPts val="100"/>
              </a:spcBef>
            </a:pPr>
            <a:r>
              <a:rPr sz="950" spc="10" dirty="0">
                <a:solidFill>
                  <a:srgbClr val="3DCC58"/>
                </a:solidFill>
                <a:latin typeface="Microsoft Sans Serif"/>
                <a:cs typeface="Microsoft Sans Serif"/>
              </a:rPr>
              <a:t>Selectividad</a:t>
            </a:r>
            <a:r>
              <a:rPr sz="950" spc="-10" dirty="0">
                <a:solidFill>
                  <a:srgbClr val="3DCC58"/>
                </a:solidFill>
                <a:latin typeface="Microsoft Sans Serif"/>
                <a:cs typeface="Microsoft Sans Serif"/>
              </a:rPr>
              <a:t> </a:t>
            </a:r>
            <a:r>
              <a:rPr sz="950" spc="45" dirty="0">
                <a:solidFill>
                  <a:srgbClr val="3DCC58"/>
                </a:solidFill>
                <a:latin typeface="Microsoft Sans Serif"/>
                <a:cs typeface="Microsoft Sans Serif"/>
              </a:rPr>
              <a:t>entre</a:t>
            </a:r>
            <a:r>
              <a:rPr sz="950" spc="-10" dirty="0">
                <a:solidFill>
                  <a:srgbClr val="3DCC58"/>
                </a:solidFill>
                <a:latin typeface="Microsoft Sans Serif"/>
                <a:cs typeface="Microsoft Sans Serif"/>
              </a:rPr>
              <a:t> </a:t>
            </a:r>
            <a:r>
              <a:rPr sz="950" spc="20" dirty="0">
                <a:solidFill>
                  <a:srgbClr val="3DCC58"/>
                </a:solidFill>
                <a:latin typeface="Microsoft Sans Serif"/>
                <a:cs typeface="Microsoft Sans Serif"/>
              </a:rPr>
              <a:t>MasterPact</a:t>
            </a:r>
            <a:r>
              <a:rPr sz="950" spc="-10" dirty="0">
                <a:solidFill>
                  <a:srgbClr val="3DCC58"/>
                </a:solidFill>
                <a:latin typeface="Microsoft Sans Serif"/>
                <a:cs typeface="Microsoft Sans Serif"/>
              </a:rPr>
              <a:t> </a:t>
            </a:r>
            <a:r>
              <a:rPr sz="950" spc="45" dirty="0">
                <a:solidFill>
                  <a:srgbClr val="3DCC58"/>
                </a:solidFill>
                <a:latin typeface="Microsoft Sans Serif"/>
                <a:cs typeface="Microsoft Sans Serif"/>
              </a:rPr>
              <a:t>o</a:t>
            </a:r>
            <a:r>
              <a:rPr sz="950" spc="-10" dirty="0">
                <a:solidFill>
                  <a:srgbClr val="3DCC58"/>
                </a:solidFill>
                <a:latin typeface="Microsoft Sans Serif"/>
                <a:cs typeface="Microsoft Sans Serif"/>
              </a:rPr>
              <a:t> ComPacT </a:t>
            </a:r>
            <a:r>
              <a:rPr sz="950" spc="-40" dirty="0">
                <a:solidFill>
                  <a:srgbClr val="3DCC58"/>
                </a:solidFill>
                <a:latin typeface="Microsoft Sans Serif"/>
                <a:cs typeface="Microsoft Sans Serif"/>
              </a:rPr>
              <a:t>NS</a:t>
            </a:r>
            <a:r>
              <a:rPr sz="950" spc="-10" dirty="0">
                <a:solidFill>
                  <a:srgbClr val="3DCC58"/>
                </a:solidFill>
                <a:latin typeface="Microsoft Sans Serif"/>
                <a:cs typeface="Microsoft Sans Serif"/>
              </a:rPr>
              <a:t> </a:t>
            </a:r>
            <a:r>
              <a:rPr sz="950" spc="-215" dirty="0">
                <a:solidFill>
                  <a:srgbClr val="3DCC58"/>
                </a:solidFill>
                <a:latin typeface="Lucida Sans Unicode"/>
                <a:cs typeface="Lucida Sans Unicode"/>
              </a:rPr>
              <a:t>≥</a:t>
            </a:r>
            <a:r>
              <a:rPr sz="950" spc="-135" dirty="0">
                <a:solidFill>
                  <a:srgbClr val="3DCC58"/>
                </a:solidFill>
                <a:latin typeface="Lucida Sans Unicode"/>
                <a:cs typeface="Lucida Sans Unicode"/>
              </a:rPr>
              <a:t> </a:t>
            </a:r>
            <a:r>
              <a:rPr sz="950" spc="15" dirty="0">
                <a:solidFill>
                  <a:srgbClr val="3DCC58"/>
                </a:solidFill>
                <a:latin typeface="Microsoft Sans Serif"/>
                <a:cs typeface="Microsoft Sans Serif"/>
              </a:rPr>
              <a:t>630</a:t>
            </a:r>
            <a:r>
              <a:rPr sz="950" spc="-10" dirty="0">
                <a:solidFill>
                  <a:srgbClr val="3DCC58"/>
                </a:solidFill>
                <a:latin typeface="Microsoft Sans Serif"/>
                <a:cs typeface="Microsoft Sans Serif"/>
              </a:rPr>
              <a:t> </a:t>
            </a:r>
            <a:r>
              <a:rPr sz="950" spc="-30" dirty="0">
                <a:solidFill>
                  <a:srgbClr val="3DCC58"/>
                </a:solidFill>
                <a:latin typeface="Microsoft Sans Serif"/>
                <a:cs typeface="Microsoft Sans Serif"/>
              </a:rPr>
              <a:t>A</a:t>
            </a:r>
            <a:r>
              <a:rPr sz="950" spc="-10" dirty="0">
                <a:solidFill>
                  <a:srgbClr val="3DCC58"/>
                </a:solidFill>
                <a:latin typeface="Microsoft Sans Serif"/>
                <a:cs typeface="Microsoft Sans Serif"/>
              </a:rPr>
              <a:t> </a:t>
            </a:r>
            <a:r>
              <a:rPr sz="950" spc="20" dirty="0" err="1">
                <a:solidFill>
                  <a:srgbClr val="3DCC58"/>
                </a:solidFill>
                <a:latin typeface="Microsoft Sans Serif"/>
                <a:cs typeface="Microsoft Sans Serif"/>
              </a:rPr>
              <a:t>aguas</a:t>
            </a:r>
            <a:r>
              <a:rPr sz="950" spc="-10" dirty="0">
                <a:solidFill>
                  <a:srgbClr val="3DCC58"/>
                </a:solidFill>
                <a:latin typeface="Microsoft Sans Serif"/>
                <a:cs typeface="Microsoft Sans Serif"/>
              </a:rPr>
              <a:t> </a:t>
            </a:r>
            <a:r>
              <a:rPr sz="950" spc="40" dirty="0" err="1">
                <a:solidFill>
                  <a:srgbClr val="3DCC58"/>
                </a:solidFill>
                <a:latin typeface="Microsoft Sans Serif"/>
                <a:cs typeface="Microsoft Sans Serif"/>
              </a:rPr>
              <a:t>arriba</a:t>
            </a:r>
            <a:r>
              <a:rPr lang="es-ES" sz="950" spc="40" dirty="0">
                <a:solidFill>
                  <a:srgbClr val="3DCC58"/>
                </a:solidFill>
                <a:latin typeface="Microsoft Sans Serif"/>
                <a:cs typeface="Microsoft Sans Serif"/>
              </a:rPr>
              <a:t> </a:t>
            </a:r>
            <a:r>
              <a:rPr sz="950" spc="5" dirty="0">
                <a:solidFill>
                  <a:srgbClr val="3DCC58"/>
                </a:solidFill>
                <a:latin typeface="Microsoft Sans Serif"/>
                <a:cs typeface="Microsoft Sans Serif"/>
              </a:rPr>
              <a:t>y</a:t>
            </a:r>
            <a:r>
              <a:rPr sz="950" spc="-10" dirty="0">
                <a:solidFill>
                  <a:srgbClr val="3DCC58"/>
                </a:solidFill>
                <a:latin typeface="Microsoft Sans Serif"/>
                <a:cs typeface="Microsoft Sans Serif"/>
              </a:rPr>
              <a:t> ComPacT </a:t>
            </a:r>
            <a:r>
              <a:rPr sz="950" spc="-55" dirty="0">
                <a:solidFill>
                  <a:srgbClr val="3DCC58"/>
                </a:solidFill>
                <a:latin typeface="Microsoft Sans Serif"/>
                <a:cs typeface="Microsoft Sans Serif"/>
              </a:rPr>
              <a:t>NSX</a:t>
            </a:r>
            <a:r>
              <a:rPr sz="950" spc="-10" dirty="0">
                <a:solidFill>
                  <a:srgbClr val="3DCC58"/>
                </a:solidFill>
                <a:latin typeface="Microsoft Sans Serif"/>
                <a:cs typeface="Microsoft Sans Serif"/>
              </a:rPr>
              <a:t> </a:t>
            </a:r>
            <a:r>
              <a:rPr sz="950" spc="20" dirty="0">
                <a:solidFill>
                  <a:srgbClr val="3DCC58"/>
                </a:solidFill>
                <a:latin typeface="Microsoft Sans Serif"/>
                <a:cs typeface="Microsoft Sans Serif"/>
              </a:rPr>
              <a:t>aguas</a:t>
            </a:r>
            <a:r>
              <a:rPr sz="950" spc="-10" dirty="0">
                <a:solidFill>
                  <a:srgbClr val="3DCC58"/>
                </a:solidFill>
                <a:latin typeface="Microsoft Sans Serif"/>
                <a:cs typeface="Microsoft Sans Serif"/>
              </a:rPr>
              <a:t> </a:t>
            </a:r>
            <a:r>
              <a:rPr sz="950" spc="25" dirty="0">
                <a:solidFill>
                  <a:srgbClr val="3DCC58"/>
                </a:solidFill>
                <a:latin typeface="Microsoft Sans Serif"/>
                <a:cs typeface="Microsoft Sans Serif"/>
              </a:rPr>
              <a:t>abajo</a:t>
            </a:r>
            <a:endParaRPr sz="950" dirty="0">
              <a:latin typeface="Microsoft Sans Serif"/>
              <a:cs typeface="Microsoft Sans Serif"/>
            </a:endParaRPr>
          </a:p>
          <a:p>
            <a:pPr marL="12700" marR="5080">
              <a:lnSpc>
                <a:spcPts val="1300"/>
              </a:lnSpc>
              <a:spcBef>
                <a:spcPts val="70"/>
              </a:spcBef>
            </a:pPr>
            <a:r>
              <a:rPr sz="750" dirty="0">
                <a:solidFill>
                  <a:srgbClr val="221915"/>
                </a:solidFill>
                <a:latin typeface="Microsoft Sans Serif"/>
                <a:cs typeface="Microsoft Sans Serif"/>
              </a:rPr>
              <a:t>Gracias a </a:t>
            </a:r>
            <a:r>
              <a:rPr sz="750" spc="5" dirty="0">
                <a:solidFill>
                  <a:srgbClr val="221915"/>
                </a:solidFill>
                <a:latin typeface="Microsoft Sans Serif"/>
                <a:cs typeface="Microsoft Sans Serif"/>
              </a:rPr>
              <a:t>sus </a:t>
            </a:r>
            <a:r>
              <a:rPr sz="750" spc="20" dirty="0">
                <a:solidFill>
                  <a:srgbClr val="221915"/>
                </a:solidFill>
                <a:latin typeface="Microsoft Sans Serif"/>
                <a:cs typeface="Microsoft Sans Serif"/>
              </a:rPr>
              <a:t>unidades </a:t>
            </a:r>
            <a:r>
              <a:rPr sz="750" spc="25" dirty="0">
                <a:solidFill>
                  <a:srgbClr val="221915"/>
                </a:solidFill>
                <a:latin typeface="Microsoft Sans Serif"/>
                <a:cs typeface="Microsoft Sans Serif"/>
              </a:rPr>
              <a:t>de </a:t>
            </a:r>
            <a:r>
              <a:rPr sz="750" spc="35" dirty="0">
                <a:solidFill>
                  <a:srgbClr val="221915"/>
                </a:solidFill>
                <a:latin typeface="Microsoft Sans Serif"/>
                <a:cs typeface="Microsoft Sans Serif"/>
              </a:rPr>
              <a:t>control </a:t>
            </a:r>
            <a:r>
              <a:rPr sz="750" spc="25" dirty="0">
                <a:solidFill>
                  <a:srgbClr val="221915"/>
                </a:solidFill>
                <a:latin typeface="Microsoft Sans Serif"/>
                <a:cs typeface="Microsoft Sans Serif"/>
              </a:rPr>
              <a:t>de </a:t>
            </a:r>
            <a:r>
              <a:rPr sz="750" spc="30" dirty="0">
                <a:solidFill>
                  <a:srgbClr val="221915"/>
                </a:solidFill>
                <a:latin typeface="Microsoft Sans Serif"/>
                <a:cs typeface="Microsoft Sans Serif"/>
              </a:rPr>
              <a:t>alto </a:t>
            </a:r>
            <a:r>
              <a:rPr sz="750" spc="35" dirty="0">
                <a:solidFill>
                  <a:srgbClr val="221915"/>
                </a:solidFill>
                <a:latin typeface="Microsoft Sans Serif"/>
                <a:cs typeface="Microsoft Sans Serif"/>
              </a:rPr>
              <a:t>rendimiento </a:t>
            </a:r>
            <a:r>
              <a:rPr sz="750" spc="5" dirty="0">
                <a:solidFill>
                  <a:srgbClr val="221915"/>
                </a:solidFill>
                <a:latin typeface="Microsoft Sans Serif"/>
                <a:cs typeface="Microsoft Sans Serif"/>
              </a:rPr>
              <a:t>y </a:t>
            </a:r>
            <a:r>
              <a:rPr sz="750" dirty="0">
                <a:solidFill>
                  <a:srgbClr val="221915"/>
                </a:solidFill>
                <a:latin typeface="Microsoft Sans Serif"/>
                <a:cs typeface="Microsoft Sans Serif"/>
              </a:rPr>
              <a:t>a </a:t>
            </a:r>
            <a:r>
              <a:rPr sz="750" spc="45" dirty="0">
                <a:solidFill>
                  <a:srgbClr val="221915"/>
                </a:solidFill>
                <a:latin typeface="Microsoft Sans Serif"/>
                <a:cs typeface="Microsoft Sans Serif"/>
              </a:rPr>
              <a:t>un </a:t>
            </a:r>
            <a:r>
              <a:rPr sz="750" spc="20">
                <a:solidFill>
                  <a:srgbClr val="221915"/>
                </a:solidFill>
                <a:latin typeface="Microsoft Sans Serif"/>
                <a:cs typeface="Microsoft Sans Serif"/>
              </a:rPr>
              <a:t>diseño </a:t>
            </a:r>
            <a:r>
              <a:rPr sz="750" spc="40" smtClean="0">
                <a:solidFill>
                  <a:srgbClr val="221915"/>
                </a:solidFill>
                <a:latin typeface="Microsoft Sans Serif"/>
                <a:cs typeface="Microsoft Sans Serif"/>
              </a:rPr>
              <a:t>mu</a:t>
            </a:r>
            <a:r>
              <a:rPr lang="es-AR" sz="750" spc="40" dirty="0" smtClean="0">
                <a:solidFill>
                  <a:srgbClr val="221915"/>
                </a:solidFill>
                <a:latin typeface="Microsoft Sans Serif"/>
                <a:cs typeface="Microsoft Sans Serif"/>
              </a:rPr>
              <a:t>e i</a:t>
            </a:r>
            <a:r>
              <a:rPr sz="750" spc="25" smtClean="0">
                <a:solidFill>
                  <a:srgbClr val="221915"/>
                </a:solidFill>
                <a:latin typeface="Microsoft Sans Serif"/>
                <a:cs typeface="Microsoft Sans Serif"/>
              </a:rPr>
              <a:t>nnovador</a:t>
            </a:r>
            <a:r>
              <a:rPr lang="es-AR"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los </a:t>
            </a:r>
            <a:r>
              <a:rPr sz="750" spc="20" dirty="0">
                <a:solidFill>
                  <a:srgbClr val="221915"/>
                </a:solidFill>
                <a:latin typeface="Microsoft Sans Serif"/>
                <a:cs typeface="Microsoft Sans Serif"/>
              </a:rPr>
              <a:t>dispositivos </a:t>
            </a:r>
            <a:r>
              <a:rPr sz="750" spc="15" dirty="0" err="1">
                <a:solidFill>
                  <a:srgbClr val="221915"/>
                </a:solidFill>
                <a:latin typeface="Microsoft Sans Serif"/>
                <a:cs typeface="Microsoft Sans Serif"/>
              </a:rPr>
              <a:t>MasterPact</a:t>
            </a:r>
            <a:r>
              <a:rP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lang="es-ES" sz="750" spc="5"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ComPacT</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NS</a:t>
            </a:r>
            <a:r>
              <a:rPr sz="750" dirty="0">
                <a:solidFill>
                  <a:srgbClr val="221915"/>
                </a:solidFill>
                <a:latin typeface="Microsoft Sans Serif"/>
                <a:cs typeface="Microsoft Sans Serif"/>
              </a:rPr>
              <a:t> </a:t>
            </a:r>
            <a:r>
              <a:rPr sz="750" spc="-170" dirty="0">
                <a:solidFill>
                  <a:srgbClr val="221915"/>
                </a:solidFill>
                <a:latin typeface="Lucida Sans Unicode"/>
                <a:cs typeface="Lucida Sans Unicode"/>
              </a:rPr>
              <a:t>≥</a:t>
            </a:r>
            <a:r>
              <a:rPr sz="750" spc="-105" dirty="0">
                <a:solidFill>
                  <a:srgbClr val="221915"/>
                </a:solidFill>
                <a:latin typeface="Lucida Sans Unicode"/>
                <a:cs typeface="Lucida Sans Unicode"/>
              </a:rPr>
              <a:t> </a:t>
            </a:r>
            <a:r>
              <a:rPr sz="750" spc="10" dirty="0">
                <a:solidFill>
                  <a:srgbClr val="221915"/>
                </a:solidFill>
                <a:latin typeface="Microsoft Sans Serif"/>
                <a:cs typeface="Microsoft Sans Serif"/>
              </a:rPr>
              <a:t>630</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A</a:t>
            </a:r>
            <a:r>
              <a:rPr sz="75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ofrecen</a:t>
            </a:r>
            <a:r>
              <a:rPr lang="es-AR" sz="750" spc="2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serie</a:t>
            </a:r>
            <a:r>
              <a:rPr lang="es-AR" sz="750" spc="10"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nivel</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muy</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alto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ComPacT</a:t>
            </a:r>
            <a:r>
              <a:rPr sz="750" dirty="0">
                <a:solidFill>
                  <a:srgbClr val="221915"/>
                </a:solidFill>
                <a:latin typeface="Microsoft Sans Serif"/>
                <a:cs typeface="Microsoft Sans Serif"/>
              </a:rPr>
              <a:t> </a:t>
            </a:r>
            <a:r>
              <a:rPr sz="750" spc="-45" dirty="0">
                <a:solidFill>
                  <a:srgbClr val="221915"/>
                </a:solidFill>
                <a:latin typeface="Microsoft Sans Serif"/>
                <a:cs typeface="Microsoft Sans Serif"/>
              </a:rPr>
              <a:t>NSX</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conectado</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hasta</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630</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A.</a:t>
            </a:r>
            <a:r>
              <a:rPr lang="es-ES" sz="750" spc="-15" dirty="0">
                <a:solidFill>
                  <a:srgbClr val="221915"/>
                </a:solidFill>
                <a:latin typeface="Microsoft Sans Serif"/>
                <a:cs typeface="Microsoft Sans Serif"/>
              </a:rPr>
              <a:t> </a:t>
            </a:r>
            <a:r>
              <a:rPr sz="750" dirty="0" err="1">
                <a:solidFill>
                  <a:srgbClr val="221915"/>
                </a:solidFill>
                <a:latin typeface="Microsoft Sans Serif"/>
                <a:cs typeface="Microsoft Sans Serif"/>
              </a:rPr>
              <a:t>Respete</a:t>
            </a:r>
            <a:r>
              <a:rPr sz="750" dirty="0">
                <a:solidFill>
                  <a:srgbClr val="221915"/>
                </a:solidFill>
                <a:latin typeface="Microsoft Sans Serif"/>
                <a:cs typeface="Microsoft Sans Serif"/>
              </a:rPr>
              <a:t> las </a:t>
            </a:r>
            <a:r>
              <a:rPr sz="750" spc="20" dirty="0">
                <a:solidFill>
                  <a:srgbClr val="221915"/>
                </a:solidFill>
                <a:latin typeface="Microsoft Sans Serif"/>
                <a:cs typeface="Microsoft Sans Serif"/>
              </a:rPr>
              <a:t>reglas </a:t>
            </a:r>
            <a:r>
              <a:rPr sz="750" dirty="0">
                <a:solidFill>
                  <a:srgbClr val="221915"/>
                </a:solidFill>
                <a:latin typeface="Microsoft Sans Serif"/>
                <a:cs typeface="Microsoft Sans Serif"/>
              </a:rPr>
              <a:t>básicas </a:t>
            </a:r>
            <a:r>
              <a:rPr sz="750" spc="25" dirty="0">
                <a:solidFill>
                  <a:srgbClr val="221915"/>
                </a:solidFill>
                <a:latin typeface="Microsoft Sans Serif"/>
                <a:cs typeface="Microsoft Sans Serif"/>
              </a:rPr>
              <a:t>de </a:t>
            </a:r>
            <a:r>
              <a:rPr sz="750" spc="15" dirty="0">
                <a:solidFill>
                  <a:srgbClr val="221915"/>
                </a:solidFill>
                <a:latin typeface="Microsoft Sans Serif"/>
                <a:cs typeface="Microsoft Sans Serif"/>
              </a:rPr>
              <a:t>selectividad </a:t>
            </a:r>
            <a:r>
              <a:rPr sz="750" spc="25" dirty="0">
                <a:solidFill>
                  <a:srgbClr val="221915"/>
                </a:solidFill>
                <a:latin typeface="Microsoft Sans Serif"/>
                <a:cs typeface="Microsoft Sans Serif"/>
              </a:rPr>
              <a:t>en </a:t>
            </a:r>
            <a:r>
              <a:rPr sz="750" dirty="0">
                <a:solidFill>
                  <a:srgbClr val="221915"/>
                </a:solidFill>
                <a:latin typeface="Microsoft Sans Serif"/>
                <a:cs typeface="Microsoft Sans Serif"/>
              </a:rPr>
              <a:t>caso </a:t>
            </a:r>
            <a:r>
              <a:rPr sz="750" spc="25" dirty="0">
                <a:solidFill>
                  <a:srgbClr val="221915"/>
                </a:solidFill>
                <a:latin typeface="Microsoft Sans Serif"/>
                <a:cs typeface="Microsoft Sans Serif"/>
              </a:rPr>
              <a:t>de </a:t>
            </a:r>
            <a:r>
              <a:rPr sz="750" spc="20" dirty="0">
                <a:solidFill>
                  <a:srgbClr val="221915"/>
                </a:solidFill>
                <a:latin typeface="Microsoft Sans Serif"/>
                <a:cs typeface="Microsoft Sans Serif"/>
              </a:rPr>
              <a:t>sobrecarga. </a:t>
            </a:r>
            <a:r>
              <a:rPr sz="750" spc="5" dirty="0">
                <a:solidFill>
                  <a:srgbClr val="221915"/>
                </a:solidFill>
                <a:latin typeface="Microsoft Sans Serif"/>
                <a:cs typeface="Microsoft Sans Serif"/>
              </a:rPr>
              <a:t>y </a:t>
            </a:r>
            <a:r>
              <a:rPr sz="750" spc="25" dirty="0" err="1">
                <a:solidFill>
                  <a:srgbClr val="221915"/>
                </a:solidFill>
                <a:latin typeface="Microsoft Sans Serif"/>
                <a:cs typeface="Microsoft Sans Serif"/>
              </a:rPr>
              <a:t>cortocircuito</a:t>
            </a:r>
            <a:r>
              <a:rPr lang="es-AR" sz="750" spc="25" dirty="0">
                <a:solidFill>
                  <a:srgbClr val="221915"/>
                </a:solidFill>
                <a:latin typeface="Microsoft Sans Serif"/>
                <a:cs typeface="Microsoft Sans Serif"/>
              </a:rPr>
              <a:t>, </a:t>
            </a:r>
            <a:r>
              <a:rPr sz="750" spc="35" dirty="0">
                <a:solidFill>
                  <a:srgbClr val="221915"/>
                </a:solidFill>
                <a:latin typeface="Microsoft Sans Serif"/>
                <a:cs typeface="Microsoft Sans Serif"/>
              </a:rPr>
              <a:t>o comprobar </a:t>
            </a:r>
            <a:r>
              <a:rPr sz="750" spc="30" dirty="0">
                <a:solidFill>
                  <a:srgbClr val="221915"/>
                </a:solidFill>
                <a:latin typeface="Microsoft Sans Serif"/>
                <a:cs typeface="Microsoft Sans Serif"/>
              </a:rPr>
              <a:t>que </a:t>
            </a:r>
            <a:r>
              <a:rPr sz="750" dirty="0">
                <a:solidFill>
                  <a:srgbClr val="221915"/>
                </a:solidFill>
                <a:latin typeface="Microsoft Sans Serif"/>
                <a:cs typeface="Microsoft Sans Serif"/>
              </a:rPr>
              <a:t>las </a:t>
            </a:r>
            <a:r>
              <a:rPr sz="750" spc="10" dirty="0">
                <a:solidFill>
                  <a:srgbClr val="221915"/>
                </a:solidFill>
                <a:latin typeface="Microsoft Sans Serif"/>
                <a:cs typeface="Microsoft Sans Serif"/>
              </a:rPr>
              <a:t>curvas </a:t>
            </a:r>
            <a:r>
              <a:rPr sz="750" spc="40" dirty="0">
                <a:solidFill>
                  <a:srgbClr val="221915"/>
                </a:solidFill>
                <a:latin typeface="Microsoft Sans Serif"/>
                <a:cs typeface="Microsoft Sans Serif"/>
              </a:rPr>
              <a:t>no </a:t>
            </a:r>
            <a:r>
              <a:rPr sz="750" spc="-5" dirty="0">
                <a:solidFill>
                  <a:srgbClr val="221915"/>
                </a:solidFill>
                <a:latin typeface="Microsoft Sans Serif"/>
                <a:cs typeface="Microsoft Sans Serif"/>
              </a:rPr>
              <a:t>se</a:t>
            </a:r>
            <a:r>
              <a:rPr lang="es-ES" sz="750" spc="-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superpongan</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software</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Ecodial.</a:t>
            </a:r>
            <a:endParaRPr sz="750" dirty="0">
              <a:latin typeface="Microsoft Sans Serif"/>
              <a:cs typeface="Microsoft Sans Serif"/>
            </a:endParaRPr>
          </a:p>
          <a:p>
            <a:pPr>
              <a:spcBef>
                <a:spcPts val="45"/>
              </a:spcBef>
            </a:pPr>
            <a:endParaRPr sz="1000" dirty="0">
              <a:latin typeface="Microsoft Sans Serif"/>
              <a:cs typeface="Microsoft Sans Serif"/>
            </a:endParaRPr>
          </a:p>
          <a:p>
            <a:pPr marL="12700" marR="243204">
              <a:lnSpc>
                <a:spcPct val="154700"/>
              </a:lnSpc>
            </a:pPr>
            <a:r>
              <a:rPr sz="700" spc="25" dirty="0">
                <a:solidFill>
                  <a:srgbClr val="221915"/>
                </a:solidFill>
                <a:latin typeface="Microsoft Sans Serif"/>
                <a:cs typeface="Microsoft Sans Serif"/>
              </a:rPr>
              <a:t>Compruebe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límite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las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tablas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corrientes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cortocircuito</a:t>
            </a:r>
            <a:r>
              <a:rPr sz="700" spc="5" dirty="0">
                <a:solidFill>
                  <a:srgbClr val="221915"/>
                </a:solidFill>
                <a:latin typeface="Microsoft Sans Serif"/>
                <a:cs typeface="Microsoft Sans Serif"/>
              </a:rPr>
              <a:t> elevadas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cuando</a:t>
            </a:r>
            <a:r>
              <a:rPr sz="700" dirty="0">
                <a:solidFill>
                  <a:srgbClr val="221915"/>
                </a:solidFill>
                <a:latin typeface="Microsoft Sans Serif"/>
                <a:cs typeface="Microsoft Sans Serif"/>
              </a:rPr>
              <a:t> </a:t>
            </a:r>
            <a:r>
              <a:rPr sz="700" spc="20" err="1">
                <a:solidFill>
                  <a:srgbClr val="221915"/>
                </a:solidFill>
                <a:latin typeface="Microsoft Sans Serif"/>
                <a:cs typeface="Microsoft Sans Serif"/>
              </a:rPr>
              <a:t>utilice</a:t>
            </a:r>
            <a:r>
              <a:rPr sz="70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lang="es-ES" sz="700" spc="25" dirty="0" smtClean="0">
                <a:solidFill>
                  <a:srgbClr val="221915"/>
                </a:solidFill>
                <a:latin typeface="Microsoft Sans Serif"/>
                <a:cs typeface="Microsoft Sans Serif"/>
              </a:rPr>
              <a:t> </a:t>
            </a:r>
            <a:r>
              <a:rPr sz="700" spc="25" dirty="0" err="1">
                <a:solidFill>
                  <a:srgbClr val="221915"/>
                </a:solidFill>
                <a:latin typeface="Microsoft Sans Serif"/>
                <a:cs typeface="Microsoft Sans Serif"/>
              </a:rPr>
              <a:t>limitadores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(MasterPact</a:t>
            </a:r>
            <a:r>
              <a:rPr sz="700" spc="-5" dirty="0">
                <a:solidFill>
                  <a:srgbClr val="221915"/>
                </a:solidFill>
                <a:latin typeface="Microsoft Sans Serif"/>
                <a:cs typeface="Microsoft Sans Serif"/>
              </a:rPr>
              <a:t> MTZ1 </a:t>
            </a:r>
            <a:r>
              <a:rPr sz="700" spc="-10" dirty="0">
                <a:solidFill>
                  <a:srgbClr val="221915"/>
                </a:solidFill>
                <a:latin typeface="Microsoft Sans Serif"/>
                <a:cs typeface="Microsoft Sans Serif"/>
              </a:rPr>
              <a:t>L1</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ComPacT</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NS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L</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LB)</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aguas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arriba.</a:t>
            </a:r>
            <a:endParaRPr sz="700" dirty="0">
              <a:latin typeface="Microsoft Sans Serif"/>
              <a:cs typeface="Microsoft Sans Serif"/>
            </a:endParaRPr>
          </a:p>
        </p:txBody>
      </p:sp>
      <p:sp>
        <p:nvSpPr>
          <p:cNvPr id="4" name="object 4"/>
          <p:cNvSpPr txBox="1"/>
          <p:nvPr/>
        </p:nvSpPr>
        <p:spPr>
          <a:xfrm>
            <a:off x="5608827" y="2975436"/>
            <a:ext cx="5327650" cy="1567480"/>
          </a:xfrm>
          <a:prstGeom prst="rect">
            <a:avLst/>
          </a:prstGeom>
        </p:spPr>
        <p:txBody>
          <a:bodyPr vert="horz" wrap="square" lIns="0" tIns="70485" rIns="0" bIns="0" rtlCol="0">
            <a:spAutoFit/>
          </a:bodyPr>
          <a:lstStyle/>
          <a:p>
            <a:pPr marL="12700">
              <a:spcBef>
                <a:spcPts val="555"/>
              </a:spcBef>
            </a:pPr>
            <a:r>
              <a:rPr sz="950" spc="10" dirty="0">
                <a:solidFill>
                  <a:srgbClr val="3DCC58"/>
                </a:solidFill>
                <a:latin typeface="Microsoft Sans Serif"/>
                <a:cs typeface="Microsoft Sans Serif"/>
              </a:rPr>
              <a:t>Selectividad</a:t>
            </a:r>
            <a:r>
              <a:rPr sz="950" spc="-10" dirty="0">
                <a:solidFill>
                  <a:srgbClr val="3DCC58"/>
                </a:solidFill>
                <a:latin typeface="Microsoft Sans Serif"/>
                <a:cs typeface="Microsoft Sans Serif"/>
              </a:rPr>
              <a:t> </a:t>
            </a:r>
            <a:r>
              <a:rPr sz="950" spc="45" dirty="0">
                <a:solidFill>
                  <a:srgbClr val="3DCC58"/>
                </a:solidFill>
                <a:latin typeface="Microsoft Sans Serif"/>
                <a:cs typeface="Microsoft Sans Serif"/>
              </a:rPr>
              <a:t>entre</a:t>
            </a:r>
            <a:r>
              <a:rPr sz="950" spc="-10" dirty="0">
                <a:solidFill>
                  <a:srgbClr val="3DCC58"/>
                </a:solidFill>
                <a:latin typeface="Microsoft Sans Serif"/>
                <a:cs typeface="Microsoft Sans Serif"/>
              </a:rPr>
              <a:t> </a:t>
            </a:r>
            <a:r>
              <a:rPr sz="950" spc="20" dirty="0">
                <a:solidFill>
                  <a:srgbClr val="3DCC58"/>
                </a:solidFill>
                <a:latin typeface="Microsoft Sans Serif"/>
                <a:cs typeface="Microsoft Sans Serif"/>
              </a:rPr>
              <a:t>MasterPact</a:t>
            </a:r>
            <a:r>
              <a:rPr sz="950" spc="-5" dirty="0">
                <a:solidFill>
                  <a:srgbClr val="3DCC58"/>
                </a:solidFill>
                <a:latin typeface="Microsoft Sans Serif"/>
                <a:cs typeface="Microsoft Sans Serif"/>
              </a:rPr>
              <a:t> </a:t>
            </a:r>
            <a:r>
              <a:rPr sz="950" spc="45" dirty="0">
                <a:solidFill>
                  <a:srgbClr val="3DCC58"/>
                </a:solidFill>
                <a:latin typeface="Microsoft Sans Serif"/>
                <a:cs typeface="Microsoft Sans Serif"/>
              </a:rPr>
              <a:t>o</a:t>
            </a:r>
            <a:r>
              <a:rPr sz="950" spc="-10" dirty="0">
                <a:solidFill>
                  <a:srgbClr val="3DCC58"/>
                </a:solidFill>
                <a:latin typeface="Microsoft Sans Serif"/>
                <a:cs typeface="Microsoft Sans Serif"/>
              </a:rPr>
              <a:t> ComPacT </a:t>
            </a:r>
            <a:r>
              <a:rPr sz="950" spc="-40" dirty="0">
                <a:solidFill>
                  <a:srgbClr val="3DCC58"/>
                </a:solidFill>
                <a:latin typeface="Microsoft Sans Serif"/>
                <a:cs typeface="Microsoft Sans Serif"/>
              </a:rPr>
              <a:t>NS</a:t>
            </a:r>
            <a:r>
              <a:rPr sz="950" spc="-5" dirty="0">
                <a:solidFill>
                  <a:srgbClr val="3DCC58"/>
                </a:solidFill>
                <a:latin typeface="Microsoft Sans Serif"/>
                <a:cs typeface="Microsoft Sans Serif"/>
              </a:rPr>
              <a:t> </a:t>
            </a:r>
            <a:r>
              <a:rPr sz="950" spc="-215" dirty="0">
                <a:solidFill>
                  <a:srgbClr val="3DCC58"/>
                </a:solidFill>
                <a:latin typeface="Lucida Sans Unicode"/>
                <a:cs typeface="Lucida Sans Unicode"/>
              </a:rPr>
              <a:t>≥</a:t>
            </a:r>
            <a:r>
              <a:rPr sz="950" spc="-135" dirty="0">
                <a:solidFill>
                  <a:srgbClr val="3DCC58"/>
                </a:solidFill>
                <a:latin typeface="Lucida Sans Unicode"/>
                <a:cs typeface="Lucida Sans Unicode"/>
              </a:rPr>
              <a:t> </a:t>
            </a:r>
            <a:r>
              <a:rPr sz="950" spc="15" dirty="0">
                <a:solidFill>
                  <a:srgbClr val="3DCC58"/>
                </a:solidFill>
                <a:latin typeface="Microsoft Sans Serif"/>
                <a:cs typeface="Microsoft Sans Serif"/>
              </a:rPr>
              <a:t>630</a:t>
            </a:r>
            <a:r>
              <a:rPr sz="950" spc="-10" dirty="0">
                <a:solidFill>
                  <a:srgbClr val="3DCC58"/>
                </a:solidFill>
                <a:latin typeface="Microsoft Sans Serif"/>
                <a:cs typeface="Microsoft Sans Serif"/>
              </a:rPr>
              <a:t> </a:t>
            </a:r>
            <a:r>
              <a:rPr sz="950" spc="-30" dirty="0">
                <a:solidFill>
                  <a:srgbClr val="3DCC58"/>
                </a:solidFill>
                <a:latin typeface="Microsoft Sans Serif"/>
                <a:cs typeface="Microsoft Sans Serif"/>
              </a:rPr>
              <a:t>A</a:t>
            </a:r>
            <a:r>
              <a:rPr sz="950" spc="-10" dirty="0">
                <a:solidFill>
                  <a:srgbClr val="3DCC58"/>
                </a:solidFill>
                <a:latin typeface="Microsoft Sans Serif"/>
                <a:cs typeface="Microsoft Sans Serif"/>
              </a:rPr>
              <a:t> </a:t>
            </a:r>
            <a:r>
              <a:rPr sz="950" spc="20" dirty="0">
                <a:solidFill>
                  <a:srgbClr val="3DCC58"/>
                </a:solidFill>
                <a:latin typeface="Microsoft Sans Serif"/>
                <a:cs typeface="Microsoft Sans Serif"/>
              </a:rPr>
              <a:t>aguas</a:t>
            </a:r>
            <a:r>
              <a:rPr sz="950" spc="-5" dirty="0">
                <a:solidFill>
                  <a:srgbClr val="3DCC58"/>
                </a:solidFill>
                <a:latin typeface="Microsoft Sans Serif"/>
                <a:cs typeface="Microsoft Sans Serif"/>
              </a:rPr>
              <a:t> </a:t>
            </a:r>
            <a:r>
              <a:rPr sz="950" spc="40" dirty="0">
                <a:solidFill>
                  <a:srgbClr val="3DCC58"/>
                </a:solidFill>
                <a:latin typeface="Microsoft Sans Serif"/>
                <a:cs typeface="Microsoft Sans Serif"/>
              </a:rPr>
              <a:t>arriba</a:t>
            </a:r>
            <a:r>
              <a:rPr sz="950" spc="-10" dirty="0">
                <a:solidFill>
                  <a:srgbClr val="3DCC58"/>
                </a:solidFill>
                <a:latin typeface="Microsoft Sans Serif"/>
                <a:cs typeface="Microsoft Sans Serif"/>
              </a:rPr>
              <a:t> </a:t>
            </a:r>
            <a:r>
              <a:rPr sz="950" spc="5" dirty="0">
                <a:solidFill>
                  <a:srgbClr val="3DCC58"/>
                </a:solidFill>
                <a:latin typeface="Microsoft Sans Serif"/>
                <a:cs typeface="Microsoft Sans Serif"/>
              </a:rPr>
              <a:t>y</a:t>
            </a:r>
            <a:r>
              <a:rPr sz="950" spc="-5" dirty="0">
                <a:solidFill>
                  <a:srgbClr val="3DCC58"/>
                </a:solidFill>
                <a:latin typeface="Microsoft Sans Serif"/>
                <a:cs typeface="Microsoft Sans Serif"/>
              </a:rPr>
              <a:t> </a:t>
            </a:r>
            <a:r>
              <a:rPr sz="950" spc="20" dirty="0">
                <a:solidFill>
                  <a:srgbClr val="3DCC58"/>
                </a:solidFill>
                <a:latin typeface="Microsoft Sans Serif"/>
                <a:cs typeface="Microsoft Sans Serif"/>
              </a:rPr>
              <a:t>aguas</a:t>
            </a:r>
            <a:r>
              <a:rPr sz="950" spc="-10" dirty="0">
                <a:solidFill>
                  <a:srgbClr val="3DCC58"/>
                </a:solidFill>
                <a:latin typeface="Microsoft Sans Serif"/>
                <a:cs typeface="Microsoft Sans Serif"/>
              </a:rPr>
              <a:t> </a:t>
            </a:r>
            <a:r>
              <a:rPr sz="950" spc="25" dirty="0">
                <a:solidFill>
                  <a:srgbClr val="3DCC58"/>
                </a:solidFill>
                <a:latin typeface="Microsoft Sans Serif"/>
                <a:cs typeface="Microsoft Sans Serif"/>
              </a:rPr>
              <a:t>abajo</a:t>
            </a:r>
            <a:endParaRPr sz="950" dirty="0">
              <a:latin typeface="Microsoft Sans Serif"/>
              <a:cs typeface="Microsoft Sans Serif"/>
            </a:endParaRPr>
          </a:p>
          <a:p>
            <a:pPr marL="12700" marR="518159">
              <a:lnSpc>
                <a:spcPts val="1300"/>
              </a:lnSpc>
              <a:spcBef>
                <a:spcPts val="70"/>
              </a:spcBef>
            </a:pPr>
            <a:r>
              <a:rPr sz="750" spc="-15"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categoría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utilización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estos</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(excepto</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los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limitadores)</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es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B</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según</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norma</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IEC</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60947. </a:t>
            </a:r>
            <a:r>
              <a:rPr sz="750" spc="-15" dirty="0">
                <a:solidFill>
                  <a:srgbClr val="221915"/>
                </a:solidFill>
                <a:latin typeface="Microsoft Sans Serif"/>
                <a:cs typeface="Microsoft Sans Serif"/>
              </a:rPr>
              <a:t>La</a:t>
            </a:r>
            <a:r>
              <a:rPr lang="es-ES" sz="750" spc="-1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selectividad</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puede</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ocurrir</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combinación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actual</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selectividad</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temporal.</a:t>
            </a:r>
            <a:endParaRPr sz="750" dirty="0">
              <a:latin typeface="Microsoft Sans Serif"/>
              <a:cs typeface="Microsoft Sans Serif"/>
            </a:endParaRPr>
          </a:p>
          <a:p>
            <a:pPr>
              <a:spcBef>
                <a:spcPts val="45"/>
              </a:spcBef>
            </a:pPr>
            <a:endParaRPr sz="1000" dirty="0">
              <a:latin typeface="Microsoft Sans Serif"/>
              <a:cs typeface="Microsoft Sans Serif"/>
            </a:endParaRPr>
          </a:p>
          <a:p>
            <a:pPr marL="12700" marR="5080">
              <a:lnSpc>
                <a:spcPct val="154700"/>
              </a:lnSpc>
              <a:spcBef>
                <a:spcPts val="5"/>
              </a:spcBef>
            </a:pPr>
            <a:r>
              <a:rPr sz="700" spc="10" dirty="0">
                <a:solidFill>
                  <a:srgbClr val="221915"/>
                </a:solidFill>
                <a:latin typeface="Microsoft Sans Serif"/>
                <a:cs typeface="Microsoft Sans Serif"/>
              </a:rPr>
              <a:t>Respetar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las </a:t>
            </a:r>
            <a:r>
              <a:rPr sz="700" spc="15" dirty="0">
                <a:solidFill>
                  <a:srgbClr val="221915"/>
                </a:solidFill>
                <a:latin typeface="Microsoft Sans Serif"/>
                <a:cs typeface="Microsoft Sans Serif"/>
              </a:rPr>
              <a:t>reglas</a:t>
            </a:r>
            <a:r>
              <a:rPr sz="700" dirty="0">
                <a:solidFill>
                  <a:srgbClr val="221915"/>
                </a:solidFill>
                <a:latin typeface="Microsoft Sans Serif"/>
                <a:cs typeface="Microsoft Sans Serif"/>
              </a:rPr>
              <a:t> básicas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sobrecarga</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cortocircuito</a:t>
            </a:r>
            <a:r>
              <a:rPr lang="es-AR" sz="700" spc="2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comprobar</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dirty="0">
                <a:solidFill>
                  <a:srgbClr val="221915"/>
                </a:solidFill>
                <a:latin typeface="Microsoft Sans Serif"/>
                <a:cs typeface="Microsoft Sans Serif"/>
              </a:rPr>
              <a:t> las </a:t>
            </a:r>
            <a:r>
              <a:rPr sz="700" spc="10" dirty="0">
                <a:solidFill>
                  <a:srgbClr val="221915"/>
                </a:solidFill>
                <a:latin typeface="Microsoft Sans Serif"/>
                <a:cs typeface="Microsoft Sans Serif"/>
              </a:rPr>
              <a:t>curvas</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no</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superpongan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lang="es-ES" sz="700" spc="20"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software</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Ecodial.</a:t>
            </a:r>
            <a:endParaRPr sz="700" dirty="0">
              <a:latin typeface="Microsoft Sans Serif"/>
              <a:cs typeface="Microsoft Sans Serif"/>
            </a:endParaRPr>
          </a:p>
          <a:p>
            <a:pPr>
              <a:spcBef>
                <a:spcPts val="55"/>
              </a:spcBef>
            </a:pPr>
            <a:endParaRPr sz="1100" dirty="0">
              <a:latin typeface="Microsoft Sans Serif"/>
              <a:cs typeface="Microsoft Sans Serif"/>
            </a:endParaRPr>
          </a:p>
          <a:p>
            <a:pPr marL="12700" marR="604520">
              <a:lnSpc>
                <a:spcPct val="154700"/>
              </a:lnSpc>
            </a:pPr>
            <a:r>
              <a:rPr sz="700" spc="25" dirty="0">
                <a:solidFill>
                  <a:srgbClr val="221915"/>
                </a:solidFill>
                <a:latin typeface="Microsoft Sans Serif"/>
                <a:cs typeface="Microsoft Sans Serif"/>
              </a:rPr>
              <a:t>Compruebe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límite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las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tablas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corriente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cortocircuito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alta</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cuando</a:t>
            </a:r>
            <a:r>
              <a:rPr sz="700" spc="5" dirty="0">
                <a:solidFill>
                  <a:srgbClr val="221915"/>
                </a:solidFill>
                <a:latin typeface="Microsoft Sans Serif"/>
                <a:cs typeface="Microsoft Sans Serif"/>
              </a:rPr>
              <a:t> </a:t>
            </a:r>
            <a:r>
              <a:rPr sz="700" spc="20" err="1">
                <a:solidFill>
                  <a:srgbClr val="221915"/>
                </a:solidFill>
                <a:latin typeface="Microsoft Sans Serif"/>
                <a:cs typeface="Microsoft Sans Serif"/>
              </a:rPr>
              <a:t>utilice</a:t>
            </a:r>
            <a:r>
              <a:rPr sz="70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lang="es-ES" sz="700" spc="25" dirty="0" smtClean="0">
                <a:solidFill>
                  <a:srgbClr val="221915"/>
                </a:solidFill>
                <a:latin typeface="Microsoft Sans Serif"/>
                <a:cs typeface="Microsoft Sans Serif"/>
              </a:rPr>
              <a:t> </a:t>
            </a:r>
            <a:r>
              <a:rPr sz="700" spc="25" dirty="0" err="1">
                <a:solidFill>
                  <a:srgbClr val="221915"/>
                </a:solidFill>
                <a:latin typeface="Microsoft Sans Serif"/>
                <a:cs typeface="Microsoft Sans Serif"/>
              </a:rPr>
              <a:t>limitadores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(MasterPact</a:t>
            </a:r>
            <a:r>
              <a:rPr sz="700" spc="-5" dirty="0">
                <a:solidFill>
                  <a:srgbClr val="221915"/>
                </a:solidFill>
                <a:latin typeface="Microsoft Sans Serif"/>
                <a:cs typeface="Microsoft Sans Serif"/>
              </a:rPr>
              <a:t> MTZ1 </a:t>
            </a:r>
            <a:r>
              <a:rPr sz="700" spc="-10" dirty="0">
                <a:solidFill>
                  <a:srgbClr val="221915"/>
                </a:solidFill>
                <a:latin typeface="Microsoft Sans Serif"/>
                <a:cs typeface="Microsoft Sans Serif"/>
              </a:rPr>
              <a:t>L1</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ComPacT</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NS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L</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LB).</a:t>
            </a:r>
            <a:endParaRPr sz="700" dirty="0">
              <a:latin typeface="Microsoft Sans Serif"/>
              <a:cs typeface="Microsoft Sans Serif"/>
            </a:endParaRPr>
          </a:p>
        </p:txBody>
      </p:sp>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44</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754830" y="5482799"/>
            <a:ext cx="945515" cy="1149350"/>
            <a:chOff x="5700229" y="5482799"/>
            <a:chExt cx="945515" cy="1149350"/>
          </a:xfrm>
        </p:grpSpPr>
        <p:sp>
          <p:nvSpPr>
            <p:cNvPr id="3" name="object 3"/>
            <p:cNvSpPr/>
            <p:nvPr/>
          </p:nvSpPr>
          <p:spPr>
            <a:xfrm>
              <a:off x="5823451" y="5482799"/>
              <a:ext cx="107314" cy="713105"/>
            </a:xfrm>
            <a:custGeom>
              <a:avLst/>
              <a:gdLst/>
              <a:ahLst/>
              <a:cxnLst/>
              <a:rect l="l" t="t" r="r" b="b"/>
              <a:pathLst>
                <a:path w="107314" h="713104">
                  <a:moveTo>
                    <a:pt x="71932" y="0"/>
                  </a:moveTo>
                  <a:lnTo>
                    <a:pt x="71932" y="190995"/>
                  </a:lnTo>
                </a:path>
                <a:path w="107314" h="713104">
                  <a:moveTo>
                    <a:pt x="32829" y="154368"/>
                  </a:moveTo>
                  <a:lnTo>
                    <a:pt x="107276" y="227711"/>
                  </a:lnTo>
                </a:path>
                <a:path w="107314" h="713104">
                  <a:moveTo>
                    <a:pt x="107276" y="154368"/>
                  </a:moveTo>
                  <a:lnTo>
                    <a:pt x="32829" y="227711"/>
                  </a:lnTo>
                </a:path>
                <a:path w="107314" h="713104">
                  <a:moveTo>
                    <a:pt x="0" y="238137"/>
                  </a:moveTo>
                  <a:lnTo>
                    <a:pt x="72491" y="365594"/>
                  </a:lnTo>
                  <a:lnTo>
                    <a:pt x="72491" y="712838"/>
                  </a:lnTo>
                </a:path>
              </a:pathLst>
            </a:custGeom>
            <a:ln w="10795">
              <a:solidFill>
                <a:srgbClr val="231916"/>
              </a:solidFill>
            </a:ln>
          </p:spPr>
          <p:txBody>
            <a:bodyPr wrap="square" lIns="0" tIns="0" rIns="0" bIns="0" rtlCol="0"/>
            <a:lstStyle/>
            <a:p>
              <a:endParaRPr/>
            </a:p>
          </p:txBody>
        </p:sp>
        <p:sp>
          <p:nvSpPr>
            <p:cNvPr id="4" name="object 4"/>
            <p:cNvSpPr/>
            <p:nvPr/>
          </p:nvSpPr>
          <p:spPr>
            <a:xfrm>
              <a:off x="5703830" y="5952160"/>
              <a:ext cx="393700" cy="247650"/>
            </a:xfrm>
            <a:custGeom>
              <a:avLst/>
              <a:gdLst/>
              <a:ahLst/>
              <a:cxnLst/>
              <a:rect l="l" t="t" r="r" b="b"/>
              <a:pathLst>
                <a:path w="393700" h="247650">
                  <a:moveTo>
                    <a:pt x="0" y="123609"/>
                  </a:moveTo>
                  <a:lnTo>
                    <a:pt x="26857" y="61217"/>
                  </a:lnTo>
                  <a:lnTo>
                    <a:pt x="57616" y="36201"/>
                  </a:lnTo>
                  <a:lnTo>
                    <a:pt x="97428" y="16874"/>
                  </a:lnTo>
                  <a:lnTo>
                    <a:pt x="144418" y="4414"/>
                  </a:lnTo>
                  <a:lnTo>
                    <a:pt x="196710" y="0"/>
                  </a:lnTo>
                  <a:lnTo>
                    <a:pt x="249001" y="4414"/>
                  </a:lnTo>
                  <a:lnTo>
                    <a:pt x="295988" y="16874"/>
                  </a:lnTo>
                  <a:lnTo>
                    <a:pt x="335797" y="36201"/>
                  </a:lnTo>
                  <a:lnTo>
                    <a:pt x="366553" y="61217"/>
                  </a:lnTo>
                  <a:lnTo>
                    <a:pt x="393407" y="123609"/>
                  </a:lnTo>
                  <a:lnTo>
                    <a:pt x="386381" y="156471"/>
                  </a:lnTo>
                  <a:lnTo>
                    <a:pt x="335797" y="211016"/>
                  </a:lnTo>
                  <a:lnTo>
                    <a:pt x="295988" y="230343"/>
                  </a:lnTo>
                  <a:lnTo>
                    <a:pt x="249001" y="242803"/>
                  </a:lnTo>
                  <a:lnTo>
                    <a:pt x="196710" y="247218"/>
                  </a:lnTo>
                  <a:lnTo>
                    <a:pt x="144418" y="242803"/>
                  </a:lnTo>
                  <a:lnTo>
                    <a:pt x="97428" y="230343"/>
                  </a:lnTo>
                  <a:lnTo>
                    <a:pt x="57616" y="211016"/>
                  </a:lnTo>
                  <a:lnTo>
                    <a:pt x="26857" y="186000"/>
                  </a:lnTo>
                  <a:lnTo>
                    <a:pt x="0" y="123609"/>
                  </a:lnTo>
                  <a:close/>
                </a:path>
              </a:pathLst>
            </a:custGeom>
            <a:ln w="7200">
              <a:solidFill>
                <a:srgbClr val="231916"/>
              </a:solidFill>
            </a:ln>
          </p:spPr>
          <p:txBody>
            <a:bodyPr wrap="square" lIns="0" tIns="0" rIns="0" bIns="0" rtlCol="0"/>
            <a:lstStyle/>
            <a:p>
              <a:endParaRPr/>
            </a:p>
          </p:txBody>
        </p:sp>
        <p:sp>
          <p:nvSpPr>
            <p:cNvPr id="5" name="object 5"/>
            <p:cNvSpPr/>
            <p:nvPr/>
          </p:nvSpPr>
          <p:spPr>
            <a:xfrm>
              <a:off x="5857223" y="6224762"/>
              <a:ext cx="74930" cy="401955"/>
            </a:xfrm>
            <a:custGeom>
              <a:avLst/>
              <a:gdLst/>
              <a:ahLst/>
              <a:cxnLst/>
              <a:rect l="l" t="t" r="r" b="b"/>
              <a:pathLst>
                <a:path w="74929" h="401954">
                  <a:moveTo>
                    <a:pt x="38341" y="0"/>
                  </a:moveTo>
                  <a:lnTo>
                    <a:pt x="38341" y="360768"/>
                  </a:lnTo>
                </a:path>
                <a:path w="74929" h="401954">
                  <a:moveTo>
                    <a:pt x="0" y="328383"/>
                  </a:moveTo>
                  <a:lnTo>
                    <a:pt x="74803" y="401853"/>
                  </a:lnTo>
                </a:path>
                <a:path w="74929" h="401954">
                  <a:moveTo>
                    <a:pt x="74803" y="328383"/>
                  </a:moveTo>
                  <a:lnTo>
                    <a:pt x="0" y="401853"/>
                  </a:lnTo>
                </a:path>
              </a:pathLst>
            </a:custGeom>
            <a:ln w="10795">
              <a:solidFill>
                <a:srgbClr val="231916"/>
              </a:solidFill>
            </a:ln>
          </p:spPr>
          <p:txBody>
            <a:bodyPr wrap="square" lIns="0" tIns="0" rIns="0" bIns="0" rtlCol="0"/>
            <a:lstStyle/>
            <a:p>
              <a:endParaRPr/>
            </a:p>
          </p:txBody>
        </p:sp>
        <p:sp>
          <p:nvSpPr>
            <p:cNvPr id="6" name="object 6"/>
            <p:cNvSpPr/>
            <p:nvPr/>
          </p:nvSpPr>
          <p:spPr>
            <a:xfrm>
              <a:off x="6096581" y="6075543"/>
              <a:ext cx="186690" cy="0"/>
            </a:xfrm>
            <a:custGeom>
              <a:avLst/>
              <a:gdLst/>
              <a:ahLst/>
              <a:cxnLst/>
              <a:rect l="l" t="t" r="r" b="b"/>
              <a:pathLst>
                <a:path w="186689">
                  <a:moveTo>
                    <a:pt x="0" y="0"/>
                  </a:moveTo>
                  <a:lnTo>
                    <a:pt x="186334" y="0"/>
                  </a:lnTo>
                </a:path>
              </a:pathLst>
            </a:custGeom>
            <a:ln w="7200">
              <a:solidFill>
                <a:srgbClr val="231916"/>
              </a:solidFill>
            </a:ln>
          </p:spPr>
          <p:txBody>
            <a:bodyPr wrap="square" lIns="0" tIns="0" rIns="0" bIns="0" rtlCol="0"/>
            <a:lstStyle/>
            <a:p>
              <a:endParaRPr/>
            </a:p>
          </p:txBody>
        </p:sp>
        <p:sp>
          <p:nvSpPr>
            <p:cNvPr id="7" name="object 7"/>
            <p:cNvSpPr/>
            <p:nvPr/>
          </p:nvSpPr>
          <p:spPr>
            <a:xfrm>
              <a:off x="6282258" y="5983985"/>
              <a:ext cx="360045" cy="185420"/>
            </a:xfrm>
            <a:custGeom>
              <a:avLst/>
              <a:gdLst/>
              <a:ahLst/>
              <a:cxnLst/>
              <a:rect l="l" t="t" r="r" b="b"/>
              <a:pathLst>
                <a:path w="360045" h="185420">
                  <a:moveTo>
                    <a:pt x="0" y="0"/>
                  </a:moveTo>
                  <a:lnTo>
                    <a:pt x="359549" y="0"/>
                  </a:lnTo>
                  <a:lnTo>
                    <a:pt x="359549" y="185127"/>
                  </a:lnTo>
                  <a:lnTo>
                    <a:pt x="0" y="185127"/>
                  </a:lnTo>
                  <a:lnTo>
                    <a:pt x="0" y="0"/>
                  </a:lnTo>
                  <a:close/>
                </a:path>
              </a:pathLst>
            </a:custGeom>
            <a:ln w="7200">
              <a:solidFill>
                <a:srgbClr val="009530"/>
              </a:solidFill>
            </a:ln>
          </p:spPr>
          <p:txBody>
            <a:bodyPr wrap="square" lIns="0" tIns="0" rIns="0" bIns="0" rtlCol="0"/>
            <a:lstStyle/>
            <a:p>
              <a:endParaRPr/>
            </a:p>
          </p:txBody>
        </p:sp>
        <p:sp>
          <p:nvSpPr>
            <p:cNvPr id="8" name="object 8"/>
            <p:cNvSpPr/>
            <p:nvPr/>
          </p:nvSpPr>
          <p:spPr>
            <a:xfrm>
              <a:off x="5906796" y="5775050"/>
              <a:ext cx="535940" cy="0"/>
            </a:xfrm>
            <a:custGeom>
              <a:avLst/>
              <a:gdLst/>
              <a:ahLst/>
              <a:cxnLst/>
              <a:rect l="l" t="t" r="r" b="b"/>
              <a:pathLst>
                <a:path w="535939">
                  <a:moveTo>
                    <a:pt x="0" y="0"/>
                  </a:moveTo>
                  <a:lnTo>
                    <a:pt x="535660" y="0"/>
                  </a:lnTo>
                </a:path>
              </a:pathLst>
            </a:custGeom>
            <a:ln w="7200">
              <a:solidFill>
                <a:srgbClr val="231916"/>
              </a:solidFill>
              <a:prstDash val="sysDot"/>
            </a:ln>
          </p:spPr>
          <p:txBody>
            <a:bodyPr wrap="square" lIns="0" tIns="0" rIns="0" bIns="0" rtlCol="0"/>
            <a:lstStyle/>
            <a:p>
              <a:endParaRPr/>
            </a:p>
          </p:txBody>
        </p:sp>
        <p:sp>
          <p:nvSpPr>
            <p:cNvPr id="9" name="object 9"/>
            <p:cNvSpPr/>
            <p:nvPr/>
          </p:nvSpPr>
          <p:spPr>
            <a:xfrm>
              <a:off x="6467372" y="5814412"/>
              <a:ext cx="0" cy="144780"/>
            </a:xfrm>
            <a:custGeom>
              <a:avLst/>
              <a:gdLst/>
              <a:ahLst/>
              <a:cxnLst/>
              <a:rect l="l" t="t" r="r" b="b"/>
              <a:pathLst>
                <a:path h="144779">
                  <a:moveTo>
                    <a:pt x="0" y="0"/>
                  </a:moveTo>
                  <a:lnTo>
                    <a:pt x="0" y="144322"/>
                  </a:lnTo>
                </a:path>
              </a:pathLst>
            </a:custGeom>
            <a:ln w="7200">
              <a:solidFill>
                <a:srgbClr val="231916"/>
              </a:solidFill>
              <a:prstDash val="dash"/>
            </a:ln>
          </p:spPr>
          <p:txBody>
            <a:bodyPr wrap="square" lIns="0" tIns="0" rIns="0" bIns="0" rtlCol="0"/>
            <a:lstStyle/>
            <a:p>
              <a:endParaRPr/>
            </a:p>
          </p:txBody>
        </p:sp>
        <p:sp>
          <p:nvSpPr>
            <p:cNvPr id="10" name="object 10"/>
            <p:cNvSpPr/>
            <p:nvPr/>
          </p:nvSpPr>
          <p:spPr>
            <a:xfrm>
              <a:off x="5869424" y="5775050"/>
              <a:ext cx="598170" cy="13335"/>
            </a:xfrm>
            <a:custGeom>
              <a:avLst/>
              <a:gdLst/>
              <a:ahLst/>
              <a:cxnLst/>
              <a:rect l="l" t="t" r="r" b="b"/>
              <a:pathLst>
                <a:path w="598170" h="13335">
                  <a:moveTo>
                    <a:pt x="0" y="0"/>
                  </a:moveTo>
                  <a:lnTo>
                    <a:pt x="12458" y="0"/>
                  </a:lnTo>
                </a:path>
                <a:path w="598170" h="13335">
                  <a:moveTo>
                    <a:pt x="585495" y="0"/>
                  </a:moveTo>
                  <a:lnTo>
                    <a:pt x="597941" y="0"/>
                  </a:lnTo>
                  <a:lnTo>
                    <a:pt x="597941" y="13119"/>
                  </a:lnTo>
                </a:path>
              </a:pathLst>
            </a:custGeom>
            <a:ln w="7200">
              <a:solidFill>
                <a:srgbClr val="231916"/>
              </a:solidFill>
            </a:ln>
          </p:spPr>
          <p:txBody>
            <a:bodyPr wrap="square" lIns="0" tIns="0" rIns="0" bIns="0" rtlCol="0"/>
            <a:lstStyle/>
            <a:p>
              <a:endParaRPr/>
            </a:p>
          </p:txBody>
        </p:sp>
        <p:sp>
          <p:nvSpPr>
            <p:cNvPr id="11" name="object 11"/>
            <p:cNvSpPr/>
            <p:nvPr/>
          </p:nvSpPr>
          <p:spPr>
            <a:xfrm>
              <a:off x="6467365" y="5971862"/>
              <a:ext cx="0" cy="13335"/>
            </a:xfrm>
            <a:custGeom>
              <a:avLst/>
              <a:gdLst/>
              <a:ahLst/>
              <a:cxnLst/>
              <a:rect l="l" t="t" r="r" b="b"/>
              <a:pathLst>
                <a:path h="13335">
                  <a:moveTo>
                    <a:pt x="-3600" y="6559"/>
                  </a:moveTo>
                  <a:lnTo>
                    <a:pt x="3600" y="6559"/>
                  </a:lnTo>
                </a:path>
              </a:pathLst>
            </a:custGeom>
            <a:ln w="13119">
              <a:solidFill>
                <a:srgbClr val="231916"/>
              </a:solidFill>
            </a:ln>
          </p:spPr>
          <p:txBody>
            <a:bodyPr wrap="square" lIns="0" tIns="0" rIns="0" bIns="0" rtlCol="0"/>
            <a:lstStyle/>
            <a:p>
              <a:endParaRPr/>
            </a:p>
          </p:txBody>
        </p:sp>
      </p:grpSp>
      <p:sp>
        <p:nvSpPr>
          <p:cNvPr id="12" name="object 12"/>
          <p:cNvSpPr/>
          <p:nvPr/>
        </p:nvSpPr>
        <p:spPr>
          <a:xfrm>
            <a:off x="9922325" y="6625291"/>
            <a:ext cx="83185" cy="666750"/>
          </a:xfrm>
          <a:custGeom>
            <a:avLst/>
            <a:gdLst/>
            <a:ahLst/>
            <a:cxnLst/>
            <a:rect l="l" t="t" r="r" b="b"/>
            <a:pathLst>
              <a:path w="83185" h="666750">
                <a:moveTo>
                  <a:pt x="83019" y="666508"/>
                </a:moveTo>
                <a:lnTo>
                  <a:pt x="83019" y="140119"/>
                </a:lnTo>
                <a:lnTo>
                  <a:pt x="0" y="0"/>
                </a:lnTo>
              </a:path>
            </a:pathLst>
          </a:custGeom>
          <a:ln w="10795">
            <a:solidFill>
              <a:srgbClr val="231916"/>
            </a:solidFill>
          </a:ln>
        </p:spPr>
        <p:txBody>
          <a:bodyPr wrap="square" lIns="0" tIns="0" rIns="0" bIns="0" rtlCol="0"/>
          <a:lstStyle/>
          <a:p>
            <a:endParaRPr/>
          </a:p>
        </p:txBody>
      </p:sp>
      <p:sp>
        <p:nvSpPr>
          <p:cNvPr id="13" name="object 13"/>
          <p:cNvSpPr/>
          <p:nvPr/>
        </p:nvSpPr>
        <p:spPr>
          <a:xfrm>
            <a:off x="11814981" y="6625291"/>
            <a:ext cx="83185" cy="666750"/>
          </a:xfrm>
          <a:custGeom>
            <a:avLst/>
            <a:gdLst/>
            <a:ahLst/>
            <a:cxnLst/>
            <a:rect l="l" t="t" r="r" b="b"/>
            <a:pathLst>
              <a:path w="83184" h="666750">
                <a:moveTo>
                  <a:pt x="83045" y="666508"/>
                </a:moveTo>
                <a:lnTo>
                  <a:pt x="83045" y="140119"/>
                </a:lnTo>
                <a:lnTo>
                  <a:pt x="0" y="0"/>
                </a:lnTo>
              </a:path>
            </a:pathLst>
          </a:custGeom>
          <a:ln w="10795">
            <a:solidFill>
              <a:srgbClr val="231916"/>
            </a:solidFill>
          </a:ln>
        </p:spPr>
        <p:txBody>
          <a:bodyPr wrap="square" lIns="0" tIns="0" rIns="0" bIns="0" rtlCol="0"/>
          <a:lstStyle/>
          <a:p>
            <a:endParaRPr/>
          </a:p>
        </p:txBody>
      </p:sp>
      <p:grpSp>
        <p:nvGrpSpPr>
          <p:cNvPr id="14" name="object 14"/>
          <p:cNvGrpSpPr/>
          <p:nvPr/>
        </p:nvGrpSpPr>
        <p:grpSpPr>
          <a:xfrm>
            <a:off x="9963865" y="6387875"/>
            <a:ext cx="1980564" cy="902969"/>
            <a:chOff x="4909265" y="6387874"/>
            <a:chExt cx="1980564" cy="902969"/>
          </a:xfrm>
        </p:grpSpPr>
        <p:sp>
          <p:nvSpPr>
            <p:cNvPr id="15" name="object 15"/>
            <p:cNvSpPr/>
            <p:nvPr/>
          </p:nvSpPr>
          <p:spPr>
            <a:xfrm>
              <a:off x="5824364" y="6635896"/>
              <a:ext cx="71755" cy="654685"/>
            </a:xfrm>
            <a:custGeom>
              <a:avLst/>
              <a:gdLst/>
              <a:ahLst/>
              <a:cxnLst/>
              <a:rect l="l" t="t" r="r" b="b"/>
              <a:pathLst>
                <a:path w="71754" h="654684">
                  <a:moveTo>
                    <a:pt x="0" y="0"/>
                  </a:moveTo>
                  <a:lnTo>
                    <a:pt x="71488" y="127546"/>
                  </a:lnTo>
                  <a:lnTo>
                    <a:pt x="71488" y="475068"/>
                  </a:lnTo>
                </a:path>
                <a:path w="71754" h="654684">
                  <a:moveTo>
                    <a:pt x="71285" y="504202"/>
                  </a:moveTo>
                  <a:lnTo>
                    <a:pt x="71285" y="654392"/>
                  </a:lnTo>
                </a:path>
              </a:pathLst>
            </a:custGeom>
            <a:ln w="10795">
              <a:solidFill>
                <a:srgbClr val="231916"/>
              </a:solidFill>
            </a:ln>
          </p:spPr>
          <p:txBody>
            <a:bodyPr wrap="square" lIns="0" tIns="0" rIns="0" bIns="0" rtlCol="0"/>
            <a:lstStyle/>
            <a:p>
              <a:endParaRPr/>
            </a:p>
          </p:txBody>
        </p:sp>
        <p:sp>
          <p:nvSpPr>
            <p:cNvPr id="16" name="object 16"/>
            <p:cNvSpPr/>
            <p:nvPr/>
          </p:nvSpPr>
          <p:spPr>
            <a:xfrm>
              <a:off x="5703830" y="6867608"/>
              <a:ext cx="579120" cy="247650"/>
            </a:xfrm>
            <a:custGeom>
              <a:avLst/>
              <a:gdLst/>
              <a:ahLst/>
              <a:cxnLst/>
              <a:rect l="l" t="t" r="r" b="b"/>
              <a:pathLst>
                <a:path w="579120" h="247650">
                  <a:moveTo>
                    <a:pt x="0" y="123609"/>
                  </a:moveTo>
                  <a:lnTo>
                    <a:pt x="26796" y="61217"/>
                  </a:lnTo>
                  <a:lnTo>
                    <a:pt x="57486" y="36201"/>
                  </a:lnTo>
                  <a:lnTo>
                    <a:pt x="97210" y="16874"/>
                  </a:lnTo>
                  <a:lnTo>
                    <a:pt x="144097" y="4414"/>
                  </a:lnTo>
                  <a:lnTo>
                    <a:pt x="196278" y="0"/>
                  </a:lnTo>
                  <a:lnTo>
                    <a:pt x="248453" y="4414"/>
                  </a:lnTo>
                  <a:lnTo>
                    <a:pt x="295337" y="16874"/>
                  </a:lnTo>
                  <a:lnTo>
                    <a:pt x="335059" y="36201"/>
                  </a:lnTo>
                  <a:lnTo>
                    <a:pt x="365748" y="61217"/>
                  </a:lnTo>
                  <a:lnTo>
                    <a:pt x="392544" y="123609"/>
                  </a:lnTo>
                  <a:lnTo>
                    <a:pt x="385533" y="156471"/>
                  </a:lnTo>
                  <a:lnTo>
                    <a:pt x="335059" y="211016"/>
                  </a:lnTo>
                  <a:lnTo>
                    <a:pt x="295337" y="230343"/>
                  </a:lnTo>
                  <a:lnTo>
                    <a:pt x="248453" y="242803"/>
                  </a:lnTo>
                  <a:lnTo>
                    <a:pt x="196278" y="247218"/>
                  </a:lnTo>
                  <a:lnTo>
                    <a:pt x="144097" y="242803"/>
                  </a:lnTo>
                  <a:lnTo>
                    <a:pt x="97210" y="230343"/>
                  </a:lnTo>
                  <a:lnTo>
                    <a:pt x="57486" y="211016"/>
                  </a:lnTo>
                  <a:lnTo>
                    <a:pt x="26796" y="186000"/>
                  </a:lnTo>
                  <a:lnTo>
                    <a:pt x="0" y="123609"/>
                  </a:lnTo>
                  <a:close/>
                </a:path>
                <a:path w="579120" h="247650">
                  <a:moveTo>
                    <a:pt x="392544" y="123609"/>
                  </a:moveTo>
                  <a:lnTo>
                    <a:pt x="579081" y="123609"/>
                  </a:lnTo>
                </a:path>
              </a:pathLst>
            </a:custGeom>
            <a:ln w="7200">
              <a:solidFill>
                <a:srgbClr val="231916"/>
              </a:solidFill>
            </a:ln>
          </p:spPr>
          <p:txBody>
            <a:bodyPr wrap="square" lIns="0" tIns="0" rIns="0" bIns="0" rtlCol="0"/>
            <a:lstStyle/>
            <a:p>
              <a:endParaRPr/>
            </a:p>
          </p:txBody>
        </p:sp>
        <p:sp>
          <p:nvSpPr>
            <p:cNvPr id="17" name="object 17"/>
            <p:cNvSpPr/>
            <p:nvPr/>
          </p:nvSpPr>
          <p:spPr>
            <a:xfrm>
              <a:off x="6282258" y="6899452"/>
              <a:ext cx="360045" cy="185420"/>
            </a:xfrm>
            <a:custGeom>
              <a:avLst/>
              <a:gdLst/>
              <a:ahLst/>
              <a:cxnLst/>
              <a:rect l="l" t="t" r="r" b="b"/>
              <a:pathLst>
                <a:path w="360045" h="185420">
                  <a:moveTo>
                    <a:pt x="0" y="0"/>
                  </a:moveTo>
                  <a:lnTo>
                    <a:pt x="359549" y="0"/>
                  </a:lnTo>
                  <a:lnTo>
                    <a:pt x="359549" y="185115"/>
                  </a:lnTo>
                  <a:lnTo>
                    <a:pt x="0" y="185115"/>
                  </a:lnTo>
                  <a:lnTo>
                    <a:pt x="0" y="0"/>
                  </a:lnTo>
                  <a:close/>
                </a:path>
              </a:pathLst>
            </a:custGeom>
            <a:ln w="7200">
              <a:solidFill>
                <a:srgbClr val="009530"/>
              </a:solidFill>
            </a:ln>
          </p:spPr>
          <p:txBody>
            <a:bodyPr wrap="square" lIns="0" tIns="0" rIns="0" bIns="0" rtlCol="0"/>
            <a:lstStyle/>
            <a:p>
              <a:endParaRPr/>
            </a:p>
          </p:txBody>
        </p:sp>
        <p:sp>
          <p:nvSpPr>
            <p:cNvPr id="18" name="object 18"/>
            <p:cNvSpPr/>
            <p:nvPr/>
          </p:nvSpPr>
          <p:spPr>
            <a:xfrm>
              <a:off x="5906796" y="6690499"/>
              <a:ext cx="535940" cy="0"/>
            </a:xfrm>
            <a:custGeom>
              <a:avLst/>
              <a:gdLst/>
              <a:ahLst/>
              <a:cxnLst/>
              <a:rect l="l" t="t" r="r" b="b"/>
              <a:pathLst>
                <a:path w="535939">
                  <a:moveTo>
                    <a:pt x="0" y="0"/>
                  </a:moveTo>
                  <a:lnTo>
                    <a:pt x="535660" y="0"/>
                  </a:lnTo>
                </a:path>
              </a:pathLst>
            </a:custGeom>
            <a:ln w="7200">
              <a:solidFill>
                <a:srgbClr val="231916"/>
              </a:solidFill>
              <a:prstDash val="sysDot"/>
            </a:ln>
          </p:spPr>
          <p:txBody>
            <a:bodyPr wrap="square" lIns="0" tIns="0" rIns="0" bIns="0" rtlCol="0"/>
            <a:lstStyle/>
            <a:p>
              <a:endParaRPr/>
            </a:p>
          </p:txBody>
        </p:sp>
        <p:sp>
          <p:nvSpPr>
            <p:cNvPr id="19" name="object 19"/>
            <p:cNvSpPr/>
            <p:nvPr/>
          </p:nvSpPr>
          <p:spPr>
            <a:xfrm>
              <a:off x="6467372" y="6729859"/>
              <a:ext cx="0" cy="144780"/>
            </a:xfrm>
            <a:custGeom>
              <a:avLst/>
              <a:gdLst/>
              <a:ahLst/>
              <a:cxnLst/>
              <a:rect l="l" t="t" r="r" b="b"/>
              <a:pathLst>
                <a:path h="144779">
                  <a:moveTo>
                    <a:pt x="0" y="0"/>
                  </a:moveTo>
                  <a:lnTo>
                    <a:pt x="0" y="144322"/>
                  </a:lnTo>
                </a:path>
              </a:pathLst>
            </a:custGeom>
            <a:ln w="7200">
              <a:solidFill>
                <a:srgbClr val="231916"/>
              </a:solidFill>
              <a:prstDash val="dash"/>
            </a:ln>
          </p:spPr>
          <p:txBody>
            <a:bodyPr wrap="square" lIns="0" tIns="0" rIns="0" bIns="0" rtlCol="0"/>
            <a:lstStyle/>
            <a:p>
              <a:endParaRPr/>
            </a:p>
          </p:txBody>
        </p:sp>
        <p:sp>
          <p:nvSpPr>
            <p:cNvPr id="20" name="object 20"/>
            <p:cNvSpPr/>
            <p:nvPr/>
          </p:nvSpPr>
          <p:spPr>
            <a:xfrm>
              <a:off x="5869424" y="6690499"/>
              <a:ext cx="598170" cy="13335"/>
            </a:xfrm>
            <a:custGeom>
              <a:avLst/>
              <a:gdLst/>
              <a:ahLst/>
              <a:cxnLst/>
              <a:rect l="l" t="t" r="r" b="b"/>
              <a:pathLst>
                <a:path w="598170" h="13334">
                  <a:moveTo>
                    <a:pt x="0" y="0"/>
                  </a:moveTo>
                  <a:lnTo>
                    <a:pt x="12458" y="0"/>
                  </a:lnTo>
                </a:path>
                <a:path w="598170" h="13334">
                  <a:moveTo>
                    <a:pt x="585495" y="0"/>
                  </a:moveTo>
                  <a:lnTo>
                    <a:pt x="597941" y="0"/>
                  </a:lnTo>
                  <a:lnTo>
                    <a:pt x="597941" y="13119"/>
                  </a:lnTo>
                </a:path>
              </a:pathLst>
            </a:custGeom>
            <a:ln w="7200">
              <a:solidFill>
                <a:srgbClr val="231916"/>
              </a:solidFill>
            </a:ln>
          </p:spPr>
          <p:txBody>
            <a:bodyPr wrap="square" lIns="0" tIns="0" rIns="0" bIns="0" rtlCol="0"/>
            <a:lstStyle/>
            <a:p>
              <a:endParaRPr/>
            </a:p>
          </p:txBody>
        </p:sp>
        <p:sp>
          <p:nvSpPr>
            <p:cNvPr id="21" name="object 21"/>
            <p:cNvSpPr/>
            <p:nvPr/>
          </p:nvSpPr>
          <p:spPr>
            <a:xfrm>
              <a:off x="6467365" y="6887298"/>
              <a:ext cx="0" cy="13335"/>
            </a:xfrm>
            <a:custGeom>
              <a:avLst/>
              <a:gdLst/>
              <a:ahLst/>
              <a:cxnLst/>
              <a:rect l="l" t="t" r="r" b="b"/>
              <a:pathLst>
                <a:path h="13334">
                  <a:moveTo>
                    <a:pt x="-3600" y="6559"/>
                  </a:moveTo>
                  <a:lnTo>
                    <a:pt x="3600" y="6559"/>
                  </a:lnTo>
                </a:path>
              </a:pathLst>
            </a:custGeom>
            <a:ln w="13119">
              <a:solidFill>
                <a:srgbClr val="231916"/>
              </a:solidFill>
            </a:ln>
          </p:spPr>
          <p:txBody>
            <a:bodyPr wrap="square" lIns="0" tIns="0" rIns="0" bIns="0" rtlCol="0"/>
            <a:lstStyle/>
            <a:p>
              <a:endParaRPr/>
            </a:p>
          </p:txBody>
        </p:sp>
        <p:sp>
          <p:nvSpPr>
            <p:cNvPr id="22" name="object 22"/>
            <p:cNvSpPr/>
            <p:nvPr/>
          </p:nvSpPr>
          <p:spPr>
            <a:xfrm>
              <a:off x="4914662" y="6393271"/>
              <a:ext cx="1969770" cy="233679"/>
            </a:xfrm>
            <a:custGeom>
              <a:avLst/>
              <a:gdLst/>
              <a:ahLst/>
              <a:cxnLst/>
              <a:rect l="l" t="t" r="r" b="b"/>
              <a:pathLst>
                <a:path w="1969770" h="233679">
                  <a:moveTo>
                    <a:pt x="36195" y="198666"/>
                  </a:moveTo>
                  <a:lnTo>
                    <a:pt x="36195" y="0"/>
                  </a:lnTo>
                  <a:lnTo>
                    <a:pt x="1934133" y="0"/>
                  </a:lnTo>
                  <a:lnTo>
                    <a:pt x="1934133" y="198666"/>
                  </a:lnTo>
                </a:path>
                <a:path w="1969770" h="233679">
                  <a:moveTo>
                    <a:pt x="0" y="159512"/>
                  </a:moveTo>
                  <a:lnTo>
                    <a:pt x="73393" y="233387"/>
                  </a:lnTo>
                </a:path>
                <a:path w="1969770" h="233679">
                  <a:moveTo>
                    <a:pt x="73393" y="159512"/>
                  </a:moveTo>
                  <a:lnTo>
                    <a:pt x="0" y="233387"/>
                  </a:lnTo>
                </a:path>
                <a:path w="1969770" h="233679">
                  <a:moveTo>
                    <a:pt x="1896071" y="159512"/>
                  </a:moveTo>
                  <a:lnTo>
                    <a:pt x="1969465" y="233387"/>
                  </a:lnTo>
                </a:path>
                <a:path w="1969770" h="233679">
                  <a:moveTo>
                    <a:pt x="1969465" y="159512"/>
                  </a:moveTo>
                  <a:lnTo>
                    <a:pt x="1896071" y="233387"/>
                  </a:lnTo>
                </a:path>
              </a:pathLst>
            </a:custGeom>
            <a:ln w="10795">
              <a:solidFill>
                <a:srgbClr val="231916"/>
              </a:solidFill>
            </a:ln>
          </p:spPr>
          <p:txBody>
            <a:bodyPr wrap="square" lIns="0" tIns="0" rIns="0" bIns="0" rtlCol="0"/>
            <a:lstStyle/>
            <a:p>
              <a:endParaRPr/>
            </a:p>
          </p:txBody>
        </p:sp>
        <p:pic>
          <p:nvPicPr>
            <p:cNvPr id="23" name="object 23"/>
            <p:cNvPicPr/>
            <p:nvPr/>
          </p:nvPicPr>
          <p:blipFill>
            <a:blip r:embed="rId2" cstate="print"/>
            <a:stretch>
              <a:fillRect/>
            </a:stretch>
          </p:blipFill>
          <p:spPr>
            <a:xfrm>
              <a:off x="5113487" y="6630428"/>
              <a:ext cx="361040" cy="458276"/>
            </a:xfrm>
            <a:prstGeom prst="rect">
              <a:avLst/>
            </a:prstGeom>
          </p:spPr>
        </p:pic>
      </p:grpSp>
      <p:pic>
        <p:nvPicPr>
          <p:cNvPr id="24" name="object 24"/>
          <p:cNvPicPr/>
          <p:nvPr/>
        </p:nvPicPr>
        <p:blipFill>
          <a:blip r:embed="rId3" cstate="print"/>
          <a:stretch>
            <a:fillRect/>
          </a:stretch>
        </p:blipFill>
        <p:spPr>
          <a:xfrm>
            <a:off x="10153394" y="5552928"/>
            <a:ext cx="376478" cy="714987"/>
          </a:xfrm>
          <a:prstGeom prst="rect">
            <a:avLst/>
          </a:prstGeom>
        </p:spPr>
      </p:pic>
      <p:pic>
        <p:nvPicPr>
          <p:cNvPr id="25" name="object 25"/>
          <p:cNvPicPr/>
          <p:nvPr/>
        </p:nvPicPr>
        <p:blipFill>
          <a:blip r:embed="rId4" cstate="print"/>
          <a:stretch>
            <a:fillRect/>
          </a:stretch>
        </p:blipFill>
        <p:spPr>
          <a:xfrm>
            <a:off x="10070601" y="3194878"/>
            <a:ext cx="1395975" cy="1395980"/>
          </a:xfrm>
          <a:prstGeom prst="rect">
            <a:avLst/>
          </a:prstGeom>
        </p:spPr>
      </p:pic>
      <p:pic>
        <p:nvPicPr>
          <p:cNvPr id="26" name="object 26"/>
          <p:cNvPicPr/>
          <p:nvPr/>
        </p:nvPicPr>
        <p:blipFill>
          <a:blip r:embed="rId5" cstate="print"/>
          <a:stretch>
            <a:fillRect/>
          </a:stretch>
        </p:blipFill>
        <p:spPr>
          <a:xfrm>
            <a:off x="9850392" y="5488356"/>
            <a:ext cx="754700" cy="819826"/>
          </a:xfrm>
          <a:prstGeom prst="rect">
            <a:avLst/>
          </a:prstGeom>
        </p:spPr>
      </p:pic>
      <p:pic>
        <p:nvPicPr>
          <p:cNvPr id="27" name="object 27"/>
          <p:cNvPicPr/>
          <p:nvPr/>
        </p:nvPicPr>
        <p:blipFill>
          <a:blip r:embed="rId6" cstate="print"/>
          <a:stretch>
            <a:fillRect/>
          </a:stretch>
        </p:blipFill>
        <p:spPr>
          <a:xfrm>
            <a:off x="9773805" y="1429023"/>
            <a:ext cx="945654" cy="1451667"/>
          </a:xfrm>
          <a:prstGeom prst="rect">
            <a:avLst/>
          </a:prstGeom>
        </p:spPr>
      </p:pic>
      <p:sp>
        <p:nvSpPr>
          <p:cNvPr id="28" name="object 28"/>
          <p:cNvSpPr txBox="1"/>
          <p:nvPr/>
        </p:nvSpPr>
        <p:spPr>
          <a:xfrm>
            <a:off x="5617973" y="1199924"/>
            <a:ext cx="3795395" cy="669542"/>
          </a:xfrm>
          <a:prstGeom prst="rect">
            <a:avLst/>
          </a:prstGeom>
        </p:spPr>
        <p:txBody>
          <a:bodyPr vert="horz" wrap="square" lIns="0" tIns="67945" rIns="0" bIns="0" rtlCol="0">
            <a:spAutoFit/>
          </a:bodyPr>
          <a:lstStyle/>
          <a:p>
            <a:pPr marL="12700">
              <a:spcBef>
                <a:spcPts val="535"/>
              </a:spcBef>
            </a:pPr>
            <a:r>
              <a:rPr sz="650" spc="5" dirty="0">
                <a:solidFill>
                  <a:srgbClr val="3DCC58"/>
                </a:solidFill>
                <a:latin typeface="Microsoft Sans Serif"/>
                <a:cs typeface="Microsoft Sans Serif"/>
              </a:rPr>
              <a:t>Selectividad</a:t>
            </a:r>
            <a:r>
              <a:rPr sz="650" dirty="0">
                <a:solidFill>
                  <a:srgbClr val="3DCC58"/>
                </a:solidFill>
                <a:latin typeface="Microsoft Sans Serif"/>
                <a:cs typeface="Microsoft Sans Serif"/>
              </a:rPr>
              <a:t> </a:t>
            </a:r>
            <a:r>
              <a:rPr sz="650" spc="20" dirty="0">
                <a:solidFill>
                  <a:srgbClr val="3DCC58"/>
                </a:solidFill>
                <a:latin typeface="Microsoft Sans Serif"/>
                <a:cs typeface="Microsoft Sans Serif"/>
              </a:rPr>
              <a:t>de</a:t>
            </a:r>
            <a:r>
              <a:rPr sz="650" dirty="0">
                <a:solidFill>
                  <a:srgbClr val="3DCC58"/>
                </a:solidFill>
                <a:latin typeface="Microsoft Sans Serif"/>
                <a:cs typeface="Microsoft Sans Serif"/>
              </a:rPr>
              <a:t> </a:t>
            </a:r>
            <a:r>
              <a:rPr sz="650" spc="10" dirty="0">
                <a:solidFill>
                  <a:srgbClr val="3DCC58"/>
                </a:solidFill>
                <a:latin typeface="Microsoft Sans Serif"/>
                <a:cs typeface="Microsoft Sans Serif"/>
              </a:rPr>
              <a:t>los</a:t>
            </a:r>
            <a:r>
              <a:rPr sz="650" spc="5" dirty="0">
                <a:solidFill>
                  <a:srgbClr val="3DCC58"/>
                </a:solidFill>
                <a:latin typeface="Microsoft Sans Serif"/>
                <a:cs typeface="Microsoft Sans Serif"/>
              </a:rPr>
              <a:t> </a:t>
            </a:r>
            <a:r>
              <a:rPr sz="650" spc="15" dirty="0">
                <a:solidFill>
                  <a:srgbClr val="3DCC58"/>
                </a:solidFill>
                <a:latin typeface="Microsoft Sans Serif"/>
                <a:cs typeface="Microsoft Sans Serif"/>
              </a:rPr>
              <a:t>dispositivos</a:t>
            </a:r>
            <a:r>
              <a:rPr sz="650" dirty="0">
                <a:solidFill>
                  <a:srgbClr val="3DCC58"/>
                </a:solidFill>
                <a:latin typeface="Microsoft Sans Serif"/>
                <a:cs typeface="Microsoft Sans Serif"/>
              </a:rPr>
              <a:t> </a:t>
            </a:r>
            <a:r>
              <a:rPr sz="650" spc="20" dirty="0">
                <a:solidFill>
                  <a:srgbClr val="3DCC58"/>
                </a:solidFill>
                <a:latin typeface="Microsoft Sans Serif"/>
                <a:cs typeface="Microsoft Sans Serif"/>
              </a:rPr>
              <a:t>de</a:t>
            </a:r>
            <a:r>
              <a:rPr sz="650" spc="5" dirty="0">
                <a:solidFill>
                  <a:srgbClr val="3DCC58"/>
                </a:solidFill>
                <a:latin typeface="Microsoft Sans Serif"/>
                <a:cs typeface="Microsoft Sans Serif"/>
              </a:rPr>
              <a:t> </a:t>
            </a:r>
            <a:r>
              <a:rPr sz="650" spc="25" dirty="0">
                <a:solidFill>
                  <a:srgbClr val="3DCC58"/>
                </a:solidFill>
                <a:latin typeface="Microsoft Sans Serif"/>
                <a:cs typeface="Microsoft Sans Serif"/>
              </a:rPr>
              <a:t>corriente</a:t>
            </a:r>
            <a:r>
              <a:rPr sz="650" dirty="0">
                <a:solidFill>
                  <a:srgbClr val="3DCC58"/>
                </a:solidFill>
                <a:latin typeface="Microsoft Sans Serif"/>
                <a:cs typeface="Microsoft Sans Serif"/>
              </a:rPr>
              <a:t> </a:t>
            </a:r>
            <a:r>
              <a:rPr sz="650" spc="15" dirty="0">
                <a:solidFill>
                  <a:srgbClr val="3DCC58"/>
                </a:solidFill>
                <a:latin typeface="Microsoft Sans Serif"/>
                <a:cs typeface="Microsoft Sans Serif"/>
              </a:rPr>
              <a:t>residual.</a:t>
            </a:r>
            <a:endParaRPr sz="650" dirty="0">
              <a:latin typeface="Microsoft Sans Serif"/>
              <a:cs typeface="Microsoft Sans Serif"/>
            </a:endParaRPr>
          </a:p>
          <a:p>
            <a:pPr marL="12700" marR="5080">
              <a:lnSpc>
                <a:spcPct val="154700"/>
              </a:lnSpc>
              <a:spcBef>
                <a:spcPts val="10"/>
              </a:spcBef>
            </a:pPr>
            <a:r>
              <a:rPr sz="700" spc="15" dirty="0">
                <a:solidFill>
                  <a:srgbClr val="221915"/>
                </a:solidFill>
                <a:latin typeface="Microsoft Sans Serif"/>
                <a:cs typeface="Microsoft Sans Serif"/>
              </a:rPr>
              <a:t>Cuando </a:t>
            </a:r>
            <a:r>
              <a:rPr sz="700" spc="10">
                <a:solidFill>
                  <a:srgbClr val="221915"/>
                </a:solidFill>
                <a:latin typeface="Microsoft Sans Serif"/>
                <a:cs typeface="Microsoft Sans Serif"/>
              </a:rPr>
              <a:t>los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 </a:t>
            </a:r>
            <a:r>
              <a:rPr sz="700" spc="15" dirty="0">
                <a:solidFill>
                  <a:srgbClr val="221915"/>
                </a:solidFill>
                <a:latin typeface="Microsoft Sans Serif"/>
                <a:cs typeface="Microsoft Sans Serif"/>
              </a:rPr>
              <a:t>están </a:t>
            </a:r>
            <a:r>
              <a:rPr sz="700" spc="20" dirty="0">
                <a:solidFill>
                  <a:srgbClr val="221915"/>
                </a:solidFill>
                <a:latin typeface="Microsoft Sans Serif"/>
                <a:cs typeface="Microsoft Sans Serif"/>
              </a:rPr>
              <a:t>equipados con </a:t>
            </a:r>
            <a:r>
              <a:rPr sz="700" spc="30" dirty="0">
                <a:solidFill>
                  <a:srgbClr val="221915"/>
                </a:solidFill>
                <a:latin typeface="Microsoft Sans Serif"/>
                <a:cs typeface="Microsoft Sans Serif"/>
              </a:rPr>
              <a:t>una función </a:t>
            </a:r>
            <a:r>
              <a:rPr sz="700" spc="20" dirty="0">
                <a:solidFill>
                  <a:srgbClr val="221915"/>
                </a:solidFill>
                <a:latin typeface="Microsoft Sans Serif"/>
                <a:cs typeface="Microsoft Sans Serif"/>
              </a:rPr>
              <a:t>de dispositivo de </a:t>
            </a:r>
            <a:r>
              <a:rPr sz="700" spc="25" dirty="0" err="1">
                <a:solidFill>
                  <a:srgbClr val="221915"/>
                </a:solidFill>
                <a:latin typeface="Microsoft Sans Serif"/>
                <a:cs typeface="Microsoft Sans Serif"/>
              </a:rPr>
              <a:t>corriente</a:t>
            </a:r>
            <a:r>
              <a:rPr lang="es-ES" sz="700" spc="25" dirty="0">
                <a:solidFill>
                  <a:srgbClr val="221915"/>
                </a:solidFill>
                <a:latin typeface="Microsoft Sans Serif"/>
                <a:cs typeface="Microsoft Sans Serif"/>
              </a:rPr>
              <a:t> </a:t>
            </a:r>
            <a:r>
              <a:rPr sz="700" spc="20" dirty="0">
                <a:solidFill>
                  <a:srgbClr val="221915"/>
                </a:solidFill>
                <a:latin typeface="Microsoft Sans Serif"/>
                <a:cs typeface="Microsoft Sans Serif"/>
              </a:rPr>
              <a:t>residual</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(RCD)</a:t>
            </a:r>
            <a:r>
              <a:rPr lang="es-AR" sz="700" spc="-35" dirty="0">
                <a:solidFill>
                  <a:srgbClr val="221915"/>
                </a:solidFill>
                <a:latin typeface="Microsoft Sans Serif"/>
                <a:cs typeface="Microsoft Sans Serif"/>
              </a:rPr>
              <a:t>, </a:t>
            </a:r>
            <a:r>
              <a:rPr sz="700" dirty="0">
                <a:solidFill>
                  <a:srgbClr val="221915"/>
                </a:solidFill>
                <a:latin typeface="Microsoft Sans Serif"/>
                <a:cs typeface="Microsoft Sans Serif"/>
              </a:rPr>
              <a:t>las </a:t>
            </a:r>
            <a:r>
              <a:rPr sz="700" spc="15" dirty="0">
                <a:solidFill>
                  <a:srgbClr val="221915"/>
                </a:solidFill>
                <a:latin typeface="Microsoft Sans Serif"/>
                <a:cs typeface="Microsoft Sans Serif"/>
              </a:rPr>
              <a:t>tablas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son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válidas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cortocircuitos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dirty="0">
                <a:solidFill>
                  <a:srgbClr val="221915"/>
                </a:solidFill>
                <a:latin typeface="Microsoft Sans Serif"/>
                <a:cs typeface="Microsoft Sans Serif"/>
              </a:rPr>
              <a:t> a </a:t>
            </a:r>
            <a:r>
              <a:rPr sz="700" spc="30" dirty="0">
                <a:solidFill>
                  <a:srgbClr val="221915"/>
                </a:solidFill>
                <a:latin typeface="Microsoft Sans Serif"/>
                <a:cs typeface="Microsoft Sans Serif"/>
              </a:rPr>
              <a:t>tierra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corriente</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alta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amplitud.</a:t>
            </a:r>
            <a:endParaRPr sz="700" dirty="0">
              <a:latin typeface="Microsoft Sans Serif"/>
              <a:cs typeface="Microsoft Sans Serif"/>
            </a:endParaRPr>
          </a:p>
        </p:txBody>
      </p:sp>
      <p:sp>
        <p:nvSpPr>
          <p:cNvPr id="29" name="object 29"/>
          <p:cNvSpPr txBox="1"/>
          <p:nvPr/>
        </p:nvSpPr>
        <p:spPr>
          <a:xfrm>
            <a:off x="10897853" y="1362015"/>
            <a:ext cx="1028700" cy="696595"/>
          </a:xfrm>
          <a:prstGeom prst="rect">
            <a:avLst/>
          </a:prstGeom>
        </p:spPr>
        <p:txBody>
          <a:bodyPr vert="horz" wrap="square" lIns="0" tIns="16510" rIns="0" bIns="0" rtlCol="0">
            <a:spAutoFit/>
          </a:bodyPr>
          <a:lstStyle/>
          <a:p>
            <a:pPr marL="12700" marR="5080">
              <a:lnSpc>
                <a:spcPct val="122700"/>
              </a:lnSpc>
              <a:spcBef>
                <a:spcPts val="130"/>
              </a:spcBef>
            </a:pPr>
            <a:r>
              <a:rPr sz="950" spc="20" dirty="0">
                <a:solidFill>
                  <a:srgbClr val="616468"/>
                </a:solidFill>
                <a:latin typeface="Microsoft Sans Serif"/>
                <a:cs typeface="Microsoft Sans Serif"/>
              </a:rPr>
              <a:t>Ejemplo</a:t>
            </a:r>
            <a:r>
              <a:rPr sz="950" spc="-50" dirty="0">
                <a:solidFill>
                  <a:srgbClr val="616468"/>
                </a:solidFill>
                <a:latin typeface="Microsoft Sans Serif"/>
                <a:cs typeface="Microsoft Sans Serif"/>
              </a:rPr>
              <a:t> </a:t>
            </a:r>
            <a:r>
              <a:rPr sz="950" spc="30" dirty="0">
                <a:solidFill>
                  <a:srgbClr val="616468"/>
                </a:solidFill>
                <a:latin typeface="Microsoft Sans Serif"/>
                <a:cs typeface="Microsoft Sans Serif"/>
              </a:rPr>
              <a:t>de</a:t>
            </a:r>
            <a:r>
              <a:rPr sz="950" spc="-45" dirty="0">
                <a:solidFill>
                  <a:srgbClr val="616468"/>
                </a:solidFill>
                <a:latin typeface="Microsoft Sans Serif"/>
                <a:cs typeface="Microsoft Sans Serif"/>
              </a:rPr>
              <a:t> </a:t>
            </a:r>
            <a:r>
              <a:rPr sz="950" spc="-30" dirty="0">
                <a:solidFill>
                  <a:srgbClr val="616468"/>
                </a:solidFill>
                <a:latin typeface="Microsoft Sans Serif"/>
                <a:cs typeface="Microsoft Sans Serif"/>
              </a:rPr>
              <a:t>MCCB</a:t>
            </a:r>
            <a:r>
              <a:rPr lang="es-ES" sz="950" spc="-30" dirty="0">
                <a:solidFill>
                  <a:srgbClr val="616468"/>
                </a:solidFill>
                <a:latin typeface="Microsoft Sans Serif"/>
                <a:cs typeface="Microsoft Sans Serif"/>
              </a:rPr>
              <a:t> </a:t>
            </a:r>
            <a:r>
              <a:rPr sz="850" spc="30" dirty="0" err="1">
                <a:solidFill>
                  <a:srgbClr val="616468"/>
                </a:solidFill>
                <a:latin typeface="Microsoft Sans Serif"/>
                <a:cs typeface="Microsoft Sans Serif"/>
              </a:rPr>
              <a:t>disponible</a:t>
            </a:r>
            <a:r>
              <a:rPr sz="850" spc="30" dirty="0">
                <a:solidFill>
                  <a:srgbClr val="616468"/>
                </a:solidFill>
                <a:latin typeface="Microsoft Sans Serif"/>
                <a:cs typeface="Microsoft Sans Serif"/>
              </a:rPr>
              <a:t> </a:t>
            </a:r>
            <a:r>
              <a:rPr sz="850" spc="25" dirty="0">
                <a:solidFill>
                  <a:srgbClr val="616468"/>
                </a:solidFill>
                <a:latin typeface="Microsoft Sans Serif"/>
                <a:cs typeface="Microsoft Sans Serif"/>
              </a:rPr>
              <a:t>con</a:t>
            </a:r>
            <a:r>
              <a:rPr lang="es-ES" sz="850" spc="25" dirty="0">
                <a:solidFill>
                  <a:srgbClr val="616468"/>
                </a:solidFill>
                <a:latin typeface="Microsoft Sans Serif"/>
                <a:cs typeface="Microsoft Sans Serif"/>
              </a:rPr>
              <a:t> </a:t>
            </a:r>
            <a:r>
              <a:rPr sz="900" spc="40" dirty="0" err="1">
                <a:solidFill>
                  <a:srgbClr val="616468"/>
                </a:solidFill>
                <a:latin typeface="Microsoft Sans Serif"/>
                <a:cs typeface="Microsoft Sans Serif"/>
              </a:rPr>
              <a:t>tierra</a:t>
            </a:r>
            <a:r>
              <a:rPr sz="900" spc="-20" dirty="0">
                <a:solidFill>
                  <a:srgbClr val="616468"/>
                </a:solidFill>
                <a:latin typeface="Microsoft Sans Serif"/>
                <a:cs typeface="Microsoft Sans Serif"/>
              </a:rPr>
              <a:t> </a:t>
            </a:r>
            <a:r>
              <a:rPr sz="900" spc="35" dirty="0">
                <a:solidFill>
                  <a:srgbClr val="616468"/>
                </a:solidFill>
                <a:latin typeface="Microsoft Sans Serif"/>
                <a:cs typeface="Microsoft Sans Serif"/>
              </a:rPr>
              <a:t>integrada</a:t>
            </a:r>
            <a:endParaRPr sz="900" dirty="0">
              <a:latin typeface="Microsoft Sans Serif"/>
              <a:cs typeface="Microsoft Sans Serif"/>
            </a:endParaRPr>
          </a:p>
          <a:p>
            <a:pPr marL="12700">
              <a:spcBef>
                <a:spcPts val="420"/>
              </a:spcBef>
            </a:pPr>
            <a:r>
              <a:rPr sz="700" spc="25" dirty="0">
                <a:solidFill>
                  <a:srgbClr val="616468"/>
                </a:solidFill>
                <a:latin typeface="Microsoft Sans Serif"/>
                <a:cs typeface="Microsoft Sans Serif"/>
              </a:rPr>
              <a:t>protección</a:t>
            </a:r>
            <a:r>
              <a:rPr sz="700" spc="-30" dirty="0">
                <a:solidFill>
                  <a:srgbClr val="616468"/>
                </a:solidFill>
                <a:latin typeface="Microsoft Sans Serif"/>
                <a:cs typeface="Microsoft Sans Serif"/>
              </a:rPr>
              <a:t> </a:t>
            </a:r>
            <a:r>
              <a:rPr sz="700" spc="30" dirty="0">
                <a:solidFill>
                  <a:srgbClr val="616468"/>
                </a:solidFill>
                <a:latin typeface="Microsoft Sans Serif"/>
                <a:cs typeface="Microsoft Sans Serif"/>
              </a:rPr>
              <a:t>contra</a:t>
            </a:r>
            <a:r>
              <a:rPr sz="700" spc="-25" dirty="0">
                <a:solidFill>
                  <a:srgbClr val="616468"/>
                </a:solidFill>
                <a:latin typeface="Microsoft Sans Serif"/>
                <a:cs typeface="Microsoft Sans Serif"/>
              </a:rPr>
              <a:t> </a:t>
            </a:r>
            <a:r>
              <a:rPr sz="700" spc="20" dirty="0">
                <a:solidFill>
                  <a:srgbClr val="616468"/>
                </a:solidFill>
                <a:latin typeface="Microsoft Sans Serif"/>
                <a:cs typeface="Microsoft Sans Serif"/>
              </a:rPr>
              <a:t>fugas</a:t>
            </a:r>
            <a:endParaRPr sz="700" dirty="0">
              <a:latin typeface="Microsoft Sans Serif"/>
              <a:cs typeface="Microsoft Sans Serif"/>
            </a:endParaRPr>
          </a:p>
        </p:txBody>
      </p:sp>
      <p:sp>
        <p:nvSpPr>
          <p:cNvPr id="30" name="object 30"/>
          <p:cNvSpPr txBox="1"/>
          <p:nvPr/>
        </p:nvSpPr>
        <p:spPr>
          <a:xfrm>
            <a:off x="5617972" y="2016041"/>
            <a:ext cx="3705860" cy="2345514"/>
          </a:xfrm>
          <a:prstGeom prst="rect">
            <a:avLst/>
          </a:prstGeom>
        </p:spPr>
        <p:txBody>
          <a:bodyPr vert="horz" wrap="square" lIns="0" tIns="12700" rIns="0" bIns="0" rtlCol="0">
            <a:spAutoFit/>
          </a:bodyPr>
          <a:lstStyle/>
          <a:p>
            <a:pPr marL="12700" marR="5080">
              <a:lnSpc>
                <a:spcPct val="154700"/>
              </a:lnSpc>
              <a:spcBef>
                <a:spcPts val="100"/>
              </a:spcBef>
            </a:pPr>
            <a:r>
              <a:rPr sz="700" spc="-5"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45" dirty="0">
                <a:solidFill>
                  <a:srgbClr val="221915"/>
                </a:solidFill>
                <a:latin typeface="Microsoft Sans Serif"/>
                <a:cs typeface="Microsoft Sans Serif"/>
              </a:rPr>
              <a:t>RCD</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son</a:t>
            </a:r>
            <a:r>
              <a:rPr lang="es-AR" sz="700" spc="10" dirty="0">
                <a:solidFill>
                  <a:srgbClr val="221915"/>
                </a:solidFill>
                <a:latin typeface="Microsoft Sans Serif"/>
                <a:cs typeface="Microsoft Sans Serif"/>
              </a:rPr>
              <a:t>, </a:t>
            </a:r>
            <a:r>
              <a:rPr sz="700" spc="40" dirty="0">
                <a:solidFill>
                  <a:srgbClr val="221915"/>
                </a:solidFill>
                <a:latin typeface="Microsoft Sans Serif"/>
                <a:cs typeface="Microsoft Sans Serif"/>
              </a:rPr>
              <a:t>por</a:t>
            </a:r>
            <a:r>
              <a:rPr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diseño</a:t>
            </a:r>
            <a:r>
              <a:rPr lang="es-AR" sz="700" spc="15" dirty="0">
                <a:solidFill>
                  <a:srgbClr val="221915"/>
                </a:solidFill>
                <a:latin typeface="Microsoft Sans Serif"/>
                <a:cs typeface="Microsoft Sans Serif"/>
              </a:rPr>
              <a:t>, </a:t>
            </a:r>
            <a:r>
              <a:rPr sz="700" spc="40" dirty="0" err="1">
                <a:solidFill>
                  <a:srgbClr val="221915"/>
                </a:solidFill>
                <a:latin typeface="Microsoft Sans Serif"/>
                <a:cs typeface="Microsoft Sans Serif"/>
              </a:rPr>
              <a:t>muy</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sensibles</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las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spc="5" dirty="0">
                <a:solidFill>
                  <a:srgbClr val="221915"/>
                </a:solidFill>
                <a:latin typeface="Microsoft Sans Serif"/>
                <a:cs typeface="Microsoft Sans Serif"/>
              </a:rPr>
              <a:t> y </a:t>
            </a:r>
            <a:r>
              <a:rPr sz="700" spc="25" dirty="0">
                <a:solidFill>
                  <a:srgbClr val="221915"/>
                </a:solidFill>
                <a:latin typeface="Microsoft Sans Serif"/>
                <a:cs typeface="Microsoft Sans Serif"/>
              </a:rPr>
              <a:t>deben</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coordinarse</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adecuadamente</a:t>
            </a:r>
            <a:r>
              <a:rPr lang="es-ES" sz="700" spc="2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10" dirty="0">
                <a:solidFill>
                  <a:srgbClr val="221915"/>
                </a:solidFill>
                <a:latin typeface="Microsoft Sans Serif"/>
                <a:cs typeface="Microsoft Sans Serif"/>
              </a:rPr>
              <a:t> </a:t>
            </a:r>
            <a:r>
              <a:rPr sz="700" spc="35" dirty="0">
                <a:solidFill>
                  <a:srgbClr val="221915"/>
                </a:solidFill>
                <a:latin typeface="Microsoft Sans Serif"/>
                <a:cs typeface="Microsoft Sans Serif"/>
              </a:rPr>
              <a:t>lograr</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total</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además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protección</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contra</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sobrecorriente.</a:t>
            </a:r>
            <a:endParaRPr sz="700" dirty="0">
              <a:latin typeface="Microsoft Sans Serif"/>
              <a:cs typeface="Microsoft Sans Serif"/>
            </a:endParaRPr>
          </a:p>
          <a:p>
            <a:pPr>
              <a:spcBef>
                <a:spcPts val="35"/>
              </a:spcBef>
            </a:pPr>
            <a:endParaRPr sz="1100" dirty="0">
              <a:latin typeface="Microsoft Sans Serif"/>
              <a:cs typeface="Microsoft Sans Serif"/>
            </a:endParaRPr>
          </a:p>
          <a:p>
            <a:pPr marL="12700" marR="587375">
              <a:lnSpc>
                <a:spcPct val="180500"/>
              </a:lnSpc>
            </a:pPr>
            <a:r>
              <a:rPr sz="600" spc="10" dirty="0">
                <a:solidFill>
                  <a:srgbClr val="221915"/>
                </a:solidFill>
                <a:latin typeface="Microsoft Sans Serif"/>
                <a:cs typeface="Microsoft Sans Serif"/>
              </a:rPr>
              <a:t>Schneider</a:t>
            </a:r>
            <a:r>
              <a:rPr sz="600" spc="-5" dirty="0">
                <a:solidFill>
                  <a:srgbClr val="221915"/>
                </a:solidFill>
                <a:latin typeface="Microsoft Sans Serif"/>
                <a:cs typeface="Microsoft Sans Serif"/>
              </a:rPr>
              <a:t> </a:t>
            </a:r>
            <a:r>
              <a:rPr sz="600" spc="5" dirty="0">
                <a:solidFill>
                  <a:srgbClr val="221915"/>
                </a:solidFill>
                <a:latin typeface="Microsoft Sans Serif"/>
                <a:cs typeface="Microsoft Sans Serif"/>
              </a:rPr>
              <a:t>Electric</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propone</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una</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amplia</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gama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soluciones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ayudar</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a </a:t>
            </a:r>
            <a:r>
              <a:rPr sz="600" spc="20" dirty="0" err="1">
                <a:solidFill>
                  <a:srgbClr val="221915"/>
                </a:solidFill>
                <a:latin typeface="Microsoft Sans Serif"/>
                <a:cs typeface="Microsoft Sans Serif"/>
              </a:rPr>
              <a:t>garantizar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lang="es-ES" sz="600" spc="10"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funcionamiento</a:t>
            </a:r>
            <a:r>
              <a:rPr sz="600" spc="-10" dirty="0">
                <a:solidFill>
                  <a:srgbClr val="221915"/>
                </a:solidFill>
                <a:latin typeface="Microsoft Sans Serif"/>
                <a:cs typeface="Microsoft Sans Serif"/>
              </a:rPr>
              <a:t> </a:t>
            </a:r>
            <a:r>
              <a:rPr sz="600" spc="15">
                <a:solidFill>
                  <a:srgbClr val="221915"/>
                </a:solidFill>
                <a:latin typeface="Microsoft Sans Serif"/>
                <a:cs typeface="Microsoft Sans Serif"/>
              </a:rPr>
              <a:t>del</a:t>
            </a:r>
            <a:r>
              <a:rPr sz="600" spc="-5">
                <a:solidFill>
                  <a:srgbClr val="221915"/>
                </a:solidFill>
                <a:latin typeface="Microsoft Sans Serif"/>
                <a:cs typeface="Microsoft Sans Serif"/>
              </a:rPr>
              <a:t> </a:t>
            </a:r>
            <a:r>
              <a:rPr sz="600" spc="-30" smtClean="0">
                <a:solidFill>
                  <a:srgbClr val="221915"/>
                </a:solidFill>
                <a:latin typeface="Microsoft Sans Serif"/>
                <a:cs typeface="Microsoft Sans Serif"/>
              </a:rPr>
              <a:t>RCD</a:t>
            </a:r>
            <a:r>
              <a:rPr lang="es-AR" sz="600" spc="-30" dirty="0" smtClean="0">
                <a:solidFill>
                  <a:srgbClr val="221915"/>
                </a:solidFill>
                <a:latin typeface="Microsoft Sans Serif"/>
                <a:cs typeface="Microsoft Sans Serif"/>
              </a:rPr>
              <a:t>: </a:t>
            </a:r>
            <a:endParaRPr sz="600" dirty="0">
              <a:latin typeface="Microsoft Sans Serif"/>
              <a:cs typeface="Microsoft Sans Serif"/>
            </a:endParaRPr>
          </a:p>
          <a:p>
            <a:pPr marL="114300" indent="-102235">
              <a:spcBef>
                <a:spcPts val="480"/>
              </a:spcBef>
              <a:buClr>
                <a:srgbClr val="3DCC58"/>
              </a:buClr>
              <a:buSzPct val="128571"/>
              <a:buChar char="•"/>
              <a:tabLst>
                <a:tab pos="114935" algn="l"/>
              </a:tabLst>
            </a:pPr>
            <a:r>
              <a:rPr sz="700" spc="15" dirty="0">
                <a:solidFill>
                  <a:srgbClr val="221915"/>
                </a:solidFill>
                <a:latin typeface="Microsoft Sans Serif"/>
                <a:cs typeface="Microsoft Sans Serif"/>
              </a:rPr>
              <a:t>Dispositivo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corriente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residual</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adicional</a:t>
            </a:r>
            <a:r>
              <a:rPr sz="700" spc="5" dirty="0">
                <a:solidFill>
                  <a:srgbClr val="221915"/>
                </a:solidFill>
                <a:latin typeface="Microsoft Sans Serif"/>
                <a:cs typeface="Microsoft Sans Serif"/>
              </a:rPr>
              <a:t> </a:t>
            </a:r>
            <a:r>
              <a:rPr sz="700" spc="25">
                <a:solidFill>
                  <a:srgbClr val="221915"/>
                </a:solidFill>
                <a:latin typeface="Microsoft Sans Serif"/>
                <a:cs typeface="Microsoft Sans Serif"/>
              </a:rPr>
              <a:t>para</a:t>
            </a:r>
            <a:r>
              <a:rPr sz="700" spc="5">
                <a:solidFill>
                  <a:srgbClr val="221915"/>
                </a:solidFill>
                <a:latin typeface="Microsoft Sans Serif"/>
                <a:cs typeface="Microsoft Sans Serif"/>
              </a:rPr>
              <a:t> </a:t>
            </a:r>
            <a:r>
              <a:rPr lang="es-AR" sz="700" spc="30" dirty="0" smtClean="0">
                <a:solidFill>
                  <a:srgbClr val="221915"/>
                </a:solidFill>
                <a:latin typeface="Microsoft Sans Serif"/>
                <a:cs typeface="Microsoft Sans Serif"/>
              </a:rPr>
              <a:t>interruptor</a:t>
            </a:r>
            <a:r>
              <a:rPr sz="700" spc="10" smtClean="0">
                <a:solidFill>
                  <a:srgbClr val="221915"/>
                </a:solidFill>
                <a:latin typeface="Microsoft Sans Serif"/>
                <a:cs typeface="Microsoft Sans Serif"/>
              </a:rPr>
              <a:t> </a:t>
            </a:r>
            <a:r>
              <a:rPr sz="700" spc="30" dirty="0">
                <a:solidFill>
                  <a:srgbClr val="221915"/>
                </a:solidFill>
                <a:latin typeface="Microsoft Sans Serif"/>
                <a:cs typeface="Microsoft Sans Serif"/>
              </a:rPr>
              <a:t>(módulo</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Vigi)</a:t>
            </a:r>
            <a:endParaRPr sz="700" dirty="0">
              <a:latin typeface="Microsoft Sans Serif"/>
              <a:cs typeface="Microsoft Sans Serif"/>
            </a:endParaRPr>
          </a:p>
          <a:p>
            <a:pPr marL="114300" indent="-102235">
              <a:spcBef>
                <a:spcPts val="309"/>
              </a:spcBef>
              <a:buClr>
                <a:srgbClr val="3DCC58"/>
              </a:buClr>
              <a:buSzPct val="105882"/>
              <a:buChar char="•"/>
              <a:tabLst>
                <a:tab pos="114935" algn="l"/>
              </a:tabLst>
            </a:pPr>
            <a:r>
              <a:rPr sz="850" spc="30" dirty="0">
                <a:solidFill>
                  <a:srgbClr val="221915"/>
                </a:solidFill>
                <a:latin typeface="Microsoft Sans Serif"/>
                <a:cs typeface="Microsoft Sans Serif"/>
              </a:rPr>
              <a:t>Disyuntor</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r>
              <a:rPr sz="850" spc="-5" dirty="0">
                <a:solidFill>
                  <a:srgbClr val="221915"/>
                </a:solidFill>
                <a:latin typeface="Microsoft Sans Serif"/>
                <a:cs typeface="Microsoft Sans Serif"/>
              </a:rPr>
              <a:t> </a:t>
            </a:r>
            <a:r>
              <a:rPr sz="850" spc="35" dirty="0">
                <a:solidFill>
                  <a:srgbClr val="221915"/>
                </a:solidFill>
                <a:latin typeface="Microsoft Sans Serif"/>
                <a:cs typeface="Microsoft Sans Serif"/>
              </a:rPr>
              <a:t>función</a:t>
            </a:r>
            <a:r>
              <a:rPr sz="850" spc="-5" dirty="0">
                <a:solidFill>
                  <a:srgbClr val="221915"/>
                </a:solidFill>
                <a:latin typeface="Microsoft Sans Serif"/>
                <a:cs typeface="Microsoft Sans Serif"/>
              </a:rPr>
              <a:t> </a:t>
            </a:r>
            <a:r>
              <a:rPr sz="850" spc="-55"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spc="35" dirty="0">
                <a:solidFill>
                  <a:srgbClr val="221915"/>
                </a:solidFill>
                <a:latin typeface="Microsoft Sans Serif"/>
                <a:cs typeface="Microsoft Sans Serif"/>
              </a:rPr>
              <a:t>integrada</a:t>
            </a:r>
            <a:endParaRPr sz="850" dirty="0">
              <a:latin typeface="Microsoft Sans Serif"/>
              <a:cs typeface="Microsoft Sans Serif"/>
            </a:endParaRPr>
          </a:p>
          <a:p>
            <a:pPr marL="241300" lvl="1" indent="-114300">
              <a:spcBef>
                <a:spcPts val="229"/>
              </a:spcBef>
              <a:buClr>
                <a:srgbClr val="3DCC58"/>
              </a:buClr>
              <a:buSzPct val="112500"/>
              <a:buChar char="–"/>
              <a:tabLst>
                <a:tab pos="241300" algn="l"/>
              </a:tabLst>
            </a:pPr>
            <a:r>
              <a:rPr sz="800" spc="30" dirty="0">
                <a:solidFill>
                  <a:srgbClr val="221915"/>
                </a:solidFill>
                <a:latin typeface="Microsoft Sans Serif"/>
                <a:cs typeface="Microsoft Sans Serif"/>
              </a:rPr>
              <a:t>Disyuntor</a:t>
            </a:r>
            <a:r>
              <a:rPr sz="800" spc="-1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corriente</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residual</a:t>
            </a:r>
            <a:r>
              <a:rPr sz="800" spc="-5" dirty="0">
                <a:solidFill>
                  <a:srgbClr val="221915"/>
                </a:solidFill>
                <a:latin typeface="Microsoft Sans Serif"/>
                <a:cs typeface="Microsoft Sans Serif"/>
              </a:rPr>
              <a:t> </a:t>
            </a:r>
            <a:r>
              <a:rPr sz="800" spc="-40" dirty="0">
                <a:solidFill>
                  <a:srgbClr val="221915"/>
                </a:solidFill>
                <a:latin typeface="Microsoft Sans Serif"/>
                <a:cs typeface="Microsoft Sans Serif"/>
              </a:rPr>
              <a:t>(RCBO)</a:t>
            </a:r>
            <a:r>
              <a:rPr sz="800" spc="-10" dirty="0">
                <a:solidFill>
                  <a:srgbClr val="221915"/>
                </a:solidFill>
                <a:latin typeface="Microsoft Sans Serif"/>
                <a:cs typeface="Microsoft Sans Serif"/>
              </a:rPr>
              <a:t> </a:t>
            </a:r>
            <a:r>
              <a:rPr sz="800" spc="35" dirty="0" err="1">
                <a:solidFill>
                  <a:srgbClr val="221915"/>
                </a:solidFill>
                <a:latin typeface="Microsoft Sans Serif"/>
                <a:cs typeface="Microsoft Sans Serif"/>
              </a:rPr>
              <a:t>como</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iCV40</a:t>
            </a:r>
            <a:r>
              <a:rPr lang="es-AR" sz="800" spc="-15" dirty="0">
                <a:solidFill>
                  <a:srgbClr val="221915"/>
                </a:solidFill>
                <a:latin typeface="Microsoft Sans Serif"/>
                <a:cs typeface="Microsoft Sans Serif"/>
              </a:rPr>
              <a:t>, </a:t>
            </a:r>
            <a:endParaRPr sz="800" dirty="0">
              <a:latin typeface="Microsoft Sans Serif"/>
              <a:cs typeface="Microsoft Sans Serif"/>
            </a:endParaRPr>
          </a:p>
          <a:p>
            <a:pPr marL="241300" marR="218440" lvl="1" indent="-114300">
              <a:lnSpc>
                <a:spcPts val="1300"/>
              </a:lnSpc>
              <a:spcBef>
                <a:spcPts val="75"/>
              </a:spcBef>
              <a:buClr>
                <a:srgbClr val="3DCC58"/>
              </a:buClr>
              <a:buSzPct val="105882"/>
              <a:buChar char="–"/>
              <a:tabLst>
                <a:tab pos="241300" algn="l"/>
              </a:tabLst>
            </a:pPr>
            <a:r>
              <a:rPr sz="850" spc="30" dirty="0">
                <a:solidFill>
                  <a:srgbClr val="221915"/>
                </a:solidFill>
                <a:latin typeface="Microsoft Sans Serif"/>
                <a:cs typeface="Microsoft Sans Serif"/>
              </a:rPr>
              <a:t>Disyuntor </a:t>
            </a:r>
            <a:r>
              <a:rPr sz="850" spc="25" dirty="0">
                <a:solidFill>
                  <a:srgbClr val="221915"/>
                </a:solidFill>
                <a:latin typeface="Microsoft Sans Serif"/>
                <a:cs typeface="Microsoft Sans Serif"/>
              </a:rPr>
              <a:t>de </a:t>
            </a:r>
            <a:r>
              <a:rPr sz="850" spc="40" dirty="0">
                <a:solidFill>
                  <a:srgbClr val="221915"/>
                </a:solidFill>
                <a:latin typeface="Microsoft Sans Serif"/>
                <a:cs typeface="Microsoft Sans Serif"/>
              </a:rPr>
              <a:t>fuga </a:t>
            </a:r>
            <a:r>
              <a:rPr sz="850" dirty="0">
                <a:solidFill>
                  <a:srgbClr val="221915"/>
                </a:solidFill>
                <a:latin typeface="Microsoft Sans Serif"/>
                <a:cs typeface="Microsoft Sans Serif"/>
              </a:rPr>
              <a:t>a </a:t>
            </a:r>
            <a:r>
              <a:rPr sz="850" spc="40" dirty="0">
                <a:solidFill>
                  <a:srgbClr val="221915"/>
                </a:solidFill>
                <a:latin typeface="Microsoft Sans Serif"/>
                <a:cs typeface="Microsoft Sans Serif"/>
              </a:rPr>
              <a:t>tierra </a:t>
            </a:r>
            <a:r>
              <a:rPr sz="850" spc="-45" dirty="0">
                <a:solidFill>
                  <a:srgbClr val="221915"/>
                </a:solidFill>
                <a:latin typeface="Microsoft Sans Serif"/>
                <a:cs typeface="Microsoft Sans Serif"/>
              </a:rPr>
              <a:t>(ELCB) </a:t>
            </a:r>
            <a:r>
              <a:rPr sz="850" spc="35" dirty="0">
                <a:solidFill>
                  <a:srgbClr val="221915"/>
                </a:solidFill>
                <a:latin typeface="Microsoft Sans Serif"/>
                <a:cs typeface="Microsoft Sans Serif"/>
              </a:rPr>
              <a:t>como </a:t>
            </a:r>
            <a:r>
              <a:rPr sz="850" spc="-10" dirty="0">
                <a:solidFill>
                  <a:srgbClr val="221915"/>
                </a:solidFill>
                <a:latin typeface="Microsoft Sans Serif"/>
                <a:cs typeface="Microsoft Sans Serif"/>
              </a:rPr>
              <a:t>ComPacT </a:t>
            </a:r>
            <a:r>
              <a:rPr sz="850" spc="-15" dirty="0" err="1">
                <a:solidFill>
                  <a:srgbClr val="221915"/>
                </a:solidFill>
                <a:latin typeface="Microsoft Sans Serif"/>
                <a:cs typeface="Microsoft Sans Serif"/>
              </a:rPr>
              <a:t>NSXm</a:t>
            </a:r>
            <a:r>
              <a:rPr sz="850" spc="-15" dirty="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r>
              <a:rPr lang="es-ES" sz="850" spc="25" dirty="0">
                <a:solidFill>
                  <a:srgbClr val="221915"/>
                </a:solidFill>
                <a:latin typeface="Microsoft Sans Serif"/>
                <a:cs typeface="Microsoft Sans Serif"/>
              </a:rPr>
              <a:t> </a:t>
            </a:r>
            <a:r>
              <a:rPr sz="850" spc="25" dirty="0" err="1">
                <a:solidFill>
                  <a:srgbClr val="221915"/>
                </a:solidFill>
                <a:latin typeface="Microsoft Sans Serif"/>
                <a:cs typeface="Microsoft Sans Serif"/>
              </a:rPr>
              <a:t>MicroLogic</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4.1</a:t>
            </a:r>
            <a:r>
              <a:rPr lang="es-AR" sz="850" dirty="0">
                <a:solidFill>
                  <a:srgbClr val="221915"/>
                </a:solidFill>
                <a:latin typeface="Microsoft Sans Serif"/>
                <a:cs typeface="Microsoft Sans Serif"/>
              </a:rPr>
              <a:t>, </a:t>
            </a:r>
            <a:r>
              <a:rPr sz="850" spc="-10" dirty="0" err="1">
                <a:solidFill>
                  <a:srgbClr val="221915"/>
                </a:solidFill>
                <a:latin typeface="Microsoft Sans Serif"/>
                <a:cs typeface="Microsoft Sans Serif"/>
              </a:rPr>
              <a:t>ComPacT</a:t>
            </a:r>
            <a:r>
              <a:rPr sz="850" spc="-5" dirty="0">
                <a:solidFill>
                  <a:srgbClr val="221915"/>
                </a:solidFill>
                <a:latin typeface="Microsoft Sans Serif"/>
                <a:cs typeface="Microsoft Sans Serif"/>
              </a:rPr>
              <a:t> </a:t>
            </a:r>
            <a:r>
              <a:rPr sz="850" spc="-50" dirty="0">
                <a:solidFill>
                  <a:srgbClr val="221915"/>
                </a:solidFill>
                <a:latin typeface="Microsoft Sans Serif"/>
                <a:cs typeface="Microsoft Sans Serif"/>
              </a:rPr>
              <a:t>NSX</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MicroLogic</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4.x</a:t>
            </a:r>
            <a:r>
              <a:rPr sz="850" spc="-5" dirty="0">
                <a:solidFill>
                  <a:srgbClr val="221915"/>
                </a:solidFill>
                <a:latin typeface="Microsoft Sans Serif"/>
                <a:cs typeface="Microsoft Sans Serif"/>
              </a:rPr>
              <a:t> </a:t>
            </a:r>
            <a:r>
              <a:rPr sz="850" spc="40" dirty="0">
                <a:solidFill>
                  <a:srgbClr val="221915"/>
                </a:solidFill>
                <a:latin typeface="Microsoft Sans Serif"/>
                <a:cs typeface="Microsoft Sans Serif"/>
              </a:rPr>
              <a:t>o</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7.x</a:t>
            </a:r>
            <a:r>
              <a:rPr lang="es-AR" sz="850" spc="5" dirty="0">
                <a:solidFill>
                  <a:srgbClr val="221915"/>
                </a:solidFill>
                <a:latin typeface="Microsoft Sans Serif"/>
                <a:cs typeface="Microsoft Sans Serif"/>
              </a:rPr>
              <a:t>, </a:t>
            </a:r>
            <a:r>
              <a:rPr sz="850" spc="20" dirty="0" err="1">
                <a:solidFill>
                  <a:srgbClr val="221915"/>
                </a:solidFill>
                <a:latin typeface="Microsoft Sans Serif"/>
                <a:cs typeface="Microsoft Sans Serif"/>
              </a:rPr>
              <a:t>MasterPact</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lang="es-ES" sz="850" spc="5" dirty="0">
                <a:solidFill>
                  <a:srgbClr val="221915"/>
                </a:solidFill>
                <a:latin typeface="Microsoft Sans Serif"/>
                <a:cs typeface="Microsoft Sans Serif"/>
              </a:rPr>
              <a:t> </a:t>
            </a:r>
            <a:r>
              <a:rPr sz="850" spc="-10" dirty="0" err="1">
                <a:solidFill>
                  <a:srgbClr val="221915"/>
                </a:solidFill>
                <a:latin typeface="Microsoft Sans Serif"/>
                <a:cs typeface="Microsoft Sans Serif"/>
              </a:rPr>
              <a:t>ComPacT</a:t>
            </a:r>
            <a:r>
              <a:rPr sz="850" spc="-10" dirty="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r>
              <a:rPr sz="850" spc="-5" dirty="0">
                <a:solidFill>
                  <a:srgbClr val="221915"/>
                </a:solidFill>
                <a:latin typeface="Microsoft Sans Serif"/>
                <a:cs typeface="Microsoft Sans Serif"/>
              </a:rPr>
              <a:t> </a:t>
            </a:r>
            <a:r>
              <a:rPr sz="850" spc="25" dirty="0" err="1">
                <a:solidFill>
                  <a:srgbClr val="221915"/>
                </a:solidFill>
                <a:latin typeface="Microsoft Sans Serif"/>
                <a:cs typeface="Microsoft Sans Serif"/>
              </a:rPr>
              <a:t>MicroLogic</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7.0</a:t>
            </a:r>
            <a:r>
              <a:rPr lang="es-AR" sz="850" spc="25" dirty="0">
                <a:solidFill>
                  <a:srgbClr val="221915"/>
                </a:solidFill>
                <a:latin typeface="Microsoft Sans Serif"/>
                <a:cs typeface="Microsoft Sans Serif"/>
              </a:rPr>
              <a:t>, </a:t>
            </a:r>
            <a:r>
              <a:rPr sz="850" spc="25" dirty="0">
                <a:solidFill>
                  <a:srgbClr val="221915"/>
                </a:solidFill>
                <a:latin typeface="Microsoft Sans Serif"/>
                <a:cs typeface="Microsoft Sans Serif"/>
              </a:rPr>
              <a:t>*</a:t>
            </a:r>
            <a:endParaRPr sz="850" dirty="0">
              <a:latin typeface="Microsoft Sans Serif"/>
              <a:cs typeface="Microsoft Sans Serif"/>
            </a:endParaRPr>
          </a:p>
          <a:p>
            <a:pPr marL="114300" indent="-102235">
              <a:spcBef>
                <a:spcPts val="190"/>
              </a:spcBef>
              <a:buClr>
                <a:srgbClr val="3DCC58"/>
              </a:buClr>
              <a:buSzPct val="105882"/>
              <a:buChar char="•"/>
              <a:tabLst>
                <a:tab pos="114935" algn="l"/>
              </a:tabLst>
            </a:pPr>
            <a:r>
              <a:rPr sz="850" spc="30" dirty="0">
                <a:solidFill>
                  <a:srgbClr val="221915"/>
                </a:solidFill>
                <a:latin typeface="Microsoft Sans Serif"/>
                <a:cs typeface="Microsoft Sans Serif"/>
              </a:rPr>
              <a:t>Disyuntor</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relé</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diferencial</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separado</a:t>
            </a:r>
            <a:r>
              <a:rPr sz="850" spc="5" dirty="0">
                <a:solidFill>
                  <a:srgbClr val="221915"/>
                </a:solidFill>
                <a:latin typeface="Microsoft Sans Serif"/>
                <a:cs typeface="Microsoft Sans Serif"/>
              </a:rPr>
              <a:t> </a:t>
            </a:r>
            <a:r>
              <a:rPr sz="850" spc="20" dirty="0">
                <a:solidFill>
                  <a:srgbClr val="221915"/>
                </a:solidFill>
                <a:latin typeface="Microsoft Sans Serif"/>
                <a:cs typeface="Microsoft Sans Serif"/>
              </a:rPr>
              <a:t>(</a:t>
            </a:r>
            <a:r>
              <a:rPr sz="850" spc="20">
                <a:solidFill>
                  <a:srgbClr val="221915"/>
                </a:solidFill>
                <a:latin typeface="Microsoft Sans Serif"/>
                <a:cs typeface="Microsoft Sans Serif"/>
              </a:rPr>
              <a:t>cualquier</a:t>
            </a:r>
            <a:r>
              <a:rPr sz="850">
                <a:solidFill>
                  <a:srgbClr val="221915"/>
                </a:solidFill>
                <a:latin typeface="Microsoft Sans Serif"/>
                <a:cs typeface="Microsoft Sans Serif"/>
              </a:rPr>
              <a:t> </a:t>
            </a:r>
            <a:r>
              <a:rPr lang="es-AR" sz="850" spc="35" dirty="0" smtClean="0">
                <a:solidFill>
                  <a:srgbClr val="221915"/>
                </a:solidFill>
                <a:latin typeface="Microsoft Sans Serif"/>
                <a:cs typeface="Microsoft Sans Serif"/>
              </a:rPr>
              <a:t>interruptor</a:t>
            </a:r>
            <a:r>
              <a:rPr sz="850" spc="5" smtClean="0">
                <a:solidFill>
                  <a:srgbClr val="221915"/>
                </a:solidFill>
                <a:latin typeface="Microsoft Sans Serif"/>
                <a:cs typeface="Microsoft Sans Serif"/>
              </a:rPr>
              <a:t> </a:t>
            </a:r>
            <a:r>
              <a:rPr sz="850" spc="25" dirty="0">
                <a:solidFill>
                  <a:srgbClr val="221915"/>
                </a:solidFill>
                <a:latin typeface="Microsoft Sans Serif"/>
                <a:cs typeface="Microsoft Sans Serif"/>
              </a:rPr>
              <a:t>con</a:t>
            </a:r>
            <a:endParaRPr sz="850" dirty="0">
              <a:latin typeface="Microsoft Sans Serif"/>
              <a:cs typeface="Microsoft Sans Serif"/>
            </a:endParaRPr>
          </a:p>
          <a:p>
            <a:pPr marL="114300">
              <a:spcBef>
                <a:spcPts val="280"/>
              </a:spcBef>
            </a:pPr>
            <a:r>
              <a:rPr sz="850" spc="40" dirty="0">
                <a:solidFill>
                  <a:srgbClr val="221915"/>
                </a:solidFill>
                <a:latin typeface="Microsoft Sans Serif"/>
                <a:cs typeface="Microsoft Sans Serif"/>
              </a:rPr>
              <a:t>rango</a:t>
            </a:r>
            <a:r>
              <a:rPr sz="850" spc="-20" dirty="0">
                <a:solidFill>
                  <a:srgbClr val="221915"/>
                </a:solidFill>
                <a:latin typeface="Microsoft Sans Serif"/>
                <a:cs typeface="Microsoft Sans Serif"/>
              </a:rPr>
              <a:t> </a:t>
            </a:r>
            <a:r>
              <a:rPr sz="850" spc="-35" dirty="0">
                <a:solidFill>
                  <a:srgbClr val="221915"/>
                </a:solidFill>
                <a:latin typeface="Microsoft Sans Serif"/>
                <a:cs typeface="Microsoft Sans Serif"/>
              </a:rPr>
              <a:t>RH</a:t>
            </a:r>
            <a:r>
              <a:rPr sz="850" spc="-15" dirty="0">
                <a:solidFill>
                  <a:srgbClr val="221915"/>
                </a:solidFill>
                <a:latin typeface="Microsoft Sans Serif"/>
                <a:cs typeface="Microsoft Sans Serif"/>
              </a:rPr>
              <a:t> </a:t>
            </a:r>
            <a:r>
              <a:rPr sz="850" spc="15" dirty="0">
                <a:solidFill>
                  <a:srgbClr val="221915"/>
                </a:solidFill>
                <a:latin typeface="Microsoft Sans Serif"/>
                <a:cs typeface="Microsoft Sans Serif"/>
              </a:rPr>
              <a:t>separado)</a:t>
            </a:r>
            <a:endParaRPr sz="850" dirty="0">
              <a:latin typeface="Microsoft Sans Serif"/>
              <a:cs typeface="Microsoft Sans Serif"/>
            </a:endParaRPr>
          </a:p>
          <a:p>
            <a:pPr marL="114300" indent="-102235">
              <a:spcBef>
                <a:spcPts val="380"/>
              </a:spcBef>
              <a:buClr>
                <a:srgbClr val="3DCC58"/>
              </a:buClr>
              <a:buSzPct val="120000"/>
              <a:buChar char="•"/>
              <a:tabLst>
                <a:tab pos="114935" algn="l"/>
              </a:tabLst>
            </a:pPr>
            <a:r>
              <a:rPr sz="750" spc="30" dirty="0">
                <a:solidFill>
                  <a:srgbClr val="221915"/>
                </a:solidFill>
                <a:latin typeface="Microsoft Sans Serif"/>
                <a:cs typeface="Microsoft Sans Serif"/>
              </a:rPr>
              <a:t>Disyuntor</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corriente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residual</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(sin</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sobrecorriente)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como</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gama</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Acti9</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iID.</a:t>
            </a:r>
            <a:endParaRPr sz="750" dirty="0">
              <a:latin typeface="Microsoft Sans Serif"/>
              <a:cs typeface="Microsoft Sans Serif"/>
            </a:endParaRPr>
          </a:p>
        </p:txBody>
      </p:sp>
      <p:sp>
        <p:nvSpPr>
          <p:cNvPr id="31" name="object 31"/>
          <p:cNvSpPr txBox="1"/>
          <p:nvPr/>
        </p:nvSpPr>
        <p:spPr>
          <a:xfrm>
            <a:off x="5617973" y="4492005"/>
            <a:ext cx="3821429" cy="680699"/>
          </a:xfrm>
          <a:prstGeom prst="rect">
            <a:avLst/>
          </a:prstGeom>
        </p:spPr>
        <p:txBody>
          <a:bodyPr vert="horz" wrap="square" lIns="0" tIns="12700" rIns="0" bIns="0" rtlCol="0">
            <a:spAutoFit/>
          </a:bodyPr>
          <a:lstStyle/>
          <a:p>
            <a:pPr marL="12700" marR="5080">
              <a:lnSpc>
                <a:spcPct val="154700"/>
              </a:lnSpc>
              <a:spcBef>
                <a:spcPts val="100"/>
              </a:spcBef>
            </a:pPr>
            <a:r>
              <a:rPr sz="700" spc="10" dirty="0">
                <a:solidFill>
                  <a:srgbClr val="221915"/>
                </a:solidFill>
                <a:latin typeface="Microsoft Sans Serif"/>
                <a:cs typeface="Microsoft Sans Serif"/>
              </a:rPr>
              <a:t>Todos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estos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dispositivos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siguen</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su</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diseño</a:t>
            </a:r>
            <a:r>
              <a:rPr sz="700" spc="10"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mismas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reglas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sensibilidad</a:t>
            </a:r>
            <a:r>
              <a:rPr sz="700" spc="5" dirty="0">
                <a:solidFill>
                  <a:srgbClr val="221915"/>
                </a:solidFill>
                <a:latin typeface="Microsoft Sans Serif"/>
                <a:cs typeface="Microsoft Sans Serif"/>
              </a:rPr>
              <a:t> y </a:t>
            </a:r>
            <a:r>
              <a:rPr sz="700" spc="35" dirty="0" err="1">
                <a:solidFill>
                  <a:srgbClr val="221915"/>
                </a:solidFill>
                <a:latin typeface="Microsoft Sans Serif"/>
                <a:cs typeface="Microsoft Sans Serif"/>
              </a:rPr>
              <a:t>tiempo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disparo</a:t>
            </a:r>
            <a:r>
              <a:rPr sz="700" spc="25" dirty="0">
                <a:solidFill>
                  <a:srgbClr val="221915"/>
                </a:solidFill>
                <a:latin typeface="Microsoft Sans Serif"/>
                <a:cs typeface="Microsoft Sans Serif"/>
              </a:rPr>
              <a:t> </a:t>
            </a:r>
            <a:r>
              <a:rPr sz="700" spc="30" dirty="0">
                <a:solidFill>
                  <a:srgbClr val="221915"/>
                </a:solidFill>
                <a:latin typeface="Microsoft Sans Serif"/>
                <a:cs typeface="Microsoft Sans Serif"/>
              </a:rPr>
              <a:t>aunque </a:t>
            </a:r>
            <a:r>
              <a:rPr sz="700" spc="15" dirty="0">
                <a:solidFill>
                  <a:srgbClr val="221915"/>
                </a:solidFill>
                <a:latin typeface="Microsoft Sans Serif"/>
                <a:cs typeface="Microsoft Sans Serif"/>
              </a:rPr>
              <a:t>estén </a:t>
            </a:r>
            <a:r>
              <a:rPr sz="700" spc="25" dirty="0">
                <a:solidFill>
                  <a:srgbClr val="221915"/>
                </a:solidFill>
                <a:latin typeface="Microsoft Sans Serif"/>
                <a:cs typeface="Microsoft Sans Serif"/>
              </a:rPr>
              <a:t>cubiertos </a:t>
            </a:r>
            <a:r>
              <a:rPr sz="700" spc="40" dirty="0">
                <a:solidFill>
                  <a:srgbClr val="221915"/>
                </a:solidFill>
                <a:latin typeface="Microsoft Sans Serif"/>
                <a:cs typeface="Microsoft Sans Serif"/>
              </a:rPr>
              <a:t>por </a:t>
            </a:r>
            <a:r>
              <a:rPr sz="700" spc="30" dirty="0">
                <a:solidFill>
                  <a:srgbClr val="221915"/>
                </a:solidFill>
                <a:latin typeface="Microsoft Sans Serif"/>
                <a:cs typeface="Microsoft Sans Serif"/>
              </a:rPr>
              <a:t>normas </a:t>
            </a:r>
            <a:r>
              <a:rPr sz="700" spc="25" dirty="0">
                <a:solidFill>
                  <a:srgbClr val="221915"/>
                </a:solidFill>
                <a:latin typeface="Microsoft Sans Serif"/>
                <a:cs typeface="Microsoft Sans Serif"/>
              </a:rPr>
              <a:t>diferentes </a:t>
            </a:r>
            <a:r>
              <a:rPr sz="700" spc="-20" dirty="0">
                <a:solidFill>
                  <a:srgbClr val="221915"/>
                </a:solidFill>
                <a:latin typeface="Microsoft Sans Serif"/>
                <a:cs typeface="Microsoft Sans Serif"/>
              </a:rPr>
              <a:t>(IEC/EN </a:t>
            </a:r>
            <a:r>
              <a:rPr sz="700" spc="5" dirty="0">
                <a:solidFill>
                  <a:srgbClr val="221915"/>
                </a:solidFill>
                <a:latin typeface="Microsoft Sans Serif"/>
                <a:cs typeface="Microsoft Sans Serif"/>
              </a:rPr>
              <a:t>61009-1</a:t>
            </a:r>
            <a:r>
              <a:rPr lang="es-A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IEC/EN </a:t>
            </a:r>
            <a:r>
              <a:rPr sz="700" spc="5" dirty="0">
                <a:solidFill>
                  <a:srgbClr val="221915"/>
                </a:solidFill>
                <a:latin typeface="Microsoft Sans Serif"/>
                <a:cs typeface="Microsoft Sans Serif"/>
              </a:rPr>
              <a:t>60947-2</a:t>
            </a:r>
            <a:r>
              <a:rPr lang="es-ES"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Anexo </a:t>
            </a:r>
            <a:r>
              <a:rPr sz="700" spc="-15" dirty="0">
                <a:solidFill>
                  <a:srgbClr val="221915"/>
                </a:solidFill>
                <a:latin typeface="Microsoft Sans Serif"/>
                <a:cs typeface="Microsoft Sans Serif"/>
              </a:rPr>
              <a:t>B </a:t>
            </a:r>
            <a:r>
              <a:rPr sz="700" spc="30" dirty="0">
                <a:solidFill>
                  <a:srgbClr val="221915"/>
                </a:solidFill>
                <a:latin typeface="Microsoft Sans Serif"/>
                <a:cs typeface="Microsoft Sans Serif"/>
              </a:rPr>
              <a:t>o </a:t>
            </a:r>
            <a:r>
              <a:rPr sz="700" spc="15" dirty="0">
                <a:solidFill>
                  <a:srgbClr val="221915"/>
                </a:solidFill>
                <a:latin typeface="Microsoft Sans Serif"/>
                <a:cs typeface="Microsoft Sans Serif"/>
              </a:rPr>
              <a:t>Anexo </a:t>
            </a:r>
            <a:r>
              <a:rPr sz="700" spc="20" dirty="0">
                <a:solidFill>
                  <a:srgbClr val="221915"/>
                </a:solidFill>
                <a:latin typeface="Microsoft Sans Serif"/>
                <a:cs typeface="Microsoft Sans Serif"/>
              </a:rPr>
              <a:t>M</a:t>
            </a:r>
            <a:r>
              <a:rPr lang="es-AR" sz="700" spc="20" dirty="0">
                <a:solidFill>
                  <a:srgbClr val="221915"/>
                </a:solidFill>
                <a:latin typeface="Microsoft Sans Serif"/>
                <a:cs typeface="Microsoft Sans Serif"/>
              </a:rPr>
              <a:t>, </a:t>
            </a:r>
            <a:r>
              <a:rPr sz="700" spc="-35" dirty="0">
                <a:solidFill>
                  <a:srgbClr val="221915"/>
                </a:solidFill>
                <a:latin typeface="Microsoft Sans Serif"/>
                <a:cs typeface="Microsoft Sans Serif"/>
              </a:rPr>
              <a:t>IEC </a:t>
            </a:r>
            <a:r>
              <a:rPr sz="700" dirty="0">
                <a:solidFill>
                  <a:srgbClr val="221915"/>
                </a:solidFill>
                <a:latin typeface="Microsoft Sans Serif"/>
                <a:cs typeface="Microsoft Sans Serif"/>
              </a:rPr>
              <a:t>61008). </a:t>
            </a:r>
            <a:r>
              <a:rPr sz="700" spc="5" dirty="0" err="1">
                <a:solidFill>
                  <a:srgbClr val="221915"/>
                </a:solidFill>
                <a:latin typeface="Microsoft Sans Serif"/>
                <a:cs typeface="Microsoft Sans Serif"/>
              </a:rPr>
              <a:t>Entonces</a:t>
            </a:r>
            <a:r>
              <a:rPr lang="es-A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sea </a:t>
            </a:r>
            <a:r>
              <a:rPr sz="700" spc="10" dirty="0">
                <a:solidFill>
                  <a:srgbClr val="221915"/>
                </a:solidFill>
                <a:latin typeface="Microsoft Sans Serif"/>
                <a:cs typeface="Microsoft Sans Serif"/>
              </a:rPr>
              <a:t>cual </a:t>
            </a:r>
            <a:r>
              <a:rPr sz="700" spc="-5" dirty="0">
                <a:solidFill>
                  <a:srgbClr val="221915"/>
                </a:solidFill>
                <a:latin typeface="Microsoft Sans Serif"/>
                <a:cs typeface="Microsoft Sans Serif"/>
              </a:rPr>
              <a:t>sea </a:t>
            </a:r>
            <a:r>
              <a:rPr sz="700" spc="10" dirty="0">
                <a:solidFill>
                  <a:srgbClr val="221915"/>
                </a:solidFill>
                <a:latin typeface="Microsoft Sans Serif"/>
                <a:cs typeface="Microsoft Sans Serif"/>
              </a:rPr>
              <a:t>el </a:t>
            </a:r>
            <a:r>
              <a:rPr sz="700" spc="35" dirty="0">
                <a:solidFill>
                  <a:srgbClr val="221915"/>
                </a:solidFill>
                <a:latin typeface="Microsoft Sans Serif"/>
                <a:cs typeface="Microsoft Sans Serif"/>
              </a:rPr>
              <a:t>tipo </a:t>
            </a:r>
            <a:r>
              <a:rPr sz="700" spc="20" dirty="0">
                <a:solidFill>
                  <a:srgbClr val="221915"/>
                </a:solidFill>
                <a:latin typeface="Microsoft Sans Serif"/>
                <a:cs typeface="Microsoft Sans Serif"/>
              </a:rPr>
              <a:t>de </a:t>
            </a:r>
            <a:r>
              <a:rPr sz="700" spc="-35" dirty="0">
                <a:solidFill>
                  <a:srgbClr val="221915"/>
                </a:solidFill>
                <a:latin typeface="Microsoft Sans Serif"/>
                <a:cs typeface="Microsoft Sans Serif"/>
              </a:rPr>
              <a:t>RCD</a:t>
            </a:r>
            <a:r>
              <a:rPr lang="es-AR" sz="700" spc="-35" dirty="0">
                <a:solidFill>
                  <a:srgbClr val="221915"/>
                </a:solidFill>
                <a:latin typeface="Microsoft Sans Serif"/>
                <a:cs typeface="Microsoft Sans Serif"/>
              </a:rPr>
              <a:t>, </a:t>
            </a:r>
            <a:r>
              <a:rPr sz="700" spc="-5" dirty="0">
                <a:solidFill>
                  <a:srgbClr val="221915"/>
                </a:solidFill>
                <a:latin typeface="Microsoft Sans Serif"/>
                <a:cs typeface="Microsoft Sans Serif"/>
              </a:rPr>
              <a:t>se </a:t>
            </a:r>
            <a:r>
              <a:rPr sz="700" spc="15" dirty="0" err="1">
                <a:solidFill>
                  <a:srgbClr val="221915"/>
                </a:solidFill>
                <a:latin typeface="Microsoft Sans Serif"/>
                <a:cs typeface="Microsoft Sans Serif"/>
              </a:rPr>
              <a:t>aplican</a:t>
            </a:r>
            <a:r>
              <a:rPr sz="700" spc="15"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lang="es-ES" sz="700" dirty="0">
                <a:solidFill>
                  <a:srgbClr val="221915"/>
                </a:solidFill>
                <a:latin typeface="Microsoft Sans Serif"/>
                <a:cs typeface="Microsoft Sans Serif"/>
              </a:rPr>
              <a:t> </a:t>
            </a:r>
            <a:r>
              <a:rPr sz="700" spc="20" err="1">
                <a:solidFill>
                  <a:srgbClr val="221915"/>
                </a:solidFill>
                <a:latin typeface="Microsoft Sans Serif"/>
                <a:cs typeface="Microsoft Sans Serif"/>
              </a:rPr>
              <a:t>siguientes</a:t>
            </a:r>
            <a:r>
              <a:rPr sz="700" spc="-10">
                <a:solidFill>
                  <a:srgbClr val="221915"/>
                </a:solidFill>
                <a:latin typeface="Microsoft Sans Serif"/>
                <a:cs typeface="Microsoft Sans Serif"/>
              </a:rPr>
              <a:t> </a:t>
            </a:r>
            <a:r>
              <a:rPr sz="700" spc="15" smtClean="0">
                <a:solidFill>
                  <a:srgbClr val="221915"/>
                </a:solidFill>
                <a:latin typeface="Microsoft Sans Serif"/>
                <a:cs typeface="Microsoft Sans Serif"/>
              </a:rPr>
              <a:t>reglas</a:t>
            </a:r>
            <a:r>
              <a:rPr lang="es-AR" sz="700" spc="15" dirty="0" smtClean="0">
                <a:solidFill>
                  <a:srgbClr val="221915"/>
                </a:solidFill>
                <a:latin typeface="Microsoft Sans Serif"/>
                <a:cs typeface="Microsoft Sans Serif"/>
              </a:rPr>
              <a:t>: </a:t>
            </a:r>
            <a:endParaRPr sz="700" dirty="0">
              <a:latin typeface="Microsoft Sans Serif"/>
              <a:cs typeface="Microsoft Sans Serif"/>
            </a:endParaRPr>
          </a:p>
        </p:txBody>
      </p:sp>
      <p:sp>
        <p:nvSpPr>
          <p:cNvPr id="32" name="object 32"/>
          <p:cNvSpPr txBox="1"/>
          <p:nvPr/>
        </p:nvSpPr>
        <p:spPr>
          <a:xfrm>
            <a:off x="9775301" y="4588397"/>
            <a:ext cx="1534795" cy="355600"/>
          </a:xfrm>
          <a:prstGeom prst="rect">
            <a:avLst/>
          </a:prstGeom>
        </p:spPr>
        <p:txBody>
          <a:bodyPr vert="horz" wrap="square" lIns="0" tIns="12700" rIns="0" bIns="0" rtlCol="0">
            <a:spAutoFit/>
          </a:bodyPr>
          <a:lstStyle/>
          <a:p>
            <a:pPr marL="12700" marR="5080">
              <a:lnSpc>
                <a:spcPct val="127499"/>
              </a:lnSpc>
              <a:spcBef>
                <a:spcPts val="100"/>
              </a:spcBef>
            </a:pPr>
            <a:r>
              <a:rPr sz="850" spc="20" dirty="0">
                <a:solidFill>
                  <a:srgbClr val="616468"/>
                </a:solidFill>
                <a:latin typeface="Microsoft Sans Serif"/>
                <a:cs typeface="Microsoft Sans Serif"/>
              </a:rPr>
              <a:t>Ejemplo</a:t>
            </a:r>
            <a:r>
              <a:rPr sz="850" spc="-20" dirty="0">
                <a:solidFill>
                  <a:srgbClr val="616468"/>
                </a:solidFill>
                <a:latin typeface="Microsoft Sans Serif"/>
                <a:cs typeface="Microsoft Sans Serif"/>
              </a:rPr>
              <a:t> </a:t>
            </a:r>
            <a:r>
              <a:rPr sz="850" spc="25" dirty="0">
                <a:solidFill>
                  <a:srgbClr val="616468"/>
                </a:solidFill>
                <a:latin typeface="Microsoft Sans Serif"/>
                <a:cs typeface="Microsoft Sans Serif"/>
              </a:rPr>
              <a:t>de</a:t>
            </a:r>
            <a:r>
              <a:rPr sz="850" spc="-20" dirty="0">
                <a:solidFill>
                  <a:srgbClr val="616468"/>
                </a:solidFill>
                <a:latin typeface="Microsoft Sans Serif"/>
                <a:cs typeface="Microsoft Sans Serif"/>
              </a:rPr>
              <a:t> </a:t>
            </a:r>
            <a:r>
              <a:rPr sz="850" spc="50" dirty="0">
                <a:solidFill>
                  <a:srgbClr val="616468"/>
                </a:solidFill>
                <a:latin typeface="Microsoft Sans Serif"/>
                <a:cs typeface="Microsoft Sans Serif"/>
              </a:rPr>
              <a:t>un</a:t>
            </a:r>
            <a:r>
              <a:rPr sz="850" spc="-15" dirty="0">
                <a:solidFill>
                  <a:srgbClr val="616468"/>
                </a:solidFill>
                <a:latin typeface="Microsoft Sans Serif"/>
                <a:cs typeface="Microsoft Sans Serif"/>
              </a:rPr>
              <a:t> </a:t>
            </a:r>
            <a:r>
              <a:rPr sz="850" spc="25" dirty="0" err="1">
                <a:solidFill>
                  <a:srgbClr val="616468"/>
                </a:solidFill>
                <a:latin typeface="Microsoft Sans Serif"/>
                <a:cs typeface="Microsoft Sans Serif"/>
              </a:rPr>
              <a:t>relé</a:t>
            </a:r>
            <a:r>
              <a:rPr sz="850" spc="-20" dirty="0">
                <a:solidFill>
                  <a:srgbClr val="616468"/>
                </a:solidFill>
                <a:latin typeface="Microsoft Sans Serif"/>
                <a:cs typeface="Microsoft Sans Serif"/>
              </a:rPr>
              <a:t> </a:t>
            </a:r>
            <a:r>
              <a:rPr sz="850" spc="25" dirty="0" err="1">
                <a:solidFill>
                  <a:srgbClr val="616468"/>
                </a:solidFill>
                <a:latin typeface="Microsoft Sans Serif"/>
                <a:cs typeface="Microsoft Sans Serif"/>
              </a:rPr>
              <a:t>diferencial</a:t>
            </a:r>
            <a:r>
              <a:rPr lang="es-ES" sz="850" spc="25" dirty="0">
                <a:solidFill>
                  <a:srgbClr val="616468"/>
                </a:solidFill>
                <a:latin typeface="Microsoft Sans Serif"/>
                <a:cs typeface="Microsoft Sans Serif"/>
              </a:rPr>
              <a:t> </a:t>
            </a:r>
            <a:r>
              <a:rPr sz="850" spc="35" dirty="0" err="1">
                <a:solidFill>
                  <a:srgbClr val="616468"/>
                </a:solidFill>
                <a:latin typeface="Microsoft Sans Serif"/>
                <a:cs typeface="Microsoft Sans Serif"/>
              </a:rPr>
              <a:t>independiente</a:t>
            </a:r>
            <a:r>
              <a:rPr sz="850" spc="-10" dirty="0">
                <a:solidFill>
                  <a:srgbClr val="616468"/>
                </a:solidFill>
                <a:latin typeface="Microsoft Sans Serif"/>
                <a:cs typeface="Microsoft Sans Serif"/>
              </a:rPr>
              <a:t> </a:t>
            </a:r>
            <a:r>
              <a:rPr sz="850" spc="-20" dirty="0">
                <a:solidFill>
                  <a:srgbClr val="616468"/>
                </a:solidFill>
                <a:latin typeface="Microsoft Sans Serif"/>
                <a:cs typeface="Microsoft Sans Serif"/>
              </a:rPr>
              <a:t>RHU.</a:t>
            </a:r>
            <a:endParaRPr sz="850" dirty="0">
              <a:latin typeface="Microsoft Sans Serif"/>
              <a:cs typeface="Microsoft Sans Serif"/>
            </a:endParaRPr>
          </a:p>
        </p:txBody>
      </p:sp>
      <p:sp>
        <p:nvSpPr>
          <p:cNvPr id="33" name="object 33"/>
          <p:cNvSpPr txBox="1"/>
          <p:nvPr/>
        </p:nvSpPr>
        <p:spPr>
          <a:xfrm>
            <a:off x="5617972" y="5321177"/>
            <a:ext cx="3799840" cy="1524905"/>
          </a:xfrm>
          <a:prstGeom prst="rect">
            <a:avLst/>
          </a:prstGeom>
        </p:spPr>
        <p:txBody>
          <a:bodyPr vert="horz" wrap="square" lIns="0" tIns="12700" rIns="0" bIns="0" rtlCol="0">
            <a:spAutoFit/>
          </a:bodyPr>
          <a:lstStyle/>
          <a:p>
            <a:pPr marL="114300" marR="10160" indent="-102235">
              <a:lnSpc>
                <a:spcPct val="127400"/>
              </a:lnSpc>
              <a:spcBef>
                <a:spcPts val="100"/>
              </a:spcBef>
              <a:buClr>
                <a:srgbClr val="3DCC58"/>
              </a:buClr>
              <a:buSzPct val="105882"/>
              <a:buChar char="•"/>
              <a:tabLst>
                <a:tab pos="114935" algn="l"/>
              </a:tabLst>
            </a:pPr>
            <a:r>
              <a:rPr sz="850" spc="10" dirty="0">
                <a:solidFill>
                  <a:srgbClr val="221915"/>
                </a:solidFill>
                <a:latin typeface="Microsoft Sans Serif"/>
                <a:cs typeface="Microsoft Sans Serif"/>
              </a:rPr>
              <a:t>la</a:t>
            </a:r>
            <a:r>
              <a:rPr sz="850" dirty="0">
                <a:solidFill>
                  <a:srgbClr val="221915"/>
                </a:solidFill>
                <a:latin typeface="Microsoft Sans Serif"/>
                <a:cs typeface="Microsoft Sans Serif"/>
              </a:rPr>
              <a:t> </a:t>
            </a:r>
            <a:r>
              <a:rPr sz="850" spc="20" dirty="0">
                <a:solidFill>
                  <a:srgbClr val="221915"/>
                </a:solidFill>
                <a:latin typeface="Microsoft Sans Serif"/>
                <a:cs typeface="Microsoft Sans Serif"/>
              </a:rPr>
              <a:t>sensibilidad</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del</a:t>
            </a:r>
            <a:r>
              <a:rPr sz="850" dirty="0">
                <a:solidFill>
                  <a:srgbClr val="221915"/>
                </a:solidFill>
                <a:latin typeface="Microsoft Sans Serif"/>
                <a:cs typeface="Microsoft Sans Serif"/>
              </a:rPr>
              <a:t> </a:t>
            </a:r>
            <a:r>
              <a:rPr sz="850" spc="-55" dirty="0">
                <a:solidFill>
                  <a:srgbClr val="221915"/>
                </a:solidFill>
                <a:latin typeface="Microsoft Sans Serif"/>
                <a:cs typeface="Microsoft Sans Serif"/>
              </a:rPr>
              <a:t>RCD</a:t>
            </a:r>
            <a:r>
              <a:rPr sz="850" dirty="0">
                <a:solidFill>
                  <a:srgbClr val="221915"/>
                </a:solidFill>
                <a:latin typeface="Microsoft Sans Serif"/>
                <a:cs typeface="Microsoft Sans Serif"/>
              </a:rPr>
              <a:t> </a:t>
            </a:r>
            <a:r>
              <a:rPr sz="850" spc="15" dirty="0">
                <a:solidFill>
                  <a:srgbClr val="221915"/>
                </a:solidFill>
                <a:latin typeface="Microsoft Sans Serif"/>
                <a:cs typeface="Microsoft Sans Serif"/>
              </a:rPr>
              <a:t>aguas</a:t>
            </a:r>
            <a:r>
              <a:rPr sz="850" dirty="0">
                <a:solidFill>
                  <a:srgbClr val="221915"/>
                </a:solidFill>
                <a:latin typeface="Microsoft Sans Serif"/>
                <a:cs typeface="Microsoft Sans Serif"/>
              </a:rPr>
              <a:t> </a:t>
            </a:r>
            <a:r>
              <a:rPr sz="850" spc="35" dirty="0">
                <a:solidFill>
                  <a:srgbClr val="221915"/>
                </a:solidFill>
                <a:latin typeface="Microsoft Sans Serif"/>
                <a:cs typeface="Microsoft Sans Serif"/>
              </a:rPr>
              <a:t>arriba</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debe</a:t>
            </a:r>
            <a:r>
              <a:rPr sz="850" dirty="0">
                <a:solidFill>
                  <a:srgbClr val="221915"/>
                </a:solidFill>
                <a:latin typeface="Microsoft Sans Serif"/>
                <a:cs typeface="Microsoft Sans Serif"/>
              </a:rPr>
              <a:t> </a:t>
            </a:r>
            <a:r>
              <a:rPr sz="850" spc="15" dirty="0">
                <a:solidFill>
                  <a:srgbClr val="221915"/>
                </a:solidFill>
                <a:latin typeface="Microsoft Sans Serif"/>
                <a:cs typeface="Microsoft Sans Serif"/>
              </a:rPr>
              <a:t>ser</a:t>
            </a:r>
            <a:r>
              <a:rPr sz="850" dirty="0">
                <a:solidFill>
                  <a:srgbClr val="221915"/>
                </a:solidFill>
                <a:latin typeface="Microsoft Sans Serif"/>
                <a:cs typeface="Microsoft Sans Serif"/>
              </a:rPr>
              <a:t> </a:t>
            </a:r>
            <a:r>
              <a:rPr sz="850" spc="10" dirty="0">
                <a:solidFill>
                  <a:srgbClr val="221915"/>
                </a:solidFill>
                <a:latin typeface="Microsoft Sans Serif"/>
                <a:cs typeface="Microsoft Sans Serif"/>
              </a:rPr>
              <a:t>al</a:t>
            </a:r>
            <a:r>
              <a:rPr sz="850" dirty="0">
                <a:solidFill>
                  <a:srgbClr val="221915"/>
                </a:solidFill>
                <a:latin typeface="Microsoft Sans Serif"/>
                <a:cs typeface="Microsoft Sans Serif"/>
              </a:rPr>
              <a:t> </a:t>
            </a:r>
            <a:r>
              <a:rPr sz="850" spc="30" dirty="0">
                <a:solidFill>
                  <a:srgbClr val="221915"/>
                </a:solidFill>
                <a:latin typeface="Microsoft Sans Serif"/>
                <a:cs typeface="Microsoft Sans Serif"/>
              </a:rPr>
              <a:t>menos</a:t>
            </a:r>
            <a:r>
              <a:rPr sz="850" dirty="0">
                <a:solidFill>
                  <a:srgbClr val="221915"/>
                </a:solidFill>
                <a:latin typeface="Microsoft Sans Serif"/>
                <a:cs typeface="Microsoft Sans Serif"/>
              </a:rPr>
              <a:t> </a:t>
            </a:r>
            <a:r>
              <a:rPr sz="850" spc="30" dirty="0">
                <a:solidFill>
                  <a:srgbClr val="221915"/>
                </a:solidFill>
                <a:latin typeface="Microsoft Sans Serif"/>
                <a:cs typeface="Microsoft Sans Serif"/>
              </a:rPr>
              <a:t>igual</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a </a:t>
            </a:r>
            <a:r>
              <a:rPr sz="850" spc="30" dirty="0" err="1">
                <a:solidFill>
                  <a:srgbClr val="221915"/>
                </a:solidFill>
                <a:latin typeface="Microsoft Sans Serif"/>
                <a:cs typeface="Microsoft Sans Serif"/>
              </a:rPr>
              <a:t>tres</a:t>
            </a:r>
            <a:r>
              <a:rPr sz="850" dirty="0">
                <a:solidFill>
                  <a:srgbClr val="221915"/>
                </a:solidFill>
                <a:latin typeface="Microsoft Sans Serif"/>
                <a:cs typeface="Microsoft Sans Serif"/>
              </a:rPr>
              <a:t> </a:t>
            </a:r>
            <a:r>
              <a:rPr sz="850" spc="-5" dirty="0" err="1">
                <a:solidFill>
                  <a:srgbClr val="221915"/>
                </a:solidFill>
                <a:latin typeface="Microsoft Sans Serif"/>
                <a:cs typeface="Microsoft Sans Serif"/>
              </a:rPr>
              <a:t>veces</a:t>
            </a:r>
            <a:r>
              <a:rPr lang="es-ES"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la</a:t>
            </a:r>
            <a:r>
              <a:rPr sz="850" spc="-5" dirty="0">
                <a:solidFill>
                  <a:srgbClr val="221915"/>
                </a:solidFill>
                <a:latin typeface="Microsoft Sans Serif"/>
                <a:cs typeface="Microsoft Sans Serif"/>
              </a:rPr>
              <a:t> </a:t>
            </a:r>
            <a:r>
              <a:rPr sz="850" spc="20" dirty="0">
                <a:solidFill>
                  <a:srgbClr val="221915"/>
                </a:solidFill>
                <a:latin typeface="Microsoft Sans Serif"/>
                <a:cs typeface="Microsoft Sans Serif"/>
              </a:rPr>
              <a:t>sensibilidad</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del</a:t>
            </a:r>
            <a:r>
              <a:rPr sz="850" spc="-5" dirty="0">
                <a:solidFill>
                  <a:srgbClr val="221915"/>
                </a:solidFill>
                <a:latin typeface="Microsoft Sans Serif"/>
                <a:cs typeface="Microsoft Sans Serif"/>
              </a:rPr>
              <a:t> </a:t>
            </a:r>
            <a:r>
              <a:rPr sz="850" spc="-55"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spc="15" dirty="0">
                <a:solidFill>
                  <a:srgbClr val="221915"/>
                </a:solidFill>
                <a:latin typeface="Microsoft Sans Serif"/>
                <a:cs typeface="Microsoft Sans Serif"/>
              </a:rPr>
              <a:t>aguas</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abajo</a:t>
            </a:r>
            <a:endParaRPr sz="850" dirty="0">
              <a:latin typeface="Microsoft Sans Serif"/>
              <a:cs typeface="Microsoft Sans Serif"/>
            </a:endParaRPr>
          </a:p>
          <a:p>
            <a:pPr marL="114300" indent="-102235">
              <a:spcBef>
                <a:spcPts val="380"/>
              </a:spcBef>
              <a:buClr>
                <a:srgbClr val="3DCC58"/>
              </a:buClr>
              <a:buSzPct val="120000"/>
              <a:buChar char="•"/>
              <a:tabLst>
                <a:tab pos="114935" algn="l"/>
              </a:tabLst>
            </a:pP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50" dirty="0">
                <a:solidFill>
                  <a:srgbClr val="221915"/>
                </a:solidFill>
                <a:latin typeface="Microsoft Sans Serif"/>
                <a:cs typeface="Microsoft Sans Serif"/>
              </a:rPr>
              <a:t>RCD</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aguas</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arriba</a:t>
            </a:r>
            <a:r>
              <a:rPr sz="750" spc="-5" dirty="0">
                <a:solidFill>
                  <a:srgbClr val="221915"/>
                </a:solidFill>
                <a:latin typeface="Microsoft Sans Serif"/>
                <a:cs typeface="Microsoft Sans Serif"/>
              </a:rPr>
              <a:t> </a:t>
            </a:r>
            <a:r>
              <a:rPr sz="750" spc="25">
                <a:solidFill>
                  <a:srgbClr val="221915"/>
                </a:solidFill>
                <a:latin typeface="Microsoft Sans Serif"/>
                <a:cs typeface="Microsoft Sans Serif"/>
              </a:rPr>
              <a:t>debe</a:t>
            </a:r>
            <a:r>
              <a:rPr sz="750" spc="-5">
                <a:solidFill>
                  <a:srgbClr val="221915"/>
                </a:solidFill>
                <a:latin typeface="Microsoft Sans Serif"/>
                <a:cs typeface="Microsoft Sans Serif"/>
              </a:rPr>
              <a:t> </a:t>
            </a:r>
            <a:r>
              <a:rPr sz="750" spc="10" smtClean="0">
                <a:solidFill>
                  <a:srgbClr val="221915"/>
                </a:solidFill>
                <a:latin typeface="Microsoft Sans Serif"/>
                <a:cs typeface="Microsoft Sans Serif"/>
              </a:rPr>
              <a:t>ser</a:t>
            </a:r>
            <a:r>
              <a:rPr lang="es-AR" sz="750" spc="10" dirty="0" smtClean="0">
                <a:solidFill>
                  <a:srgbClr val="221915"/>
                </a:solidFill>
                <a:latin typeface="Microsoft Sans Serif"/>
                <a:cs typeface="Microsoft Sans Serif"/>
              </a:rPr>
              <a:t>: </a:t>
            </a:r>
            <a:endParaRPr sz="750" dirty="0">
              <a:latin typeface="Microsoft Sans Serif"/>
              <a:cs typeface="Microsoft Sans Serif"/>
            </a:endParaRPr>
          </a:p>
          <a:p>
            <a:pPr marL="241300" marR="423545" lvl="1" indent="-114300">
              <a:lnSpc>
                <a:spcPts val="1300"/>
              </a:lnSpc>
              <a:spcBef>
                <a:spcPts val="110"/>
              </a:spcBef>
              <a:buClr>
                <a:srgbClr val="3DCC58"/>
              </a:buClr>
              <a:buSzPct val="105882"/>
              <a:buChar char="–"/>
              <a:tabLst>
                <a:tab pos="241300" algn="l"/>
              </a:tabLst>
            </a:pPr>
            <a:r>
              <a:rPr sz="850" spc="25" dirty="0">
                <a:solidFill>
                  <a:srgbClr val="221915"/>
                </a:solidFill>
                <a:latin typeface="Microsoft Sans Serif"/>
                <a:cs typeface="Microsoft Sans Serif"/>
              </a:rPr>
              <a:t>del</a:t>
            </a:r>
            <a:r>
              <a:rPr sz="850" spc="-5" dirty="0">
                <a:solidFill>
                  <a:srgbClr val="221915"/>
                </a:solidFill>
                <a:latin typeface="Microsoft Sans Serif"/>
                <a:cs typeface="Microsoft Sans Serif"/>
              </a:rPr>
              <a:t> </a:t>
            </a:r>
            <a:r>
              <a:rPr sz="850" spc="45" dirty="0">
                <a:solidFill>
                  <a:srgbClr val="221915"/>
                </a:solidFill>
                <a:latin typeface="Microsoft Sans Serif"/>
                <a:cs typeface="Microsoft Sans Serif"/>
              </a:rPr>
              <a:t>tipo</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(o</a:t>
            </a:r>
            <a:r>
              <a:rPr sz="850" spc="-5" dirty="0">
                <a:solidFill>
                  <a:srgbClr val="221915"/>
                </a:solidFill>
                <a:latin typeface="Microsoft Sans Serif"/>
                <a:cs typeface="Microsoft Sans Serif"/>
              </a:rPr>
              <a:t> </a:t>
            </a:r>
            <a:r>
              <a:rPr sz="850" spc="15" dirty="0">
                <a:solidFill>
                  <a:srgbClr val="221915"/>
                </a:solidFill>
                <a:latin typeface="Microsoft Sans Serif"/>
                <a:cs typeface="Microsoft Sans Serif"/>
              </a:rPr>
              <a:t>ajuste)</a:t>
            </a:r>
            <a:r>
              <a:rPr sz="850" spc="-5" dirty="0">
                <a:solidFill>
                  <a:srgbClr val="221915"/>
                </a:solidFill>
                <a:latin typeface="Microsoft Sans Serif"/>
                <a:cs typeface="Microsoft Sans Serif"/>
              </a:rPr>
              <a:t> </a:t>
            </a:r>
            <a:r>
              <a:rPr sz="850" spc="15" dirty="0">
                <a:solidFill>
                  <a:srgbClr val="221915"/>
                </a:solidFill>
                <a:latin typeface="Microsoft Sans Serif"/>
                <a:cs typeface="Microsoft Sans Serif"/>
              </a:rPr>
              <a:t>selectivo</a:t>
            </a:r>
            <a:r>
              <a:rPr sz="850" spc="-5" dirty="0">
                <a:solidFill>
                  <a:srgbClr val="221915"/>
                </a:solidFill>
                <a:latin typeface="Microsoft Sans Serif"/>
                <a:cs typeface="Microsoft Sans Serif"/>
              </a:rPr>
              <a:t> </a:t>
            </a:r>
            <a:r>
              <a:rPr sz="850" spc="-55" dirty="0">
                <a:solidFill>
                  <a:srgbClr val="221915"/>
                </a:solidFill>
                <a:latin typeface="Microsoft Sans Serif"/>
                <a:cs typeface="Microsoft Sans Serif"/>
              </a:rPr>
              <a:t>(S)</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si </a:t>
            </a:r>
            <a:r>
              <a:rPr sz="850" spc="15" dirty="0">
                <a:solidFill>
                  <a:srgbClr val="221915"/>
                </a:solidFill>
                <a:latin typeface="Microsoft Sans Serif"/>
                <a:cs typeface="Microsoft Sans Serif"/>
              </a:rPr>
              <a:t>el</a:t>
            </a:r>
            <a:r>
              <a:rPr sz="850" spc="-5" dirty="0">
                <a:solidFill>
                  <a:srgbClr val="221915"/>
                </a:solidFill>
                <a:latin typeface="Microsoft Sans Serif"/>
                <a:cs typeface="Microsoft Sans Serif"/>
              </a:rPr>
              <a:t> </a:t>
            </a:r>
            <a:r>
              <a:rPr sz="850" spc="-55"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spc="15" dirty="0">
                <a:solidFill>
                  <a:srgbClr val="221915"/>
                </a:solidFill>
                <a:latin typeface="Microsoft Sans Serif"/>
                <a:cs typeface="Microsoft Sans Serif"/>
              </a:rPr>
              <a:t>aguas</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abajo</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es</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dirty="0">
                <a:solidFill>
                  <a:srgbClr val="221915"/>
                </a:solidFill>
                <a:latin typeface="Microsoft Sans Serif"/>
                <a:cs typeface="Microsoft Sans Serif"/>
              </a:rPr>
              <a:t> </a:t>
            </a:r>
            <a:r>
              <a:rPr sz="850" spc="45" dirty="0" err="1">
                <a:solidFill>
                  <a:srgbClr val="221915"/>
                </a:solidFill>
                <a:latin typeface="Microsoft Sans Serif"/>
                <a:cs typeface="Microsoft Sans Serif"/>
              </a:rPr>
              <a:t>tipo</a:t>
            </a:r>
            <a:r>
              <a:rPr lang="es-ES" sz="850" spc="45" dirty="0">
                <a:solidFill>
                  <a:srgbClr val="221915"/>
                </a:solidFill>
                <a:latin typeface="Microsoft Sans Serif"/>
                <a:cs typeface="Microsoft Sans Serif"/>
              </a:rPr>
              <a:t> </a:t>
            </a:r>
            <a:r>
              <a:rPr sz="850" spc="25" dirty="0" err="1">
                <a:solidFill>
                  <a:srgbClr val="221915"/>
                </a:solidFill>
                <a:latin typeface="Microsoft Sans Serif"/>
                <a:cs typeface="Microsoft Sans Serif"/>
              </a:rPr>
              <a:t>instantáneo</a:t>
            </a:r>
            <a:r>
              <a:rPr lang="es-AR" sz="850" spc="25" dirty="0">
                <a:solidFill>
                  <a:srgbClr val="221915"/>
                </a:solidFill>
                <a:latin typeface="Microsoft Sans Serif"/>
                <a:cs typeface="Microsoft Sans Serif"/>
              </a:rPr>
              <a:t>, </a:t>
            </a:r>
            <a:endParaRPr sz="850" dirty="0">
              <a:latin typeface="Microsoft Sans Serif"/>
              <a:cs typeface="Microsoft Sans Serif"/>
            </a:endParaRPr>
          </a:p>
          <a:p>
            <a:pPr marL="241300" marR="5080" lvl="1" indent="-114300">
              <a:lnSpc>
                <a:spcPts val="1300"/>
              </a:lnSpc>
              <a:buClr>
                <a:srgbClr val="3DCC58"/>
              </a:buClr>
              <a:buSzPct val="120000"/>
              <a:buChar char="–"/>
              <a:tabLst>
                <a:tab pos="241300" algn="l"/>
              </a:tabLst>
            </a:pPr>
            <a:r>
              <a:rPr sz="750" spc="20" dirty="0">
                <a:solidFill>
                  <a:srgbClr val="221915"/>
                </a:solidFill>
                <a:latin typeface="Microsoft Sans Serif"/>
                <a:cs typeface="Microsoft Sans Serif"/>
              </a:rPr>
              <a:t>del</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tipo</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retardado</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(R)</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configuración)</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si</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50" dirty="0">
                <a:solidFill>
                  <a:srgbClr val="221915"/>
                </a:solidFill>
                <a:latin typeface="Microsoft Sans Serif"/>
                <a:cs typeface="Microsoft Sans Serif"/>
              </a:rPr>
              <a:t>RCD</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aguas</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abajo</a:t>
            </a:r>
            <a:r>
              <a:rPr sz="750" spc="-5" dirty="0">
                <a:solidFill>
                  <a:srgbClr val="221915"/>
                </a:solidFill>
                <a:latin typeface="Microsoft Sans Serif"/>
                <a:cs typeface="Microsoft Sans Serif"/>
              </a:rPr>
              <a:t> es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tipo</a:t>
            </a:r>
            <a:r>
              <a:rPr lang="es-ES" sz="750" spc="35"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selectivo</a:t>
            </a:r>
            <a:r>
              <a:rPr sz="750" spc="10" dirty="0">
                <a:solidFill>
                  <a:srgbClr val="221915"/>
                </a:solidFill>
                <a:latin typeface="Microsoft Sans Serif"/>
                <a:cs typeface="Microsoft Sans Serif"/>
              </a:rPr>
              <a:t>.</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tiempo</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mínimo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no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disparo</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del</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aguas</a:t>
            </a:r>
            <a:r>
              <a:rPr sz="75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arriba</a:t>
            </a:r>
            <a:r>
              <a:rPr sz="750" dirty="0">
                <a:solidFill>
                  <a:srgbClr val="221915"/>
                </a:solidFill>
                <a:latin typeface="Microsoft Sans Serif"/>
                <a:cs typeface="Microsoft Sans Serif"/>
              </a:rPr>
              <a:t> </a:t>
            </a:r>
            <a:r>
              <a:rPr sz="750" spc="5" dirty="0" err="1">
                <a:solidFill>
                  <a:srgbClr val="221915"/>
                </a:solidFill>
                <a:latin typeface="Microsoft Sans Serif"/>
                <a:cs typeface="Microsoft Sans Serif"/>
              </a:rPr>
              <a:t>será</a:t>
            </a:r>
            <a:r>
              <a:rPr lang="es-A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por</a:t>
            </a:r>
            <a:r>
              <a:rPr lang="es-ES" sz="750" spc="45" dirty="0">
                <a:solidFill>
                  <a:srgbClr val="221915"/>
                </a:solidFill>
                <a:latin typeface="Microsoft Sans Serif"/>
                <a:cs typeface="Microsoft Sans Serif"/>
              </a:rPr>
              <a:t> </a:t>
            </a:r>
            <a:r>
              <a:rPr sz="750" spc="30" dirty="0">
                <a:solidFill>
                  <a:srgbClr val="221915"/>
                </a:solidFill>
                <a:latin typeface="Microsoft Sans Serif"/>
                <a:cs typeface="Microsoft Sans Serif"/>
              </a:rPr>
              <a:t>tanto</a:t>
            </a:r>
            <a:r>
              <a:rPr lang="es-AR" sz="750" spc="30" dirty="0">
                <a:solidFill>
                  <a:srgbClr val="221915"/>
                </a:solidFill>
                <a:latin typeface="Microsoft Sans Serif"/>
                <a:cs typeface="Microsoft Sans Serif"/>
              </a:rPr>
              <a:t>, </a:t>
            </a:r>
            <a:r>
              <a:rPr sz="750" spc="30" dirty="0">
                <a:solidFill>
                  <a:srgbClr val="221915"/>
                </a:solidFill>
                <a:latin typeface="Microsoft Sans Serif"/>
                <a:cs typeface="Microsoft Sans Serif"/>
              </a:rPr>
              <a:t>superior </a:t>
            </a:r>
            <a:r>
              <a:rPr sz="750" spc="10" dirty="0">
                <a:solidFill>
                  <a:srgbClr val="221915"/>
                </a:solidFill>
                <a:latin typeface="Microsoft Sans Serif"/>
                <a:cs typeface="Microsoft Sans Serif"/>
              </a:rPr>
              <a:t>al </a:t>
            </a:r>
            <a:r>
              <a:rPr sz="750" spc="40" dirty="0">
                <a:solidFill>
                  <a:srgbClr val="221915"/>
                </a:solidFill>
                <a:latin typeface="Microsoft Sans Serif"/>
                <a:cs typeface="Microsoft Sans Serif"/>
              </a:rPr>
              <a:t>tiempo </a:t>
            </a:r>
            <a:r>
              <a:rPr sz="750" spc="35" dirty="0">
                <a:solidFill>
                  <a:srgbClr val="221915"/>
                </a:solidFill>
                <a:latin typeface="Microsoft Sans Serif"/>
                <a:cs typeface="Microsoft Sans Serif"/>
              </a:rPr>
              <a:t>máximo </a:t>
            </a:r>
            <a:r>
              <a:rPr sz="750" spc="25" dirty="0">
                <a:solidFill>
                  <a:srgbClr val="221915"/>
                </a:solidFill>
                <a:latin typeface="Microsoft Sans Serif"/>
                <a:cs typeface="Microsoft Sans Serif"/>
              </a:rPr>
              <a:t>de disparo </a:t>
            </a:r>
            <a:r>
              <a:rPr sz="750" spc="20" dirty="0">
                <a:solidFill>
                  <a:srgbClr val="221915"/>
                </a:solidFill>
                <a:latin typeface="Microsoft Sans Serif"/>
                <a:cs typeface="Microsoft Sans Serif"/>
              </a:rPr>
              <a:t>del dispositivo </a:t>
            </a:r>
            <a:r>
              <a:rPr sz="750" spc="15" dirty="0">
                <a:solidFill>
                  <a:srgbClr val="221915"/>
                </a:solidFill>
                <a:latin typeface="Microsoft Sans Serif"/>
                <a:cs typeface="Microsoft Sans Serif"/>
              </a:rPr>
              <a:t>aguas </a:t>
            </a:r>
            <a:r>
              <a:rPr sz="750" spc="20" dirty="0" err="1">
                <a:solidFill>
                  <a:srgbClr val="221915"/>
                </a:solidFill>
                <a:latin typeface="Microsoft Sans Serif"/>
                <a:cs typeface="Microsoft Sans Serif"/>
              </a:rPr>
              <a:t>abajo</a:t>
            </a:r>
            <a:r>
              <a:rPr sz="750" spc="20" dirty="0">
                <a:solidFill>
                  <a:srgbClr val="221915"/>
                </a:solidFill>
                <a:latin typeface="Microsoft Sans Serif"/>
                <a:cs typeface="Microsoft Sans Serif"/>
              </a:rPr>
              <a:t> </a:t>
            </a:r>
            <a:r>
              <a:rPr sz="750" spc="25" dirty="0">
                <a:solidFill>
                  <a:srgbClr val="221915"/>
                </a:solidFill>
                <a:latin typeface="Microsoft Sans Serif"/>
                <a:cs typeface="Microsoft Sans Serif"/>
              </a:rPr>
              <a:t>para</a:t>
            </a:r>
            <a:r>
              <a:rPr lang="es-ES" sz="750" spc="2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todos</a:t>
            </a:r>
            <a:r>
              <a:rPr sz="750" spc="-10" dirty="0">
                <a:solidFill>
                  <a:srgbClr val="221915"/>
                </a:solidFill>
                <a:latin typeface="Microsoft Sans Serif"/>
                <a:cs typeface="Microsoft Sans Serif"/>
              </a:rPr>
              <a:t> </a:t>
            </a:r>
            <a:r>
              <a:rPr sz="750" spc="10" dirty="0">
                <a:solidFill>
                  <a:srgbClr val="221915"/>
                </a:solidFill>
                <a:latin typeface="Microsoft Sans Serif"/>
                <a:cs typeface="Microsoft Sans Serif"/>
              </a:rPr>
              <a:t>los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valores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corriente.</a:t>
            </a:r>
            <a:endParaRPr sz="750" dirty="0">
              <a:latin typeface="Microsoft Sans Serif"/>
              <a:cs typeface="Microsoft Sans Serif"/>
            </a:endParaRPr>
          </a:p>
        </p:txBody>
      </p:sp>
      <p:sp>
        <p:nvSpPr>
          <p:cNvPr id="34" name="object 34"/>
          <p:cNvSpPr txBox="1"/>
          <p:nvPr/>
        </p:nvSpPr>
        <p:spPr>
          <a:xfrm>
            <a:off x="10595966" y="5833374"/>
            <a:ext cx="166370" cy="143629"/>
          </a:xfrm>
          <a:prstGeom prst="rect">
            <a:avLst/>
          </a:prstGeom>
        </p:spPr>
        <p:txBody>
          <a:bodyPr vert="horz" wrap="square" lIns="0" tIns="12700" rIns="0" bIns="0" rtlCol="0">
            <a:spAutoFit/>
          </a:bodyPr>
          <a:lstStyle/>
          <a:p>
            <a:pPr marL="12700">
              <a:spcBef>
                <a:spcPts val="100"/>
              </a:spcBef>
            </a:pPr>
            <a:r>
              <a:rPr sz="850" spc="10" dirty="0">
                <a:solidFill>
                  <a:srgbClr val="221915"/>
                </a:solidFill>
                <a:latin typeface="Microsoft Sans Serif"/>
                <a:cs typeface="Microsoft Sans Serif"/>
              </a:rPr>
              <a:t>D1</a:t>
            </a:r>
            <a:endParaRPr sz="850">
              <a:latin typeface="Microsoft Sans Serif"/>
              <a:cs typeface="Microsoft Sans Serif"/>
            </a:endParaRPr>
          </a:p>
        </p:txBody>
      </p:sp>
      <p:sp>
        <p:nvSpPr>
          <p:cNvPr id="35" name="object 35"/>
          <p:cNvSpPr txBox="1"/>
          <p:nvPr/>
        </p:nvSpPr>
        <p:spPr>
          <a:xfrm>
            <a:off x="11340459" y="5991848"/>
            <a:ext cx="352425" cy="148117"/>
          </a:xfrm>
          <a:prstGeom prst="rect">
            <a:avLst/>
          </a:prstGeom>
          <a:solidFill>
            <a:srgbClr val="D5EAD7"/>
          </a:solidFill>
        </p:spPr>
        <p:txBody>
          <a:bodyPr vert="horz" wrap="square" lIns="0" tIns="17145" rIns="0" bIns="0" rtlCol="0">
            <a:spAutoFit/>
          </a:bodyPr>
          <a:lstStyle/>
          <a:p>
            <a:pPr marL="64135">
              <a:spcBef>
                <a:spcPts val="135"/>
              </a:spcBef>
            </a:pPr>
            <a:r>
              <a:rPr sz="850" spc="-55" dirty="0">
                <a:solidFill>
                  <a:srgbClr val="221915"/>
                </a:solidFill>
                <a:latin typeface="Microsoft Sans Serif"/>
                <a:cs typeface="Microsoft Sans Serif"/>
              </a:rPr>
              <a:t>RCD</a:t>
            </a:r>
            <a:endParaRPr sz="850">
              <a:latin typeface="Microsoft Sans Serif"/>
              <a:cs typeface="Microsoft Sans Serif"/>
            </a:endParaRPr>
          </a:p>
        </p:txBody>
      </p:sp>
      <p:sp>
        <p:nvSpPr>
          <p:cNvPr id="36" name="object 36"/>
          <p:cNvSpPr txBox="1"/>
          <p:nvPr/>
        </p:nvSpPr>
        <p:spPr>
          <a:xfrm>
            <a:off x="10595966" y="6763818"/>
            <a:ext cx="166370" cy="143629"/>
          </a:xfrm>
          <a:prstGeom prst="rect">
            <a:avLst/>
          </a:prstGeom>
        </p:spPr>
        <p:txBody>
          <a:bodyPr vert="horz" wrap="square" lIns="0" tIns="12700" rIns="0" bIns="0" rtlCol="0">
            <a:spAutoFit/>
          </a:bodyPr>
          <a:lstStyle/>
          <a:p>
            <a:pPr marL="12700">
              <a:spcBef>
                <a:spcPts val="100"/>
              </a:spcBef>
            </a:pPr>
            <a:r>
              <a:rPr sz="850" spc="10" dirty="0">
                <a:solidFill>
                  <a:srgbClr val="221915"/>
                </a:solidFill>
                <a:latin typeface="Microsoft Sans Serif"/>
                <a:cs typeface="Microsoft Sans Serif"/>
              </a:rPr>
              <a:t>D2</a:t>
            </a:r>
            <a:endParaRPr sz="850">
              <a:latin typeface="Microsoft Sans Serif"/>
              <a:cs typeface="Microsoft Sans Serif"/>
            </a:endParaRPr>
          </a:p>
        </p:txBody>
      </p:sp>
      <p:sp>
        <p:nvSpPr>
          <p:cNvPr id="37" name="object 37"/>
          <p:cNvSpPr txBox="1"/>
          <p:nvPr/>
        </p:nvSpPr>
        <p:spPr>
          <a:xfrm>
            <a:off x="11340459" y="6907331"/>
            <a:ext cx="352425" cy="143629"/>
          </a:xfrm>
          <a:prstGeom prst="rect">
            <a:avLst/>
          </a:prstGeom>
          <a:solidFill>
            <a:srgbClr val="D5EAD7"/>
          </a:solidFill>
        </p:spPr>
        <p:txBody>
          <a:bodyPr vert="horz" wrap="square" lIns="0" tIns="12700" rIns="0" bIns="0" rtlCol="0">
            <a:spAutoFit/>
          </a:bodyPr>
          <a:lstStyle/>
          <a:p>
            <a:pPr marL="64135">
              <a:spcBef>
                <a:spcPts val="100"/>
              </a:spcBef>
            </a:pPr>
            <a:r>
              <a:rPr sz="850" spc="-55" dirty="0">
                <a:solidFill>
                  <a:srgbClr val="221915"/>
                </a:solidFill>
                <a:latin typeface="Microsoft Sans Serif"/>
                <a:cs typeface="Microsoft Sans Serif"/>
              </a:rPr>
              <a:t>RCD</a:t>
            </a:r>
            <a:endParaRPr sz="850">
              <a:latin typeface="Microsoft Sans Serif"/>
              <a:cs typeface="Microsoft Sans Serif"/>
            </a:endParaRPr>
          </a:p>
        </p:txBody>
      </p:sp>
      <p:sp>
        <p:nvSpPr>
          <p:cNvPr id="38" name="object 38"/>
          <p:cNvSpPr txBox="1"/>
          <p:nvPr/>
        </p:nvSpPr>
        <p:spPr>
          <a:xfrm>
            <a:off x="5846572" y="7007178"/>
            <a:ext cx="1887220" cy="143629"/>
          </a:xfrm>
          <a:prstGeom prst="rect">
            <a:avLst/>
          </a:prstGeom>
        </p:spPr>
        <p:txBody>
          <a:bodyPr vert="horz" wrap="square" lIns="0" tIns="12700" rIns="0" bIns="0" rtlCol="0">
            <a:spAutoFit/>
          </a:bodyPr>
          <a:lstStyle/>
          <a:p>
            <a:pPr marL="12700">
              <a:spcBef>
                <a:spcPts val="100"/>
              </a:spcBef>
            </a:pPr>
            <a:r>
              <a:rPr sz="850" spc="5" dirty="0">
                <a:solidFill>
                  <a:srgbClr val="221915"/>
                </a:solidFill>
                <a:latin typeface="Microsoft Sans Serif"/>
                <a:cs typeface="Microsoft Sans Serif"/>
              </a:rPr>
              <a:t>IΔn</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D1</a:t>
            </a:r>
            <a:r>
              <a:rPr sz="850" spc="-5" dirty="0">
                <a:solidFill>
                  <a:srgbClr val="221915"/>
                </a:solidFill>
                <a:latin typeface="Microsoft Sans Serif"/>
                <a:cs typeface="Microsoft Sans Serif"/>
              </a:rPr>
              <a:t> </a:t>
            </a:r>
            <a:r>
              <a:rPr sz="850" spc="-190" dirty="0">
                <a:solidFill>
                  <a:srgbClr val="221915"/>
                </a:solidFill>
                <a:latin typeface="Lucida Sans Unicode"/>
                <a:cs typeface="Lucida Sans Unicode"/>
              </a:rPr>
              <a:t>≥</a:t>
            </a:r>
            <a:r>
              <a:rPr sz="850" spc="-50" dirty="0">
                <a:solidFill>
                  <a:srgbClr val="221915"/>
                </a:solidFill>
                <a:latin typeface="Lucida Sans Unicode"/>
                <a:cs typeface="Lucida Sans Unicode"/>
              </a:rPr>
              <a:t> </a:t>
            </a:r>
            <a:r>
              <a:rPr sz="850" spc="10" dirty="0">
                <a:solidFill>
                  <a:srgbClr val="221915"/>
                </a:solidFill>
                <a:latin typeface="Microsoft Sans Serif"/>
                <a:cs typeface="Microsoft Sans Serif"/>
              </a:rPr>
              <a:t>3</a:t>
            </a:r>
            <a:r>
              <a:rPr sz="850" spc="-5" dirty="0">
                <a:solidFill>
                  <a:srgbClr val="221915"/>
                </a:solidFill>
                <a:latin typeface="Microsoft Sans Serif"/>
                <a:cs typeface="Microsoft Sans Serif"/>
              </a:rPr>
              <a:t> </a:t>
            </a:r>
            <a:r>
              <a:rPr sz="850" spc="20" dirty="0">
                <a:solidFill>
                  <a:srgbClr val="221915"/>
                </a:solidFill>
                <a:latin typeface="Microsoft Sans Serif"/>
                <a:cs typeface="Microsoft Sans Serif"/>
              </a:rPr>
              <a:t>x</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IΔn</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D2</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Δt</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(D1)</a:t>
            </a:r>
            <a:r>
              <a:rPr sz="850" spc="-5" dirty="0">
                <a:solidFill>
                  <a:srgbClr val="221915"/>
                </a:solidFill>
                <a:latin typeface="Microsoft Sans Serif"/>
                <a:cs typeface="Microsoft Sans Serif"/>
              </a:rPr>
              <a:t> </a:t>
            </a:r>
            <a:r>
              <a:rPr sz="850" spc="-15" dirty="0">
                <a:solidFill>
                  <a:srgbClr val="221915"/>
                </a:solidFill>
                <a:latin typeface="Microsoft Sans Serif"/>
                <a:cs typeface="Microsoft Sans Serif"/>
              </a:rPr>
              <a:t>&gt;</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Δt</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(D2)</a:t>
            </a:r>
            <a:endParaRPr sz="850">
              <a:latin typeface="Microsoft Sans Serif"/>
              <a:cs typeface="Microsoft Sans Serif"/>
            </a:endParaRPr>
          </a:p>
        </p:txBody>
      </p:sp>
      <p:sp>
        <p:nvSpPr>
          <p:cNvPr id="39" name="object 39"/>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45</a:t>
            </a:r>
            <a:endParaRPr sz="900">
              <a:latin typeface="Microsoft Sans Serif"/>
              <a:cs typeface="Microsoft Sans Serif"/>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621528" y="2087525"/>
          <a:ext cx="6634478" cy="3452834"/>
        </p:xfrm>
        <a:graphic>
          <a:graphicData uri="http://schemas.openxmlformats.org/drawingml/2006/table">
            <a:tbl>
              <a:tblPr firstRow="1" bandRow="1">
                <a:tableStyleId>{2D5ABB26-0587-4C30-8999-92F81FD0307C}</a:tableStyleId>
              </a:tblPr>
              <a:tblGrid>
                <a:gridCol w="2043430">
                  <a:extLst>
                    <a:ext uri="{9D8B030D-6E8A-4147-A177-3AD203B41FA5}">
                      <a16:colId xmlns:a16="http://schemas.microsoft.com/office/drawing/2014/main" xmlns="" val="20000"/>
                    </a:ext>
                  </a:extLst>
                </a:gridCol>
                <a:gridCol w="2514599">
                  <a:extLst>
                    <a:ext uri="{9D8B030D-6E8A-4147-A177-3AD203B41FA5}">
                      <a16:colId xmlns:a16="http://schemas.microsoft.com/office/drawing/2014/main" xmlns="" val="20001"/>
                    </a:ext>
                  </a:extLst>
                </a:gridCol>
                <a:gridCol w="1134110">
                  <a:extLst>
                    <a:ext uri="{9D8B030D-6E8A-4147-A177-3AD203B41FA5}">
                      <a16:colId xmlns:a16="http://schemas.microsoft.com/office/drawing/2014/main" xmlns="" val="20002"/>
                    </a:ext>
                  </a:extLst>
                </a:gridCol>
                <a:gridCol w="942339">
                  <a:extLst>
                    <a:ext uri="{9D8B030D-6E8A-4147-A177-3AD203B41FA5}">
                      <a16:colId xmlns:a16="http://schemas.microsoft.com/office/drawing/2014/main" xmlns="" val="20003"/>
                    </a:ext>
                  </a:extLst>
                </a:gridCol>
              </a:tblGrid>
              <a:tr h="451370">
                <a:tc>
                  <a:txBody>
                    <a:bodyPr/>
                    <a:lstStyle/>
                    <a:p>
                      <a:pPr>
                        <a:lnSpc>
                          <a:spcPct val="100000"/>
                        </a:lnSpc>
                        <a:spcBef>
                          <a:spcPts val="45"/>
                        </a:spcBef>
                      </a:pPr>
                      <a:endParaRPr sz="1050" dirty="0">
                        <a:latin typeface="Times New Roman"/>
                        <a:cs typeface="Times New Roman"/>
                      </a:endParaRPr>
                    </a:p>
                    <a:p>
                      <a:pPr marR="15240" algn="ctr">
                        <a:lnSpc>
                          <a:spcPct val="100000"/>
                        </a:lnSpc>
                      </a:pPr>
                      <a:r>
                        <a:rPr sz="850" spc="-10" dirty="0">
                          <a:solidFill>
                            <a:srgbClr val="FFFFFF"/>
                          </a:solidFill>
                          <a:latin typeface="Microsoft Sans Serif"/>
                          <a:cs typeface="Microsoft Sans Serif"/>
                        </a:rPr>
                        <a:t>Río</a:t>
                      </a:r>
                      <a:r>
                        <a:rPr sz="850" spc="-40" dirty="0">
                          <a:solidFill>
                            <a:srgbClr val="FFFFFF"/>
                          </a:solidFill>
                          <a:latin typeface="Microsoft Sans Serif"/>
                          <a:cs typeface="Microsoft Sans Serif"/>
                        </a:rPr>
                        <a:t> </a:t>
                      </a:r>
                      <a:r>
                        <a:rPr sz="850" spc="35" dirty="0">
                          <a:solidFill>
                            <a:srgbClr val="FFFFFF"/>
                          </a:solidFill>
                          <a:latin typeface="Microsoft Sans Serif"/>
                          <a:cs typeface="Microsoft Sans Serif"/>
                        </a:rPr>
                        <a:t>arriba</a:t>
                      </a:r>
                      <a:endParaRPr sz="850" dirty="0">
                        <a:latin typeface="Microsoft Sans Serif"/>
                        <a:cs typeface="Microsoft Sans Serif"/>
                      </a:endParaRPr>
                    </a:p>
                  </a:txBody>
                  <a:tcPr marL="0" marR="0" marT="5715" marB="0">
                    <a:lnR w="12700">
                      <a:solidFill>
                        <a:srgbClr val="FFFFFF"/>
                      </a:solidFill>
                      <a:prstDash val="solid"/>
                    </a:lnR>
                    <a:solidFill>
                      <a:srgbClr val="3DCD58"/>
                    </a:solidFill>
                  </a:tcPr>
                </a:tc>
                <a:tc>
                  <a:txBody>
                    <a:bodyPr/>
                    <a:lstStyle/>
                    <a:p>
                      <a:pPr>
                        <a:lnSpc>
                          <a:spcPct val="100000"/>
                        </a:lnSpc>
                        <a:spcBef>
                          <a:spcPts val="45"/>
                        </a:spcBef>
                      </a:pPr>
                      <a:endParaRPr sz="1050">
                        <a:latin typeface="Times New Roman"/>
                        <a:cs typeface="Times New Roman"/>
                      </a:endParaRPr>
                    </a:p>
                    <a:p>
                      <a:pPr marR="193675" algn="ctr">
                        <a:lnSpc>
                          <a:spcPct val="100000"/>
                        </a:lnSpc>
                      </a:pPr>
                      <a:r>
                        <a:rPr sz="850" spc="-10" dirty="0">
                          <a:solidFill>
                            <a:srgbClr val="FFFFFF"/>
                          </a:solidFill>
                          <a:latin typeface="Microsoft Sans Serif"/>
                          <a:cs typeface="Microsoft Sans Serif"/>
                        </a:rPr>
                        <a:t>Río</a:t>
                      </a:r>
                      <a:r>
                        <a:rPr sz="850" spc="-45" dirty="0">
                          <a:solidFill>
                            <a:srgbClr val="FFFFFF"/>
                          </a:solidFill>
                          <a:latin typeface="Microsoft Sans Serif"/>
                          <a:cs typeface="Microsoft Sans Serif"/>
                        </a:rPr>
                        <a:t> </a:t>
                      </a:r>
                      <a:r>
                        <a:rPr sz="850" spc="25" dirty="0">
                          <a:solidFill>
                            <a:srgbClr val="FFFFFF"/>
                          </a:solidFill>
                          <a:latin typeface="Microsoft Sans Serif"/>
                          <a:cs typeface="Microsoft Sans Serif"/>
                        </a:rPr>
                        <a:t>abajo</a:t>
                      </a:r>
                      <a:endParaRPr sz="850">
                        <a:latin typeface="Microsoft Sans Serif"/>
                        <a:cs typeface="Microsoft Sans Serif"/>
                      </a:endParaRPr>
                    </a:p>
                  </a:txBody>
                  <a:tcPr marL="0" marR="0" marT="5715" marB="0">
                    <a:lnL w="12700">
                      <a:solidFill>
                        <a:srgbClr val="FFFFFF"/>
                      </a:solidFill>
                      <a:prstDash val="solid"/>
                    </a:lnL>
                    <a:lnR w="12700">
                      <a:solidFill>
                        <a:srgbClr val="FFFFFF"/>
                      </a:solidFill>
                      <a:prstDash val="solid"/>
                    </a:lnR>
                    <a:solidFill>
                      <a:srgbClr val="3DCD58"/>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550" dirty="0">
                          <a:solidFill>
                            <a:srgbClr val="FFFFFF"/>
                          </a:solidFill>
                          <a:latin typeface="Microsoft Sans Serif"/>
                          <a:cs typeface="Microsoft Sans Serif"/>
                        </a:rPr>
                        <a:t>Relación</a:t>
                      </a:r>
                      <a:endParaRPr sz="550">
                        <a:latin typeface="Microsoft Sans Serif"/>
                        <a:cs typeface="Microsoft Sans Serif"/>
                      </a:endParaRPr>
                    </a:p>
                    <a:p>
                      <a:pPr marL="73660">
                        <a:lnSpc>
                          <a:spcPct val="100000"/>
                        </a:lnSpc>
                        <a:spcBef>
                          <a:spcPts val="390"/>
                        </a:spcBef>
                      </a:pPr>
                      <a:r>
                        <a:rPr sz="700" dirty="0">
                          <a:solidFill>
                            <a:srgbClr val="FFFFFF"/>
                          </a:solidFill>
                          <a:latin typeface="Microsoft Sans Serif"/>
                          <a:cs typeface="Microsoft Sans Serif"/>
                        </a:rPr>
                        <a:t>I</a:t>
                      </a:r>
                      <a:r>
                        <a:rPr sz="700" dirty="0">
                          <a:solidFill>
                            <a:srgbClr val="FFFFFF"/>
                          </a:solidFill>
                          <a:latin typeface="Lucida Sans Unicode"/>
                          <a:cs typeface="Lucida Sans Unicode"/>
                        </a:rPr>
                        <a:t>∆n_arriba</a:t>
                      </a:r>
                      <a:r>
                        <a:rPr sz="700" spc="-40" dirty="0">
                          <a:solidFill>
                            <a:srgbClr val="FFFFFF"/>
                          </a:solidFill>
                          <a:latin typeface="Lucida Sans Unicode"/>
                          <a:cs typeface="Lucida Sans Unicode"/>
                        </a:rPr>
                        <a:t> </a:t>
                      </a:r>
                      <a:r>
                        <a:rPr sz="700" dirty="0">
                          <a:solidFill>
                            <a:srgbClr val="FFFFFF"/>
                          </a:solidFill>
                          <a:latin typeface="Lucida Sans Unicode"/>
                          <a:cs typeface="Lucida Sans Unicode"/>
                        </a:rPr>
                        <a:t>/</a:t>
                      </a:r>
                      <a:r>
                        <a:rPr sz="700" spc="-40" dirty="0">
                          <a:solidFill>
                            <a:srgbClr val="FFFFFF"/>
                          </a:solidFill>
                          <a:latin typeface="Lucida Sans Unicode"/>
                          <a:cs typeface="Lucida Sans Unicode"/>
                        </a:rPr>
                        <a:t> </a:t>
                      </a:r>
                      <a:r>
                        <a:rPr sz="700" dirty="0">
                          <a:solidFill>
                            <a:srgbClr val="FFFFFF"/>
                          </a:solidFill>
                          <a:latin typeface="Microsoft Sans Serif"/>
                          <a:cs typeface="Microsoft Sans Serif"/>
                        </a:rPr>
                        <a:t>I</a:t>
                      </a:r>
                      <a:r>
                        <a:rPr sz="700" dirty="0">
                          <a:solidFill>
                            <a:srgbClr val="FFFFFF"/>
                          </a:solidFill>
                          <a:latin typeface="Lucida Sans Unicode"/>
                          <a:cs typeface="Lucida Sans Unicode"/>
                        </a:rPr>
                        <a:t>∆n_abajo</a:t>
                      </a:r>
                      <a:endParaRPr sz="700">
                        <a:latin typeface="Lucida Sans Unicode"/>
                        <a:cs typeface="Lucida Sans Unicode"/>
                      </a:endParaRPr>
                    </a:p>
                  </a:txBody>
                  <a:tcPr marL="0" marR="0" marT="3810" marB="0">
                    <a:lnL w="12700">
                      <a:solidFill>
                        <a:srgbClr val="FFFFFF"/>
                      </a:solidFill>
                      <a:prstDash val="solid"/>
                    </a:lnL>
                    <a:lnR w="12700">
                      <a:solidFill>
                        <a:srgbClr val="FFFFFF"/>
                      </a:solidFill>
                      <a:prstDash val="solid"/>
                    </a:lnR>
                    <a:solidFill>
                      <a:srgbClr val="3DCD58"/>
                    </a:solidFill>
                  </a:tcPr>
                </a:tc>
                <a:tc>
                  <a:txBody>
                    <a:bodyPr/>
                    <a:lstStyle/>
                    <a:p>
                      <a:pPr>
                        <a:lnSpc>
                          <a:spcPct val="100000"/>
                        </a:lnSpc>
                      </a:pPr>
                      <a:endParaRPr sz="700">
                        <a:latin typeface="Times New Roman"/>
                        <a:cs typeface="Times New Roman"/>
                      </a:endParaRPr>
                    </a:p>
                    <a:p>
                      <a:pPr>
                        <a:lnSpc>
                          <a:spcPct val="100000"/>
                        </a:lnSpc>
                        <a:spcBef>
                          <a:spcPts val="50"/>
                        </a:spcBef>
                      </a:pPr>
                      <a:endParaRPr sz="650">
                        <a:latin typeface="Times New Roman"/>
                        <a:cs typeface="Times New Roman"/>
                      </a:endParaRPr>
                    </a:p>
                    <a:p>
                      <a:pPr marL="181610">
                        <a:lnSpc>
                          <a:spcPct val="100000"/>
                        </a:lnSpc>
                      </a:pPr>
                      <a:r>
                        <a:rPr sz="500" spc="15" dirty="0">
                          <a:solidFill>
                            <a:srgbClr val="FFFFFF"/>
                          </a:solidFill>
                          <a:latin typeface="Microsoft Sans Serif"/>
                          <a:cs typeface="Microsoft Sans Serif"/>
                        </a:rPr>
                        <a:t>Tiempo</a:t>
                      </a:r>
                      <a:r>
                        <a:rPr sz="500" spc="-35" dirty="0">
                          <a:solidFill>
                            <a:srgbClr val="FFFFFF"/>
                          </a:solidFill>
                          <a:latin typeface="Microsoft Sans Serif"/>
                          <a:cs typeface="Microsoft Sans Serif"/>
                        </a:rPr>
                        <a:t> </a:t>
                      </a:r>
                      <a:r>
                        <a:rPr sz="500" spc="15" dirty="0">
                          <a:solidFill>
                            <a:srgbClr val="FFFFFF"/>
                          </a:solidFill>
                          <a:latin typeface="Microsoft Sans Serif"/>
                          <a:cs typeface="Microsoft Sans Serif"/>
                        </a:rPr>
                        <a:t>de</a:t>
                      </a:r>
                      <a:r>
                        <a:rPr sz="500" spc="-30" dirty="0">
                          <a:solidFill>
                            <a:srgbClr val="FFFFFF"/>
                          </a:solidFill>
                          <a:latin typeface="Microsoft Sans Serif"/>
                          <a:cs typeface="Microsoft Sans Serif"/>
                        </a:rPr>
                        <a:t> </a:t>
                      </a:r>
                      <a:r>
                        <a:rPr sz="500" spc="25" dirty="0">
                          <a:solidFill>
                            <a:srgbClr val="FFFFFF"/>
                          </a:solidFill>
                          <a:latin typeface="Microsoft Sans Serif"/>
                          <a:cs typeface="Microsoft Sans Serif"/>
                        </a:rPr>
                        <a:t>retardo</a:t>
                      </a:r>
                      <a:endParaRPr sz="500">
                        <a:latin typeface="Microsoft Sans Serif"/>
                        <a:cs typeface="Microsoft Sans Serif"/>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451383">
                <a:tc rowSpan="3">
                  <a:txBody>
                    <a:bodyPr/>
                    <a:lstStyle/>
                    <a:p>
                      <a:pPr>
                        <a:lnSpc>
                          <a:spcPct val="100000"/>
                        </a:lnSpc>
                      </a:pPr>
                      <a:endParaRPr sz="1100" dirty="0">
                        <a:latin typeface="Times New Roman"/>
                        <a:cs typeface="Times New Roman"/>
                      </a:endParaRPr>
                    </a:p>
                    <a:p>
                      <a:pPr>
                        <a:lnSpc>
                          <a:spcPct val="100000"/>
                        </a:lnSpc>
                        <a:spcBef>
                          <a:spcPts val="15"/>
                        </a:spcBef>
                      </a:pPr>
                      <a:endParaRPr sz="1500" dirty="0">
                        <a:latin typeface="Times New Roman"/>
                        <a:cs typeface="Times New Roman"/>
                      </a:endParaRPr>
                    </a:p>
                    <a:p>
                      <a:pPr marR="85090" algn="ctr">
                        <a:lnSpc>
                          <a:spcPct val="100000"/>
                        </a:lnSpc>
                      </a:pPr>
                      <a:r>
                        <a:rPr sz="850" spc="30" dirty="0" err="1">
                          <a:solidFill>
                            <a:srgbClr val="221915"/>
                          </a:solidFill>
                          <a:latin typeface="Microsoft Sans Serif"/>
                          <a:cs typeface="Microsoft Sans Serif"/>
                        </a:rPr>
                        <a:t>compacto</a:t>
                      </a:r>
                      <a:r>
                        <a:rPr sz="850" spc="-15" dirty="0">
                          <a:solidFill>
                            <a:srgbClr val="221915"/>
                          </a:solidFill>
                          <a:latin typeface="Microsoft Sans Serif"/>
                          <a:cs typeface="Microsoft Sans Serif"/>
                        </a:rPr>
                        <a:t> </a:t>
                      </a:r>
                      <a:r>
                        <a:rPr sz="850" spc="-30" dirty="0">
                          <a:solidFill>
                            <a:srgbClr val="221915"/>
                          </a:solidFill>
                          <a:latin typeface="Microsoft Sans Serif"/>
                          <a:cs typeface="Microsoft Sans Serif"/>
                        </a:rPr>
                        <a:t>NS</a:t>
                      </a:r>
                      <a:r>
                        <a:rPr lang="es-AR" sz="850" spc="-30" dirty="0">
                          <a:solidFill>
                            <a:srgbClr val="221915"/>
                          </a:solidFill>
                          <a:latin typeface="Microsoft Sans Serif"/>
                          <a:cs typeface="Microsoft Sans Serif"/>
                        </a:rPr>
                        <a:t>, </a:t>
                      </a:r>
                      <a:r>
                        <a:rPr sz="850" spc="-40" dirty="0">
                          <a:solidFill>
                            <a:srgbClr val="221915"/>
                          </a:solidFill>
                          <a:latin typeface="Microsoft Sans Serif"/>
                          <a:cs typeface="Microsoft Sans Serif"/>
                        </a:rPr>
                        <a:t>NSX</a:t>
                      </a:r>
                      <a:r>
                        <a:rPr lang="es-AR" sz="850" spc="-40" dirty="0">
                          <a:solidFill>
                            <a:srgbClr val="221915"/>
                          </a:solidFill>
                          <a:latin typeface="Microsoft Sans Serif"/>
                          <a:cs typeface="Microsoft Sans Serif"/>
                        </a:rPr>
                        <a:t>, </a:t>
                      </a:r>
                      <a:r>
                        <a:rPr sz="850" spc="-15" dirty="0" err="1">
                          <a:solidFill>
                            <a:srgbClr val="221915"/>
                          </a:solidFill>
                          <a:latin typeface="Microsoft Sans Serif"/>
                          <a:cs typeface="Microsoft Sans Serif"/>
                        </a:rPr>
                        <a:t>NSXm</a:t>
                      </a:r>
                      <a:r>
                        <a:rPr sz="850" spc="-10"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endParaRPr sz="850" dirty="0">
                        <a:latin typeface="Microsoft Sans Serif"/>
                        <a:cs typeface="Microsoft Sans Serif"/>
                      </a:endParaRPr>
                    </a:p>
                    <a:p>
                      <a:pPr marR="18415" algn="ctr">
                        <a:lnSpc>
                          <a:spcPct val="100000"/>
                        </a:lnSpc>
                        <a:spcBef>
                          <a:spcPts val="380"/>
                        </a:spcBef>
                      </a:pPr>
                      <a:r>
                        <a:rPr sz="650" spc="5" dirty="0">
                          <a:solidFill>
                            <a:srgbClr val="221915"/>
                          </a:solidFill>
                          <a:latin typeface="Microsoft Sans Serif"/>
                          <a:cs typeface="Microsoft Sans Serif"/>
                        </a:rPr>
                        <a:t>Pacto</a:t>
                      </a:r>
                      <a:r>
                        <a:rPr sz="650" spc="-45" dirty="0">
                          <a:solidFill>
                            <a:srgbClr val="221915"/>
                          </a:solidFill>
                          <a:latin typeface="Microsoft Sans Serif"/>
                          <a:cs typeface="Microsoft Sans Serif"/>
                        </a:rPr>
                        <a:t> </a:t>
                      </a:r>
                      <a:r>
                        <a:rPr sz="650" spc="25" dirty="0">
                          <a:solidFill>
                            <a:srgbClr val="221915"/>
                          </a:solidFill>
                          <a:latin typeface="Microsoft Sans Serif"/>
                          <a:cs typeface="Microsoft Sans Serif"/>
                        </a:rPr>
                        <a:t>Maestro</a:t>
                      </a:r>
                      <a:endParaRPr sz="650" dirty="0">
                        <a:latin typeface="Microsoft Sans Serif"/>
                        <a:cs typeface="Microsoft Sans Serif"/>
                      </a:endParaRPr>
                    </a:p>
                    <a:p>
                      <a:pPr marR="33020" algn="ctr">
                        <a:lnSpc>
                          <a:spcPct val="100000"/>
                        </a:lnSpc>
                        <a:spcBef>
                          <a:spcPts val="270"/>
                        </a:spcBef>
                      </a:pPr>
                      <a:r>
                        <a:rPr sz="800" spc="20" dirty="0">
                          <a:solidFill>
                            <a:srgbClr val="221915"/>
                          </a:solidFill>
                          <a:latin typeface="Microsoft Sans Serif"/>
                          <a:cs typeface="Microsoft Sans Serif"/>
                        </a:rPr>
                        <a:t>MicroLogic</a:t>
                      </a:r>
                      <a:r>
                        <a:rPr sz="800" spc="-20" dirty="0">
                          <a:solidFill>
                            <a:srgbClr val="221915"/>
                          </a:solidFill>
                          <a:latin typeface="Microsoft Sans Serif"/>
                          <a:cs typeface="Microsoft Sans Serif"/>
                        </a:rPr>
                        <a:t> </a:t>
                      </a:r>
                      <a:r>
                        <a:rPr sz="800" spc="30" dirty="0">
                          <a:solidFill>
                            <a:srgbClr val="221915"/>
                          </a:solidFill>
                          <a:latin typeface="Microsoft Sans Serif"/>
                          <a:cs typeface="Microsoft Sans Serif"/>
                        </a:rPr>
                        <a:t>4.*</a:t>
                      </a:r>
                      <a:r>
                        <a:rPr lang="es-AR" sz="800" spc="30" dirty="0">
                          <a:solidFill>
                            <a:srgbClr val="221915"/>
                          </a:solidFill>
                          <a:latin typeface="Microsoft Sans Serif"/>
                          <a:cs typeface="Microsoft Sans Serif"/>
                        </a:rPr>
                        <a:t>, </a:t>
                      </a:r>
                      <a:r>
                        <a:rPr sz="800" spc="40" dirty="0">
                          <a:solidFill>
                            <a:srgbClr val="221915"/>
                          </a:solidFill>
                          <a:latin typeface="Microsoft Sans Serif"/>
                          <a:cs typeface="Microsoft Sans Serif"/>
                        </a:rPr>
                        <a:t>7.*</a:t>
                      </a:r>
                      <a:endParaRPr sz="800" dirty="0">
                        <a:latin typeface="Microsoft Sans Serif"/>
                        <a:cs typeface="Microsoft Sans Serif"/>
                      </a:endParaRPr>
                    </a:p>
                  </a:txBody>
                  <a:tcPr marL="0" marR="0" marT="0" marB="0">
                    <a:lnR w="12700">
                      <a:solidFill>
                        <a:srgbClr val="FFFFFF"/>
                      </a:solidFill>
                      <a:prstDash val="solid"/>
                    </a:lnR>
                    <a:solidFill>
                      <a:srgbClr val="F1F1F1"/>
                    </a:solidFill>
                  </a:tcPr>
                </a:tc>
                <a:tc>
                  <a:txBody>
                    <a:bodyPr/>
                    <a:lstStyle/>
                    <a:p>
                      <a:pPr marL="213360">
                        <a:lnSpc>
                          <a:spcPct val="100000"/>
                        </a:lnSpc>
                        <a:spcBef>
                          <a:spcPts val="650"/>
                        </a:spcBef>
                      </a:pPr>
                      <a:r>
                        <a:rPr sz="850" spc="20" dirty="0">
                          <a:solidFill>
                            <a:srgbClr val="221915"/>
                          </a:solidFill>
                          <a:latin typeface="Microsoft Sans Serif"/>
                          <a:cs typeface="Microsoft Sans Serif"/>
                        </a:rPr>
                        <a:t>Compact</a:t>
                      </a:r>
                      <a:r>
                        <a:rPr sz="850" spc="-15" dirty="0">
                          <a:solidFill>
                            <a:srgbClr val="221915"/>
                          </a:solidFill>
                          <a:latin typeface="Microsoft Sans Serif"/>
                          <a:cs typeface="Microsoft Sans Serif"/>
                        </a:rPr>
                        <a:t> </a:t>
                      </a:r>
                      <a:r>
                        <a:rPr sz="850" spc="-30" dirty="0">
                          <a:solidFill>
                            <a:srgbClr val="221915"/>
                          </a:solidFill>
                          <a:latin typeface="Microsoft Sans Serif"/>
                          <a:cs typeface="Microsoft Sans Serif"/>
                        </a:rPr>
                        <a:t>NS</a:t>
                      </a:r>
                      <a:r>
                        <a:rPr lang="es-AR" sz="850" spc="-30" dirty="0">
                          <a:solidFill>
                            <a:srgbClr val="221915"/>
                          </a:solidFill>
                          <a:latin typeface="Microsoft Sans Serif"/>
                          <a:cs typeface="Microsoft Sans Serif"/>
                        </a:rPr>
                        <a:t>, </a:t>
                      </a:r>
                      <a:r>
                        <a:rPr sz="850" spc="-40" dirty="0">
                          <a:solidFill>
                            <a:srgbClr val="221915"/>
                          </a:solidFill>
                          <a:latin typeface="Microsoft Sans Serif"/>
                          <a:cs typeface="Microsoft Sans Serif"/>
                        </a:rPr>
                        <a:t>NSX</a:t>
                      </a:r>
                      <a:r>
                        <a:rPr lang="es-AR" sz="850" spc="-40" dirty="0">
                          <a:solidFill>
                            <a:srgbClr val="221915"/>
                          </a:solidFill>
                          <a:latin typeface="Microsoft Sans Serif"/>
                          <a:cs typeface="Microsoft Sans Serif"/>
                        </a:rPr>
                        <a:t>, </a:t>
                      </a:r>
                      <a:r>
                        <a:rPr sz="850" spc="-15" dirty="0" err="1">
                          <a:solidFill>
                            <a:srgbClr val="221915"/>
                          </a:solidFill>
                          <a:latin typeface="Microsoft Sans Serif"/>
                          <a:cs typeface="Microsoft Sans Serif"/>
                        </a:rPr>
                        <a:t>NSXm</a:t>
                      </a:r>
                      <a:r>
                        <a:rPr sz="850" spc="-15"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spc="-10" dirty="0">
                          <a:solidFill>
                            <a:srgbClr val="221915"/>
                          </a:solidFill>
                          <a:latin typeface="Microsoft Sans Serif"/>
                          <a:cs typeface="Microsoft Sans Serif"/>
                        </a:rPr>
                        <a:t> </a:t>
                      </a:r>
                      <a:r>
                        <a:rPr sz="850" spc="20" dirty="0">
                          <a:solidFill>
                            <a:srgbClr val="221915"/>
                          </a:solidFill>
                          <a:latin typeface="Microsoft Sans Serif"/>
                          <a:cs typeface="Microsoft Sans Serif"/>
                        </a:rPr>
                        <a:t>MasterPact</a:t>
                      </a:r>
                      <a:endParaRPr sz="850" dirty="0">
                        <a:latin typeface="Microsoft Sans Serif"/>
                        <a:cs typeface="Microsoft Sans Serif"/>
                      </a:endParaRPr>
                    </a:p>
                    <a:p>
                      <a:pPr marL="793750">
                        <a:lnSpc>
                          <a:spcPct val="100000"/>
                        </a:lnSpc>
                        <a:spcBef>
                          <a:spcPts val="229"/>
                        </a:spcBef>
                      </a:pPr>
                      <a:r>
                        <a:rPr sz="800" spc="20" dirty="0">
                          <a:solidFill>
                            <a:srgbClr val="221915"/>
                          </a:solidFill>
                          <a:latin typeface="Microsoft Sans Serif"/>
                          <a:cs typeface="Microsoft Sans Serif"/>
                        </a:rPr>
                        <a:t>MicroLogic</a:t>
                      </a:r>
                      <a:r>
                        <a:rPr sz="800" spc="-20" dirty="0">
                          <a:solidFill>
                            <a:srgbClr val="221915"/>
                          </a:solidFill>
                          <a:latin typeface="Microsoft Sans Serif"/>
                          <a:cs typeface="Microsoft Sans Serif"/>
                        </a:rPr>
                        <a:t> </a:t>
                      </a:r>
                      <a:r>
                        <a:rPr sz="800" spc="30" dirty="0">
                          <a:solidFill>
                            <a:srgbClr val="221915"/>
                          </a:solidFill>
                          <a:latin typeface="Microsoft Sans Serif"/>
                          <a:cs typeface="Microsoft Sans Serif"/>
                        </a:rPr>
                        <a:t>4.*</a:t>
                      </a:r>
                      <a:r>
                        <a:rPr lang="es-AR" sz="800" spc="30" dirty="0">
                          <a:solidFill>
                            <a:srgbClr val="221915"/>
                          </a:solidFill>
                          <a:latin typeface="Microsoft Sans Serif"/>
                          <a:cs typeface="Microsoft Sans Serif"/>
                        </a:rPr>
                        <a:t>, </a:t>
                      </a:r>
                      <a:r>
                        <a:rPr sz="800" spc="40" dirty="0">
                          <a:solidFill>
                            <a:srgbClr val="221915"/>
                          </a:solidFill>
                          <a:latin typeface="Microsoft Sans Serif"/>
                          <a:cs typeface="Microsoft Sans Serif"/>
                        </a:rPr>
                        <a:t>7.*</a:t>
                      </a:r>
                      <a:endParaRPr sz="800" dirty="0">
                        <a:latin typeface="Microsoft Sans Serif"/>
                        <a:cs typeface="Microsoft Sans Serif"/>
                      </a:endParaRPr>
                    </a:p>
                  </a:txBody>
                  <a:tcPr marL="0" marR="0" marT="82550" marB="0">
                    <a:lnL w="12700">
                      <a:solidFill>
                        <a:srgbClr val="FFFFFF"/>
                      </a:solidFill>
                      <a:prstDash val="solid"/>
                    </a:lnL>
                    <a:lnR w="12700">
                      <a:solidFill>
                        <a:srgbClr val="F1F1F1"/>
                      </a:solidFill>
                      <a:prstDash val="solid"/>
                    </a:lnR>
                  </a:tcPr>
                </a:tc>
                <a:tc>
                  <a:txBody>
                    <a:bodyPr/>
                    <a:lstStyle/>
                    <a:p>
                      <a:pPr>
                        <a:lnSpc>
                          <a:spcPct val="100000"/>
                        </a:lnSpc>
                        <a:spcBef>
                          <a:spcPts val="50"/>
                        </a:spcBef>
                      </a:pPr>
                      <a:endParaRPr sz="1000">
                        <a:latin typeface="Times New Roman"/>
                        <a:cs typeface="Times New Roman"/>
                      </a:endParaRPr>
                    </a:p>
                    <a:p>
                      <a:pPr marL="1270" algn="ctr">
                        <a:lnSpc>
                          <a:spcPct val="100000"/>
                        </a:lnSpc>
                      </a:pPr>
                      <a:r>
                        <a:rPr sz="900" dirty="0">
                          <a:solidFill>
                            <a:srgbClr val="221915"/>
                          </a:solidFill>
                          <a:latin typeface="Microsoft Sans Serif"/>
                          <a:cs typeface="Microsoft Sans Serif"/>
                        </a:rPr>
                        <a:t>2</a:t>
                      </a:r>
                      <a:endParaRPr sz="900">
                        <a:latin typeface="Microsoft Sans Serif"/>
                        <a:cs typeface="Microsoft Sans Serif"/>
                      </a:endParaRPr>
                    </a:p>
                  </a:txBody>
                  <a:tcPr marL="0" marR="0" marT="6350" marB="0">
                    <a:lnL w="12700">
                      <a:solidFill>
                        <a:srgbClr val="F1F1F1"/>
                      </a:solidFill>
                      <a:prstDash val="solid"/>
                    </a:lnL>
                    <a:lnR w="12700">
                      <a:solidFill>
                        <a:srgbClr val="FFFFFF"/>
                      </a:solidFill>
                      <a:prstDash val="solid"/>
                    </a:lnR>
                  </a:tcPr>
                </a:tc>
                <a:tc rowSpan="8">
                  <a:txBody>
                    <a:bodyPr/>
                    <a:lstStyle/>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spcBef>
                          <a:spcPts val="55"/>
                        </a:spcBef>
                      </a:pPr>
                      <a:endParaRPr sz="1200" dirty="0">
                        <a:latin typeface="Times New Roman"/>
                        <a:cs typeface="Times New Roman"/>
                      </a:endParaRPr>
                    </a:p>
                    <a:p>
                      <a:pPr marL="139065">
                        <a:lnSpc>
                          <a:spcPct val="100000"/>
                        </a:lnSpc>
                      </a:pPr>
                      <a:r>
                        <a:rPr sz="700" spc="-5" dirty="0">
                          <a:solidFill>
                            <a:srgbClr val="221915"/>
                          </a:solidFill>
                          <a:latin typeface="Microsoft Sans Serif"/>
                          <a:cs typeface="Microsoft Sans Serif"/>
                        </a:rPr>
                        <a:t>Δt_aguas</a:t>
                      </a:r>
                      <a:r>
                        <a:rPr sz="700" spc="-40" dirty="0">
                          <a:solidFill>
                            <a:srgbClr val="221915"/>
                          </a:solidFill>
                          <a:latin typeface="Microsoft Sans Serif"/>
                          <a:cs typeface="Microsoft Sans Serif"/>
                        </a:rPr>
                        <a:t> </a:t>
                      </a:r>
                      <a:r>
                        <a:rPr sz="700" spc="30" dirty="0">
                          <a:solidFill>
                            <a:srgbClr val="221915"/>
                          </a:solidFill>
                          <a:latin typeface="Microsoft Sans Serif"/>
                          <a:cs typeface="Microsoft Sans Serif"/>
                        </a:rPr>
                        <a:t>arriba</a:t>
                      </a:r>
                      <a:endParaRPr sz="700" dirty="0">
                        <a:latin typeface="Microsoft Sans Serif"/>
                        <a:cs typeface="Microsoft Sans Serif"/>
                      </a:endParaRPr>
                    </a:p>
                    <a:p>
                      <a:pPr marL="433070">
                        <a:lnSpc>
                          <a:spcPct val="100000"/>
                        </a:lnSpc>
                        <a:spcBef>
                          <a:spcPts val="160"/>
                        </a:spcBef>
                      </a:pPr>
                      <a:r>
                        <a:rPr sz="900" dirty="0">
                          <a:solidFill>
                            <a:srgbClr val="221915"/>
                          </a:solidFill>
                          <a:latin typeface="Microsoft Sans Serif"/>
                          <a:cs typeface="Microsoft Sans Serif"/>
                        </a:rPr>
                        <a:t>&gt;</a:t>
                      </a:r>
                      <a:endParaRPr sz="900" dirty="0">
                        <a:latin typeface="Microsoft Sans Serif"/>
                        <a:cs typeface="Microsoft Sans Serif"/>
                      </a:endParaRPr>
                    </a:p>
                    <a:p>
                      <a:pPr marL="151765" marR="130810" indent="-97155">
                        <a:lnSpc>
                          <a:spcPts val="1200"/>
                        </a:lnSpc>
                        <a:spcBef>
                          <a:spcPts val="60"/>
                        </a:spcBef>
                      </a:pPr>
                      <a:r>
                        <a:rPr sz="850" dirty="0">
                          <a:solidFill>
                            <a:srgbClr val="221915"/>
                          </a:solidFill>
                          <a:latin typeface="Microsoft Sans Serif"/>
                          <a:cs typeface="Microsoft Sans Serif"/>
                        </a:rPr>
                        <a:t>Máx.</a:t>
                      </a:r>
                      <a:r>
                        <a:rPr sz="850" spc="-5" dirty="0">
                          <a:solidFill>
                            <a:srgbClr val="221915"/>
                          </a:solidFill>
                          <a:latin typeface="Microsoft Sans Serif"/>
                          <a:cs typeface="Microsoft Sans Serif"/>
                        </a:rPr>
                        <a:t> </a:t>
                      </a:r>
                      <a:r>
                        <a:rPr sz="850" dirty="0" err="1">
                          <a:solidFill>
                            <a:srgbClr val="221915"/>
                          </a:solidFill>
                          <a:latin typeface="Microsoft Sans Serif"/>
                          <a:cs typeface="Microsoft Sans Serif"/>
                        </a:rPr>
                        <a:t>descanso</a:t>
                      </a:r>
                      <a:r>
                        <a:rPr lang="es-ES" sz="850" dirty="0">
                          <a:solidFill>
                            <a:srgbClr val="221915"/>
                          </a:solidFill>
                          <a:latin typeface="Microsoft Sans Serif"/>
                          <a:cs typeface="Microsoft Sans Serif"/>
                        </a:rPr>
                        <a:t> </a:t>
                      </a:r>
                      <a:r>
                        <a:rPr sz="850" spc="45" dirty="0" err="1">
                          <a:solidFill>
                            <a:srgbClr val="221915"/>
                          </a:solidFill>
                          <a:latin typeface="Microsoft Sans Serif"/>
                          <a:cs typeface="Microsoft Sans Serif"/>
                        </a:rPr>
                        <a:t>río</a:t>
                      </a:r>
                      <a:r>
                        <a:rPr sz="850" spc="-20" dirty="0">
                          <a:solidFill>
                            <a:srgbClr val="221915"/>
                          </a:solidFill>
                          <a:latin typeface="Microsoft Sans Serif"/>
                          <a:cs typeface="Microsoft Sans Serif"/>
                        </a:rPr>
                        <a:t> </a:t>
                      </a:r>
                      <a:r>
                        <a:rPr sz="850" spc="25" dirty="0">
                          <a:solidFill>
                            <a:srgbClr val="221915"/>
                          </a:solidFill>
                          <a:latin typeface="Microsoft Sans Serif"/>
                          <a:cs typeface="Microsoft Sans Serif"/>
                        </a:rPr>
                        <a:t>abajo</a:t>
                      </a:r>
                      <a:endParaRPr sz="850" dirty="0">
                        <a:latin typeface="Microsoft Sans Serif"/>
                        <a:cs typeface="Microsoft Sans Serif"/>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1"/>
                  </a:ext>
                </a:extLst>
              </a:tr>
              <a:tr h="298983">
                <a:tc vMerge="1">
                  <a:txBody>
                    <a:bodyPr/>
                    <a:lstStyle/>
                    <a:p>
                      <a:endParaRPr/>
                    </a:p>
                  </a:txBody>
                  <a:tcPr marL="0" marR="0" marT="0" marB="0">
                    <a:lnR w="12700">
                      <a:solidFill>
                        <a:srgbClr val="FFFFFF"/>
                      </a:solidFill>
                      <a:prstDash val="solid"/>
                    </a:lnR>
                    <a:solidFill>
                      <a:srgbClr val="F1F1F1"/>
                    </a:solidFill>
                  </a:tcPr>
                </a:tc>
                <a:tc>
                  <a:txBody>
                    <a:bodyPr/>
                    <a:lstStyle/>
                    <a:p>
                      <a:pPr marR="17780" algn="ctr">
                        <a:lnSpc>
                          <a:spcPct val="100000"/>
                        </a:lnSpc>
                        <a:spcBef>
                          <a:spcPts val="650"/>
                        </a:spcBef>
                      </a:pPr>
                      <a:r>
                        <a:rPr sz="850" spc="5" dirty="0">
                          <a:solidFill>
                            <a:srgbClr val="221915"/>
                          </a:solidFill>
                          <a:latin typeface="Microsoft Sans Serif"/>
                          <a:cs typeface="Microsoft Sans Serif"/>
                        </a:rPr>
                        <a:t>VigiPact</a:t>
                      </a:r>
                      <a:r>
                        <a:rPr sz="850" spc="-45" dirty="0">
                          <a:solidFill>
                            <a:srgbClr val="221915"/>
                          </a:solidFill>
                          <a:latin typeface="Microsoft Sans Serif"/>
                          <a:cs typeface="Microsoft Sans Serif"/>
                        </a:rPr>
                        <a:t> </a:t>
                      </a:r>
                      <a:r>
                        <a:rPr sz="850" spc="20" dirty="0">
                          <a:solidFill>
                            <a:srgbClr val="221915"/>
                          </a:solidFill>
                          <a:latin typeface="Microsoft Sans Serif"/>
                          <a:cs typeface="Microsoft Sans Serif"/>
                        </a:rPr>
                        <a:t>RH*</a:t>
                      </a:r>
                      <a:endParaRPr sz="850">
                        <a:latin typeface="Microsoft Sans Serif"/>
                        <a:cs typeface="Microsoft Sans Serif"/>
                      </a:endParaRPr>
                    </a:p>
                  </a:txBody>
                  <a:tcPr marL="0" marR="0" marT="82550" marB="0">
                    <a:lnL w="12700">
                      <a:solidFill>
                        <a:srgbClr val="FFFFFF"/>
                      </a:solidFill>
                      <a:prstDash val="solid"/>
                    </a:lnL>
                    <a:lnR w="12700">
                      <a:solidFill>
                        <a:srgbClr val="FFFFFF"/>
                      </a:solidFill>
                      <a:prstDash val="solid"/>
                    </a:lnR>
                    <a:solidFill>
                      <a:srgbClr val="F1F1F1"/>
                    </a:solidFill>
                  </a:tcPr>
                </a:tc>
                <a:tc>
                  <a:txBody>
                    <a:bodyPr/>
                    <a:lstStyle/>
                    <a:p>
                      <a:pPr marL="1270" algn="ctr">
                        <a:lnSpc>
                          <a:spcPct val="100000"/>
                        </a:lnSpc>
                        <a:spcBef>
                          <a:spcPts val="600"/>
                        </a:spcBef>
                      </a:pPr>
                      <a:r>
                        <a:rPr sz="900" dirty="0">
                          <a:solidFill>
                            <a:srgbClr val="221915"/>
                          </a:solidFill>
                          <a:latin typeface="Microsoft Sans Serif"/>
                          <a:cs typeface="Microsoft Sans Serif"/>
                        </a:rPr>
                        <a:t>2</a:t>
                      </a:r>
                      <a:endParaRPr sz="900">
                        <a:latin typeface="Microsoft Sans Serif"/>
                        <a:cs typeface="Microsoft Sans Serif"/>
                      </a:endParaRPr>
                    </a:p>
                  </a:txBody>
                  <a:tcPr marL="0" marR="0" marT="76200" marB="0">
                    <a:lnL w="12700">
                      <a:solidFill>
                        <a:srgbClr val="FFFFFF"/>
                      </a:solidFill>
                      <a:prstDash val="solid"/>
                    </a:lnL>
                    <a:lnR w="12700">
                      <a:solidFill>
                        <a:srgbClr val="FFFFFF"/>
                      </a:solidFill>
                      <a:prstDash val="solid"/>
                    </a:lnR>
                    <a:solidFill>
                      <a:srgbClr val="F1F1F1"/>
                    </a:solidFill>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2"/>
                  </a:ext>
                </a:extLst>
              </a:tr>
              <a:tr h="451383">
                <a:tc vMerge="1">
                  <a:txBody>
                    <a:bodyPr/>
                    <a:lstStyle/>
                    <a:p>
                      <a:endParaRPr/>
                    </a:p>
                  </a:txBody>
                  <a:tcPr marL="0" marR="0" marT="0" marB="0">
                    <a:lnR w="12700">
                      <a:solidFill>
                        <a:srgbClr val="FFFFFF"/>
                      </a:solidFill>
                      <a:prstDash val="solid"/>
                    </a:lnR>
                    <a:solidFill>
                      <a:srgbClr val="F1F1F1"/>
                    </a:solidFill>
                  </a:tcPr>
                </a:tc>
                <a:tc>
                  <a:txBody>
                    <a:bodyPr/>
                    <a:lstStyle/>
                    <a:p>
                      <a:pPr marL="322580">
                        <a:lnSpc>
                          <a:spcPct val="100000"/>
                        </a:lnSpc>
                        <a:spcBef>
                          <a:spcPts val="650"/>
                        </a:spcBef>
                      </a:pPr>
                      <a:r>
                        <a:rPr sz="850" dirty="0">
                          <a:solidFill>
                            <a:srgbClr val="221915"/>
                          </a:solidFill>
                          <a:latin typeface="Microsoft Sans Serif"/>
                          <a:cs typeface="Microsoft Sans Serif"/>
                        </a:rPr>
                        <a:t>Otros</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Schneider</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Electric</a:t>
                      </a:r>
                      <a:endParaRPr sz="850" dirty="0">
                        <a:latin typeface="Microsoft Sans Serif"/>
                        <a:cs typeface="Microsoft Sans Serif"/>
                      </a:endParaRPr>
                    </a:p>
                    <a:p>
                      <a:pPr marL="429259">
                        <a:lnSpc>
                          <a:spcPct val="100000"/>
                        </a:lnSpc>
                        <a:spcBef>
                          <a:spcPts val="280"/>
                        </a:spcBef>
                      </a:pPr>
                      <a:r>
                        <a:rPr sz="750" dirty="0">
                          <a:solidFill>
                            <a:srgbClr val="221915"/>
                          </a:solidFill>
                          <a:latin typeface="Microsoft Sans Serif"/>
                          <a:cs typeface="Microsoft Sans Serif"/>
                        </a:rPr>
                        <a:t>(</a:t>
                      </a:r>
                      <a:r>
                        <a:rPr sz="750" dirty="0" err="1">
                          <a:solidFill>
                            <a:srgbClr val="221915"/>
                          </a:solidFill>
                          <a:latin typeface="Microsoft Sans Serif"/>
                          <a:cs typeface="Microsoft Sans Serif"/>
                        </a:rPr>
                        <a:t>Complemento</a:t>
                      </a:r>
                      <a:r>
                        <a:rPr sz="750" spc="-5" dirty="0">
                          <a:solidFill>
                            <a:srgbClr val="221915"/>
                          </a:solidFill>
                          <a:latin typeface="Microsoft Sans Serif"/>
                          <a:cs typeface="Microsoft Sans Serif"/>
                        </a:rPr>
                        <a:t> </a:t>
                      </a:r>
                      <a:r>
                        <a:rPr sz="750" dirty="0" err="1">
                          <a:solidFill>
                            <a:srgbClr val="221915"/>
                          </a:solidFill>
                          <a:latin typeface="Microsoft Sans Serif"/>
                          <a:cs typeface="Microsoft Sans Serif"/>
                        </a:rPr>
                        <a:t>Vigi</a:t>
                      </a:r>
                      <a:r>
                        <a:rPr lang="es-AR" sz="750" dirty="0">
                          <a:solidFill>
                            <a:srgbClr val="221915"/>
                          </a:solidFill>
                          <a:latin typeface="Microsoft Sans Serif"/>
                          <a:cs typeface="Microsoft Sans Serif"/>
                        </a:rPr>
                        <a:t>, </a:t>
                      </a:r>
                      <a:r>
                        <a:rPr sz="750" dirty="0">
                          <a:solidFill>
                            <a:srgbClr val="221915"/>
                          </a:solidFill>
                          <a:latin typeface="Microsoft Sans Serif"/>
                          <a:cs typeface="Microsoft Sans Serif"/>
                        </a:rPr>
                        <a:t>RCCB</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RCBO)</a:t>
                      </a:r>
                      <a:endParaRPr sz="750" dirty="0">
                        <a:latin typeface="Microsoft Sans Serif"/>
                        <a:cs typeface="Microsoft Sans Serif"/>
                      </a:endParaRPr>
                    </a:p>
                  </a:txBody>
                  <a:tcPr marL="0" marR="0" marT="82550" marB="0">
                    <a:lnL w="12700">
                      <a:solidFill>
                        <a:srgbClr val="FFFFFF"/>
                      </a:solidFill>
                      <a:prstDash val="solid"/>
                    </a:lnL>
                    <a:lnR w="12700">
                      <a:solidFill>
                        <a:srgbClr val="F1F1F1"/>
                      </a:solidFill>
                      <a:prstDash val="solid"/>
                    </a:lnR>
                  </a:tcPr>
                </a:tc>
                <a:tc>
                  <a:txBody>
                    <a:bodyPr/>
                    <a:lstStyle/>
                    <a:p>
                      <a:pPr>
                        <a:lnSpc>
                          <a:spcPct val="100000"/>
                        </a:lnSpc>
                        <a:spcBef>
                          <a:spcPts val="50"/>
                        </a:spcBef>
                      </a:pPr>
                      <a:endParaRPr sz="1000">
                        <a:latin typeface="Times New Roman"/>
                        <a:cs typeface="Times New Roman"/>
                      </a:endParaRPr>
                    </a:p>
                    <a:p>
                      <a:pPr marL="1270" algn="ctr">
                        <a:lnSpc>
                          <a:spcPct val="100000"/>
                        </a:lnSpc>
                      </a:pPr>
                      <a:r>
                        <a:rPr sz="900" dirty="0">
                          <a:solidFill>
                            <a:srgbClr val="221915"/>
                          </a:solidFill>
                          <a:latin typeface="Microsoft Sans Serif"/>
                          <a:cs typeface="Microsoft Sans Serif"/>
                        </a:rPr>
                        <a:t>3</a:t>
                      </a:r>
                      <a:endParaRPr sz="900">
                        <a:latin typeface="Microsoft Sans Serif"/>
                        <a:cs typeface="Microsoft Sans Serif"/>
                      </a:endParaRPr>
                    </a:p>
                  </a:txBody>
                  <a:tcPr marL="0" marR="0" marT="6350" marB="0">
                    <a:lnL w="12700">
                      <a:solidFill>
                        <a:srgbClr val="F1F1F1"/>
                      </a:solidFill>
                      <a:prstDash val="solid"/>
                    </a:lnL>
                    <a:lnR w="12700">
                      <a:solidFill>
                        <a:srgbClr val="FFFFFF"/>
                      </a:solidFill>
                      <a:prstDash val="solid"/>
                    </a:lnR>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3"/>
                  </a:ext>
                </a:extLst>
              </a:tr>
              <a:tr h="298983">
                <a:tc rowSpan="3">
                  <a:txBody>
                    <a:bodyPr/>
                    <a:lstStyle/>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spcBef>
                          <a:spcPts val="35"/>
                        </a:spcBef>
                      </a:pPr>
                      <a:endParaRPr sz="900">
                        <a:latin typeface="Times New Roman"/>
                        <a:cs typeface="Times New Roman"/>
                      </a:endParaRPr>
                    </a:p>
                    <a:p>
                      <a:pPr marR="17780" algn="ctr">
                        <a:lnSpc>
                          <a:spcPct val="100000"/>
                        </a:lnSpc>
                        <a:spcBef>
                          <a:spcPts val="5"/>
                        </a:spcBef>
                      </a:pPr>
                      <a:r>
                        <a:rPr sz="850" spc="5" dirty="0">
                          <a:solidFill>
                            <a:srgbClr val="221915"/>
                          </a:solidFill>
                          <a:latin typeface="Microsoft Sans Serif"/>
                          <a:cs typeface="Microsoft Sans Serif"/>
                        </a:rPr>
                        <a:t>VigiPact</a:t>
                      </a:r>
                      <a:r>
                        <a:rPr sz="850" spc="-45" dirty="0">
                          <a:solidFill>
                            <a:srgbClr val="221915"/>
                          </a:solidFill>
                          <a:latin typeface="Microsoft Sans Serif"/>
                          <a:cs typeface="Microsoft Sans Serif"/>
                        </a:rPr>
                        <a:t> </a:t>
                      </a:r>
                      <a:r>
                        <a:rPr sz="850" spc="20" dirty="0">
                          <a:solidFill>
                            <a:srgbClr val="221915"/>
                          </a:solidFill>
                          <a:latin typeface="Microsoft Sans Serif"/>
                          <a:cs typeface="Microsoft Sans Serif"/>
                        </a:rPr>
                        <a:t>RH*</a:t>
                      </a:r>
                      <a:endParaRPr sz="850">
                        <a:latin typeface="Microsoft Sans Serif"/>
                        <a:cs typeface="Microsoft Sans Serif"/>
                      </a:endParaRPr>
                    </a:p>
                  </a:txBody>
                  <a:tcPr marL="0" marR="0" marT="0" marB="0">
                    <a:lnL w="9525">
                      <a:solidFill>
                        <a:srgbClr val="F1F1F1"/>
                      </a:solidFill>
                      <a:prstDash val="solid"/>
                    </a:lnL>
                  </a:tcPr>
                </a:tc>
                <a:tc>
                  <a:txBody>
                    <a:bodyPr/>
                    <a:lstStyle/>
                    <a:p>
                      <a:pPr marL="130175">
                        <a:lnSpc>
                          <a:spcPct val="100000"/>
                        </a:lnSpc>
                        <a:spcBef>
                          <a:spcPts val="650"/>
                        </a:spcBef>
                      </a:pPr>
                      <a:r>
                        <a:rPr sz="850" spc="25" dirty="0">
                          <a:solidFill>
                            <a:srgbClr val="221915"/>
                          </a:solidFill>
                          <a:latin typeface="Microsoft Sans Serif"/>
                          <a:cs typeface="Microsoft Sans Serif"/>
                        </a:rPr>
                        <a:t>MicroLogic</a:t>
                      </a:r>
                      <a:r>
                        <a:rPr sz="850" spc="-15" dirty="0">
                          <a:solidFill>
                            <a:srgbClr val="221915"/>
                          </a:solidFill>
                          <a:latin typeface="Microsoft Sans Serif"/>
                          <a:cs typeface="Microsoft Sans Serif"/>
                        </a:rPr>
                        <a:t> </a:t>
                      </a:r>
                      <a:r>
                        <a:rPr sz="850" spc="30" dirty="0">
                          <a:solidFill>
                            <a:srgbClr val="221915"/>
                          </a:solidFill>
                          <a:latin typeface="Microsoft Sans Serif"/>
                          <a:cs typeface="Microsoft Sans Serif"/>
                        </a:rPr>
                        <a:t>4.*</a:t>
                      </a:r>
                      <a:r>
                        <a:rPr lang="es-AR" sz="850" spc="30" dirty="0">
                          <a:solidFill>
                            <a:srgbClr val="221915"/>
                          </a:solidFill>
                          <a:latin typeface="Microsoft Sans Serif"/>
                          <a:cs typeface="Microsoft Sans Serif"/>
                        </a:rPr>
                        <a:t>, </a:t>
                      </a:r>
                      <a:r>
                        <a:rPr sz="850" spc="45" dirty="0">
                          <a:solidFill>
                            <a:srgbClr val="221915"/>
                          </a:solidFill>
                          <a:latin typeface="Microsoft Sans Serif"/>
                          <a:cs typeface="Microsoft Sans Serif"/>
                        </a:rPr>
                        <a:t>7.*</a:t>
                      </a:r>
                      <a:r>
                        <a:rPr sz="850" spc="-10" dirty="0">
                          <a:solidFill>
                            <a:srgbClr val="221915"/>
                          </a:solidFill>
                          <a:latin typeface="Microsoft Sans Serif"/>
                          <a:cs typeface="Microsoft Sans Serif"/>
                        </a:rPr>
                        <a:t> </a:t>
                      </a:r>
                      <a:r>
                        <a:rPr sz="850" spc="-15" dirty="0">
                          <a:solidFill>
                            <a:srgbClr val="221915"/>
                          </a:solidFill>
                          <a:latin typeface="Microsoft Sans Serif"/>
                          <a:cs typeface="Microsoft Sans Serif"/>
                        </a:rPr>
                        <a:t>(ComPacT</a:t>
                      </a:r>
                      <a:r>
                        <a:rPr sz="850" spc="-10"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spc="-10" dirty="0">
                          <a:solidFill>
                            <a:srgbClr val="221915"/>
                          </a:solidFill>
                          <a:latin typeface="Microsoft Sans Serif"/>
                          <a:cs typeface="Microsoft Sans Serif"/>
                        </a:rPr>
                        <a:t> </a:t>
                      </a:r>
                      <a:r>
                        <a:rPr sz="850" spc="15" dirty="0">
                          <a:solidFill>
                            <a:srgbClr val="221915"/>
                          </a:solidFill>
                          <a:latin typeface="Microsoft Sans Serif"/>
                          <a:cs typeface="Microsoft Sans Serif"/>
                        </a:rPr>
                        <a:t>MasterPact)</a:t>
                      </a:r>
                      <a:endParaRPr sz="850" dirty="0">
                        <a:latin typeface="Microsoft Sans Serif"/>
                        <a:cs typeface="Microsoft Sans Serif"/>
                      </a:endParaRPr>
                    </a:p>
                  </a:txBody>
                  <a:tcPr marL="0" marR="0" marT="82550" marB="0">
                    <a:lnR w="12700">
                      <a:solidFill>
                        <a:srgbClr val="FFFFFF"/>
                      </a:solidFill>
                      <a:prstDash val="solid"/>
                    </a:lnR>
                    <a:solidFill>
                      <a:srgbClr val="F1F1F1"/>
                    </a:solidFill>
                  </a:tcPr>
                </a:tc>
                <a:tc>
                  <a:txBody>
                    <a:bodyPr/>
                    <a:lstStyle/>
                    <a:p>
                      <a:pPr marL="5715" algn="ctr">
                        <a:lnSpc>
                          <a:spcPct val="100000"/>
                        </a:lnSpc>
                        <a:spcBef>
                          <a:spcPts val="600"/>
                        </a:spcBef>
                      </a:pPr>
                      <a:r>
                        <a:rPr sz="900" spc="5" dirty="0">
                          <a:solidFill>
                            <a:srgbClr val="221915"/>
                          </a:solidFill>
                          <a:latin typeface="Microsoft Sans Serif"/>
                          <a:cs typeface="Microsoft Sans Serif"/>
                        </a:rPr>
                        <a:t>1</a:t>
                      </a:r>
                      <a:r>
                        <a:rPr lang="es-AR" sz="900" spc="5" dirty="0">
                          <a:solidFill>
                            <a:srgbClr val="221915"/>
                          </a:solidFill>
                          <a:latin typeface="Microsoft Sans Serif"/>
                          <a:cs typeface="Microsoft Sans Serif"/>
                        </a:rPr>
                        <a:t>, </a:t>
                      </a:r>
                      <a:r>
                        <a:rPr sz="900" spc="5" dirty="0">
                          <a:solidFill>
                            <a:srgbClr val="221915"/>
                          </a:solidFill>
                          <a:latin typeface="Microsoft Sans Serif"/>
                          <a:cs typeface="Microsoft Sans Serif"/>
                        </a:rPr>
                        <a:t>5</a:t>
                      </a:r>
                      <a:endParaRPr sz="900" dirty="0">
                        <a:latin typeface="Microsoft Sans Serif"/>
                        <a:cs typeface="Microsoft Sans Serif"/>
                      </a:endParaRPr>
                    </a:p>
                  </a:txBody>
                  <a:tcPr marL="0" marR="0" marT="76200" marB="0">
                    <a:lnL w="12700">
                      <a:solidFill>
                        <a:srgbClr val="FFFFFF"/>
                      </a:solidFill>
                      <a:prstDash val="solid"/>
                    </a:lnL>
                    <a:lnR w="12700">
                      <a:solidFill>
                        <a:srgbClr val="FFFFFF"/>
                      </a:solidFill>
                      <a:prstDash val="solid"/>
                    </a:lnR>
                    <a:solidFill>
                      <a:srgbClr val="F1F1F1"/>
                    </a:solidFill>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4"/>
                  </a:ext>
                </a:extLst>
              </a:tr>
              <a:tr h="298983">
                <a:tc vMerge="1">
                  <a:txBody>
                    <a:bodyPr/>
                    <a:lstStyle/>
                    <a:p>
                      <a:endParaRPr/>
                    </a:p>
                  </a:txBody>
                  <a:tcPr marL="0" marR="0" marT="0" marB="0">
                    <a:lnL w="9525">
                      <a:solidFill>
                        <a:srgbClr val="F1F1F1"/>
                      </a:solidFill>
                      <a:prstDash val="solid"/>
                    </a:lnL>
                  </a:tcPr>
                </a:tc>
                <a:tc>
                  <a:txBody>
                    <a:bodyPr/>
                    <a:lstStyle/>
                    <a:p>
                      <a:pPr marR="17780" algn="ctr">
                        <a:lnSpc>
                          <a:spcPct val="100000"/>
                        </a:lnSpc>
                        <a:spcBef>
                          <a:spcPts val="650"/>
                        </a:spcBef>
                      </a:pPr>
                      <a:r>
                        <a:rPr sz="850" spc="5" dirty="0">
                          <a:solidFill>
                            <a:srgbClr val="221915"/>
                          </a:solidFill>
                          <a:latin typeface="Microsoft Sans Serif"/>
                          <a:cs typeface="Microsoft Sans Serif"/>
                        </a:rPr>
                        <a:t>VigiPact</a:t>
                      </a:r>
                      <a:r>
                        <a:rPr sz="850" spc="-45" dirty="0">
                          <a:solidFill>
                            <a:srgbClr val="221915"/>
                          </a:solidFill>
                          <a:latin typeface="Microsoft Sans Serif"/>
                          <a:cs typeface="Microsoft Sans Serif"/>
                        </a:rPr>
                        <a:t> </a:t>
                      </a:r>
                      <a:r>
                        <a:rPr sz="850" spc="20" dirty="0">
                          <a:solidFill>
                            <a:srgbClr val="221915"/>
                          </a:solidFill>
                          <a:latin typeface="Microsoft Sans Serif"/>
                          <a:cs typeface="Microsoft Sans Serif"/>
                        </a:rPr>
                        <a:t>RH*</a:t>
                      </a:r>
                      <a:endParaRPr sz="850">
                        <a:latin typeface="Microsoft Sans Serif"/>
                        <a:cs typeface="Microsoft Sans Serif"/>
                      </a:endParaRPr>
                    </a:p>
                  </a:txBody>
                  <a:tcPr marL="0" marR="0" marT="82550" marB="0">
                    <a:lnL w="12700">
                      <a:solidFill>
                        <a:srgbClr val="F1F1F1"/>
                      </a:solidFill>
                      <a:prstDash val="solid"/>
                    </a:lnL>
                    <a:lnR w="12700">
                      <a:solidFill>
                        <a:srgbClr val="F1F1F1"/>
                      </a:solidFill>
                      <a:prstDash val="solid"/>
                    </a:lnR>
                  </a:tcPr>
                </a:tc>
                <a:tc>
                  <a:txBody>
                    <a:bodyPr/>
                    <a:lstStyle/>
                    <a:p>
                      <a:pPr marL="6350" algn="ctr">
                        <a:lnSpc>
                          <a:spcPct val="100000"/>
                        </a:lnSpc>
                        <a:spcBef>
                          <a:spcPts val="600"/>
                        </a:spcBef>
                      </a:pPr>
                      <a:r>
                        <a:rPr sz="900" spc="5" dirty="0">
                          <a:solidFill>
                            <a:srgbClr val="221915"/>
                          </a:solidFill>
                          <a:latin typeface="Microsoft Sans Serif"/>
                          <a:cs typeface="Microsoft Sans Serif"/>
                        </a:rPr>
                        <a:t>1</a:t>
                      </a:r>
                      <a:r>
                        <a:rPr lang="es-AR" sz="900" spc="5" dirty="0">
                          <a:solidFill>
                            <a:srgbClr val="221915"/>
                          </a:solidFill>
                          <a:latin typeface="Microsoft Sans Serif"/>
                          <a:cs typeface="Microsoft Sans Serif"/>
                        </a:rPr>
                        <a:t>, </a:t>
                      </a:r>
                      <a:r>
                        <a:rPr sz="900" spc="5" dirty="0">
                          <a:solidFill>
                            <a:srgbClr val="221915"/>
                          </a:solidFill>
                          <a:latin typeface="Microsoft Sans Serif"/>
                          <a:cs typeface="Microsoft Sans Serif"/>
                        </a:rPr>
                        <a:t>25</a:t>
                      </a:r>
                      <a:endParaRPr sz="900" dirty="0">
                        <a:latin typeface="Microsoft Sans Serif"/>
                        <a:cs typeface="Microsoft Sans Serif"/>
                      </a:endParaRPr>
                    </a:p>
                  </a:txBody>
                  <a:tcPr marL="0" marR="0" marT="76200" marB="0">
                    <a:lnL w="12700">
                      <a:solidFill>
                        <a:srgbClr val="F1F1F1"/>
                      </a:solidFill>
                      <a:prstDash val="solid"/>
                    </a:lnL>
                    <a:lnR w="12700">
                      <a:solidFill>
                        <a:srgbClr val="FFFFFF"/>
                      </a:solidFill>
                      <a:prstDash val="solid"/>
                    </a:lnR>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5"/>
                  </a:ext>
                </a:extLst>
              </a:tr>
              <a:tr h="451383">
                <a:tc vMerge="1">
                  <a:txBody>
                    <a:bodyPr/>
                    <a:lstStyle/>
                    <a:p>
                      <a:endParaRPr/>
                    </a:p>
                  </a:txBody>
                  <a:tcPr marL="0" marR="0" marT="0" marB="0">
                    <a:lnL w="9525">
                      <a:solidFill>
                        <a:srgbClr val="F1F1F1"/>
                      </a:solidFill>
                      <a:prstDash val="solid"/>
                    </a:lnL>
                  </a:tcPr>
                </a:tc>
                <a:tc>
                  <a:txBody>
                    <a:bodyPr/>
                    <a:lstStyle/>
                    <a:p>
                      <a:pPr marL="322580">
                        <a:lnSpc>
                          <a:spcPct val="100000"/>
                        </a:lnSpc>
                        <a:spcBef>
                          <a:spcPts val="650"/>
                        </a:spcBef>
                      </a:pPr>
                      <a:r>
                        <a:rPr sz="850" dirty="0">
                          <a:solidFill>
                            <a:srgbClr val="221915"/>
                          </a:solidFill>
                          <a:latin typeface="Microsoft Sans Serif"/>
                          <a:cs typeface="Microsoft Sans Serif"/>
                        </a:rPr>
                        <a:t>Otros</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Schneider</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Electric</a:t>
                      </a:r>
                      <a:endParaRPr sz="850" dirty="0">
                        <a:latin typeface="Microsoft Sans Serif"/>
                        <a:cs typeface="Microsoft Sans Serif"/>
                      </a:endParaRPr>
                    </a:p>
                    <a:p>
                      <a:pPr marL="429259">
                        <a:lnSpc>
                          <a:spcPct val="100000"/>
                        </a:lnSpc>
                        <a:spcBef>
                          <a:spcPts val="280"/>
                        </a:spcBef>
                      </a:pPr>
                      <a:r>
                        <a:rPr sz="750" dirty="0">
                          <a:solidFill>
                            <a:srgbClr val="221915"/>
                          </a:solidFill>
                          <a:latin typeface="Microsoft Sans Serif"/>
                          <a:cs typeface="Microsoft Sans Serif"/>
                        </a:rPr>
                        <a:t>(</a:t>
                      </a:r>
                      <a:r>
                        <a:rPr sz="750" dirty="0" err="1">
                          <a:solidFill>
                            <a:srgbClr val="221915"/>
                          </a:solidFill>
                          <a:latin typeface="Microsoft Sans Serif"/>
                          <a:cs typeface="Microsoft Sans Serif"/>
                        </a:rPr>
                        <a:t>Complemento</a:t>
                      </a:r>
                      <a:r>
                        <a:rPr sz="750" spc="-5" dirty="0">
                          <a:solidFill>
                            <a:srgbClr val="221915"/>
                          </a:solidFill>
                          <a:latin typeface="Microsoft Sans Serif"/>
                          <a:cs typeface="Microsoft Sans Serif"/>
                        </a:rPr>
                        <a:t> </a:t>
                      </a:r>
                      <a:r>
                        <a:rPr sz="750" dirty="0" err="1">
                          <a:solidFill>
                            <a:srgbClr val="221915"/>
                          </a:solidFill>
                          <a:latin typeface="Microsoft Sans Serif"/>
                          <a:cs typeface="Microsoft Sans Serif"/>
                        </a:rPr>
                        <a:t>Vigi</a:t>
                      </a:r>
                      <a:r>
                        <a:rPr lang="es-AR" sz="750" dirty="0">
                          <a:solidFill>
                            <a:srgbClr val="221915"/>
                          </a:solidFill>
                          <a:latin typeface="Microsoft Sans Serif"/>
                          <a:cs typeface="Microsoft Sans Serif"/>
                        </a:rPr>
                        <a:t>, </a:t>
                      </a:r>
                      <a:r>
                        <a:rPr sz="750" dirty="0">
                          <a:solidFill>
                            <a:srgbClr val="221915"/>
                          </a:solidFill>
                          <a:latin typeface="Microsoft Sans Serif"/>
                          <a:cs typeface="Microsoft Sans Serif"/>
                        </a:rPr>
                        <a:t>RCCB</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RCBO)</a:t>
                      </a:r>
                      <a:endParaRPr sz="750" dirty="0">
                        <a:latin typeface="Microsoft Sans Serif"/>
                        <a:cs typeface="Microsoft Sans Serif"/>
                      </a:endParaRPr>
                    </a:p>
                  </a:txBody>
                  <a:tcPr marL="0" marR="0" marT="82550" marB="0">
                    <a:lnR w="12700">
                      <a:solidFill>
                        <a:srgbClr val="FFFFFF"/>
                      </a:solidFill>
                      <a:prstDash val="solid"/>
                    </a:lnR>
                    <a:solidFill>
                      <a:srgbClr val="F1F1F1"/>
                    </a:solidFill>
                  </a:tcPr>
                </a:tc>
                <a:tc>
                  <a:txBody>
                    <a:bodyPr/>
                    <a:lstStyle/>
                    <a:p>
                      <a:pPr>
                        <a:lnSpc>
                          <a:spcPct val="100000"/>
                        </a:lnSpc>
                        <a:spcBef>
                          <a:spcPts val="50"/>
                        </a:spcBef>
                      </a:pPr>
                      <a:endParaRPr sz="1000" dirty="0">
                        <a:latin typeface="Times New Roman"/>
                        <a:cs typeface="Times New Roman"/>
                      </a:endParaRPr>
                    </a:p>
                    <a:p>
                      <a:pPr marL="5715" algn="ctr">
                        <a:lnSpc>
                          <a:spcPct val="100000"/>
                        </a:lnSpc>
                      </a:pPr>
                      <a:r>
                        <a:rPr sz="900" spc="5" dirty="0">
                          <a:solidFill>
                            <a:srgbClr val="221915"/>
                          </a:solidFill>
                          <a:latin typeface="Microsoft Sans Serif"/>
                          <a:cs typeface="Microsoft Sans Serif"/>
                        </a:rPr>
                        <a:t>1</a:t>
                      </a:r>
                      <a:r>
                        <a:rPr lang="es-AR" sz="900" spc="5" dirty="0">
                          <a:solidFill>
                            <a:srgbClr val="221915"/>
                          </a:solidFill>
                          <a:latin typeface="Microsoft Sans Serif"/>
                          <a:cs typeface="Microsoft Sans Serif"/>
                        </a:rPr>
                        <a:t>, </a:t>
                      </a:r>
                      <a:r>
                        <a:rPr sz="900" spc="5" dirty="0">
                          <a:solidFill>
                            <a:srgbClr val="221915"/>
                          </a:solidFill>
                          <a:latin typeface="Microsoft Sans Serif"/>
                          <a:cs typeface="Microsoft Sans Serif"/>
                        </a:rPr>
                        <a:t>5</a:t>
                      </a:r>
                      <a:endParaRPr sz="900" dirty="0">
                        <a:latin typeface="Microsoft Sans Serif"/>
                        <a:cs typeface="Microsoft Sans Serif"/>
                      </a:endParaRPr>
                    </a:p>
                  </a:txBody>
                  <a:tcPr marL="0" marR="0" marT="6350" marB="0">
                    <a:lnL w="12700">
                      <a:solidFill>
                        <a:srgbClr val="FFFFFF"/>
                      </a:solidFill>
                      <a:prstDash val="solid"/>
                    </a:lnL>
                    <a:lnR w="12700">
                      <a:solidFill>
                        <a:srgbClr val="FFFFFF"/>
                      </a:solidFill>
                      <a:prstDash val="solid"/>
                    </a:lnR>
                    <a:solidFill>
                      <a:srgbClr val="F1F1F1"/>
                    </a:solidFill>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6"/>
                  </a:ext>
                </a:extLst>
              </a:tr>
              <a:tr h="298970">
                <a:tc rowSpan="2">
                  <a:txBody>
                    <a:bodyPr/>
                    <a:lstStyle/>
                    <a:p>
                      <a:pPr>
                        <a:lnSpc>
                          <a:spcPct val="100000"/>
                        </a:lnSpc>
                        <a:spcBef>
                          <a:spcPts val="45"/>
                        </a:spcBef>
                      </a:pPr>
                      <a:endParaRPr sz="1550" dirty="0">
                        <a:latin typeface="Times New Roman"/>
                        <a:cs typeface="Times New Roman"/>
                      </a:endParaRPr>
                    </a:p>
                    <a:p>
                      <a:pPr marL="116839">
                        <a:lnSpc>
                          <a:spcPct val="100000"/>
                        </a:lnSpc>
                      </a:pPr>
                      <a:r>
                        <a:rPr sz="850" dirty="0">
                          <a:solidFill>
                            <a:srgbClr val="221915"/>
                          </a:solidFill>
                          <a:latin typeface="Microsoft Sans Serif"/>
                          <a:cs typeface="Microsoft Sans Serif"/>
                        </a:rPr>
                        <a:t>Otros</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Schneider</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Electric</a:t>
                      </a:r>
                      <a:endParaRPr sz="850" dirty="0">
                        <a:latin typeface="Microsoft Sans Serif"/>
                        <a:cs typeface="Microsoft Sans Serif"/>
                      </a:endParaRPr>
                    </a:p>
                    <a:p>
                      <a:pPr marL="194310">
                        <a:lnSpc>
                          <a:spcPct val="100000"/>
                        </a:lnSpc>
                        <a:spcBef>
                          <a:spcPts val="280"/>
                        </a:spcBef>
                      </a:pPr>
                      <a:r>
                        <a:rPr sz="750" dirty="0">
                          <a:solidFill>
                            <a:srgbClr val="221915"/>
                          </a:solidFill>
                          <a:latin typeface="Microsoft Sans Serif"/>
                          <a:cs typeface="Microsoft Sans Serif"/>
                        </a:rPr>
                        <a:t>(</a:t>
                      </a:r>
                      <a:r>
                        <a:rPr sz="750" dirty="0" err="1">
                          <a:solidFill>
                            <a:srgbClr val="221915"/>
                          </a:solidFill>
                          <a:latin typeface="Microsoft Sans Serif"/>
                          <a:cs typeface="Microsoft Sans Serif"/>
                        </a:rPr>
                        <a:t>Complemento</a:t>
                      </a:r>
                      <a:r>
                        <a:rPr sz="750" spc="-5" dirty="0">
                          <a:solidFill>
                            <a:srgbClr val="221915"/>
                          </a:solidFill>
                          <a:latin typeface="Microsoft Sans Serif"/>
                          <a:cs typeface="Microsoft Sans Serif"/>
                        </a:rPr>
                        <a:t> </a:t>
                      </a:r>
                      <a:r>
                        <a:rPr sz="750" dirty="0" err="1">
                          <a:solidFill>
                            <a:srgbClr val="221915"/>
                          </a:solidFill>
                          <a:latin typeface="Microsoft Sans Serif"/>
                          <a:cs typeface="Microsoft Sans Serif"/>
                        </a:rPr>
                        <a:t>Vigi</a:t>
                      </a:r>
                      <a:r>
                        <a:rPr lang="es-AR" sz="750" dirty="0">
                          <a:solidFill>
                            <a:srgbClr val="221915"/>
                          </a:solidFill>
                          <a:latin typeface="Microsoft Sans Serif"/>
                          <a:cs typeface="Microsoft Sans Serif"/>
                        </a:rPr>
                        <a:t>, </a:t>
                      </a:r>
                      <a:r>
                        <a:rPr sz="750" dirty="0">
                          <a:solidFill>
                            <a:srgbClr val="221915"/>
                          </a:solidFill>
                          <a:latin typeface="Microsoft Sans Serif"/>
                          <a:cs typeface="Microsoft Sans Serif"/>
                        </a:rPr>
                        <a:t>RCCB</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RCBO)</a:t>
                      </a:r>
                      <a:endParaRPr sz="750" dirty="0">
                        <a:latin typeface="Microsoft Sans Serif"/>
                        <a:cs typeface="Microsoft Sans Serif"/>
                      </a:endParaRPr>
                    </a:p>
                  </a:txBody>
                  <a:tcPr marL="0" marR="0" marT="5715" marB="0">
                    <a:lnR w="12700">
                      <a:solidFill>
                        <a:srgbClr val="FFFFFF"/>
                      </a:solidFill>
                      <a:prstDash val="solid"/>
                    </a:lnR>
                    <a:solidFill>
                      <a:srgbClr val="F1F1F1"/>
                    </a:solidFill>
                  </a:tcPr>
                </a:tc>
                <a:tc>
                  <a:txBody>
                    <a:bodyPr/>
                    <a:lstStyle/>
                    <a:p>
                      <a:pPr marR="17780" algn="ctr">
                        <a:lnSpc>
                          <a:spcPct val="100000"/>
                        </a:lnSpc>
                        <a:spcBef>
                          <a:spcPts val="650"/>
                        </a:spcBef>
                      </a:pPr>
                      <a:r>
                        <a:rPr sz="850" spc="5" dirty="0">
                          <a:solidFill>
                            <a:srgbClr val="221915"/>
                          </a:solidFill>
                          <a:latin typeface="Microsoft Sans Serif"/>
                          <a:cs typeface="Microsoft Sans Serif"/>
                        </a:rPr>
                        <a:t>VigiPact</a:t>
                      </a:r>
                      <a:r>
                        <a:rPr sz="850" spc="-45" dirty="0">
                          <a:solidFill>
                            <a:srgbClr val="221915"/>
                          </a:solidFill>
                          <a:latin typeface="Microsoft Sans Serif"/>
                          <a:cs typeface="Microsoft Sans Serif"/>
                        </a:rPr>
                        <a:t> </a:t>
                      </a:r>
                      <a:r>
                        <a:rPr sz="850" spc="20" dirty="0">
                          <a:solidFill>
                            <a:srgbClr val="221915"/>
                          </a:solidFill>
                          <a:latin typeface="Microsoft Sans Serif"/>
                          <a:cs typeface="Microsoft Sans Serif"/>
                        </a:rPr>
                        <a:t>RH*</a:t>
                      </a:r>
                      <a:endParaRPr sz="850">
                        <a:latin typeface="Microsoft Sans Serif"/>
                        <a:cs typeface="Microsoft Sans Serif"/>
                      </a:endParaRPr>
                    </a:p>
                  </a:txBody>
                  <a:tcPr marL="0" marR="0" marT="82550" marB="0">
                    <a:lnL w="12700">
                      <a:solidFill>
                        <a:srgbClr val="FFFFFF"/>
                      </a:solidFill>
                      <a:prstDash val="solid"/>
                    </a:lnL>
                    <a:lnR w="12700">
                      <a:solidFill>
                        <a:srgbClr val="F1F1F1"/>
                      </a:solidFill>
                      <a:prstDash val="solid"/>
                    </a:lnR>
                  </a:tcPr>
                </a:tc>
                <a:tc>
                  <a:txBody>
                    <a:bodyPr/>
                    <a:lstStyle/>
                    <a:p>
                      <a:pPr marL="1270" algn="ctr">
                        <a:lnSpc>
                          <a:spcPct val="100000"/>
                        </a:lnSpc>
                        <a:spcBef>
                          <a:spcPts val="600"/>
                        </a:spcBef>
                      </a:pPr>
                      <a:r>
                        <a:rPr sz="900" dirty="0">
                          <a:solidFill>
                            <a:srgbClr val="221915"/>
                          </a:solidFill>
                          <a:latin typeface="Microsoft Sans Serif"/>
                          <a:cs typeface="Microsoft Sans Serif"/>
                        </a:rPr>
                        <a:t>2</a:t>
                      </a:r>
                      <a:endParaRPr sz="900">
                        <a:latin typeface="Microsoft Sans Serif"/>
                        <a:cs typeface="Microsoft Sans Serif"/>
                      </a:endParaRPr>
                    </a:p>
                  </a:txBody>
                  <a:tcPr marL="0" marR="0" marT="76200" marB="0">
                    <a:lnL w="12700">
                      <a:solidFill>
                        <a:srgbClr val="F1F1F1"/>
                      </a:solidFill>
                      <a:prstDash val="solid"/>
                    </a:lnL>
                    <a:lnR w="12700">
                      <a:solidFill>
                        <a:srgbClr val="FFFFFF"/>
                      </a:solidFill>
                      <a:prstDash val="solid"/>
                    </a:lnR>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7"/>
                  </a:ext>
                </a:extLst>
              </a:tr>
              <a:tr h="451396">
                <a:tc vMerge="1">
                  <a:txBody>
                    <a:bodyPr/>
                    <a:lstStyle/>
                    <a:p>
                      <a:endParaRPr/>
                    </a:p>
                  </a:txBody>
                  <a:tcPr marL="0" marR="0" marT="5715" marB="0">
                    <a:lnR w="12700">
                      <a:solidFill>
                        <a:srgbClr val="FFFFFF"/>
                      </a:solidFill>
                      <a:prstDash val="solid"/>
                    </a:lnR>
                    <a:solidFill>
                      <a:srgbClr val="F1F1F1"/>
                    </a:solidFill>
                  </a:tcPr>
                </a:tc>
                <a:tc>
                  <a:txBody>
                    <a:bodyPr/>
                    <a:lstStyle/>
                    <a:p>
                      <a:pPr marL="322580">
                        <a:lnSpc>
                          <a:spcPct val="100000"/>
                        </a:lnSpc>
                        <a:spcBef>
                          <a:spcPts val="650"/>
                        </a:spcBef>
                      </a:pPr>
                      <a:r>
                        <a:rPr sz="850" dirty="0">
                          <a:solidFill>
                            <a:srgbClr val="221915"/>
                          </a:solidFill>
                          <a:latin typeface="Microsoft Sans Serif"/>
                          <a:cs typeface="Microsoft Sans Serif"/>
                        </a:rPr>
                        <a:t>Otros</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RCD</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Schneider</a:t>
                      </a:r>
                      <a:r>
                        <a:rPr sz="850" spc="-5" dirty="0">
                          <a:solidFill>
                            <a:srgbClr val="221915"/>
                          </a:solidFill>
                          <a:latin typeface="Microsoft Sans Serif"/>
                          <a:cs typeface="Microsoft Sans Serif"/>
                        </a:rPr>
                        <a:t> </a:t>
                      </a:r>
                      <a:r>
                        <a:rPr sz="850" dirty="0">
                          <a:solidFill>
                            <a:srgbClr val="221915"/>
                          </a:solidFill>
                          <a:latin typeface="Microsoft Sans Serif"/>
                          <a:cs typeface="Microsoft Sans Serif"/>
                        </a:rPr>
                        <a:t>Electric</a:t>
                      </a:r>
                      <a:endParaRPr sz="850" dirty="0">
                        <a:latin typeface="Microsoft Sans Serif"/>
                        <a:cs typeface="Microsoft Sans Serif"/>
                      </a:endParaRPr>
                    </a:p>
                    <a:p>
                      <a:pPr marL="429259">
                        <a:lnSpc>
                          <a:spcPct val="100000"/>
                        </a:lnSpc>
                        <a:spcBef>
                          <a:spcPts val="280"/>
                        </a:spcBef>
                      </a:pPr>
                      <a:r>
                        <a:rPr sz="750" dirty="0">
                          <a:solidFill>
                            <a:srgbClr val="221915"/>
                          </a:solidFill>
                          <a:latin typeface="Microsoft Sans Serif"/>
                          <a:cs typeface="Microsoft Sans Serif"/>
                        </a:rPr>
                        <a:t>(</a:t>
                      </a:r>
                      <a:r>
                        <a:rPr sz="750" dirty="0" err="1">
                          <a:solidFill>
                            <a:srgbClr val="221915"/>
                          </a:solidFill>
                          <a:latin typeface="Microsoft Sans Serif"/>
                          <a:cs typeface="Microsoft Sans Serif"/>
                        </a:rPr>
                        <a:t>Complemento</a:t>
                      </a:r>
                      <a:r>
                        <a:rPr sz="750" spc="-5" dirty="0">
                          <a:solidFill>
                            <a:srgbClr val="221915"/>
                          </a:solidFill>
                          <a:latin typeface="Microsoft Sans Serif"/>
                          <a:cs typeface="Microsoft Sans Serif"/>
                        </a:rPr>
                        <a:t> </a:t>
                      </a:r>
                      <a:r>
                        <a:rPr sz="750" dirty="0" err="1">
                          <a:solidFill>
                            <a:srgbClr val="221915"/>
                          </a:solidFill>
                          <a:latin typeface="Microsoft Sans Serif"/>
                          <a:cs typeface="Microsoft Sans Serif"/>
                        </a:rPr>
                        <a:t>Vigi</a:t>
                      </a:r>
                      <a:r>
                        <a:rPr lang="es-AR" sz="750" dirty="0">
                          <a:solidFill>
                            <a:srgbClr val="221915"/>
                          </a:solidFill>
                          <a:latin typeface="Microsoft Sans Serif"/>
                          <a:cs typeface="Microsoft Sans Serif"/>
                        </a:rPr>
                        <a:t>, </a:t>
                      </a:r>
                      <a:r>
                        <a:rPr sz="750" dirty="0">
                          <a:solidFill>
                            <a:srgbClr val="221915"/>
                          </a:solidFill>
                          <a:latin typeface="Microsoft Sans Serif"/>
                          <a:cs typeface="Microsoft Sans Serif"/>
                        </a:rPr>
                        <a:t>RCCB</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RCBO)</a:t>
                      </a:r>
                      <a:endParaRPr sz="750" dirty="0">
                        <a:latin typeface="Microsoft Sans Serif"/>
                        <a:cs typeface="Microsoft Sans Serif"/>
                      </a:endParaRPr>
                    </a:p>
                  </a:txBody>
                  <a:tcPr marL="0" marR="0" marT="82550" marB="0">
                    <a:lnL w="12700">
                      <a:solidFill>
                        <a:srgbClr val="FFFFFF"/>
                      </a:solidFill>
                      <a:prstDash val="solid"/>
                    </a:lnL>
                    <a:lnR w="12700">
                      <a:solidFill>
                        <a:srgbClr val="FFFFFF"/>
                      </a:solidFill>
                      <a:prstDash val="solid"/>
                    </a:lnR>
                    <a:solidFill>
                      <a:srgbClr val="F1F1F1"/>
                    </a:solidFill>
                  </a:tcPr>
                </a:tc>
                <a:tc>
                  <a:txBody>
                    <a:bodyPr/>
                    <a:lstStyle/>
                    <a:p>
                      <a:pPr>
                        <a:lnSpc>
                          <a:spcPct val="100000"/>
                        </a:lnSpc>
                        <a:spcBef>
                          <a:spcPts val="50"/>
                        </a:spcBef>
                      </a:pPr>
                      <a:endParaRPr sz="1000">
                        <a:latin typeface="Times New Roman"/>
                        <a:cs typeface="Times New Roman"/>
                      </a:endParaRPr>
                    </a:p>
                    <a:p>
                      <a:pPr marL="1270" algn="ctr">
                        <a:lnSpc>
                          <a:spcPct val="100000"/>
                        </a:lnSpc>
                      </a:pPr>
                      <a:r>
                        <a:rPr sz="900" dirty="0">
                          <a:solidFill>
                            <a:srgbClr val="221915"/>
                          </a:solidFill>
                          <a:latin typeface="Microsoft Sans Serif"/>
                          <a:cs typeface="Microsoft Sans Serif"/>
                        </a:rPr>
                        <a:t>3</a:t>
                      </a:r>
                      <a:endParaRPr sz="900">
                        <a:latin typeface="Microsoft Sans Serif"/>
                        <a:cs typeface="Microsoft Sans Serif"/>
                      </a:endParaRPr>
                    </a:p>
                  </a:txBody>
                  <a:tcPr marL="0" marR="0" marT="6350" marB="0">
                    <a:lnL w="12700">
                      <a:solidFill>
                        <a:srgbClr val="FFFFFF"/>
                      </a:solidFill>
                      <a:prstDash val="solid"/>
                    </a:lnL>
                    <a:lnR w="12700">
                      <a:solidFill>
                        <a:srgbClr val="FFFFFF"/>
                      </a:solidFill>
                      <a:prstDash val="solid"/>
                    </a:lnR>
                    <a:solidFill>
                      <a:srgbClr val="F1F1F1"/>
                    </a:solidFill>
                  </a:tcPr>
                </a:tc>
                <a:tc vMerge="1">
                  <a:txBody>
                    <a:bodyPr/>
                    <a:lstStyle/>
                    <a:p>
                      <a:endParaRPr/>
                    </a:p>
                  </a:txBody>
                  <a:tcPr marL="0" marR="0" marT="0" marB="0">
                    <a:lnL w="12700">
                      <a:solidFill>
                        <a:srgbClr val="FFFFFF"/>
                      </a:solidFill>
                      <a:prstDash val="solid"/>
                    </a:lnL>
                    <a:solidFill>
                      <a:srgbClr val="F1F1F1"/>
                    </a:solidFill>
                  </a:tcPr>
                </a:tc>
                <a:extLst>
                  <a:ext uri="{0D108BD9-81ED-4DB2-BD59-A6C34878D82A}">
                    <a16:rowId xmlns:a16="http://schemas.microsoft.com/office/drawing/2014/main" xmlns="" val="10008"/>
                  </a:ext>
                </a:extLst>
              </a:tr>
            </a:tbl>
          </a:graphicData>
        </a:graphic>
      </p:graphicFrame>
      <p:sp>
        <p:nvSpPr>
          <p:cNvPr id="3" name="object 3"/>
          <p:cNvSpPr txBox="1"/>
          <p:nvPr/>
        </p:nvSpPr>
        <p:spPr>
          <a:xfrm>
            <a:off x="5608653" y="1191420"/>
            <a:ext cx="5085080" cy="511422"/>
          </a:xfrm>
          <a:prstGeom prst="rect">
            <a:avLst/>
          </a:prstGeom>
        </p:spPr>
        <p:txBody>
          <a:bodyPr vert="horz" wrap="square" lIns="0" tIns="12700" rIns="0" bIns="0" rtlCol="0">
            <a:spAutoFit/>
          </a:bodyPr>
          <a:lstStyle/>
          <a:p>
            <a:pPr marL="12700" marR="5080">
              <a:lnSpc>
                <a:spcPct val="144400"/>
              </a:lnSpc>
              <a:spcBef>
                <a:spcPts val="100"/>
              </a:spcBef>
            </a:pPr>
            <a:r>
              <a:rPr sz="750" spc="-15"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precisión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protección</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diferencial</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VigiPact</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MicroLogic</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es</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mejor</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que</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mínimo</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requerido</a:t>
            </a:r>
            <a:r>
              <a:rPr sz="750" dirty="0">
                <a:solidFill>
                  <a:srgbClr val="221915"/>
                </a:solidFill>
                <a:latin typeface="Microsoft Sans Serif"/>
                <a:cs typeface="Microsoft Sans Serif"/>
              </a:rPr>
              <a:t> </a:t>
            </a:r>
            <a:r>
              <a:rPr sz="750" spc="45" dirty="0">
                <a:solidFill>
                  <a:srgbClr val="221915"/>
                </a:solidFill>
                <a:latin typeface="Microsoft Sans Serif"/>
                <a:cs typeface="Microsoft Sans Serif"/>
              </a:rPr>
              <a:t>por</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norma</a:t>
            </a:r>
            <a:r>
              <a:rPr lang="es-AR" sz="750" spc="35" dirty="0">
                <a:solidFill>
                  <a:srgbClr val="221915"/>
                </a:solidFill>
                <a:latin typeface="Microsoft Sans Serif"/>
                <a:cs typeface="Microsoft Sans Serif"/>
              </a:rPr>
              <a:t>, </a:t>
            </a:r>
            <a:r>
              <a:rPr sz="750" spc="25" dirty="0">
                <a:solidFill>
                  <a:srgbClr val="221915"/>
                </a:solidFill>
                <a:latin typeface="Microsoft Sans Serif"/>
                <a:cs typeface="Microsoft Sans Serif"/>
              </a:rPr>
              <a:t>lo </a:t>
            </a:r>
            <a:r>
              <a:rPr sz="750" spc="30" dirty="0">
                <a:solidFill>
                  <a:srgbClr val="221915"/>
                </a:solidFill>
                <a:latin typeface="Microsoft Sans Serif"/>
                <a:cs typeface="Microsoft Sans Serif"/>
              </a:rPr>
              <a:t>que </a:t>
            </a:r>
            <a:r>
              <a:rPr sz="750" spc="35" dirty="0">
                <a:solidFill>
                  <a:srgbClr val="221915"/>
                </a:solidFill>
                <a:latin typeface="Microsoft Sans Serif"/>
                <a:cs typeface="Microsoft Sans Serif"/>
              </a:rPr>
              <a:t>permite </a:t>
            </a:r>
            <a:r>
              <a:rPr sz="750" spc="30" dirty="0">
                <a:solidFill>
                  <a:srgbClr val="221915"/>
                </a:solidFill>
                <a:latin typeface="Microsoft Sans Serif"/>
                <a:cs typeface="Microsoft Sans Serif"/>
              </a:rPr>
              <a:t>una </a:t>
            </a:r>
            <a:r>
              <a:rPr sz="750" spc="20" dirty="0">
                <a:solidFill>
                  <a:srgbClr val="221915"/>
                </a:solidFill>
                <a:latin typeface="Microsoft Sans Serif"/>
                <a:cs typeface="Microsoft Sans Serif"/>
              </a:rPr>
              <a:t>relación </a:t>
            </a:r>
            <a:r>
              <a:rPr sz="750" spc="45" dirty="0">
                <a:solidFill>
                  <a:srgbClr val="221915"/>
                </a:solidFill>
                <a:latin typeface="Microsoft Sans Serif"/>
                <a:cs typeface="Microsoft Sans Serif"/>
              </a:rPr>
              <a:t>menor </a:t>
            </a:r>
            <a:r>
              <a:rPr sz="750" spc="35" dirty="0">
                <a:solidFill>
                  <a:srgbClr val="221915"/>
                </a:solidFill>
                <a:latin typeface="Microsoft Sans Serif"/>
                <a:cs typeface="Microsoft Sans Serif"/>
              </a:rPr>
              <a:t>entre </a:t>
            </a:r>
            <a:r>
              <a:rPr sz="750" spc="10" dirty="0">
                <a:solidFill>
                  <a:srgbClr val="221915"/>
                </a:solidFill>
                <a:latin typeface="Microsoft Sans Serif"/>
                <a:cs typeface="Microsoft Sans Serif"/>
              </a:rPr>
              <a:t>los </a:t>
            </a:r>
            <a:r>
              <a:rPr sz="750" spc="25" dirty="0">
                <a:solidFill>
                  <a:srgbClr val="221915"/>
                </a:solidFill>
                <a:latin typeface="Microsoft Sans Serif"/>
                <a:cs typeface="Microsoft Sans Serif"/>
              </a:rPr>
              <a:t>umbrales. </a:t>
            </a:r>
            <a:r>
              <a:rPr sz="750" spc="-15" dirty="0">
                <a:solidFill>
                  <a:srgbClr val="221915"/>
                </a:solidFill>
                <a:latin typeface="Microsoft Sans Serif"/>
                <a:cs typeface="Microsoft Sans Serif"/>
              </a:rPr>
              <a:t>La </a:t>
            </a:r>
            <a:r>
              <a:rPr sz="750" spc="15" dirty="0">
                <a:solidFill>
                  <a:srgbClr val="221915"/>
                </a:solidFill>
                <a:latin typeface="Microsoft Sans Serif"/>
                <a:cs typeface="Microsoft Sans Serif"/>
              </a:rPr>
              <a:t>selectividad </a:t>
            </a:r>
            <a:r>
              <a:rPr sz="750" spc="35" dirty="0">
                <a:solidFill>
                  <a:srgbClr val="221915"/>
                </a:solidFill>
                <a:latin typeface="Microsoft Sans Serif"/>
                <a:cs typeface="Microsoft Sans Serif"/>
              </a:rPr>
              <a:t>entre </a:t>
            </a:r>
            <a:r>
              <a:rPr sz="750" spc="10" dirty="0">
                <a:solidFill>
                  <a:srgbClr val="221915"/>
                </a:solidFill>
                <a:latin typeface="Microsoft Sans Serif"/>
                <a:cs typeface="Microsoft Sans Serif"/>
              </a:rPr>
              <a:t>los </a:t>
            </a:r>
            <a:r>
              <a:rPr sz="750" spc="-50" dirty="0">
                <a:solidFill>
                  <a:srgbClr val="221915"/>
                </a:solidFill>
                <a:latin typeface="Microsoft Sans Serif"/>
                <a:cs typeface="Microsoft Sans Serif"/>
              </a:rPr>
              <a:t>RCD </a:t>
            </a:r>
            <a:r>
              <a:rPr sz="750" spc="25" dirty="0">
                <a:solidFill>
                  <a:srgbClr val="221915"/>
                </a:solidFill>
                <a:latin typeface="Microsoft Sans Serif"/>
                <a:cs typeface="Microsoft Sans Serif"/>
              </a:rPr>
              <a:t>de </a:t>
            </a:r>
            <a:r>
              <a:rPr sz="750" spc="10" dirty="0">
                <a:solidFill>
                  <a:srgbClr val="221915"/>
                </a:solidFill>
                <a:latin typeface="Microsoft Sans Serif"/>
                <a:cs typeface="Microsoft Sans Serif"/>
              </a:rPr>
              <a:t>Schneider </a:t>
            </a:r>
            <a:r>
              <a:rPr sz="750" spc="5" dirty="0">
                <a:solidFill>
                  <a:srgbClr val="221915"/>
                </a:solidFill>
                <a:latin typeface="Microsoft Sans Serif"/>
                <a:cs typeface="Microsoft Sans Serif"/>
              </a:rPr>
              <a:t>Electric </a:t>
            </a:r>
            <a:r>
              <a:rPr sz="750" spc="10" dirty="0" err="1">
                <a:solidFill>
                  <a:srgbClr val="221915"/>
                </a:solidFill>
                <a:latin typeface="Microsoft Sans Serif"/>
                <a:cs typeface="Microsoft Sans Serif"/>
              </a:rPr>
              <a:t>está</a:t>
            </a:r>
            <a:r>
              <a:rPr lang="es-ES" sz="750" spc="1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garantizada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si</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configuración</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respeta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las </a:t>
            </a:r>
            <a:r>
              <a:rPr sz="750" spc="20">
                <a:solidFill>
                  <a:srgbClr val="221915"/>
                </a:solidFill>
                <a:latin typeface="Microsoft Sans Serif"/>
                <a:cs typeface="Microsoft Sans Serif"/>
              </a:rPr>
              <a:t>siguientes</a:t>
            </a:r>
            <a:r>
              <a:rPr sz="750" spc="-5">
                <a:solidFill>
                  <a:srgbClr val="221915"/>
                </a:solidFill>
                <a:latin typeface="Microsoft Sans Serif"/>
                <a:cs typeface="Microsoft Sans Serif"/>
              </a:rPr>
              <a:t> </a:t>
            </a:r>
            <a:r>
              <a:rPr sz="750" spc="15" smtClean="0">
                <a:solidFill>
                  <a:srgbClr val="221915"/>
                </a:solidFill>
                <a:latin typeface="Microsoft Sans Serif"/>
                <a:cs typeface="Microsoft Sans Serif"/>
              </a:rPr>
              <a:t>reglas</a:t>
            </a:r>
            <a:r>
              <a:rPr lang="es-AR" sz="750" spc="15" dirty="0" smtClean="0">
                <a:solidFill>
                  <a:srgbClr val="221915"/>
                </a:solidFill>
                <a:latin typeface="Microsoft Sans Serif"/>
                <a:cs typeface="Microsoft Sans Serif"/>
              </a:rPr>
              <a:t>: </a:t>
            </a:r>
            <a:endParaRPr sz="750" dirty="0">
              <a:latin typeface="Microsoft Sans Serif"/>
              <a:cs typeface="Microsoft Sans Serif"/>
            </a:endParaRPr>
          </a:p>
        </p:txBody>
      </p:sp>
      <p:sp>
        <p:nvSpPr>
          <p:cNvPr id="4" name="object 4"/>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46</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72300" y="1221181"/>
            <a:ext cx="5064760" cy="345440"/>
          </a:xfrm>
          <a:prstGeom prst="rect">
            <a:avLst/>
          </a:prstGeom>
        </p:spPr>
        <p:txBody>
          <a:bodyPr vert="horz" wrap="square" lIns="0" tIns="12700" rIns="0" bIns="0" rtlCol="0">
            <a:spAutoFit/>
          </a:bodyPr>
          <a:lstStyle/>
          <a:p>
            <a:pPr marL="12700">
              <a:spcBef>
                <a:spcPts val="100"/>
              </a:spcBef>
            </a:pPr>
            <a:r>
              <a:rPr sz="2100" spc="60" dirty="0"/>
              <a:t>Coordinación</a:t>
            </a:r>
            <a:r>
              <a:rPr sz="2100" spc="-10" dirty="0"/>
              <a:t> </a:t>
            </a:r>
            <a:r>
              <a:rPr sz="2100" spc="70" dirty="0"/>
              <a:t>de</a:t>
            </a:r>
            <a:r>
              <a:rPr sz="2100" spc="-10" dirty="0"/>
              <a:t> </a:t>
            </a:r>
            <a:r>
              <a:rPr sz="2100" spc="75" dirty="0"/>
              <a:t>protección</a:t>
            </a:r>
            <a:r>
              <a:rPr sz="2100" spc="-10" dirty="0"/>
              <a:t> </a:t>
            </a:r>
            <a:r>
              <a:rPr sz="2100" spc="70" dirty="0"/>
              <a:t>de</a:t>
            </a:r>
            <a:r>
              <a:rPr sz="2100" spc="-10" dirty="0"/>
              <a:t> </a:t>
            </a:r>
            <a:r>
              <a:rPr sz="2100" spc="85" dirty="0"/>
              <a:t>motores.</a:t>
            </a:r>
            <a:endParaRPr sz="2100"/>
          </a:p>
        </p:txBody>
      </p:sp>
      <p:sp>
        <p:nvSpPr>
          <p:cNvPr id="3" name="object 3"/>
          <p:cNvSpPr txBox="1"/>
          <p:nvPr/>
        </p:nvSpPr>
        <p:spPr>
          <a:xfrm>
            <a:off x="5599733" y="1852248"/>
            <a:ext cx="3277235" cy="366767"/>
          </a:xfrm>
          <a:prstGeom prst="rect">
            <a:avLst/>
          </a:prstGeom>
        </p:spPr>
        <p:txBody>
          <a:bodyPr vert="horz" wrap="square" lIns="0" tIns="12700" rIns="0" bIns="0" rtlCol="0">
            <a:spAutoFit/>
          </a:bodyPr>
          <a:lstStyle/>
          <a:p>
            <a:pPr marL="12700">
              <a:spcBef>
                <a:spcPts val="100"/>
              </a:spcBef>
            </a:pPr>
            <a:r>
              <a:rPr sz="1150" spc="25" dirty="0">
                <a:solidFill>
                  <a:srgbClr val="3DCC58"/>
                </a:solidFill>
                <a:latin typeface="Microsoft Sans Serif"/>
                <a:cs typeface="Microsoft Sans Serif"/>
              </a:rPr>
              <a:t>Protección</a:t>
            </a:r>
            <a:r>
              <a:rPr sz="1150" spc="-10" dirty="0">
                <a:solidFill>
                  <a:srgbClr val="3DCC58"/>
                </a:solidFill>
                <a:latin typeface="Microsoft Sans Serif"/>
                <a:cs typeface="Microsoft Sans Serif"/>
              </a:rPr>
              <a:t> </a:t>
            </a:r>
            <a:r>
              <a:rPr sz="1150" spc="35" dirty="0">
                <a:solidFill>
                  <a:srgbClr val="3DCC58"/>
                </a:solidFill>
                <a:latin typeface="Microsoft Sans Serif"/>
                <a:cs typeface="Microsoft Sans Serif"/>
              </a:rPr>
              <a:t>del</a:t>
            </a:r>
            <a:r>
              <a:rPr sz="1150" spc="-5" dirty="0">
                <a:solidFill>
                  <a:srgbClr val="3DCC58"/>
                </a:solidFill>
                <a:latin typeface="Microsoft Sans Serif"/>
                <a:cs typeface="Microsoft Sans Serif"/>
              </a:rPr>
              <a:t> </a:t>
            </a:r>
            <a:r>
              <a:rPr sz="1150" spc="40" dirty="0">
                <a:solidFill>
                  <a:srgbClr val="3DCC58"/>
                </a:solidFill>
                <a:latin typeface="Microsoft Sans Serif"/>
                <a:cs typeface="Microsoft Sans Serif"/>
              </a:rPr>
              <a:t>circuito</a:t>
            </a:r>
            <a:r>
              <a:rPr sz="1150" spc="-5" dirty="0">
                <a:solidFill>
                  <a:srgbClr val="3DCC58"/>
                </a:solidFill>
                <a:latin typeface="Microsoft Sans Serif"/>
                <a:cs typeface="Microsoft Sans Serif"/>
              </a:rPr>
              <a:t> </a:t>
            </a:r>
            <a:r>
              <a:rPr sz="1150" spc="35" dirty="0">
                <a:solidFill>
                  <a:srgbClr val="3DCC58"/>
                </a:solidFill>
                <a:latin typeface="Microsoft Sans Serif"/>
                <a:cs typeface="Microsoft Sans Serif"/>
              </a:rPr>
              <a:t>del</a:t>
            </a:r>
            <a:r>
              <a:rPr sz="1150" spc="-10" dirty="0">
                <a:solidFill>
                  <a:srgbClr val="3DCC58"/>
                </a:solidFill>
                <a:latin typeface="Microsoft Sans Serif"/>
                <a:cs typeface="Microsoft Sans Serif"/>
              </a:rPr>
              <a:t> </a:t>
            </a:r>
            <a:r>
              <a:rPr sz="1150" spc="80" dirty="0">
                <a:solidFill>
                  <a:srgbClr val="3DCC58"/>
                </a:solidFill>
                <a:latin typeface="Microsoft Sans Serif"/>
                <a:cs typeface="Microsoft Sans Serif"/>
              </a:rPr>
              <a:t>motor</a:t>
            </a:r>
            <a:r>
              <a:rPr sz="1150" spc="-5" dirty="0">
                <a:solidFill>
                  <a:srgbClr val="3DCC58"/>
                </a:solidFill>
                <a:latin typeface="Microsoft Sans Serif"/>
                <a:cs typeface="Microsoft Sans Serif"/>
              </a:rPr>
              <a:t> </a:t>
            </a:r>
            <a:r>
              <a:rPr sz="1150" spc="30">
                <a:solidFill>
                  <a:srgbClr val="3DCC58"/>
                </a:solidFill>
                <a:latin typeface="Microsoft Sans Serif"/>
                <a:cs typeface="Microsoft Sans Serif"/>
              </a:rPr>
              <a:t>con</a:t>
            </a:r>
            <a:r>
              <a:rPr sz="1150" spc="-5">
                <a:solidFill>
                  <a:srgbClr val="3DCC58"/>
                </a:solidFill>
                <a:latin typeface="Microsoft Sans Serif"/>
                <a:cs typeface="Microsoft Sans Serif"/>
              </a:rPr>
              <a:t> </a:t>
            </a:r>
            <a:r>
              <a:rPr lang="es-AR" sz="1150" spc="45" dirty="0" smtClean="0">
                <a:solidFill>
                  <a:srgbClr val="3DCC58"/>
                </a:solidFill>
                <a:latin typeface="Microsoft Sans Serif"/>
                <a:cs typeface="Microsoft Sans Serif"/>
              </a:rPr>
              <a:t>interruptor</a:t>
            </a:r>
            <a:r>
              <a:rPr sz="1150" spc="45" smtClean="0">
                <a:solidFill>
                  <a:srgbClr val="3DCC58"/>
                </a:solidFill>
                <a:latin typeface="Microsoft Sans Serif"/>
                <a:cs typeface="Microsoft Sans Serif"/>
              </a:rPr>
              <a:t>.</a:t>
            </a:r>
            <a:endParaRPr sz="1150">
              <a:latin typeface="Microsoft Sans Serif"/>
              <a:cs typeface="Microsoft Sans Serif"/>
            </a:endParaRPr>
          </a:p>
        </p:txBody>
      </p:sp>
      <p:sp>
        <p:nvSpPr>
          <p:cNvPr id="4" name="object 4"/>
          <p:cNvSpPr txBox="1"/>
          <p:nvPr/>
        </p:nvSpPr>
        <p:spPr>
          <a:xfrm>
            <a:off x="5608827" y="2310720"/>
            <a:ext cx="5237480" cy="4354195"/>
          </a:xfrm>
          <a:prstGeom prst="rect">
            <a:avLst/>
          </a:prstGeom>
        </p:spPr>
        <p:txBody>
          <a:bodyPr vert="horz" wrap="square" lIns="0" tIns="81280" rIns="0" bIns="0" rtlCol="0">
            <a:spAutoFit/>
          </a:bodyPr>
          <a:lstStyle/>
          <a:p>
            <a:pPr marL="12700">
              <a:spcBef>
                <a:spcPts val="640"/>
              </a:spcBef>
            </a:pPr>
            <a:r>
              <a:rPr sz="900" spc="10" dirty="0">
                <a:solidFill>
                  <a:srgbClr val="3DCC58"/>
                </a:solidFill>
                <a:latin typeface="Microsoft Sans Serif"/>
                <a:cs typeface="Microsoft Sans Serif"/>
              </a:rPr>
              <a:t>Estándares</a:t>
            </a:r>
            <a:r>
              <a:rPr sz="900" spc="-35" dirty="0">
                <a:solidFill>
                  <a:srgbClr val="3DCC58"/>
                </a:solidFill>
                <a:latin typeface="Microsoft Sans Serif"/>
                <a:cs typeface="Microsoft Sans Serif"/>
              </a:rPr>
              <a:t> </a:t>
            </a:r>
            <a:r>
              <a:rPr sz="900" spc="15" dirty="0">
                <a:solidFill>
                  <a:srgbClr val="3DCC58"/>
                </a:solidFill>
                <a:latin typeface="Microsoft Sans Serif"/>
                <a:cs typeface="Microsoft Sans Serif"/>
              </a:rPr>
              <a:t>aplicables</a:t>
            </a:r>
            <a:endParaRPr sz="900" dirty="0">
              <a:latin typeface="Microsoft Sans Serif"/>
              <a:cs typeface="Microsoft Sans Serif"/>
            </a:endParaRPr>
          </a:p>
          <a:p>
            <a:pPr marL="12700" marR="5080">
              <a:lnSpc>
                <a:spcPts val="1300"/>
              </a:lnSpc>
              <a:spcBef>
                <a:spcPts val="80"/>
              </a:spcBef>
            </a:pPr>
            <a:r>
              <a:rPr sz="700" spc="20">
                <a:solidFill>
                  <a:srgbClr val="221915"/>
                </a:solidFill>
                <a:latin typeface="Microsoft Sans Serif"/>
                <a:cs typeface="Microsoft Sans Serif"/>
              </a:rPr>
              <a:t>Un </a:t>
            </a:r>
            <a:r>
              <a:rPr lang="es-AR" sz="700" spc="30" dirty="0" smtClean="0">
                <a:solidFill>
                  <a:srgbClr val="221915"/>
                </a:solidFill>
                <a:latin typeface="Microsoft Sans Serif"/>
                <a:cs typeface="Microsoft Sans Serif"/>
              </a:rPr>
              <a:t>interruptor</a:t>
            </a:r>
            <a:r>
              <a:rPr sz="700" spc="30" smtClean="0">
                <a:solidFill>
                  <a:srgbClr val="221915"/>
                </a:solidFill>
                <a:latin typeface="Microsoft Sans Serif"/>
                <a:cs typeface="Microsoft Sans Serif"/>
              </a:rPr>
              <a:t> </a:t>
            </a:r>
            <a:r>
              <a:rPr sz="700" spc="30" dirty="0">
                <a:solidFill>
                  <a:srgbClr val="221915"/>
                </a:solidFill>
                <a:latin typeface="Microsoft Sans Serif"/>
                <a:cs typeface="Microsoft Sans Serif"/>
              </a:rPr>
              <a:t>que </a:t>
            </a:r>
            <a:r>
              <a:rPr sz="700" spc="25" dirty="0">
                <a:solidFill>
                  <a:srgbClr val="221915"/>
                </a:solidFill>
                <a:latin typeface="Microsoft Sans Serif"/>
                <a:cs typeface="Microsoft Sans Serif"/>
              </a:rPr>
              <a:t>alimente </a:t>
            </a:r>
            <a:r>
              <a:rPr sz="700" spc="40" dirty="0">
                <a:solidFill>
                  <a:srgbClr val="221915"/>
                </a:solidFill>
                <a:latin typeface="Microsoft Sans Serif"/>
                <a:cs typeface="Microsoft Sans Serif"/>
              </a:rPr>
              <a:t>un </a:t>
            </a:r>
            <a:r>
              <a:rPr sz="700" spc="50" dirty="0">
                <a:solidFill>
                  <a:srgbClr val="221915"/>
                </a:solidFill>
                <a:latin typeface="Microsoft Sans Serif"/>
                <a:cs typeface="Microsoft Sans Serif"/>
              </a:rPr>
              <a:t>motor </a:t>
            </a:r>
            <a:r>
              <a:rPr sz="700" spc="20" dirty="0">
                <a:solidFill>
                  <a:srgbClr val="221915"/>
                </a:solidFill>
                <a:latin typeface="Microsoft Sans Serif"/>
                <a:cs typeface="Microsoft Sans Serif"/>
              </a:rPr>
              <a:t>debe </a:t>
            </a:r>
            <a:r>
              <a:rPr sz="700" spc="30" dirty="0">
                <a:solidFill>
                  <a:srgbClr val="221915"/>
                </a:solidFill>
                <a:latin typeface="Microsoft Sans Serif"/>
                <a:cs typeface="Microsoft Sans Serif"/>
              </a:rPr>
              <a:t>cumplir </a:t>
            </a:r>
            <a:r>
              <a:rPr sz="700" dirty="0">
                <a:solidFill>
                  <a:srgbClr val="221915"/>
                </a:solidFill>
                <a:latin typeface="Microsoft Sans Serif"/>
                <a:cs typeface="Microsoft Sans Serif"/>
              </a:rPr>
              <a:t>las </a:t>
            </a:r>
            <a:r>
              <a:rPr sz="700" spc="15" dirty="0">
                <a:solidFill>
                  <a:srgbClr val="221915"/>
                </a:solidFill>
                <a:latin typeface="Microsoft Sans Serif"/>
                <a:cs typeface="Microsoft Sans Serif"/>
              </a:rPr>
              <a:t>reglas generales </a:t>
            </a:r>
            <a:r>
              <a:rPr sz="700" spc="10" dirty="0">
                <a:solidFill>
                  <a:srgbClr val="221915"/>
                </a:solidFill>
                <a:latin typeface="Microsoft Sans Serif"/>
                <a:cs typeface="Microsoft Sans Serif"/>
              </a:rPr>
              <a:t>establecidas </a:t>
            </a:r>
            <a:r>
              <a:rPr sz="700" spc="20" dirty="0">
                <a:solidFill>
                  <a:srgbClr val="221915"/>
                </a:solidFill>
                <a:latin typeface="Microsoft Sans Serif"/>
                <a:cs typeface="Microsoft Sans Serif"/>
              </a:rPr>
              <a:t>en </a:t>
            </a:r>
            <a:r>
              <a:rPr sz="700" spc="10" dirty="0">
                <a:solidFill>
                  <a:srgbClr val="221915"/>
                </a:solidFill>
                <a:latin typeface="Microsoft Sans Serif"/>
                <a:cs typeface="Microsoft Sans Serif"/>
              </a:rPr>
              <a:t>la </a:t>
            </a:r>
            <a:r>
              <a:rPr sz="700" spc="40" dirty="0">
                <a:solidFill>
                  <a:srgbClr val="221915"/>
                </a:solidFill>
                <a:latin typeface="Microsoft Sans Serif"/>
                <a:cs typeface="Microsoft Sans Serif"/>
              </a:rPr>
              <a:t>norma </a:t>
            </a:r>
            <a:r>
              <a:rPr sz="700" spc="-35" dirty="0">
                <a:solidFill>
                  <a:srgbClr val="221915"/>
                </a:solidFill>
                <a:latin typeface="Microsoft Sans Serif"/>
                <a:cs typeface="Microsoft Sans Serif"/>
              </a:rPr>
              <a:t>IEC </a:t>
            </a:r>
            <a:r>
              <a:rPr sz="700" spc="5" dirty="0">
                <a:solidFill>
                  <a:srgbClr val="221915"/>
                </a:solidFill>
                <a:latin typeface="Microsoft Sans Serif"/>
                <a:cs typeface="Microsoft Sans Serif"/>
              </a:rPr>
              <a:t>60947-4-1 </a:t>
            </a:r>
            <a:r>
              <a:rPr sz="700" dirty="0">
                <a:solidFill>
                  <a:srgbClr val="221915"/>
                </a:solidFill>
                <a:latin typeface="Microsoft Sans Serif"/>
                <a:cs typeface="Microsoft Sans Serif"/>
              </a:rPr>
              <a:t>y</a:t>
            </a:r>
            <a:r>
              <a:rPr lang="es-A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lang="es-ES" sz="700" spc="2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particular</a:t>
            </a:r>
            <a:r>
              <a:rPr lang="es-AR" sz="700" spc="25" dirty="0">
                <a:solidFill>
                  <a:srgbClr val="221915"/>
                </a:solidFill>
                <a:latin typeface="Microsoft Sans Serif"/>
                <a:cs typeface="Microsoft Sans Serif"/>
              </a:rPr>
              <a:t>, </a:t>
            </a:r>
            <a:r>
              <a:rPr sz="700" dirty="0">
                <a:solidFill>
                  <a:srgbClr val="221915"/>
                </a:solidFill>
                <a:latin typeface="Microsoft Sans Serif"/>
                <a:cs typeface="Microsoft Sans Serif"/>
              </a:rPr>
              <a:t>las </a:t>
            </a:r>
            <a:r>
              <a:rPr sz="700" spc="15" dirty="0">
                <a:solidFill>
                  <a:srgbClr val="221915"/>
                </a:solidFill>
                <a:latin typeface="Microsoft Sans Serif"/>
                <a:cs typeface="Microsoft Sans Serif"/>
              </a:rPr>
              <a:t>relativas</a:t>
            </a:r>
            <a:r>
              <a:rPr sz="700" dirty="0">
                <a:solidFill>
                  <a:srgbClr val="221915"/>
                </a:solidFill>
                <a:latin typeface="Microsoft Sans Serif"/>
                <a:cs typeface="Microsoft Sans Serif"/>
              </a:rPr>
              <a:t> a </a:t>
            </a:r>
            <a:r>
              <a:rPr sz="700" spc="20" dirty="0" err="1">
                <a:solidFill>
                  <a:srgbClr val="221915"/>
                </a:solidFill>
                <a:latin typeface="Microsoft Sans Serif"/>
                <a:cs typeface="Microsoft Sans Serif"/>
              </a:rPr>
              <a:t>contactores</a:t>
            </a:r>
            <a:r>
              <a:rPr lang="es-A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arrancadores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50" dirty="0">
                <a:solidFill>
                  <a:srgbClr val="221915"/>
                </a:solidFill>
                <a:latin typeface="Microsoft Sans Serif"/>
                <a:cs typeface="Microsoft Sans Serif"/>
              </a:rPr>
              <a:t>motor</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su</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protección</a:t>
            </a:r>
            <a:r>
              <a:rPr lang="es-A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según</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lo</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estipulado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norma</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IEC</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60947-4-1</a:t>
            </a:r>
            <a:r>
              <a:rPr lang="es-AR" sz="700" spc="5" dirty="0">
                <a:solidFill>
                  <a:srgbClr val="221915"/>
                </a:solidFill>
                <a:latin typeface="Microsoft Sans Serif"/>
                <a:cs typeface="Microsoft Sans Serif"/>
              </a:rPr>
              <a:t>, </a:t>
            </a:r>
            <a:r>
              <a:rPr sz="700" spc="20">
                <a:solidFill>
                  <a:srgbClr val="221915"/>
                </a:solidFill>
                <a:latin typeface="Microsoft Sans Serif"/>
                <a:cs typeface="Microsoft Sans Serif"/>
              </a:rPr>
              <a:t>en</a:t>
            </a:r>
            <a:r>
              <a:rPr sz="700" spc="-10">
                <a:solidFill>
                  <a:srgbClr val="221915"/>
                </a:solidFill>
                <a:latin typeface="Microsoft Sans Serif"/>
                <a:cs typeface="Microsoft Sans Serif"/>
              </a:rPr>
              <a:t> </a:t>
            </a:r>
            <a:r>
              <a:rPr sz="700" spc="25" smtClean="0">
                <a:solidFill>
                  <a:srgbClr val="221915"/>
                </a:solidFill>
                <a:latin typeface="Microsoft Sans Serif"/>
                <a:cs typeface="Microsoft Sans Serif"/>
              </a:rPr>
              <a:t>particular</a:t>
            </a:r>
            <a:r>
              <a:rPr lang="es-AR" sz="700" spc="25" dirty="0" smtClean="0">
                <a:solidFill>
                  <a:srgbClr val="221915"/>
                </a:solidFill>
                <a:latin typeface="Microsoft Sans Serif"/>
                <a:cs typeface="Microsoft Sans Serif"/>
              </a:rPr>
              <a:t>: </a:t>
            </a:r>
            <a:endParaRPr sz="700" dirty="0">
              <a:latin typeface="Microsoft Sans Serif"/>
              <a:cs typeface="Microsoft Sans Serif"/>
            </a:endParaRPr>
          </a:p>
          <a:p>
            <a:pPr marL="114300" indent="-102235">
              <a:spcBef>
                <a:spcPts val="235"/>
              </a:spcBef>
              <a:buClr>
                <a:srgbClr val="3DCC58"/>
              </a:buClr>
              <a:buSzPct val="112500"/>
              <a:buChar char="•"/>
              <a:tabLst>
                <a:tab pos="114935" algn="l"/>
              </a:tabLst>
            </a:pPr>
            <a:r>
              <a:rPr sz="800" spc="20" dirty="0">
                <a:solidFill>
                  <a:srgbClr val="221915"/>
                </a:solidFill>
                <a:latin typeface="Microsoft Sans Serif"/>
                <a:cs typeface="Microsoft Sans Serif"/>
              </a:rPr>
              <a:t>Coordinación</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los</a:t>
            </a:r>
            <a:r>
              <a:rPr sz="800" dirty="0">
                <a:solidFill>
                  <a:srgbClr val="221915"/>
                </a:solidFill>
                <a:latin typeface="Microsoft Sans Serif"/>
                <a:cs typeface="Microsoft Sans Serif"/>
              </a:rPr>
              <a:t> </a:t>
            </a:r>
            <a:r>
              <a:rPr sz="800" spc="30" dirty="0">
                <a:solidFill>
                  <a:srgbClr val="221915"/>
                </a:solidFill>
                <a:latin typeface="Microsoft Sans Serif"/>
                <a:cs typeface="Microsoft Sans Serif"/>
              </a:rPr>
              <a:t>componentes</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del</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circuito</a:t>
            </a:r>
            <a:r>
              <a:rPr sz="800" dirty="0">
                <a:solidFill>
                  <a:srgbClr val="221915"/>
                </a:solidFill>
                <a:latin typeface="Microsoft Sans Serif"/>
                <a:cs typeface="Microsoft Sans Serif"/>
              </a:rPr>
              <a:t> </a:t>
            </a:r>
            <a:r>
              <a:rPr sz="800" spc="45" dirty="0">
                <a:solidFill>
                  <a:srgbClr val="221915"/>
                </a:solidFill>
                <a:latin typeface="Microsoft Sans Serif"/>
                <a:cs typeface="Microsoft Sans Serif"/>
              </a:rPr>
              <a:t>motor.</a:t>
            </a:r>
            <a:endParaRPr sz="800" dirty="0">
              <a:latin typeface="Microsoft Sans Serif"/>
              <a:cs typeface="Microsoft Sans Serif"/>
            </a:endParaRPr>
          </a:p>
          <a:p>
            <a:pPr marL="114300" indent="-102235">
              <a:spcBef>
                <a:spcPts val="490"/>
              </a:spcBef>
              <a:buClr>
                <a:srgbClr val="3DCC58"/>
              </a:buClr>
              <a:buSzPct val="138461"/>
              <a:buChar char="•"/>
              <a:tabLst>
                <a:tab pos="114935" algn="l"/>
              </a:tabLst>
            </a:pPr>
            <a:r>
              <a:rPr sz="650" dirty="0">
                <a:solidFill>
                  <a:srgbClr val="221915"/>
                </a:solidFill>
                <a:latin typeface="Microsoft Sans Serif"/>
                <a:cs typeface="Microsoft Sans Serif"/>
              </a:rPr>
              <a:t>clase</a:t>
            </a:r>
            <a:r>
              <a:rPr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viaje</a:t>
            </a:r>
            <a:r>
              <a:rPr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relés</a:t>
            </a:r>
            <a:r>
              <a:rPr sz="650" spc="-10" dirty="0">
                <a:solidFill>
                  <a:srgbClr val="221915"/>
                </a:solidFill>
                <a:latin typeface="Microsoft Sans Serif"/>
                <a:cs typeface="Microsoft Sans Serif"/>
              </a:rPr>
              <a:t> </a:t>
            </a:r>
            <a:r>
              <a:rPr sz="650" spc="25" dirty="0">
                <a:solidFill>
                  <a:srgbClr val="221915"/>
                </a:solidFill>
                <a:latin typeface="Microsoft Sans Serif"/>
                <a:cs typeface="Microsoft Sans Serif"/>
              </a:rPr>
              <a:t>térmicos</a:t>
            </a:r>
            <a:endParaRPr sz="650" dirty="0">
              <a:latin typeface="Microsoft Sans Serif"/>
              <a:cs typeface="Microsoft Sans Serif"/>
            </a:endParaRPr>
          </a:p>
          <a:p>
            <a:pPr marL="114300" indent="-102235">
              <a:spcBef>
                <a:spcPts val="520"/>
              </a:spcBef>
              <a:buClr>
                <a:srgbClr val="3DCC58"/>
              </a:buClr>
              <a:buSzPct val="138461"/>
              <a:buChar char="•"/>
              <a:tabLst>
                <a:tab pos="114935" algn="l"/>
              </a:tabLst>
            </a:pPr>
            <a:r>
              <a:rPr sz="650" spc="15" dirty="0">
                <a:solidFill>
                  <a:srgbClr val="221915"/>
                </a:solidFill>
                <a:latin typeface="Microsoft Sans Serif"/>
                <a:cs typeface="Microsoft Sans Serif"/>
              </a:rPr>
              <a:t>categorías</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utilización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contactores</a:t>
            </a:r>
            <a:endParaRPr sz="650" dirty="0">
              <a:latin typeface="Microsoft Sans Serif"/>
              <a:cs typeface="Microsoft Sans Serif"/>
            </a:endParaRPr>
          </a:p>
          <a:p>
            <a:pPr marL="114300" indent="-102235">
              <a:spcBef>
                <a:spcPts val="420"/>
              </a:spcBef>
              <a:buClr>
                <a:srgbClr val="3DCC58"/>
              </a:buClr>
              <a:buSzPct val="120000"/>
              <a:buChar char="•"/>
              <a:tabLst>
                <a:tab pos="114935" algn="l"/>
              </a:tabLst>
            </a:pPr>
            <a:r>
              <a:rPr sz="750" spc="25" dirty="0">
                <a:solidFill>
                  <a:srgbClr val="221915"/>
                </a:solidFill>
                <a:latin typeface="Microsoft Sans Serif"/>
                <a:cs typeface="Microsoft Sans Serif"/>
              </a:rPr>
              <a:t>coordinación</a:t>
            </a:r>
            <a:r>
              <a:rPr sz="750" spc="-2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25" dirty="0">
                <a:solidFill>
                  <a:srgbClr val="221915"/>
                </a:solidFill>
                <a:latin typeface="Microsoft Sans Serif"/>
                <a:cs typeface="Microsoft Sans Serif"/>
              </a:rPr>
              <a:t> </a:t>
            </a:r>
            <a:r>
              <a:rPr sz="750" spc="25" dirty="0">
                <a:solidFill>
                  <a:srgbClr val="221915"/>
                </a:solidFill>
                <a:latin typeface="Microsoft Sans Serif"/>
                <a:cs typeface="Microsoft Sans Serif"/>
              </a:rPr>
              <a:t>aislamiento</a:t>
            </a:r>
            <a:endParaRPr sz="750" dirty="0">
              <a:latin typeface="Microsoft Sans Serif"/>
              <a:cs typeface="Microsoft Sans Serif"/>
            </a:endParaRPr>
          </a:p>
          <a:p>
            <a:pPr>
              <a:spcBef>
                <a:spcPts val="20"/>
              </a:spcBef>
              <a:buClr>
                <a:srgbClr val="3DCC58"/>
              </a:buClr>
              <a:buFont typeface="Microsoft Sans Serif"/>
              <a:buChar char="•"/>
            </a:pPr>
            <a:endParaRPr sz="1150" dirty="0">
              <a:latin typeface="Microsoft Sans Serif"/>
              <a:cs typeface="Microsoft Sans Serif"/>
            </a:endParaRPr>
          </a:p>
          <a:p>
            <a:pPr marL="12700" marR="2529840">
              <a:lnSpc>
                <a:spcPct val="127499"/>
              </a:lnSpc>
            </a:pPr>
            <a:r>
              <a:rPr sz="850" spc="25" dirty="0">
                <a:solidFill>
                  <a:srgbClr val="3DCC58"/>
                </a:solidFill>
                <a:latin typeface="Microsoft Sans Serif"/>
                <a:cs typeface="Microsoft Sans Serif"/>
              </a:rPr>
              <a:t>Coordinación</a:t>
            </a:r>
            <a:r>
              <a:rPr sz="850" spc="-10" dirty="0">
                <a:solidFill>
                  <a:srgbClr val="3DCC58"/>
                </a:solidFill>
                <a:latin typeface="Microsoft Sans Serif"/>
                <a:cs typeface="Microsoft Sans Serif"/>
              </a:rPr>
              <a:t> </a:t>
            </a:r>
            <a:r>
              <a:rPr sz="850" spc="25" dirty="0">
                <a:solidFill>
                  <a:srgbClr val="3DCC58"/>
                </a:solidFill>
                <a:latin typeface="Microsoft Sans Serif"/>
                <a:cs typeface="Microsoft Sans Serif"/>
              </a:rPr>
              <a:t>de</a:t>
            </a:r>
            <a:r>
              <a:rPr sz="850" spc="-10" dirty="0">
                <a:solidFill>
                  <a:srgbClr val="3DCC58"/>
                </a:solidFill>
                <a:latin typeface="Microsoft Sans Serif"/>
                <a:cs typeface="Microsoft Sans Serif"/>
              </a:rPr>
              <a:t> </a:t>
            </a:r>
            <a:r>
              <a:rPr sz="850" spc="15" dirty="0">
                <a:solidFill>
                  <a:srgbClr val="3DCC58"/>
                </a:solidFill>
                <a:latin typeface="Microsoft Sans Serif"/>
                <a:cs typeface="Microsoft Sans Serif"/>
              </a:rPr>
              <a:t>los</a:t>
            </a:r>
            <a:r>
              <a:rPr sz="850" spc="-5" dirty="0">
                <a:solidFill>
                  <a:srgbClr val="3DCC58"/>
                </a:solidFill>
                <a:latin typeface="Microsoft Sans Serif"/>
                <a:cs typeface="Microsoft Sans Serif"/>
              </a:rPr>
              <a:t> </a:t>
            </a:r>
            <a:r>
              <a:rPr sz="850" spc="30" dirty="0">
                <a:solidFill>
                  <a:srgbClr val="3DCC58"/>
                </a:solidFill>
                <a:latin typeface="Microsoft Sans Serif"/>
                <a:cs typeface="Microsoft Sans Serif"/>
              </a:rPr>
              <a:t>componentes</a:t>
            </a:r>
            <a:r>
              <a:rPr sz="850" spc="-10" dirty="0">
                <a:solidFill>
                  <a:srgbClr val="3DCC58"/>
                </a:solidFill>
                <a:latin typeface="Microsoft Sans Serif"/>
                <a:cs typeface="Microsoft Sans Serif"/>
              </a:rPr>
              <a:t> </a:t>
            </a:r>
            <a:r>
              <a:rPr sz="850" spc="25" dirty="0">
                <a:solidFill>
                  <a:srgbClr val="3DCC58"/>
                </a:solidFill>
                <a:latin typeface="Microsoft Sans Serif"/>
                <a:cs typeface="Microsoft Sans Serif"/>
              </a:rPr>
              <a:t>del</a:t>
            </a:r>
            <a:r>
              <a:rPr sz="850" spc="-10" dirty="0">
                <a:solidFill>
                  <a:srgbClr val="3DCC58"/>
                </a:solidFill>
                <a:latin typeface="Microsoft Sans Serif"/>
                <a:cs typeface="Microsoft Sans Serif"/>
              </a:rPr>
              <a:t> </a:t>
            </a:r>
            <a:r>
              <a:rPr sz="850" spc="30" dirty="0">
                <a:solidFill>
                  <a:srgbClr val="3DCC58"/>
                </a:solidFill>
                <a:latin typeface="Microsoft Sans Serif"/>
                <a:cs typeface="Microsoft Sans Serif"/>
              </a:rPr>
              <a:t>circuito</a:t>
            </a:r>
            <a:r>
              <a:rPr sz="850" spc="-5" dirty="0">
                <a:solidFill>
                  <a:srgbClr val="3DCC58"/>
                </a:solidFill>
                <a:latin typeface="Microsoft Sans Serif"/>
                <a:cs typeface="Microsoft Sans Serif"/>
              </a:rPr>
              <a:t> </a:t>
            </a:r>
            <a:r>
              <a:rPr sz="850" spc="50" dirty="0">
                <a:solidFill>
                  <a:srgbClr val="3DCC58"/>
                </a:solidFill>
                <a:latin typeface="Microsoft Sans Serif"/>
                <a:cs typeface="Microsoft Sans Serif"/>
              </a:rPr>
              <a:t>motor.</a:t>
            </a:r>
            <a:r>
              <a:rPr lang="es-ES" sz="850" spc="50" dirty="0">
                <a:solidFill>
                  <a:srgbClr val="3DCC58"/>
                </a:solidFill>
                <a:latin typeface="Microsoft Sans Serif"/>
                <a:cs typeface="Microsoft Sans Serif"/>
              </a:rPr>
              <a:t> </a:t>
            </a:r>
            <a:r>
              <a:rPr sz="850" spc="10" dirty="0">
                <a:solidFill>
                  <a:srgbClr val="221915"/>
                </a:solidFill>
                <a:latin typeface="Microsoft Sans Serif"/>
                <a:cs typeface="Microsoft Sans Serif"/>
              </a:rPr>
              <a:t>Dos</a:t>
            </a:r>
            <a:r>
              <a:rPr sz="850" spc="-10" dirty="0">
                <a:solidFill>
                  <a:srgbClr val="221915"/>
                </a:solidFill>
                <a:latin typeface="Microsoft Sans Serif"/>
                <a:cs typeface="Microsoft Sans Serif"/>
              </a:rPr>
              <a:t> </a:t>
            </a:r>
            <a:r>
              <a:rPr sz="850" spc="30" dirty="0">
                <a:solidFill>
                  <a:srgbClr val="221915"/>
                </a:solidFill>
                <a:latin typeface="Microsoft Sans Serif"/>
                <a:cs typeface="Microsoft Sans Serif"/>
              </a:rPr>
              <a:t>tipos</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spc="30" dirty="0">
                <a:solidFill>
                  <a:srgbClr val="221915"/>
                </a:solidFill>
                <a:latin typeface="Microsoft Sans Serif"/>
                <a:cs typeface="Microsoft Sans Serif"/>
              </a:rPr>
              <a:t>coordinación</a:t>
            </a:r>
            <a:endParaRPr sz="850" dirty="0">
              <a:latin typeface="Microsoft Sans Serif"/>
              <a:cs typeface="Microsoft Sans Serif"/>
            </a:endParaRPr>
          </a:p>
          <a:p>
            <a:pPr marL="12700" marR="525780">
              <a:lnSpc>
                <a:spcPts val="1300"/>
              </a:lnSpc>
              <a:spcBef>
                <a:spcPts val="90"/>
              </a:spcBef>
            </a:pPr>
            <a:r>
              <a:rPr sz="800" spc="-15" dirty="0">
                <a:solidFill>
                  <a:srgbClr val="221915"/>
                </a:solidFill>
                <a:latin typeface="Microsoft Sans Serif"/>
                <a:cs typeface="Microsoft Sans Serif"/>
              </a:rPr>
              <a:t>La</a:t>
            </a:r>
            <a:r>
              <a:rPr sz="800" dirty="0">
                <a:solidFill>
                  <a:srgbClr val="221915"/>
                </a:solidFill>
                <a:latin typeface="Microsoft Sans Serif"/>
                <a:cs typeface="Microsoft Sans Serif"/>
              </a:rPr>
              <a:t> </a:t>
            </a:r>
            <a:r>
              <a:rPr sz="800" spc="45" dirty="0">
                <a:solidFill>
                  <a:srgbClr val="221915"/>
                </a:solidFill>
                <a:latin typeface="Microsoft Sans Serif"/>
                <a:cs typeface="Microsoft Sans Serif"/>
              </a:rPr>
              <a:t>norma</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define</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pruebas</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en</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diferentes</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niveles</a:t>
            </a:r>
            <a:r>
              <a:rPr sz="800" dirty="0">
                <a:solidFill>
                  <a:srgbClr val="221915"/>
                </a:solidFill>
                <a:latin typeface="Microsoft Sans Serif"/>
                <a:cs typeface="Microsoft Sans Serif"/>
              </a:rPr>
              <a:t> </a:t>
            </a:r>
            <a:r>
              <a:rPr sz="800" spc="10" dirty="0">
                <a:solidFill>
                  <a:srgbClr val="221915"/>
                </a:solidFill>
                <a:latin typeface="Microsoft Sans Serif"/>
                <a:cs typeface="Microsoft Sans Serif"/>
              </a:rPr>
              <a:t>actuales.</a:t>
            </a:r>
            <a:r>
              <a:rPr sz="800" spc="5" dirty="0">
                <a:solidFill>
                  <a:srgbClr val="221915"/>
                </a:solidFill>
                <a:latin typeface="Microsoft Sans Serif"/>
                <a:cs typeface="Microsoft Sans Serif"/>
              </a:rPr>
              <a:t> </a:t>
            </a:r>
            <a:r>
              <a:rPr sz="800" spc="-35" dirty="0">
                <a:solidFill>
                  <a:srgbClr val="221915"/>
                </a:solidFill>
                <a:latin typeface="Microsoft Sans Serif"/>
                <a:cs typeface="Microsoft Sans Serif"/>
              </a:rPr>
              <a:t>El</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objetivo</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estas </a:t>
            </a:r>
            <a:r>
              <a:rPr sz="800" spc="25" dirty="0">
                <a:solidFill>
                  <a:srgbClr val="221915"/>
                </a:solidFill>
                <a:latin typeface="Microsoft Sans Serif"/>
                <a:cs typeface="Microsoft Sans Serif"/>
              </a:rPr>
              <a:t>pruebas</a:t>
            </a:r>
            <a:r>
              <a:rPr sz="800" dirty="0">
                <a:solidFill>
                  <a:srgbClr val="221915"/>
                </a:solidFill>
                <a:latin typeface="Microsoft Sans Serif"/>
                <a:cs typeface="Microsoft Sans Serif"/>
              </a:rPr>
              <a:t> </a:t>
            </a:r>
            <a:r>
              <a:rPr sz="800" spc="-10" dirty="0">
                <a:solidFill>
                  <a:srgbClr val="221915"/>
                </a:solidFill>
                <a:latin typeface="Microsoft Sans Serif"/>
                <a:cs typeface="Microsoft Sans Serif"/>
              </a:rPr>
              <a:t>es</a:t>
            </a:r>
            <a:r>
              <a:rPr sz="800" spc="5"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colocar</a:t>
            </a:r>
            <a:r>
              <a:rPr sz="800" spc="5"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los</a:t>
            </a:r>
            <a:r>
              <a:rPr lang="es-ES" sz="800" spc="15" dirty="0">
                <a:solidFill>
                  <a:srgbClr val="221915"/>
                </a:solidFill>
                <a:latin typeface="Microsoft Sans Serif"/>
                <a:cs typeface="Microsoft Sans Serif"/>
              </a:rPr>
              <a:t> </a:t>
            </a:r>
            <a:r>
              <a:rPr sz="800" spc="25" dirty="0" err="1">
                <a:solidFill>
                  <a:srgbClr val="221915"/>
                </a:solidFill>
                <a:latin typeface="Microsoft Sans Serif"/>
                <a:cs typeface="Microsoft Sans Serif"/>
              </a:rPr>
              <a:t>equipos</a:t>
            </a:r>
            <a:r>
              <a:rPr sz="800" spc="25" dirty="0">
                <a:solidFill>
                  <a:srgbClr val="221915"/>
                </a:solidFill>
                <a:latin typeface="Microsoft Sans Serif"/>
                <a:cs typeface="Microsoft Sans Serif"/>
              </a:rPr>
              <a:t> de </a:t>
            </a:r>
            <a:r>
              <a:rPr sz="800" spc="30" dirty="0">
                <a:solidFill>
                  <a:srgbClr val="221915"/>
                </a:solidFill>
                <a:latin typeface="Microsoft Sans Serif"/>
                <a:cs typeface="Microsoft Sans Serif"/>
              </a:rPr>
              <a:t>conmutación </a:t>
            </a:r>
            <a:r>
              <a:rPr sz="800" spc="5" dirty="0">
                <a:solidFill>
                  <a:srgbClr val="221915"/>
                </a:solidFill>
                <a:latin typeface="Microsoft Sans Serif"/>
                <a:cs typeface="Microsoft Sans Serif"/>
              </a:rPr>
              <a:t>y </a:t>
            </a:r>
            <a:r>
              <a:rPr sz="800" spc="35" dirty="0">
                <a:solidFill>
                  <a:srgbClr val="221915"/>
                </a:solidFill>
                <a:latin typeface="Microsoft Sans Serif"/>
                <a:cs typeface="Microsoft Sans Serif"/>
              </a:rPr>
              <a:t>control </a:t>
            </a:r>
            <a:r>
              <a:rPr sz="800" spc="25" dirty="0">
                <a:solidFill>
                  <a:srgbClr val="221915"/>
                </a:solidFill>
                <a:latin typeface="Microsoft Sans Serif"/>
                <a:cs typeface="Microsoft Sans Serif"/>
              </a:rPr>
              <a:t>en </a:t>
            </a:r>
            <a:r>
              <a:rPr sz="800" spc="20" dirty="0">
                <a:solidFill>
                  <a:srgbClr val="221915"/>
                </a:solidFill>
                <a:latin typeface="Microsoft Sans Serif"/>
                <a:cs typeface="Microsoft Sans Serif"/>
              </a:rPr>
              <a:t>condiciones </a:t>
            </a:r>
            <a:r>
              <a:rPr sz="800" spc="25" dirty="0">
                <a:solidFill>
                  <a:srgbClr val="221915"/>
                </a:solidFill>
                <a:latin typeface="Microsoft Sans Serif"/>
                <a:cs typeface="Microsoft Sans Serif"/>
              </a:rPr>
              <a:t>extremas. </a:t>
            </a:r>
            <a:r>
              <a:rPr sz="800" spc="-20" dirty="0">
                <a:solidFill>
                  <a:srgbClr val="221915"/>
                </a:solidFill>
                <a:latin typeface="Microsoft Sans Serif"/>
                <a:cs typeface="Microsoft Sans Serif"/>
              </a:rPr>
              <a:t>En </a:t>
            </a:r>
            <a:r>
              <a:rPr sz="800" spc="35" dirty="0">
                <a:solidFill>
                  <a:srgbClr val="221915"/>
                </a:solidFill>
                <a:latin typeface="Microsoft Sans Serif"/>
                <a:cs typeface="Microsoft Sans Serif"/>
              </a:rPr>
              <a:t>función </a:t>
            </a:r>
            <a:r>
              <a:rPr sz="800" spc="25" dirty="0">
                <a:solidFill>
                  <a:srgbClr val="221915"/>
                </a:solidFill>
                <a:latin typeface="Microsoft Sans Serif"/>
                <a:cs typeface="Microsoft Sans Serif"/>
              </a:rPr>
              <a:t>del </a:t>
            </a:r>
            <a:r>
              <a:rPr sz="800" spc="20" dirty="0">
                <a:solidFill>
                  <a:srgbClr val="221915"/>
                </a:solidFill>
                <a:latin typeface="Microsoft Sans Serif"/>
                <a:cs typeface="Microsoft Sans Serif"/>
              </a:rPr>
              <a:t>estado </a:t>
            </a:r>
            <a:r>
              <a:rPr sz="800" spc="25" dirty="0">
                <a:solidFill>
                  <a:srgbClr val="221915"/>
                </a:solidFill>
                <a:latin typeface="Microsoft Sans Serif"/>
                <a:cs typeface="Microsoft Sans Serif"/>
              </a:rPr>
              <a:t>de </a:t>
            </a:r>
            <a:r>
              <a:rPr sz="800" spc="15" dirty="0" err="1">
                <a:solidFill>
                  <a:srgbClr val="221915"/>
                </a:solidFill>
                <a:latin typeface="Microsoft Sans Serif"/>
                <a:cs typeface="Microsoft Sans Serif"/>
              </a:rPr>
              <a:t>los</a:t>
            </a:r>
            <a:r>
              <a:rPr lang="es-ES" sz="800" spc="15" dirty="0">
                <a:solidFill>
                  <a:srgbClr val="221915"/>
                </a:solidFill>
                <a:latin typeface="Microsoft Sans Serif"/>
                <a:cs typeface="Microsoft Sans Serif"/>
              </a:rPr>
              <a:t> </a:t>
            </a:r>
            <a:r>
              <a:rPr sz="800" spc="30" dirty="0" err="1">
                <a:solidFill>
                  <a:srgbClr val="221915"/>
                </a:solidFill>
                <a:latin typeface="Microsoft Sans Serif"/>
                <a:cs typeface="Microsoft Sans Serif"/>
              </a:rPr>
              <a:t>componentes</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tras</a:t>
            </a:r>
            <a:r>
              <a:rPr sz="800" spc="-5" dirty="0">
                <a:solidFill>
                  <a:srgbClr val="221915"/>
                </a:solidFill>
                <a:latin typeface="Microsoft Sans Serif"/>
                <a:cs typeface="Microsoft Sans Serif"/>
              </a:rPr>
              <a:t> </a:t>
            </a:r>
            <a:r>
              <a:rPr sz="800" dirty="0">
                <a:solidFill>
                  <a:srgbClr val="221915"/>
                </a:solidFill>
                <a:latin typeface="Microsoft Sans Serif"/>
                <a:cs typeface="Microsoft Sans Serif"/>
              </a:rPr>
              <a:t>las</a:t>
            </a:r>
            <a:r>
              <a:rPr sz="800" spc="-5" dirty="0">
                <a:solidFill>
                  <a:srgbClr val="221915"/>
                </a:solidFill>
                <a:latin typeface="Microsoft Sans Serif"/>
                <a:cs typeface="Microsoft Sans Serif"/>
              </a:rPr>
              <a:t> </a:t>
            </a:r>
            <a:r>
              <a:rPr sz="800" spc="20" dirty="0" err="1">
                <a:solidFill>
                  <a:srgbClr val="221915"/>
                </a:solidFill>
                <a:latin typeface="Microsoft Sans Serif"/>
                <a:cs typeface="Microsoft Sans Serif"/>
              </a:rPr>
              <a:t>pruebas</a:t>
            </a:r>
            <a:r>
              <a:rPr lang="es-AR" sz="800" spc="20"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sz="800" spc="-5" dirty="0">
                <a:solidFill>
                  <a:srgbClr val="221915"/>
                </a:solidFill>
                <a:latin typeface="Microsoft Sans Serif"/>
                <a:cs typeface="Microsoft Sans Serif"/>
              </a:rPr>
              <a:t> </a:t>
            </a:r>
            <a:r>
              <a:rPr sz="800" spc="45" dirty="0">
                <a:solidFill>
                  <a:srgbClr val="221915"/>
                </a:solidFill>
                <a:latin typeface="Microsoft Sans Serif"/>
                <a:cs typeface="Microsoft Sans Serif"/>
              </a:rPr>
              <a:t>norma</a:t>
            </a:r>
            <a:r>
              <a:rPr sz="800" dirty="0">
                <a:solidFill>
                  <a:srgbClr val="221915"/>
                </a:solidFill>
                <a:latin typeface="Microsoft Sans Serif"/>
                <a:cs typeface="Microsoft Sans Serif"/>
              </a:rPr>
              <a:t> </a:t>
            </a:r>
            <a:r>
              <a:rPr sz="800" spc="30" dirty="0">
                <a:solidFill>
                  <a:srgbClr val="221915"/>
                </a:solidFill>
                <a:latin typeface="Microsoft Sans Serif"/>
                <a:cs typeface="Microsoft Sans Serif"/>
              </a:rPr>
              <a:t>define</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dos</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tipos</a:t>
            </a:r>
            <a:r>
              <a:rPr sz="800" spc="-5" dirty="0">
                <a:solidFill>
                  <a:srgbClr val="221915"/>
                </a:solidFill>
                <a:latin typeface="Microsoft Sans Serif"/>
                <a:cs typeface="Microsoft Sans Serif"/>
              </a:rPr>
              <a:t> </a:t>
            </a:r>
            <a:r>
              <a:rPr sz="800" spc="25">
                <a:solidFill>
                  <a:srgbClr val="221915"/>
                </a:solidFill>
                <a:latin typeface="Microsoft Sans Serif"/>
                <a:cs typeface="Microsoft Sans Serif"/>
              </a:rPr>
              <a:t>de</a:t>
            </a:r>
            <a:r>
              <a:rPr sz="800" spc="-5">
                <a:solidFill>
                  <a:srgbClr val="221915"/>
                </a:solidFill>
                <a:latin typeface="Microsoft Sans Serif"/>
                <a:cs typeface="Microsoft Sans Serif"/>
              </a:rPr>
              <a:t> </a:t>
            </a:r>
            <a:r>
              <a:rPr sz="800" spc="25" smtClean="0">
                <a:solidFill>
                  <a:srgbClr val="221915"/>
                </a:solidFill>
                <a:latin typeface="Microsoft Sans Serif"/>
                <a:cs typeface="Microsoft Sans Serif"/>
              </a:rPr>
              <a:t>coordinación</a:t>
            </a:r>
            <a:r>
              <a:rPr lang="es-AR" sz="800" spc="25" dirty="0" smtClean="0">
                <a:solidFill>
                  <a:srgbClr val="221915"/>
                </a:solidFill>
                <a:latin typeface="Microsoft Sans Serif"/>
                <a:cs typeface="Microsoft Sans Serif"/>
              </a:rPr>
              <a:t>: </a:t>
            </a:r>
            <a:endParaRPr sz="800" dirty="0">
              <a:latin typeface="Microsoft Sans Serif"/>
              <a:cs typeface="Microsoft Sans Serif"/>
            </a:endParaRPr>
          </a:p>
          <a:p>
            <a:pPr marL="114300" indent="-102235">
              <a:spcBef>
                <a:spcPts val="190"/>
              </a:spcBef>
              <a:buClr>
                <a:srgbClr val="3DCC58"/>
              </a:buClr>
              <a:buSzPct val="105882"/>
              <a:buChar char="•"/>
              <a:tabLst>
                <a:tab pos="114935" algn="l"/>
              </a:tabLst>
            </a:pPr>
            <a:r>
              <a:rPr sz="850" spc="45">
                <a:solidFill>
                  <a:srgbClr val="221915"/>
                </a:solidFill>
                <a:latin typeface="Microsoft Sans Serif"/>
                <a:cs typeface="Microsoft Sans Serif"/>
              </a:rPr>
              <a:t>tipo</a:t>
            </a:r>
            <a:r>
              <a:rPr sz="850" spc="-45">
                <a:solidFill>
                  <a:srgbClr val="221915"/>
                </a:solidFill>
                <a:latin typeface="Microsoft Sans Serif"/>
                <a:cs typeface="Microsoft Sans Serif"/>
              </a:rPr>
              <a:t> </a:t>
            </a:r>
            <a:r>
              <a:rPr sz="850" smtClean="0">
                <a:solidFill>
                  <a:srgbClr val="221915"/>
                </a:solidFill>
                <a:latin typeface="Microsoft Sans Serif"/>
                <a:cs typeface="Microsoft Sans Serif"/>
              </a:rPr>
              <a:t>1</a:t>
            </a:r>
            <a:r>
              <a:rPr lang="es-AR" sz="850" dirty="0" smtClean="0">
                <a:solidFill>
                  <a:srgbClr val="221915"/>
                </a:solidFill>
                <a:latin typeface="Microsoft Sans Serif"/>
                <a:cs typeface="Microsoft Sans Serif"/>
              </a:rPr>
              <a:t>: </a:t>
            </a:r>
            <a:endParaRPr sz="850" dirty="0">
              <a:latin typeface="Microsoft Sans Serif"/>
              <a:cs typeface="Microsoft Sans Serif"/>
            </a:endParaRPr>
          </a:p>
          <a:p>
            <a:pPr marL="114300">
              <a:spcBef>
                <a:spcPts val="280"/>
              </a:spcBef>
            </a:pPr>
            <a:r>
              <a:rPr sz="850" spc="-35" dirty="0">
                <a:solidFill>
                  <a:srgbClr val="221915"/>
                </a:solidFill>
                <a:latin typeface="Microsoft Sans Serif"/>
                <a:cs typeface="Microsoft Sans Serif"/>
              </a:rPr>
              <a:t>El</a:t>
            </a:r>
            <a:r>
              <a:rPr sz="850" spc="-5" dirty="0">
                <a:solidFill>
                  <a:srgbClr val="221915"/>
                </a:solidFill>
                <a:latin typeface="Microsoft Sans Serif"/>
                <a:cs typeface="Microsoft Sans Serif"/>
              </a:rPr>
              <a:t> </a:t>
            </a:r>
            <a:r>
              <a:rPr sz="850" spc="40" dirty="0">
                <a:solidFill>
                  <a:srgbClr val="221915"/>
                </a:solidFill>
                <a:latin typeface="Microsoft Sans Serif"/>
                <a:cs typeface="Microsoft Sans Serif"/>
              </a:rPr>
              <a:t>deterioro</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del</a:t>
            </a:r>
            <a:r>
              <a:rPr sz="850" dirty="0">
                <a:solidFill>
                  <a:srgbClr val="221915"/>
                </a:solidFill>
                <a:latin typeface="Microsoft Sans Serif"/>
                <a:cs typeface="Microsoft Sans Serif"/>
              </a:rPr>
              <a:t> </a:t>
            </a:r>
            <a:r>
              <a:rPr sz="850" spc="35" dirty="0">
                <a:solidFill>
                  <a:srgbClr val="221915"/>
                </a:solidFill>
                <a:latin typeface="Microsoft Sans Serif"/>
                <a:cs typeface="Microsoft Sans Serif"/>
              </a:rPr>
              <a:t>contactor</a:t>
            </a:r>
            <a:r>
              <a:rPr sz="850" spc="-5"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del</a:t>
            </a:r>
            <a:r>
              <a:rPr sz="850" dirty="0">
                <a:solidFill>
                  <a:srgbClr val="221915"/>
                </a:solidFill>
                <a:latin typeface="Microsoft Sans Serif"/>
                <a:cs typeface="Microsoft Sans Serif"/>
              </a:rPr>
              <a:t> </a:t>
            </a:r>
            <a:r>
              <a:rPr sz="850" spc="25" dirty="0">
                <a:solidFill>
                  <a:srgbClr val="221915"/>
                </a:solidFill>
                <a:latin typeface="Microsoft Sans Serif"/>
                <a:cs typeface="Microsoft Sans Serif"/>
              </a:rPr>
              <a:t>relé</a:t>
            </a:r>
            <a:r>
              <a:rPr sz="850" dirty="0">
                <a:solidFill>
                  <a:srgbClr val="221915"/>
                </a:solidFill>
                <a:latin typeface="Microsoft Sans Serif"/>
                <a:cs typeface="Microsoft Sans Serif"/>
              </a:rPr>
              <a:t> </a:t>
            </a:r>
            <a:r>
              <a:rPr sz="850" spc="-10" dirty="0">
                <a:solidFill>
                  <a:srgbClr val="221915"/>
                </a:solidFill>
                <a:latin typeface="Microsoft Sans Serif"/>
                <a:cs typeface="Microsoft Sans Serif"/>
              </a:rPr>
              <a:t>es</a:t>
            </a:r>
            <a:r>
              <a:rPr sz="850" spc="-5" dirty="0">
                <a:solidFill>
                  <a:srgbClr val="221915"/>
                </a:solidFill>
                <a:latin typeface="Microsoft Sans Serif"/>
                <a:cs typeface="Microsoft Sans Serif"/>
              </a:rPr>
              <a:t> </a:t>
            </a:r>
            <a:r>
              <a:rPr sz="850" spc="20" dirty="0">
                <a:solidFill>
                  <a:srgbClr val="221915"/>
                </a:solidFill>
                <a:latin typeface="Microsoft Sans Serif"/>
                <a:cs typeface="Microsoft Sans Serif"/>
              </a:rPr>
              <a:t>aceptable</a:t>
            </a:r>
            <a:r>
              <a:rPr sz="850" dirty="0">
                <a:solidFill>
                  <a:srgbClr val="221915"/>
                </a:solidFill>
                <a:latin typeface="Microsoft Sans Serif"/>
                <a:cs typeface="Microsoft Sans Serif"/>
              </a:rPr>
              <a:t> </a:t>
            </a:r>
            <a:r>
              <a:rPr sz="850" spc="30" dirty="0">
                <a:solidFill>
                  <a:srgbClr val="221915"/>
                </a:solidFill>
                <a:latin typeface="Microsoft Sans Serif"/>
                <a:cs typeface="Microsoft Sans Serif"/>
              </a:rPr>
              <a:t>bajo</a:t>
            </a:r>
            <a:r>
              <a:rPr sz="850" dirty="0">
                <a:solidFill>
                  <a:srgbClr val="221915"/>
                </a:solidFill>
                <a:latin typeface="Microsoft Sans Serif"/>
                <a:cs typeface="Microsoft Sans Serif"/>
              </a:rPr>
              <a:t> </a:t>
            </a:r>
            <a:r>
              <a:rPr sz="850" spc="20">
                <a:solidFill>
                  <a:srgbClr val="221915"/>
                </a:solidFill>
                <a:latin typeface="Microsoft Sans Serif"/>
                <a:cs typeface="Microsoft Sans Serif"/>
              </a:rPr>
              <a:t>dos</a:t>
            </a:r>
            <a:r>
              <a:rPr sz="850" spc="-5">
                <a:solidFill>
                  <a:srgbClr val="221915"/>
                </a:solidFill>
                <a:latin typeface="Microsoft Sans Serif"/>
                <a:cs typeface="Microsoft Sans Serif"/>
              </a:rPr>
              <a:t> </a:t>
            </a:r>
            <a:r>
              <a:rPr sz="850" spc="15" smtClean="0">
                <a:solidFill>
                  <a:srgbClr val="221915"/>
                </a:solidFill>
                <a:latin typeface="Microsoft Sans Serif"/>
                <a:cs typeface="Microsoft Sans Serif"/>
              </a:rPr>
              <a:t>condiciones</a:t>
            </a:r>
            <a:r>
              <a:rPr lang="es-AR" sz="850" spc="15" dirty="0" smtClean="0">
                <a:solidFill>
                  <a:srgbClr val="221915"/>
                </a:solidFill>
                <a:latin typeface="Microsoft Sans Serif"/>
                <a:cs typeface="Microsoft Sans Serif"/>
              </a:rPr>
              <a:t>: </a:t>
            </a:r>
            <a:endParaRPr sz="850" dirty="0">
              <a:latin typeface="Microsoft Sans Serif"/>
              <a:cs typeface="Microsoft Sans Serif"/>
            </a:endParaRPr>
          </a:p>
          <a:p>
            <a:pPr marL="241300" lvl="1" indent="-114300">
              <a:spcBef>
                <a:spcPts val="229"/>
              </a:spcBef>
              <a:buClr>
                <a:srgbClr val="3DCC58"/>
              </a:buClr>
              <a:buSzPct val="138461"/>
              <a:buChar char="–"/>
              <a:tabLst>
                <a:tab pos="241300" algn="l"/>
              </a:tabLst>
            </a:pPr>
            <a:r>
              <a:rPr sz="650" spc="25" dirty="0">
                <a:solidFill>
                  <a:srgbClr val="221915"/>
                </a:solidFill>
                <a:latin typeface="Microsoft Sans Serif"/>
                <a:cs typeface="Microsoft Sans Serif"/>
              </a:rPr>
              <a:t>No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hay</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peligro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personal</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operativo.</a:t>
            </a:r>
            <a:endParaRPr sz="650" dirty="0">
              <a:latin typeface="Microsoft Sans Serif"/>
              <a:cs typeface="Microsoft Sans Serif"/>
            </a:endParaRPr>
          </a:p>
          <a:p>
            <a:pPr marL="241300" lvl="1" indent="-114300">
              <a:spcBef>
                <a:spcPts val="220"/>
              </a:spcBef>
              <a:buClr>
                <a:srgbClr val="3DCC58"/>
              </a:buClr>
              <a:buSzPct val="120000"/>
              <a:buChar char="–"/>
              <a:tabLst>
                <a:tab pos="241300" algn="l"/>
              </a:tabLst>
            </a:pPr>
            <a:r>
              <a:rPr sz="750" spc="30" dirty="0">
                <a:solidFill>
                  <a:srgbClr val="221915"/>
                </a:solidFill>
                <a:latin typeface="Microsoft Sans Serif"/>
                <a:cs typeface="Microsoft Sans Serif"/>
              </a:rPr>
              <a:t>No</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hay</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peligro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para</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ningún</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componente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que</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no</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sea</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contactor</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relé.</a:t>
            </a:r>
            <a:endParaRPr sz="750" dirty="0">
              <a:latin typeface="Microsoft Sans Serif"/>
              <a:cs typeface="Microsoft Sans Serif"/>
            </a:endParaRPr>
          </a:p>
          <a:p>
            <a:pPr marL="114300" indent="-102235">
              <a:spcBef>
                <a:spcPts val="270"/>
              </a:spcBef>
              <a:buClr>
                <a:srgbClr val="3DCC58"/>
              </a:buClr>
              <a:buSzPct val="105882"/>
              <a:buChar char="•"/>
              <a:tabLst>
                <a:tab pos="114935" algn="l"/>
              </a:tabLst>
            </a:pPr>
            <a:r>
              <a:rPr sz="850" spc="45">
                <a:solidFill>
                  <a:srgbClr val="221915"/>
                </a:solidFill>
                <a:latin typeface="Microsoft Sans Serif"/>
                <a:cs typeface="Microsoft Sans Serif"/>
              </a:rPr>
              <a:t>tipo</a:t>
            </a:r>
            <a:r>
              <a:rPr sz="850" spc="-45">
                <a:solidFill>
                  <a:srgbClr val="221915"/>
                </a:solidFill>
                <a:latin typeface="Microsoft Sans Serif"/>
                <a:cs typeface="Microsoft Sans Serif"/>
              </a:rPr>
              <a:t> </a:t>
            </a:r>
            <a:r>
              <a:rPr sz="850" smtClean="0">
                <a:solidFill>
                  <a:srgbClr val="221915"/>
                </a:solidFill>
                <a:latin typeface="Microsoft Sans Serif"/>
                <a:cs typeface="Microsoft Sans Serif"/>
              </a:rPr>
              <a:t>2</a:t>
            </a:r>
            <a:r>
              <a:rPr lang="es-AR" sz="850" dirty="0" smtClean="0">
                <a:solidFill>
                  <a:srgbClr val="221915"/>
                </a:solidFill>
                <a:latin typeface="Microsoft Sans Serif"/>
                <a:cs typeface="Microsoft Sans Serif"/>
              </a:rPr>
              <a:t>: </a:t>
            </a:r>
            <a:endParaRPr sz="850" dirty="0">
              <a:latin typeface="Microsoft Sans Serif"/>
              <a:cs typeface="Microsoft Sans Serif"/>
            </a:endParaRPr>
          </a:p>
          <a:p>
            <a:pPr marL="114300" marR="625475">
              <a:lnSpc>
                <a:spcPts val="1300"/>
              </a:lnSpc>
              <a:spcBef>
                <a:spcPts val="90"/>
              </a:spcBef>
            </a:pPr>
            <a:r>
              <a:rPr sz="700" dirty="0">
                <a:solidFill>
                  <a:srgbClr val="221915"/>
                </a:solidFill>
                <a:latin typeface="Microsoft Sans Serif"/>
                <a:cs typeface="Microsoft Sans Serif"/>
              </a:rPr>
              <a:t>Sólo</a:t>
            </a:r>
            <a:r>
              <a:rPr sz="700" spc="-5" dirty="0">
                <a:solidFill>
                  <a:srgbClr val="221915"/>
                </a:solidFill>
                <a:latin typeface="Microsoft Sans Serif"/>
                <a:cs typeface="Microsoft Sans Serif"/>
              </a:rPr>
              <a:t> se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permite</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soldadura</a:t>
            </a:r>
            <a:r>
              <a:rP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menor</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contactos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contactor</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arrancador</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contactos</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deben</a:t>
            </a:r>
            <a:r>
              <a:rPr lang="es-ES" sz="700" spc="2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separarse</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fácilmente.</a:t>
            </a:r>
            <a:endParaRPr sz="700" dirty="0">
              <a:latin typeface="Microsoft Sans Serif"/>
              <a:cs typeface="Microsoft Sans Serif"/>
            </a:endParaRPr>
          </a:p>
          <a:p>
            <a:pPr marL="241300" marR="577215" lvl="1" indent="-114300">
              <a:lnSpc>
                <a:spcPts val="1300"/>
              </a:lnSpc>
              <a:buClr>
                <a:srgbClr val="3DCC58"/>
              </a:buClr>
              <a:buSzPct val="150000"/>
              <a:buChar char="–"/>
              <a:tabLst>
                <a:tab pos="241300" algn="l"/>
              </a:tabLst>
            </a:pPr>
            <a:r>
              <a:rPr sz="600" dirty="0">
                <a:solidFill>
                  <a:srgbClr val="221915"/>
                </a:solidFill>
                <a:latin typeface="Microsoft Sans Serif"/>
                <a:cs typeface="Microsoft Sans Serif"/>
              </a:rPr>
              <a:t>Tras las </a:t>
            </a:r>
            <a:r>
              <a:rPr sz="600" spc="20" dirty="0">
                <a:solidFill>
                  <a:srgbClr val="221915"/>
                </a:solidFill>
                <a:latin typeface="Microsoft Sans Serif"/>
                <a:cs typeface="Microsoft Sans Serif"/>
              </a:rPr>
              <a:t>pruebas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coordinación</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30" dirty="0" err="1">
                <a:solidFill>
                  <a:srgbClr val="221915"/>
                </a:solidFill>
                <a:latin typeface="Microsoft Sans Serif"/>
                <a:cs typeface="Microsoft Sans Serif"/>
              </a:rPr>
              <a:t>tipo</a:t>
            </a:r>
            <a:r>
              <a:rPr sz="600" dirty="0">
                <a:solidFill>
                  <a:srgbClr val="221915"/>
                </a:solidFill>
                <a:latin typeface="Microsoft Sans Serif"/>
                <a:cs typeface="Microsoft Sans Serif"/>
              </a:rPr>
              <a:t> 2</a:t>
            </a:r>
            <a:r>
              <a:rPr lang="es-AR" sz="600" dirty="0">
                <a:solidFill>
                  <a:srgbClr val="221915"/>
                </a:solidFill>
                <a:latin typeface="Microsoft Sans Serif"/>
                <a:cs typeface="Microsoft Sans Serif"/>
              </a:rPr>
              <a:t>, </a:t>
            </a:r>
            <a:r>
              <a:rPr sz="600" dirty="0">
                <a:solidFill>
                  <a:srgbClr val="221915"/>
                </a:solidFill>
                <a:latin typeface="Microsoft Sans Serif"/>
                <a:cs typeface="Microsoft Sans Serif"/>
              </a:rPr>
              <a:t>las</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funciones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los</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aparatos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conmutación</a:t>
            </a:r>
            <a:r>
              <a:rPr sz="600"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control</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deben</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estar</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r>
              <a:rPr sz="60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pleno</a:t>
            </a:r>
            <a:r>
              <a:rPr lang="es-ES" sz="600" spc="20"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funcionamiento</a:t>
            </a:r>
            <a:r>
              <a:rPr sz="600" spc="25" dirty="0">
                <a:solidFill>
                  <a:srgbClr val="221915"/>
                </a:solidFill>
                <a:latin typeface="Microsoft Sans Serif"/>
                <a:cs typeface="Microsoft Sans Serif"/>
              </a:rPr>
              <a:t>.</a:t>
            </a:r>
            <a:endParaRPr sz="600" dirty="0">
              <a:latin typeface="Microsoft Sans Serif"/>
              <a:cs typeface="Microsoft Sans Serif"/>
            </a:endParaRPr>
          </a:p>
          <a:p>
            <a:pPr>
              <a:lnSpc>
                <a:spcPct val="100000"/>
              </a:lnSpc>
            </a:pPr>
            <a:endParaRPr sz="800" dirty="0">
              <a:latin typeface="Microsoft Sans Serif"/>
              <a:cs typeface="Microsoft Sans Serif"/>
            </a:endParaRPr>
          </a:p>
          <a:p>
            <a:pPr marL="12700">
              <a:spcBef>
                <a:spcPts val="580"/>
              </a:spcBef>
            </a:pPr>
            <a:r>
              <a:rPr sz="850" spc="-15" dirty="0">
                <a:solidFill>
                  <a:srgbClr val="221915"/>
                </a:solidFill>
                <a:latin typeface="Microsoft Sans Serif"/>
                <a:cs typeface="Microsoft Sans Serif"/>
              </a:rPr>
              <a:t>¿Qué</a:t>
            </a:r>
            <a:r>
              <a:rPr sz="850" spc="-10" dirty="0">
                <a:solidFill>
                  <a:srgbClr val="221915"/>
                </a:solidFill>
                <a:latin typeface="Microsoft Sans Serif"/>
                <a:cs typeface="Microsoft Sans Serif"/>
              </a:rPr>
              <a:t> </a:t>
            </a:r>
            <a:r>
              <a:rPr sz="850" spc="45" dirty="0">
                <a:solidFill>
                  <a:srgbClr val="221915"/>
                </a:solidFill>
                <a:latin typeface="Microsoft Sans Serif"/>
                <a:cs typeface="Microsoft Sans Serif"/>
              </a:rPr>
              <a:t>tipo</a:t>
            </a:r>
            <a:r>
              <a:rPr sz="850" spc="-10"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spc="-10" dirty="0">
                <a:solidFill>
                  <a:srgbClr val="221915"/>
                </a:solidFill>
                <a:latin typeface="Microsoft Sans Serif"/>
                <a:cs typeface="Microsoft Sans Serif"/>
              </a:rPr>
              <a:t> </a:t>
            </a:r>
            <a:r>
              <a:rPr sz="850" spc="30" dirty="0">
                <a:solidFill>
                  <a:srgbClr val="221915"/>
                </a:solidFill>
                <a:latin typeface="Microsoft Sans Serif"/>
                <a:cs typeface="Microsoft Sans Serif"/>
              </a:rPr>
              <a:t>coordinación</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se </a:t>
            </a:r>
            <a:r>
              <a:rPr sz="850" dirty="0">
                <a:solidFill>
                  <a:srgbClr val="221915"/>
                </a:solidFill>
                <a:latin typeface="Microsoft Sans Serif"/>
                <a:cs typeface="Microsoft Sans Serif"/>
              </a:rPr>
              <a:t>necesita?</a:t>
            </a:r>
            <a:endParaRPr sz="850" dirty="0">
              <a:latin typeface="Microsoft Sans Serif"/>
              <a:cs typeface="Microsoft Sans Serif"/>
            </a:endParaRPr>
          </a:p>
          <a:p>
            <a:pPr marL="12700">
              <a:spcBef>
                <a:spcPts val="380"/>
              </a:spcBef>
            </a:pPr>
            <a:r>
              <a:rPr sz="750" spc="-15" dirty="0">
                <a:solidFill>
                  <a:srgbClr val="221915"/>
                </a:solidFill>
                <a:latin typeface="Microsoft Sans Serif"/>
                <a:cs typeface="Microsoft Sans Serif"/>
              </a:rPr>
              <a:t>La</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selección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tipo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coordinación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depende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las </a:t>
            </a:r>
            <a:r>
              <a:rPr sz="750" spc="15" dirty="0">
                <a:solidFill>
                  <a:srgbClr val="221915"/>
                </a:solidFill>
                <a:latin typeface="Microsoft Sans Serif"/>
                <a:cs typeface="Microsoft Sans Serif"/>
              </a:rPr>
              <a:t>condiciones</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operativas</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encontradas.</a:t>
            </a:r>
            <a:endParaRPr sz="750" dirty="0">
              <a:latin typeface="Microsoft Sans Serif"/>
              <a:cs typeface="Microsoft Sans Serif"/>
            </a:endParaRPr>
          </a:p>
        </p:txBody>
      </p:sp>
      <p:sp>
        <p:nvSpPr>
          <p:cNvPr id="5" name="object 5"/>
          <p:cNvSpPr txBox="1"/>
          <p:nvPr/>
        </p:nvSpPr>
        <p:spPr>
          <a:xfrm>
            <a:off x="5621528" y="6777151"/>
            <a:ext cx="5276215" cy="1535036"/>
          </a:xfrm>
          <a:prstGeom prst="rect">
            <a:avLst/>
          </a:prstGeom>
          <a:solidFill>
            <a:srgbClr val="ECECED"/>
          </a:solidFill>
        </p:spPr>
        <p:txBody>
          <a:bodyPr vert="horz" wrap="square" lIns="0" tIns="74930" rIns="0" bIns="0" rtlCol="0">
            <a:spAutoFit/>
          </a:bodyPr>
          <a:lstStyle/>
          <a:p>
            <a:pPr marL="114300">
              <a:spcBef>
                <a:spcPts val="590"/>
              </a:spcBef>
            </a:pPr>
            <a:r>
              <a:rPr sz="750" spc="-35"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objetivo</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es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conseguir</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mejor</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equilibrio</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entre</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las</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necesidades</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del</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usuario</a:t>
            </a:r>
            <a:r>
              <a:rPr sz="750" spc="5" dirty="0">
                <a:solidFill>
                  <a:srgbClr val="221915"/>
                </a:solidFill>
                <a:latin typeface="Microsoft Sans Serif"/>
                <a:cs typeface="Microsoft Sans Serif"/>
              </a:rPr>
              <a:t> y</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coste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instalación.</a:t>
            </a:r>
            <a:endParaRPr sz="750" dirty="0">
              <a:latin typeface="Microsoft Sans Serif"/>
              <a:cs typeface="Microsoft Sans Serif"/>
            </a:endParaRPr>
          </a:p>
          <a:p>
            <a:pPr marL="215900" indent="-102235">
              <a:spcBef>
                <a:spcPts val="430"/>
              </a:spcBef>
              <a:buClr>
                <a:srgbClr val="3DCC58"/>
              </a:buClr>
              <a:buSzPct val="105882"/>
              <a:buChar char="•"/>
              <a:tabLst>
                <a:tab pos="216535" algn="l"/>
              </a:tabLst>
            </a:pPr>
            <a:r>
              <a:rPr sz="850" spc="45">
                <a:solidFill>
                  <a:srgbClr val="221915"/>
                </a:solidFill>
                <a:latin typeface="Microsoft Sans Serif"/>
                <a:cs typeface="Microsoft Sans Serif"/>
              </a:rPr>
              <a:t>tipo</a:t>
            </a:r>
            <a:r>
              <a:rPr sz="850" spc="-45">
                <a:solidFill>
                  <a:srgbClr val="221915"/>
                </a:solidFill>
                <a:latin typeface="Microsoft Sans Serif"/>
                <a:cs typeface="Microsoft Sans Serif"/>
              </a:rPr>
              <a:t> </a:t>
            </a:r>
            <a:r>
              <a:rPr sz="850" smtClean="0">
                <a:solidFill>
                  <a:srgbClr val="221915"/>
                </a:solidFill>
                <a:latin typeface="Microsoft Sans Serif"/>
                <a:cs typeface="Microsoft Sans Serif"/>
              </a:rPr>
              <a:t>1</a:t>
            </a:r>
            <a:r>
              <a:rPr lang="es-AR" sz="850" dirty="0" smtClean="0">
                <a:solidFill>
                  <a:srgbClr val="221915"/>
                </a:solidFill>
                <a:latin typeface="Microsoft Sans Serif"/>
                <a:cs typeface="Microsoft Sans Serif"/>
              </a:rPr>
              <a:t>: </a:t>
            </a:r>
            <a:endParaRPr sz="850" dirty="0">
              <a:latin typeface="Microsoft Sans Serif"/>
              <a:cs typeface="Microsoft Sans Serif"/>
            </a:endParaRPr>
          </a:p>
          <a:p>
            <a:pPr marL="342900" lvl="1" indent="-114300">
              <a:spcBef>
                <a:spcPts val="229"/>
              </a:spcBef>
              <a:buClr>
                <a:srgbClr val="3DCC58"/>
              </a:buClr>
              <a:buSzPct val="138461"/>
              <a:buChar char="–"/>
              <a:tabLst>
                <a:tab pos="342900" algn="l"/>
              </a:tabLst>
            </a:pPr>
            <a:r>
              <a:rPr sz="650" spc="10" dirty="0">
                <a:solidFill>
                  <a:srgbClr val="221915"/>
                </a:solidFill>
                <a:latin typeface="Microsoft Sans Serif"/>
                <a:cs typeface="Microsoft Sans Serif"/>
              </a:rPr>
              <a:t>servicio</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calificado</a:t>
            </a:r>
            <a:endParaRPr sz="650" dirty="0">
              <a:latin typeface="Microsoft Sans Serif"/>
              <a:cs typeface="Microsoft Sans Serif"/>
            </a:endParaRPr>
          </a:p>
          <a:p>
            <a:pPr marL="342900" lvl="1" indent="-114300">
              <a:spcBef>
                <a:spcPts val="220"/>
              </a:spcBef>
              <a:buClr>
                <a:srgbClr val="3DCC58"/>
              </a:buClr>
              <a:buSzPct val="105882"/>
              <a:buChar char="–"/>
              <a:tabLst>
                <a:tab pos="342900" algn="l"/>
              </a:tabLst>
            </a:pPr>
            <a:r>
              <a:rPr sz="850" spc="10" dirty="0">
                <a:solidFill>
                  <a:srgbClr val="221915"/>
                </a:solidFill>
                <a:latin typeface="Microsoft Sans Serif"/>
                <a:cs typeface="Microsoft Sans Serif"/>
              </a:rPr>
              <a:t>Bajo</a:t>
            </a:r>
            <a:r>
              <a:rPr sz="850" spc="-10" dirty="0">
                <a:solidFill>
                  <a:srgbClr val="221915"/>
                </a:solidFill>
                <a:latin typeface="Microsoft Sans Serif"/>
                <a:cs typeface="Microsoft Sans Serif"/>
              </a:rPr>
              <a:t> </a:t>
            </a:r>
            <a:r>
              <a:rPr sz="850" spc="20" dirty="0">
                <a:solidFill>
                  <a:srgbClr val="221915"/>
                </a:solidFill>
                <a:latin typeface="Microsoft Sans Serif"/>
                <a:cs typeface="Microsoft Sans Serif"/>
              </a:rPr>
              <a:t>costo</a:t>
            </a:r>
            <a:r>
              <a:rPr sz="850" spc="-10"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spc="-5" dirty="0">
                <a:solidFill>
                  <a:srgbClr val="221915"/>
                </a:solidFill>
                <a:latin typeface="Microsoft Sans Serif"/>
                <a:cs typeface="Microsoft Sans Serif"/>
              </a:rPr>
              <a:t> </a:t>
            </a:r>
            <a:r>
              <a:rPr sz="850" spc="35" dirty="0">
                <a:solidFill>
                  <a:srgbClr val="221915"/>
                </a:solidFill>
                <a:latin typeface="Microsoft Sans Serif"/>
                <a:cs typeface="Microsoft Sans Serif"/>
              </a:rPr>
              <a:t>aparamenta</a:t>
            </a:r>
            <a:r>
              <a:rPr sz="850" spc="-10"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spc="-5" dirty="0">
                <a:solidFill>
                  <a:srgbClr val="221915"/>
                </a:solidFill>
                <a:latin typeface="Microsoft Sans Serif"/>
                <a:cs typeface="Microsoft Sans Serif"/>
              </a:rPr>
              <a:t> </a:t>
            </a:r>
            <a:r>
              <a:rPr sz="850" spc="30" dirty="0">
                <a:solidFill>
                  <a:srgbClr val="221915"/>
                </a:solidFill>
                <a:latin typeface="Microsoft Sans Serif"/>
                <a:cs typeface="Microsoft Sans Serif"/>
              </a:rPr>
              <a:t>control.</a:t>
            </a:r>
            <a:endParaRPr sz="850" dirty="0">
              <a:latin typeface="Microsoft Sans Serif"/>
              <a:cs typeface="Microsoft Sans Serif"/>
            </a:endParaRPr>
          </a:p>
          <a:p>
            <a:pPr marL="342900" marR="551815" lvl="1" indent="-114300">
              <a:lnSpc>
                <a:spcPts val="1300"/>
              </a:lnSpc>
              <a:spcBef>
                <a:spcPts val="80"/>
              </a:spcBef>
              <a:buClr>
                <a:srgbClr val="3DCC58"/>
              </a:buClr>
              <a:buSzPct val="138461"/>
              <a:buChar char="–"/>
              <a:tabLst>
                <a:tab pos="342900" algn="l"/>
              </a:tabLst>
            </a:pP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continuidad</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servicio</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no</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es</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imperativa</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puede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garantizarse</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simplemente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reemplazando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cajón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45" dirty="0">
                <a:solidFill>
                  <a:srgbClr val="221915"/>
                </a:solidFill>
                <a:latin typeface="Microsoft Sans Serif"/>
                <a:cs typeface="Microsoft Sans Serif"/>
              </a:rPr>
              <a:t>motor</a:t>
            </a:r>
            <a:r>
              <a:rPr lang="es-ES" sz="650" spc="4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defectuoso</a:t>
            </a:r>
            <a:r>
              <a:rPr sz="650" spc="15" dirty="0">
                <a:solidFill>
                  <a:srgbClr val="221915"/>
                </a:solidFill>
                <a:latin typeface="Microsoft Sans Serif"/>
                <a:cs typeface="Microsoft Sans Serif"/>
              </a:rPr>
              <a:t>.</a:t>
            </a:r>
            <a:endParaRPr sz="650" dirty="0">
              <a:latin typeface="Microsoft Sans Serif"/>
              <a:cs typeface="Microsoft Sans Serif"/>
            </a:endParaRPr>
          </a:p>
          <a:p>
            <a:pPr marL="215900" indent="-102235">
              <a:spcBef>
                <a:spcPts val="190"/>
              </a:spcBef>
              <a:buClr>
                <a:srgbClr val="3DCC58"/>
              </a:buClr>
              <a:buSzPct val="105882"/>
              <a:buChar char="•"/>
              <a:tabLst>
                <a:tab pos="216535" algn="l"/>
              </a:tabLst>
            </a:pPr>
            <a:r>
              <a:rPr sz="850" spc="45">
                <a:solidFill>
                  <a:srgbClr val="221915"/>
                </a:solidFill>
                <a:latin typeface="Microsoft Sans Serif"/>
                <a:cs typeface="Microsoft Sans Serif"/>
              </a:rPr>
              <a:t>tipo</a:t>
            </a:r>
            <a:r>
              <a:rPr sz="850" spc="-45">
                <a:solidFill>
                  <a:srgbClr val="221915"/>
                </a:solidFill>
                <a:latin typeface="Microsoft Sans Serif"/>
                <a:cs typeface="Microsoft Sans Serif"/>
              </a:rPr>
              <a:t> </a:t>
            </a:r>
            <a:r>
              <a:rPr sz="850" smtClean="0">
                <a:solidFill>
                  <a:srgbClr val="221915"/>
                </a:solidFill>
                <a:latin typeface="Microsoft Sans Serif"/>
                <a:cs typeface="Microsoft Sans Serif"/>
              </a:rPr>
              <a:t>2</a:t>
            </a:r>
            <a:r>
              <a:rPr lang="es-AR" sz="850" dirty="0" smtClean="0">
                <a:solidFill>
                  <a:srgbClr val="221915"/>
                </a:solidFill>
                <a:latin typeface="Microsoft Sans Serif"/>
                <a:cs typeface="Microsoft Sans Serif"/>
              </a:rPr>
              <a:t>: </a:t>
            </a:r>
            <a:endParaRPr sz="850" dirty="0">
              <a:latin typeface="Microsoft Sans Serif"/>
              <a:cs typeface="Microsoft Sans Serif"/>
            </a:endParaRPr>
          </a:p>
          <a:p>
            <a:pPr marL="342900" lvl="1" indent="-114300">
              <a:spcBef>
                <a:spcPts val="225"/>
              </a:spcBef>
              <a:buClr>
                <a:srgbClr val="3DCC58"/>
              </a:buClr>
              <a:buSzPct val="138461"/>
              <a:buChar char="–"/>
              <a:tabLst>
                <a:tab pos="342900" algn="l"/>
              </a:tabLst>
            </a:pP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continuidad</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servicio</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es </a:t>
            </a:r>
            <a:r>
              <a:rPr sz="650" spc="20" dirty="0">
                <a:solidFill>
                  <a:srgbClr val="221915"/>
                </a:solidFill>
                <a:latin typeface="Microsoft Sans Serif"/>
                <a:cs typeface="Microsoft Sans Serif"/>
              </a:rPr>
              <a:t>imperativa.</a:t>
            </a:r>
            <a:endParaRPr sz="650" dirty="0">
              <a:latin typeface="Microsoft Sans Serif"/>
              <a:cs typeface="Microsoft Sans Serif"/>
            </a:endParaRPr>
          </a:p>
          <a:p>
            <a:pPr marL="342900" lvl="1" indent="-114300">
              <a:spcBef>
                <a:spcPts val="220"/>
              </a:spcBef>
              <a:buClr>
                <a:srgbClr val="3DCC58"/>
              </a:buClr>
              <a:buSzPct val="138461"/>
              <a:buChar char="–"/>
              <a:tabLst>
                <a:tab pos="342900" algn="l"/>
              </a:tabLst>
            </a:pPr>
            <a:r>
              <a:rPr sz="650" spc="10" dirty="0">
                <a:solidFill>
                  <a:srgbClr val="221915"/>
                </a:solidFill>
                <a:latin typeface="Microsoft Sans Serif"/>
                <a:cs typeface="Microsoft Sans Serif"/>
              </a:rPr>
              <a:t>servicio</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limitado</a:t>
            </a:r>
            <a:endParaRPr sz="650" dirty="0">
              <a:latin typeface="Microsoft Sans Serif"/>
              <a:cs typeface="Microsoft Sans Serif"/>
            </a:endParaRPr>
          </a:p>
          <a:p>
            <a:pPr marL="342900" lvl="1" indent="-114300">
              <a:spcBef>
                <a:spcPts val="220"/>
              </a:spcBef>
              <a:buClr>
                <a:srgbClr val="3DCC58"/>
              </a:buClr>
              <a:buSzPct val="138461"/>
              <a:buChar char="–"/>
              <a:tabLst>
                <a:tab pos="342900" algn="l"/>
              </a:tabLst>
            </a:pPr>
            <a:r>
              <a:rPr sz="650" spc="10" dirty="0">
                <a:solidFill>
                  <a:srgbClr val="221915"/>
                </a:solidFill>
                <a:latin typeface="Microsoft Sans Serif"/>
                <a:cs typeface="Microsoft Sans Serif"/>
              </a:rPr>
              <a:t>especificaciones</a:t>
            </a:r>
            <a:r>
              <a:rPr sz="650" spc="-15"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estipulan</a:t>
            </a:r>
            <a:r>
              <a:rPr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10" dirty="0">
                <a:solidFill>
                  <a:srgbClr val="221915"/>
                </a:solidFill>
                <a:latin typeface="Microsoft Sans Serif"/>
                <a:cs typeface="Microsoft Sans Serif"/>
              </a:rPr>
              <a:t> </a:t>
            </a:r>
            <a:r>
              <a:rPr sz="650" spc="35" dirty="0">
                <a:solidFill>
                  <a:srgbClr val="221915"/>
                </a:solidFill>
                <a:latin typeface="Microsoft Sans Serif"/>
                <a:cs typeface="Microsoft Sans Serif"/>
              </a:rPr>
              <a:t>tipo</a:t>
            </a:r>
            <a:r>
              <a:rPr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2</a:t>
            </a:r>
            <a:endParaRPr sz="650" dirty="0">
              <a:latin typeface="Microsoft Sans Serif"/>
              <a:cs typeface="Microsoft Sans Serif"/>
            </a:endParaRPr>
          </a:p>
        </p:txBody>
      </p:sp>
      <p:sp>
        <p:nvSpPr>
          <p:cNvPr id="6" name="object 6"/>
          <p:cNvSpPr txBox="1"/>
          <p:nvPr/>
        </p:nvSpPr>
        <p:spPr>
          <a:xfrm>
            <a:off x="10536556" y="9478601"/>
            <a:ext cx="1743710" cy="151323"/>
          </a:xfrm>
          <a:prstGeom prst="rect">
            <a:avLst/>
          </a:prstGeom>
        </p:spPr>
        <p:txBody>
          <a:bodyPr vert="horz" wrap="square" lIns="0" tIns="12700" rIns="0" bIns="0" rtlCol="0">
            <a:spAutoFit/>
          </a:bodyPr>
          <a:lstStyle/>
          <a:p>
            <a:pPr marL="12700">
              <a:spcBef>
                <a:spcPts val="100"/>
              </a:spcBef>
              <a:tabLst>
                <a:tab pos="1599565"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47</a:t>
            </a:r>
            <a:endParaRPr sz="900">
              <a:latin typeface="Microsoft Sans Serif"/>
              <a:cs typeface="Microsoft Sans Serif"/>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70384" y="7447127"/>
            <a:ext cx="664210" cy="828040"/>
          </a:xfrm>
          <a:custGeom>
            <a:avLst/>
            <a:gdLst/>
            <a:ahLst/>
            <a:cxnLst/>
            <a:rect l="l" t="t" r="r" b="b"/>
            <a:pathLst>
              <a:path w="664210" h="828040">
                <a:moveTo>
                  <a:pt x="663702" y="0"/>
                </a:moveTo>
                <a:lnTo>
                  <a:pt x="0" y="0"/>
                </a:lnTo>
                <a:lnTo>
                  <a:pt x="0" y="827595"/>
                </a:lnTo>
                <a:lnTo>
                  <a:pt x="663702" y="827595"/>
                </a:lnTo>
                <a:lnTo>
                  <a:pt x="663702" y="0"/>
                </a:lnTo>
                <a:close/>
              </a:path>
            </a:pathLst>
          </a:custGeom>
          <a:solidFill>
            <a:srgbClr val="DCDDDD"/>
          </a:solidFill>
        </p:spPr>
        <p:txBody>
          <a:bodyPr wrap="square" lIns="0" tIns="0" rIns="0" bIns="0" rtlCol="0"/>
          <a:lstStyle/>
          <a:p>
            <a:endParaRPr/>
          </a:p>
        </p:txBody>
      </p:sp>
      <p:sp>
        <p:nvSpPr>
          <p:cNvPr id="3" name="object 3"/>
          <p:cNvSpPr/>
          <p:nvPr/>
        </p:nvSpPr>
        <p:spPr>
          <a:xfrm>
            <a:off x="7339562" y="7446440"/>
            <a:ext cx="659765" cy="828040"/>
          </a:xfrm>
          <a:custGeom>
            <a:avLst/>
            <a:gdLst/>
            <a:ahLst/>
            <a:cxnLst/>
            <a:rect l="l" t="t" r="r" b="b"/>
            <a:pathLst>
              <a:path w="659764" h="828040">
                <a:moveTo>
                  <a:pt x="659688" y="0"/>
                </a:moveTo>
                <a:lnTo>
                  <a:pt x="0" y="1003"/>
                </a:lnTo>
                <a:lnTo>
                  <a:pt x="0" y="827595"/>
                </a:lnTo>
                <a:lnTo>
                  <a:pt x="659688" y="827138"/>
                </a:lnTo>
                <a:lnTo>
                  <a:pt x="659688" y="0"/>
                </a:lnTo>
                <a:close/>
              </a:path>
            </a:pathLst>
          </a:custGeom>
          <a:solidFill>
            <a:srgbClr val="DCDDDD"/>
          </a:solidFill>
        </p:spPr>
        <p:txBody>
          <a:bodyPr wrap="square" lIns="0" tIns="0" rIns="0" bIns="0" rtlCol="0"/>
          <a:lstStyle/>
          <a:p>
            <a:endParaRPr/>
          </a:p>
        </p:txBody>
      </p:sp>
      <p:sp>
        <p:nvSpPr>
          <p:cNvPr id="4" name="object 4"/>
          <p:cNvSpPr/>
          <p:nvPr/>
        </p:nvSpPr>
        <p:spPr>
          <a:xfrm>
            <a:off x="9713294" y="7448492"/>
            <a:ext cx="737235" cy="828040"/>
          </a:xfrm>
          <a:custGeom>
            <a:avLst/>
            <a:gdLst/>
            <a:ahLst/>
            <a:cxnLst/>
            <a:rect l="l" t="t" r="r" b="b"/>
            <a:pathLst>
              <a:path w="737235" h="828040">
                <a:moveTo>
                  <a:pt x="736790" y="0"/>
                </a:moveTo>
                <a:lnTo>
                  <a:pt x="0" y="990"/>
                </a:lnTo>
                <a:lnTo>
                  <a:pt x="0" y="827595"/>
                </a:lnTo>
                <a:lnTo>
                  <a:pt x="736790" y="826604"/>
                </a:lnTo>
                <a:lnTo>
                  <a:pt x="736790" y="0"/>
                </a:lnTo>
                <a:close/>
              </a:path>
            </a:pathLst>
          </a:custGeom>
          <a:solidFill>
            <a:srgbClr val="DCDDDD"/>
          </a:solidFill>
        </p:spPr>
        <p:txBody>
          <a:bodyPr wrap="square" lIns="0" tIns="0" rIns="0" bIns="0" rtlCol="0"/>
          <a:lstStyle/>
          <a:p>
            <a:endParaRPr/>
          </a:p>
        </p:txBody>
      </p:sp>
      <p:sp>
        <p:nvSpPr>
          <p:cNvPr id="5" name="object 5"/>
          <p:cNvSpPr/>
          <p:nvPr/>
        </p:nvSpPr>
        <p:spPr>
          <a:xfrm>
            <a:off x="9105680" y="6205913"/>
            <a:ext cx="1338580" cy="928369"/>
          </a:xfrm>
          <a:custGeom>
            <a:avLst/>
            <a:gdLst/>
            <a:ahLst/>
            <a:cxnLst/>
            <a:rect l="l" t="t" r="r" b="b"/>
            <a:pathLst>
              <a:path w="1338579" h="928370">
                <a:moveTo>
                  <a:pt x="1337500" y="0"/>
                </a:moveTo>
                <a:lnTo>
                  <a:pt x="139763" y="0"/>
                </a:lnTo>
                <a:lnTo>
                  <a:pt x="0" y="927379"/>
                </a:lnTo>
                <a:lnTo>
                  <a:pt x="1338211" y="928154"/>
                </a:lnTo>
                <a:lnTo>
                  <a:pt x="1337500" y="0"/>
                </a:lnTo>
                <a:close/>
              </a:path>
            </a:pathLst>
          </a:custGeom>
          <a:solidFill>
            <a:srgbClr val="E6E6E7"/>
          </a:solidFill>
        </p:spPr>
        <p:txBody>
          <a:bodyPr wrap="square" lIns="0" tIns="0" rIns="0" bIns="0" rtlCol="0"/>
          <a:lstStyle/>
          <a:p>
            <a:endParaRPr/>
          </a:p>
        </p:txBody>
      </p:sp>
      <p:sp>
        <p:nvSpPr>
          <p:cNvPr id="6" name="object 6"/>
          <p:cNvSpPr/>
          <p:nvPr/>
        </p:nvSpPr>
        <p:spPr>
          <a:xfrm>
            <a:off x="7272147" y="5025682"/>
            <a:ext cx="2330450" cy="896619"/>
          </a:xfrm>
          <a:custGeom>
            <a:avLst/>
            <a:gdLst/>
            <a:ahLst/>
            <a:cxnLst/>
            <a:rect l="l" t="t" r="r" b="b"/>
            <a:pathLst>
              <a:path w="2330450" h="896620">
                <a:moveTo>
                  <a:pt x="2330119" y="0"/>
                </a:moveTo>
                <a:lnTo>
                  <a:pt x="0" y="0"/>
                </a:lnTo>
                <a:lnTo>
                  <a:pt x="0" y="896378"/>
                </a:lnTo>
                <a:lnTo>
                  <a:pt x="2330119" y="896378"/>
                </a:lnTo>
                <a:lnTo>
                  <a:pt x="2330119" y="0"/>
                </a:lnTo>
                <a:close/>
              </a:path>
            </a:pathLst>
          </a:custGeom>
          <a:solidFill>
            <a:srgbClr val="C9CACA"/>
          </a:solidFill>
        </p:spPr>
        <p:txBody>
          <a:bodyPr wrap="square" lIns="0" tIns="0" rIns="0" bIns="0" rtlCol="0"/>
          <a:lstStyle/>
          <a:p>
            <a:endParaRPr/>
          </a:p>
        </p:txBody>
      </p:sp>
      <p:sp>
        <p:nvSpPr>
          <p:cNvPr id="7" name="object 7"/>
          <p:cNvSpPr/>
          <p:nvPr/>
        </p:nvSpPr>
        <p:spPr>
          <a:xfrm>
            <a:off x="8412605" y="7447120"/>
            <a:ext cx="1204595" cy="1095375"/>
          </a:xfrm>
          <a:custGeom>
            <a:avLst/>
            <a:gdLst/>
            <a:ahLst/>
            <a:cxnLst/>
            <a:rect l="l" t="t" r="r" b="b"/>
            <a:pathLst>
              <a:path w="1204595" h="1095375">
                <a:moveTo>
                  <a:pt x="1204175" y="0"/>
                </a:moveTo>
                <a:lnTo>
                  <a:pt x="0" y="673"/>
                </a:lnTo>
                <a:lnTo>
                  <a:pt x="0" y="1094778"/>
                </a:lnTo>
                <a:lnTo>
                  <a:pt x="1204175" y="1094105"/>
                </a:lnTo>
                <a:lnTo>
                  <a:pt x="1204175" y="0"/>
                </a:lnTo>
                <a:close/>
              </a:path>
            </a:pathLst>
          </a:custGeom>
          <a:solidFill>
            <a:srgbClr val="DCDDDD"/>
          </a:solidFill>
        </p:spPr>
        <p:txBody>
          <a:bodyPr wrap="square" lIns="0" tIns="0" rIns="0" bIns="0" rtlCol="0"/>
          <a:lstStyle/>
          <a:p>
            <a:endParaRPr/>
          </a:p>
        </p:txBody>
      </p:sp>
      <p:sp>
        <p:nvSpPr>
          <p:cNvPr id="8" name="object 8"/>
          <p:cNvSpPr/>
          <p:nvPr/>
        </p:nvSpPr>
        <p:spPr>
          <a:xfrm>
            <a:off x="6509385" y="7447127"/>
            <a:ext cx="749300" cy="828040"/>
          </a:xfrm>
          <a:custGeom>
            <a:avLst/>
            <a:gdLst/>
            <a:ahLst/>
            <a:cxnLst/>
            <a:rect l="l" t="t" r="r" b="b"/>
            <a:pathLst>
              <a:path w="749300" h="828040">
                <a:moveTo>
                  <a:pt x="749211" y="0"/>
                </a:moveTo>
                <a:lnTo>
                  <a:pt x="0" y="0"/>
                </a:lnTo>
                <a:lnTo>
                  <a:pt x="0" y="827595"/>
                </a:lnTo>
                <a:lnTo>
                  <a:pt x="749211" y="827595"/>
                </a:lnTo>
                <a:lnTo>
                  <a:pt x="749211" y="0"/>
                </a:lnTo>
                <a:close/>
              </a:path>
            </a:pathLst>
          </a:custGeom>
          <a:solidFill>
            <a:srgbClr val="DCDDDD"/>
          </a:solidFill>
        </p:spPr>
        <p:txBody>
          <a:bodyPr wrap="square" lIns="0" tIns="0" rIns="0" bIns="0" rtlCol="0"/>
          <a:lstStyle/>
          <a:p>
            <a:endParaRPr/>
          </a:p>
        </p:txBody>
      </p:sp>
      <p:sp>
        <p:nvSpPr>
          <p:cNvPr id="9" name="object 9"/>
          <p:cNvSpPr/>
          <p:nvPr/>
        </p:nvSpPr>
        <p:spPr>
          <a:xfrm>
            <a:off x="6127305" y="5025682"/>
            <a:ext cx="1003300" cy="896619"/>
          </a:xfrm>
          <a:custGeom>
            <a:avLst/>
            <a:gdLst/>
            <a:ahLst/>
            <a:cxnLst/>
            <a:rect l="l" t="t" r="r" b="b"/>
            <a:pathLst>
              <a:path w="1003300" h="896620">
                <a:moveTo>
                  <a:pt x="1003122" y="0"/>
                </a:moveTo>
                <a:lnTo>
                  <a:pt x="0" y="0"/>
                </a:lnTo>
                <a:lnTo>
                  <a:pt x="0" y="896378"/>
                </a:lnTo>
                <a:lnTo>
                  <a:pt x="1003122" y="896378"/>
                </a:lnTo>
                <a:lnTo>
                  <a:pt x="1003122" y="0"/>
                </a:lnTo>
                <a:close/>
              </a:path>
            </a:pathLst>
          </a:custGeom>
          <a:solidFill>
            <a:srgbClr val="C9CACA"/>
          </a:solidFill>
        </p:spPr>
        <p:txBody>
          <a:bodyPr wrap="square" lIns="0" tIns="0" rIns="0" bIns="0" rtlCol="0"/>
          <a:lstStyle/>
          <a:p>
            <a:endParaRPr/>
          </a:p>
        </p:txBody>
      </p:sp>
      <p:sp>
        <p:nvSpPr>
          <p:cNvPr id="10" name="object 10"/>
          <p:cNvSpPr/>
          <p:nvPr/>
        </p:nvSpPr>
        <p:spPr>
          <a:xfrm>
            <a:off x="5775299" y="6209245"/>
            <a:ext cx="1376680" cy="925194"/>
          </a:xfrm>
          <a:custGeom>
            <a:avLst/>
            <a:gdLst/>
            <a:ahLst/>
            <a:cxnLst/>
            <a:rect l="l" t="t" r="r" b="b"/>
            <a:pathLst>
              <a:path w="1376680" h="925195">
                <a:moveTo>
                  <a:pt x="1376172" y="0"/>
                </a:moveTo>
                <a:lnTo>
                  <a:pt x="0" y="0"/>
                </a:lnTo>
                <a:lnTo>
                  <a:pt x="0" y="924826"/>
                </a:lnTo>
                <a:lnTo>
                  <a:pt x="1376172" y="924826"/>
                </a:lnTo>
                <a:lnTo>
                  <a:pt x="1376172" y="0"/>
                </a:lnTo>
                <a:close/>
              </a:path>
            </a:pathLst>
          </a:custGeom>
          <a:solidFill>
            <a:srgbClr val="E6E6E7"/>
          </a:solidFill>
        </p:spPr>
        <p:txBody>
          <a:bodyPr wrap="square" lIns="0" tIns="0" rIns="0" bIns="0" rtlCol="0"/>
          <a:lstStyle/>
          <a:p>
            <a:endParaRPr/>
          </a:p>
        </p:txBody>
      </p:sp>
      <p:sp>
        <p:nvSpPr>
          <p:cNvPr id="11" name="object 11"/>
          <p:cNvSpPr/>
          <p:nvPr/>
        </p:nvSpPr>
        <p:spPr>
          <a:xfrm>
            <a:off x="9353448" y="6305663"/>
            <a:ext cx="669290" cy="265430"/>
          </a:xfrm>
          <a:custGeom>
            <a:avLst/>
            <a:gdLst/>
            <a:ahLst/>
            <a:cxnLst/>
            <a:rect l="l" t="t" r="r" b="b"/>
            <a:pathLst>
              <a:path w="669289" h="265429">
                <a:moveTo>
                  <a:pt x="669251" y="0"/>
                </a:moveTo>
                <a:lnTo>
                  <a:pt x="490321" y="0"/>
                </a:lnTo>
                <a:lnTo>
                  <a:pt x="479361" y="0"/>
                </a:lnTo>
                <a:lnTo>
                  <a:pt x="0" y="0"/>
                </a:lnTo>
                <a:lnTo>
                  <a:pt x="0" y="265049"/>
                </a:lnTo>
                <a:lnTo>
                  <a:pt x="479361" y="265049"/>
                </a:lnTo>
                <a:lnTo>
                  <a:pt x="490321" y="265049"/>
                </a:lnTo>
                <a:lnTo>
                  <a:pt x="669251" y="265049"/>
                </a:lnTo>
                <a:lnTo>
                  <a:pt x="669251" y="0"/>
                </a:lnTo>
                <a:close/>
              </a:path>
            </a:pathLst>
          </a:custGeom>
          <a:solidFill>
            <a:srgbClr val="FFFFFF"/>
          </a:solidFill>
        </p:spPr>
        <p:txBody>
          <a:bodyPr wrap="square" lIns="0" tIns="0" rIns="0" bIns="0" rtlCol="0"/>
          <a:lstStyle/>
          <a:p>
            <a:endParaRPr/>
          </a:p>
        </p:txBody>
      </p:sp>
      <p:grpSp>
        <p:nvGrpSpPr>
          <p:cNvPr id="12" name="object 12"/>
          <p:cNvGrpSpPr/>
          <p:nvPr/>
        </p:nvGrpSpPr>
        <p:grpSpPr>
          <a:xfrm>
            <a:off x="8028988" y="6205913"/>
            <a:ext cx="1141730" cy="928369"/>
            <a:chOff x="2974388" y="6205912"/>
            <a:chExt cx="1141730" cy="928369"/>
          </a:xfrm>
        </p:grpSpPr>
        <p:sp>
          <p:nvSpPr>
            <p:cNvPr id="13" name="object 13"/>
            <p:cNvSpPr/>
            <p:nvPr/>
          </p:nvSpPr>
          <p:spPr>
            <a:xfrm>
              <a:off x="2974388" y="6205912"/>
              <a:ext cx="1141730" cy="928369"/>
            </a:xfrm>
            <a:custGeom>
              <a:avLst/>
              <a:gdLst/>
              <a:ahLst/>
              <a:cxnLst/>
              <a:rect l="l" t="t" r="r" b="b"/>
              <a:pathLst>
                <a:path w="1141729" h="928370">
                  <a:moveTo>
                    <a:pt x="1141730" y="0"/>
                  </a:moveTo>
                  <a:lnTo>
                    <a:pt x="0" y="0"/>
                  </a:lnTo>
                  <a:lnTo>
                    <a:pt x="38" y="928154"/>
                  </a:lnTo>
                  <a:lnTo>
                    <a:pt x="1013536" y="928154"/>
                  </a:lnTo>
                  <a:lnTo>
                    <a:pt x="1141730" y="0"/>
                  </a:lnTo>
                  <a:close/>
                </a:path>
              </a:pathLst>
            </a:custGeom>
            <a:solidFill>
              <a:srgbClr val="E6E6E7"/>
            </a:solidFill>
          </p:spPr>
          <p:txBody>
            <a:bodyPr wrap="square" lIns="0" tIns="0" rIns="0" bIns="0" rtlCol="0"/>
            <a:lstStyle/>
            <a:p>
              <a:endParaRPr/>
            </a:p>
          </p:txBody>
        </p:sp>
        <p:sp>
          <p:nvSpPr>
            <p:cNvPr id="14" name="object 14"/>
            <p:cNvSpPr/>
            <p:nvPr/>
          </p:nvSpPr>
          <p:spPr>
            <a:xfrm>
              <a:off x="3268027" y="6305664"/>
              <a:ext cx="190500" cy="265430"/>
            </a:xfrm>
            <a:custGeom>
              <a:avLst/>
              <a:gdLst/>
              <a:ahLst/>
              <a:cxnLst/>
              <a:rect l="l" t="t" r="r" b="b"/>
              <a:pathLst>
                <a:path w="190500" h="265429">
                  <a:moveTo>
                    <a:pt x="189915" y="0"/>
                  </a:moveTo>
                  <a:lnTo>
                    <a:pt x="0" y="0"/>
                  </a:lnTo>
                  <a:lnTo>
                    <a:pt x="0" y="265036"/>
                  </a:lnTo>
                  <a:lnTo>
                    <a:pt x="189915" y="265036"/>
                  </a:lnTo>
                  <a:lnTo>
                    <a:pt x="189915" y="0"/>
                  </a:lnTo>
                  <a:close/>
                </a:path>
              </a:pathLst>
            </a:custGeom>
            <a:solidFill>
              <a:srgbClr val="FFFFFF"/>
            </a:solidFill>
          </p:spPr>
          <p:txBody>
            <a:bodyPr wrap="square" lIns="0" tIns="0" rIns="0" bIns="0" rtlCol="0"/>
            <a:lstStyle/>
            <a:p>
              <a:endParaRPr/>
            </a:p>
          </p:txBody>
        </p:sp>
      </p:grpSp>
      <p:sp>
        <p:nvSpPr>
          <p:cNvPr id="15" name="object 15"/>
          <p:cNvSpPr/>
          <p:nvPr/>
        </p:nvSpPr>
        <p:spPr>
          <a:xfrm>
            <a:off x="6218783" y="6305664"/>
            <a:ext cx="190500" cy="265430"/>
          </a:xfrm>
          <a:custGeom>
            <a:avLst/>
            <a:gdLst/>
            <a:ahLst/>
            <a:cxnLst/>
            <a:rect l="l" t="t" r="r" b="b"/>
            <a:pathLst>
              <a:path w="190500" h="265429">
                <a:moveTo>
                  <a:pt x="189915" y="0"/>
                </a:moveTo>
                <a:lnTo>
                  <a:pt x="0" y="0"/>
                </a:lnTo>
                <a:lnTo>
                  <a:pt x="0" y="265036"/>
                </a:lnTo>
                <a:lnTo>
                  <a:pt x="189915" y="265036"/>
                </a:lnTo>
                <a:lnTo>
                  <a:pt x="189915" y="0"/>
                </a:lnTo>
                <a:close/>
              </a:path>
            </a:pathLst>
          </a:custGeom>
          <a:solidFill>
            <a:srgbClr val="FFFFFF"/>
          </a:solidFill>
        </p:spPr>
        <p:txBody>
          <a:bodyPr wrap="square" lIns="0" tIns="0" rIns="0" bIns="0" rtlCol="0"/>
          <a:lstStyle/>
          <a:p>
            <a:endParaRPr/>
          </a:p>
        </p:txBody>
      </p:sp>
      <p:grpSp>
        <p:nvGrpSpPr>
          <p:cNvPr id="16" name="object 16"/>
          <p:cNvGrpSpPr/>
          <p:nvPr/>
        </p:nvGrpSpPr>
        <p:grpSpPr>
          <a:xfrm>
            <a:off x="6054356" y="6735667"/>
            <a:ext cx="190500" cy="1286510"/>
            <a:chOff x="999756" y="6735667"/>
            <a:chExt cx="190500" cy="1286510"/>
          </a:xfrm>
        </p:grpSpPr>
        <p:sp>
          <p:nvSpPr>
            <p:cNvPr id="17" name="object 17"/>
            <p:cNvSpPr/>
            <p:nvPr/>
          </p:nvSpPr>
          <p:spPr>
            <a:xfrm>
              <a:off x="999756" y="7756639"/>
              <a:ext cx="190500" cy="265430"/>
            </a:xfrm>
            <a:custGeom>
              <a:avLst/>
              <a:gdLst/>
              <a:ahLst/>
              <a:cxnLst/>
              <a:rect l="l" t="t" r="r" b="b"/>
              <a:pathLst>
                <a:path w="190500" h="265429">
                  <a:moveTo>
                    <a:pt x="189903" y="0"/>
                  </a:moveTo>
                  <a:lnTo>
                    <a:pt x="0" y="0"/>
                  </a:lnTo>
                  <a:lnTo>
                    <a:pt x="0" y="265036"/>
                  </a:lnTo>
                  <a:lnTo>
                    <a:pt x="189903" y="265036"/>
                  </a:lnTo>
                  <a:lnTo>
                    <a:pt x="189903" y="0"/>
                  </a:lnTo>
                  <a:close/>
                </a:path>
              </a:pathLst>
            </a:custGeom>
            <a:solidFill>
              <a:srgbClr val="FFFFFF"/>
            </a:solidFill>
          </p:spPr>
          <p:txBody>
            <a:bodyPr wrap="square" lIns="0" tIns="0" rIns="0" bIns="0" rtlCol="0"/>
            <a:lstStyle/>
            <a:p>
              <a:endParaRPr/>
            </a:p>
          </p:txBody>
        </p:sp>
        <p:sp>
          <p:nvSpPr>
            <p:cNvPr id="18" name="object 18"/>
            <p:cNvSpPr/>
            <p:nvPr/>
          </p:nvSpPr>
          <p:spPr>
            <a:xfrm>
              <a:off x="1037856" y="6739661"/>
              <a:ext cx="60325" cy="1037590"/>
            </a:xfrm>
            <a:custGeom>
              <a:avLst/>
              <a:gdLst/>
              <a:ahLst/>
              <a:cxnLst/>
              <a:rect l="l" t="t" r="r" b="b"/>
              <a:pathLst>
                <a:path w="60325" h="1037590">
                  <a:moveTo>
                    <a:pt x="0" y="0"/>
                  </a:moveTo>
                  <a:lnTo>
                    <a:pt x="60109" y="164452"/>
                  </a:lnTo>
                  <a:lnTo>
                    <a:pt x="59817" y="1037145"/>
                  </a:lnTo>
                </a:path>
              </a:pathLst>
            </a:custGeom>
            <a:ln w="7988">
              <a:solidFill>
                <a:srgbClr val="231916"/>
              </a:solidFill>
            </a:ln>
          </p:spPr>
          <p:txBody>
            <a:bodyPr wrap="square" lIns="0" tIns="0" rIns="0" bIns="0" rtlCol="0"/>
            <a:lstStyle/>
            <a:p>
              <a:endParaRPr/>
            </a:p>
          </p:txBody>
        </p:sp>
      </p:grpSp>
      <p:pic>
        <p:nvPicPr>
          <p:cNvPr id="19" name="object 19"/>
          <p:cNvPicPr/>
          <p:nvPr/>
        </p:nvPicPr>
        <p:blipFill>
          <a:blip r:embed="rId2" cstate="print"/>
          <a:stretch>
            <a:fillRect/>
          </a:stretch>
        </p:blipFill>
        <p:spPr>
          <a:xfrm>
            <a:off x="6874358" y="5288999"/>
            <a:ext cx="152044" cy="127101"/>
          </a:xfrm>
          <a:prstGeom prst="rect">
            <a:avLst/>
          </a:prstGeom>
        </p:spPr>
      </p:pic>
      <p:grpSp>
        <p:nvGrpSpPr>
          <p:cNvPr id="20" name="object 20"/>
          <p:cNvGrpSpPr/>
          <p:nvPr/>
        </p:nvGrpSpPr>
        <p:grpSpPr>
          <a:xfrm>
            <a:off x="9972649" y="7824420"/>
            <a:ext cx="190500" cy="564515"/>
            <a:chOff x="4918049" y="7824419"/>
            <a:chExt cx="190500" cy="564515"/>
          </a:xfrm>
        </p:grpSpPr>
        <p:sp>
          <p:nvSpPr>
            <p:cNvPr id="21" name="object 21"/>
            <p:cNvSpPr/>
            <p:nvPr/>
          </p:nvSpPr>
          <p:spPr>
            <a:xfrm>
              <a:off x="4918049" y="7824419"/>
              <a:ext cx="190500" cy="265430"/>
            </a:xfrm>
            <a:custGeom>
              <a:avLst/>
              <a:gdLst/>
              <a:ahLst/>
              <a:cxnLst/>
              <a:rect l="l" t="t" r="r" b="b"/>
              <a:pathLst>
                <a:path w="190500" h="265429">
                  <a:moveTo>
                    <a:pt x="189890" y="0"/>
                  </a:moveTo>
                  <a:lnTo>
                    <a:pt x="0" y="0"/>
                  </a:lnTo>
                  <a:lnTo>
                    <a:pt x="0" y="265036"/>
                  </a:lnTo>
                  <a:lnTo>
                    <a:pt x="189890" y="265036"/>
                  </a:lnTo>
                  <a:lnTo>
                    <a:pt x="189890" y="0"/>
                  </a:lnTo>
                  <a:close/>
                </a:path>
              </a:pathLst>
            </a:custGeom>
            <a:solidFill>
              <a:srgbClr val="FFFFFF"/>
            </a:solidFill>
          </p:spPr>
          <p:txBody>
            <a:bodyPr wrap="square" lIns="0" tIns="0" rIns="0" bIns="0" rtlCol="0"/>
            <a:lstStyle/>
            <a:p>
              <a:endParaRPr/>
            </a:p>
          </p:txBody>
        </p:sp>
        <p:sp>
          <p:nvSpPr>
            <p:cNvPr id="22" name="object 22"/>
            <p:cNvSpPr/>
            <p:nvPr/>
          </p:nvSpPr>
          <p:spPr>
            <a:xfrm>
              <a:off x="4981784" y="7932473"/>
              <a:ext cx="67310" cy="40640"/>
            </a:xfrm>
            <a:custGeom>
              <a:avLst/>
              <a:gdLst/>
              <a:ahLst/>
              <a:cxnLst/>
              <a:rect l="l" t="t" r="r" b="b"/>
              <a:pathLst>
                <a:path w="67310" h="40640">
                  <a:moveTo>
                    <a:pt x="66776" y="0"/>
                  </a:moveTo>
                  <a:lnTo>
                    <a:pt x="0" y="0"/>
                  </a:lnTo>
                </a:path>
                <a:path w="67310" h="40640">
                  <a:moveTo>
                    <a:pt x="16268" y="22733"/>
                  </a:moveTo>
                  <a:lnTo>
                    <a:pt x="16268" y="12941"/>
                  </a:lnTo>
                  <a:lnTo>
                    <a:pt x="24218" y="5003"/>
                  </a:lnTo>
                  <a:lnTo>
                    <a:pt x="34023" y="5003"/>
                  </a:lnTo>
                  <a:lnTo>
                    <a:pt x="43814" y="5003"/>
                  </a:lnTo>
                  <a:lnTo>
                    <a:pt x="51739" y="12941"/>
                  </a:lnTo>
                  <a:lnTo>
                    <a:pt x="51739" y="22733"/>
                  </a:lnTo>
                  <a:lnTo>
                    <a:pt x="51739" y="32550"/>
                  </a:lnTo>
                  <a:lnTo>
                    <a:pt x="43814" y="40474"/>
                  </a:lnTo>
                  <a:lnTo>
                    <a:pt x="34023" y="40474"/>
                  </a:lnTo>
                  <a:lnTo>
                    <a:pt x="24218" y="40474"/>
                  </a:lnTo>
                  <a:lnTo>
                    <a:pt x="16268" y="32550"/>
                  </a:lnTo>
                  <a:lnTo>
                    <a:pt x="16268" y="22733"/>
                  </a:lnTo>
                  <a:close/>
                </a:path>
              </a:pathLst>
            </a:custGeom>
            <a:ln w="7988">
              <a:solidFill>
                <a:srgbClr val="231916"/>
              </a:solidFill>
            </a:ln>
          </p:spPr>
          <p:txBody>
            <a:bodyPr wrap="square" lIns="0" tIns="0" rIns="0" bIns="0" rtlCol="0"/>
            <a:lstStyle/>
            <a:p>
              <a:endParaRPr/>
            </a:p>
          </p:txBody>
        </p:sp>
        <p:sp>
          <p:nvSpPr>
            <p:cNvPr id="23" name="object 23"/>
            <p:cNvSpPr/>
            <p:nvPr/>
          </p:nvSpPr>
          <p:spPr>
            <a:xfrm>
              <a:off x="4950884" y="7965023"/>
              <a:ext cx="65405" cy="419734"/>
            </a:xfrm>
            <a:custGeom>
              <a:avLst/>
              <a:gdLst/>
              <a:ahLst/>
              <a:cxnLst/>
              <a:rect l="l" t="t" r="r" b="b"/>
              <a:pathLst>
                <a:path w="65404" h="419734">
                  <a:moveTo>
                    <a:pt x="65112" y="419658"/>
                  </a:moveTo>
                  <a:lnTo>
                    <a:pt x="65112" y="181140"/>
                  </a:lnTo>
                  <a:lnTo>
                    <a:pt x="0" y="0"/>
                  </a:lnTo>
                </a:path>
              </a:pathLst>
            </a:custGeom>
            <a:ln w="7988">
              <a:solidFill>
                <a:srgbClr val="231916"/>
              </a:solidFill>
            </a:ln>
          </p:spPr>
          <p:txBody>
            <a:bodyPr wrap="square" lIns="0" tIns="0" rIns="0" bIns="0" rtlCol="0"/>
            <a:lstStyle/>
            <a:p>
              <a:endParaRPr/>
            </a:p>
          </p:txBody>
        </p:sp>
      </p:grpSp>
      <p:grpSp>
        <p:nvGrpSpPr>
          <p:cNvPr id="24" name="object 24"/>
          <p:cNvGrpSpPr/>
          <p:nvPr/>
        </p:nvGrpSpPr>
        <p:grpSpPr>
          <a:xfrm>
            <a:off x="6639102" y="5119662"/>
            <a:ext cx="190500" cy="313055"/>
            <a:chOff x="1584502" y="5119661"/>
            <a:chExt cx="190500" cy="313055"/>
          </a:xfrm>
        </p:grpSpPr>
        <p:sp>
          <p:nvSpPr>
            <p:cNvPr id="25" name="object 25"/>
            <p:cNvSpPr/>
            <p:nvPr/>
          </p:nvSpPr>
          <p:spPr>
            <a:xfrm>
              <a:off x="1584502" y="5119661"/>
              <a:ext cx="190500" cy="265430"/>
            </a:xfrm>
            <a:custGeom>
              <a:avLst/>
              <a:gdLst/>
              <a:ahLst/>
              <a:cxnLst/>
              <a:rect l="l" t="t" r="r" b="b"/>
              <a:pathLst>
                <a:path w="190500" h="265429">
                  <a:moveTo>
                    <a:pt x="189915" y="0"/>
                  </a:moveTo>
                  <a:lnTo>
                    <a:pt x="0" y="0"/>
                  </a:lnTo>
                  <a:lnTo>
                    <a:pt x="0" y="265036"/>
                  </a:lnTo>
                  <a:lnTo>
                    <a:pt x="189915" y="265036"/>
                  </a:lnTo>
                  <a:lnTo>
                    <a:pt x="189915" y="0"/>
                  </a:lnTo>
                  <a:close/>
                </a:path>
              </a:pathLst>
            </a:custGeom>
            <a:solidFill>
              <a:srgbClr val="FFFFFF"/>
            </a:solidFill>
          </p:spPr>
          <p:txBody>
            <a:bodyPr wrap="square" lIns="0" tIns="0" rIns="0" bIns="0" rtlCol="0"/>
            <a:lstStyle/>
            <a:p>
              <a:endParaRPr/>
            </a:p>
          </p:txBody>
        </p:sp>
        <p:sp>
          <p:nvSpPr>
            <p:cNvPr id="26" name="object 26"/>
            <p:cNvSpPr/>
            <p:nvPr/>
          </p:nvSpPr>
          <p:spPr>
            <a:xfrm>
              <a:off x="1613414" y="5141116"/>
              <a:ext cx="97790" cy="287655"/>
            </a:xfrm>
            <a:custGeom>
              <a:avLst/>
              <a:gdLst/>
              <a:ahLst/>
              <a:cxnLst/>
              <a:rect l="l" t="t" r="r" b="b"/>
              <a:pathLst>
                <a:path w="97789" h="287654">
                  <a:moveTo>
                    <a:pt x="48094" y="25146"/>
                  </a:moveTo>
                  <a:lnTo>
                    <a:pt x="48094" y="15354"/>
                  </a:lnTo>
                  <a:lnTo>
                    <a:pt x="56032" y="7416"/>
                  </a:lnTo>
                  <a:lnTo>
                    <a:pt x="65824" y="7416"/>
                  </a:lnTo>
                  <a:lnTo>
                    <a:pt x="75615" y="7416"/>
                  </a:lnTo>
                  <a:lnTo>
                    <a:pt x="83566" y="15354"/>
                  </a:lnTo>
                  <a:lnTo>
                    <a:pt x="83566" y="25146"/>
                  </a:lnTo>
                  <a:lnTo>
                    <a:pt x="83566" y="34950"/>
                  </a:lnTo>
                  <a:lnTo>
                    <a:pt x="75615" y="42887"/>
                  </a:lnTo>
                  <a:lnTo>
                    <a:pt x="65824" y="42887"/>
                  </a:lnTo>
                  <a:lnTo>
                    <a:pt x="56032" y="42887"/>
                  </a:lnTo>
                  <a:lnTo>
                    <a:pt x="48094" y="34950"/>
                  </a:lnTo>
                  <a:lnTo>
                    <a:pt x="48094" y="25146"/>
                  </a:lnTo>
                  <a:close/>
                </a:path>
                <a:path w="97789" h="287654">
                  <a:moveTo>
                    <a:pt x="65100" y="287401"/>
                  </a:moveTo>
                  <a:lnTo>
                    <a:pt x="65100" y="213702"/>
                  </a:lnTo>
                  <a:lnTo>
                    <a:pt x="0" y="32550"/>
                  </a:lnTo>
                </a:path>
                <a:path w="97789" h="287654">
                  <a:moveTo>
                    <a:pt x="97663" y="0"/>
                  </a:moveTo>
                  <a:lnTo>
                    <a:pt x="30886" y="0"/>
                  </a:lnTo>
                </a:path>
              </a:pathLst>
            </a:custGeom>
            <a:ln w="7988">
              <a:solidFill>
                <a:srgbClr val="231916"/>
              </a:solidFill>
            </a:ln>
          </p:spPr>
          <p:txBody>
            <a:bodyPr wrap="square" lIns="0" tIns="0" rIns="0" bIns="0" rtlCol="0"/>
            <a:lstStyle/>
            <a:p>
              <a:endParaRPr/>
            </a:p>
          </p:txBody>
        </p:sp>
      </p:grpSp>
      <p:grpSp>
        <p:nvGrpSpPr>
          <p:cNvPr id="27" name="object 27"/>
          <p:cNvGrpSpPr/>
          <p:nvPr/>
        </p:nvGrpSpPr>
        <p:grpSpPr>
          <a:xfrm>
            <a:off x="6669618" y="4590280"/>
            <a:ext cx="92710" cy="554990"/>
            <a:chOff x="1615018" y="4590280"/>
            <a:chExt cx="92710" cy="554990"/>
          </a:xfrm>
        </p:grpSpPr>
        <p:sp>
          <p:nvSpPr>
            <p:cNvPr id="28" name="object 28"/>
            <p:cNvSpPr/>
            <p:nvPr/>
          </p:nvSpPr>
          <p:spPr>
            <a:xfrm>
              <a:off x="1679111" y="4590280"/>
              <a:ext cx="0" cy="148590"/>
            </a:xfrm>
            <a:custGeom>
              <a:avLst/>
              <a:gdLst/>
              <a:ahLst/>
              <a:cxnLst/>
              <a:rect l="l" t="t" r="r" b="b"/>
              <a:pathLst>
                <a:path h="148589">
                  <a:moveTo>
                    <a:pt x="0" y="148589"/>
                  </a:moveTo>
                  <a:lnTo>
                    <a:pt x="0" y="0"/>
                  </a:lnTo>
                </a:path>
              </a:pathLst>
            </a:custGeom>
            <a:ln w="7988">
              <a:solidFill>
                <a:srgbClr val="231916"/>
              </a:solidFill>
            </a:ln>
          </p:spPr>
          <p:txBody>
            <a:bodyPr wrap="square" lIns="0" tIns="0" rIns="0" bIns="0" rtlCol="0"/>
            <a:lstStyle/>
            <a:p>
              <a:endParaRPr/>
            </a:p>
          </p:txBody>
        </p:sp>
        <p:sp>
          <p:nvSpPr>
            <p:cNvPr id="29" name="object 29"/>
            <p:cNvSpPr/>
            <p:nvPr/>
          </p:nvSpPr>
          <p:spPr>
            <a:xfrm>
              <a:off x="1619012" y="4735950"/>
              <a:ext cx="62230" cy="405130"/>
            </a:xfrm>
            <a:custGeom>
              <a:avLst/>
              <a:gdLst/>
              <a:ahLst/>
              <a:cxnLst/>
              <a:rect l="l" t="t" r="r" b="b"/>
              <a:pathLst>
                <a:path w="62230" h="405129">
                  <a:moveTo>
                    <a:pt x="0" y="0"/>
                  </a:moveTo>
                  <a:lnTo>
                    <a:pt x="61607" y="195275"/>
                  </a:lnTo>
                  <a:lnTo>
                    <a:pt x="61607" y="404749"/>
                  </a:lnTo>
                </a:path>
              </a:pathLst>
            </a:custGeom>
            <a:ln w="7988">
              <a:solidFill>
                <a:srgbClr val="231916"/>
              </a:solidFill>
            </a:ln>
          </p:spPr>
          <p:txBody>
            <a:bodyPr wrap="square" lIns="0" tIns="0" rIns="0" bIns="0" rtlCol="0"/>
            <a:lstStyle/>
            <a:p>
              <a:endParaRPr/>
            </a:p>
          </p:txBody>
        </p:sp>
        <p:sp>
          <p:nvSpPr>
            <p:cNvPr id="30" name="object 30"/>
            <p:cNvSpPr/>
            <p:nvPr/>
          </p:nvSpPr>
          <p:spPr>
            <a:xfrm>
              <a:off x="1654423" y="4667583"/>
              <a:ext cx="48895" cy="71755"/>
            </a:xfrm>
            <a:custGeom>
              <a:avLst/>
              <a:gdLst/>
              <a:ahLst/>
              <a:cxnLst/>
              <a:rect l="l" t="t" r="r" b="b"/>
              <a:pathLst>
                <a:path w="48894" h="71754">
                  <a:moveTo>
                    <a:pt x="48831" y="46748"/>
                  </a:moveTo>
                  <a:lnTo>
                    <a:pt x="1244" y="0"/>
                  </a:lnTo>
                </a:path>
                <a:path w="48894" h="71754">
                  <a:moveTo>
                    <a:pt x="1244" y="46748"/>
                  </a:moveTo>
                  <a:lnTo>
                    <a:pt x="48831" y="0"/>
                  </a:lnTo>
                </a:path>
                <a:path w="48894" h="71754">
                  <a:moveTo>
                    <a:pt x="0" y="71285"/>
                  </a:moveTo>
                  <a:lnTo>
                    <a:pt x="47993" y="71285"/>
                  </a:lnTo>
                </a:path>
              </a:pathLst>
            </a:custGeom>
            <a:ln w="7988">
              <a:solidFill>
                <a:srgbClr val="231916"/>
              </a:solidFill>
            </a:ln>
          </p:spPr>
          <p:txBody>
            <a:bodyPr wrap="square" lIns="0" tIns="0" rIns="0" bIns="0" rtlCol="0"/>
            <a:lstStyle/>
            <a:p>
              <a:endParaRPr/>
            </a:p>
          </p:txBody>
        </p:sp>
      </p:grpSp>
      <p:sp>
        <p:nvSpPr>
          <p:cNvPr id="31" name="object 31"/>
          <p:cNvSpPr/>
          <p:nvPr/>
        </p:nvSpPr>
        <p:spPr>
          <a:xfrm>
            <a:off x="9382819" y="5428703"/>
            <a:ext cx="84455" cy="902335"/>
          </a:xfrm>
          <a:custGeom>
            <a:avLst/>
            <a:gdLst/>
            <a:ahLst/>
            <a:cxnLst/>
            <a:rect l="l" t="t" r="r" b="b"/>
            <a:pathLst>
              <a:path w="84454" h="902335">
                <a:moveTo>
                  <a:pt x="84239" y="104635"/>
                </a:moveTo>
                <a:lnTo>
                  <a:pt x="36652" y="57886"/>
                </a:lnTo>
              </a:path>
              <a:path w="84454" h="902335">
                <a:moveTo>
                  <a:pt x="36652" y="104635"/>
                </a:moveTo>
                <a:lnTo>
                  <a:pt x="84239" y="57886"/>
                </a:lnTo>
              </a:path>
              <a:path w="84454" h="902335">
                <a:moveTo>
                  <a:pt x="35407" y="129158"/>
                </a:moveTo>
                <a:lnTo>
                  <a:pt x="83400" y="129158"/>
                </a:lnTo>
              </a:path>
              <a:path w="84454" h="902335">
                <a:moveTo>
                  <a:pt x="0" y="126250"/>
                </a:moveTo>
                <a:lnTo>
                  <a:pt x="60858" y="290690"/>
                </a:lnTo>
                <a:lnTo>
                  <a:pt x="60858" y="901814"/>
                </a:lnTo>
              </a:path>
              <a:path w="84454" h="902335">
                <a:moveTo>
                  <a:pt x="60756" y="0"/>
                </a:moveTo>
                <a:lnTo>
                  <a:pt x="60096" y="129158"/>
                </a:lnTo>
              </a:path>
            </a:pathLst>
          </a:custGeom>
          <a:ln w="7988">
            <a:solidFill>
              <a:srgbClr val="231916"/>
            </a:solidFill>
          </a:ln>
        </p:spPr>
        <p:txBody>
          <a:bodyPr wrap="square" lIns="0" tIns="0" rIns="0" bIns="0" rtlCol="0"/>
          <a:lstStyle/>
          <a:p>
            <a:endParaRPr/>
          </a:p>
        </p:txBody>
      </p:sp>
      <p:sp>
        <p:nvSpPr>
          <p:cNvPr id="32" name="object 32"/>
          <p:cNvSpPr/>
          <p:nvPr/>
        </p:nvSpPr>
        <p:spPr>
          <a:xfrm>
            <a:off x="8357142" y="5428703"/>
            <a:ext cx="84455" cy="895985"/>
          </a:xfrm>
          <a:custGeom>
            <a:avLst/>
            <a:gdLst/>
            <a:ahLst/>
            <a:cxnLst/>
            <a:rect l="l" t="t" r="r" b="b"/>
            <a:pathLst>
              <a:path w="84454" h="895985">
                <a:moveTo>
                  <a:pt x="84226" y="104635"/>
                </a:moveTo>
                <a:lnTo>
                  <a:pt x="36652" y="57886"/>
                </a:lnTo>
              </a:path>
              <a:path w="84454" h="895985">
                <a:moveTo>
                  <a:pt x="36652" y="104635"/>
                </a:moveTo>
                <a:lnTo>
                  <a:pt x="84226" y="57886"/>
                </a:lnTo>
              </a:path>
              <a:path w="84454" h="895985">
                <a:moveTo>
                  <a:pt x="35394" y="129158"/>
                </a:moveTo>
                <a:lnTo>
                  <a:pt x="83413" y="129158"/>
                </a:lnTo>
              </a:path>
              <a:path w="84454" h="895985">
                <a:moveTo>
                  <a:pt x="0" y="126250"/>
                </a:moveTo>
                <a:lnTo>
                  <a:pt x="60109" y="290690"/>
                </a:lnTo>
                <a:lnTo>
                  <a:pt x="60871" y="895553"/>
                </a:lnTo>
              </a:path>
              <a:path w="84454" h="895985">
                <a:moveTo>
                  <a:pt x="60769" y="0"/>
                </a:moveTo>
                <a:lnTo>
                  <a:pt x="60109" y="129158"/>
                </a:lnTo>
              </a:path>
            </a:pathLst>
          </a:custGeom>
          <a:ln w="7988">
            <a:solidFill>
              <a:srgbClr val="231916"/>
            </a:solidFill>
          </a:ln>
        </p:spPr>
        <p:txBody>
          <a:bodyPr wrap="square" lIns="0" tIns="0" rIns="0" bIns="0" rtlCol="0"/>
          <a:lstStyle/>
          <a:p>
            <a:endParaRPr/>
          </a:p>
        </p:txBody>
      </p:sp>
      <p:sp>
        <p:nvSpPr>
          <p:cNvPr id="33" name="object 33"/>
          <p:cNvSpPr/>
          <p:nvPr/>
        </p:nvSpPr>
        <p:spPr>
          <a:xfrm>
            <a:off x="7638055" y="5428702"/>
            <a:ext cx="84455" cy="2686050"/>
          </a:xfrm>
          <a:custGeom>
            <a:avLst/>
            <a:gdLst/>
            <a:ahLst/>
            <a:cxnLst/>
            <a:rect l="l" t="t" r="r" b="b"/>
            <a:pathLst>
              <a:path w="84455" h="2686050">
                <a:moveTo>
                  <a:pt x="84251" y="104635"/>
                </a:moveTo>
                <a:lnTo>
                  <a:pt x="36664" y="57886"/>
                </a:lnTo>
              </a:path>
              <a:path w="84455" h="2686050">
                <a:moveTo>
                  <a:pt x="36664" y="104635"/>
                </a:moveTo>
                <a:lnTo>
                  <a:pt x="84251" y="57886"/>
                </a:lnTo>
              </a:path>
              <a:path w="84455" h="2686050">
                <a:moveTo>
                  <a:pt x="35420" y="129158"/>
                </a:moveTo>
                <a:lnTo>
                  <a:pt x="83413" y="129158"/>
                </a:lnTo>
              </a:path>
              <a:path w="84455" h="2686050">
                <a:moveTo>
                  <a:pt x="0" y="126250"/>
                </a:moveTo>
                <a:lnTo>
                  <a:pt x="60109" y="316407"/>
                </a:lnTo>
                <a:lnTo>
                  <a:pt x="60109" y="2685834"/>
                </a:lnTo>
              </a:path>
              <a:path w="84455" h="2686050">
                <a:moveTo>
                  <a:pt x="60769" y="0"/>
                </a:moveTo>
                <a:lnTo>
                  <a:pt x="60109" y="129158"/>
                </a:lnTo>
              </a:path>
            </a:pathLst>
          </a:custGeom>
          <a:ln w="7988">
            <a:solidFill>
              <a:srgbClr val="231916"/>
            </a:solidFill>
          </a:ln>
        </p:spPr>
        <p:txBody>
          <a:bodyPr wrap="square" lIns="0" tIns="0" rIns="0" bIns="0" rtlCol="0"/>
          <a:lstStyle/>
          <a:p>
            <a:endParaRPr/>
          </a:p>
        </p:txBody>
      </p:sp>
      <p:sp>
        <p:nvSpPr>
          <p:cNvPr id="34" name="object 34"/>
          <p:cNvSpPr/>
          <p:nvPr/>
        </p:nvSpPr>
        <p:spPr>
          <a:xfrm>
            <a:off x="6899766" y="5428513"/>
            <a:ext cx="84455" cy="424815"/>
          </a:xfrm>
          <a:custGeom>
            <a:avLst/>
            <a:gdLst/>
            <a:ahLst/>
            <a:cxnLst/>
            <a:rect l="l" t="t" r="r" b="b"/>
            <a:pathLst>
              <a:path w="84455" h="424814">
                <a:moveTo>
                  <a:pt x="84239" y="104825"/>
                </a:moveTo>
                <a:lnTo>
                  <a:pt x="36664" y="58077"/>
                </a:lnTo>
              </a:path>
              <a:path w="84455" h="424814">
                <a:moveTo>
                  <a:pt x="36664" y="104825"/>
                </a:moveTo>
                <a:lnTo>
                  <a:pt x="84239" y="58077"/>
                </a:lnTo>
              </a:path>
              <a:path w="84455" h="424814">
                <a:moveTo>
                  <a:pt x="35394" y="129349"/>
                </a:moveTo>
                <a:lnTo>
                  <a:pt x="83400" y="129349"/>
                </a:lnTo>
              </a:path>
              <a:path w="84455" h="424814">
                <a:moveTo>
                  <a:pt x="0" y="126441"/>
                </a:moveTo>
                <a:lnTo>
                  <a:pt x="60109" y="290880"/>
                </a:lnTo>
                <a:lnTo>
                  <a:pt x="61823" y="424751"/>
                </a:lnTo>
              </a:path>
              <a:path w="84455" h="424814">
                <a:moveTo>
                  <a:pt x="60769" y="0"/>
                </a:moveTo>
                <a:lnTo>
                  <a:pt x="60109" y="129349"/>
                </a:lnTo>
              </a:path>
            </a:pathLst>
          </a:custGeom>
          <a:ln w="7988">
            <a:solidFill>
              <a:srgbClr val="231916"/>
            </a:solidFill>
          </a:ln>
        </p:spPr>
        <p:txBody>
          <a:bodyPr wrap="square" lIns="0" tIns="0" rIns="0" bIns="0" rtlCol="0"/>
          <a:lstStyle/>
          <a:p>
            <a:endParaRPr/>
          </a:p>
        </p:txBody>
      </p:sp>
      <p:sp>
        <p:nvSpPr>
          <p:cNvPr id="35" name="object 35"/>
          <p:cNvSpPr/>
          <p:nvPr/>
        </p:nvSpPr>
        <p:spPr>
          <a:xfrm>
            <a:off x="6253285" y="5428513"/>
            <a:ext cx="84455" cy="939165"/>
          </a:xfrm>
          <a:custGeom>
            <a:avLst/>
            <a:gdLst/>
            <a:ahLst/>
            <a:cxnLst/>
            <a:rect l="l" t="t" r="r" b="b"/>
            <a:pathLst>
              <a:path w="84455" h="939164">
                <a:moveTo>
                  <a:pt x="84251" y="104825"/>
                </a:moveTo>
                <a:lnTo>
                  <a:pt x="36664" y="58077"/>
                </a:lnTo>
              </a:path>
              <a:path w="84455" h="939164">
                <a:moveTo>
                  <a:pt x="36664" y="104825"/>
                </a:moveTo>
                <a:lnTo>
                  <a:pt x="84251" y="58077"/>
                </a:lnTo>
              </a:path>
              <a:path w="84455" h="939164">
                <a:moveTo>
                  <a:pt x="35407" y="129349"/>
                </a:moveTo>
                <a:lnTo>
                  <a:pt x="83413" y="129349"/>
                </a:lnTo>
              </a:path>
              <a:path w="84455" h="939164">
                <a:moveTo>
                  <a:pt x="0" y="126441"/>
                </a:moveTo>
                <a:lnTo>
                  <a:pt x="60109" y="290880"/>
                </a:lnTo>
                <a:lnTo>
                  <a:pt x="60109" y="898296"/>
                </a:lnTo>
              </a:path>
              <a:path w="84455" h="939164">
                <a:moveTo>
                  <a:pt x="60782" y="0"/>
                </a:moveTo>
                <a:lnTo>
                  <a:pt x="60109" y="129349"/>
                </a:lnTo>
              </a:path>
              <a:path w="84455" h="939164">
                <a:moveTo>
                  <a:pt x="39484" y="921359"/>
                </a:moveTo>
                <a:lnTo>
                  <a:pt x="39484" y="911567"/>
                </a:lnTo>
                <a:lnTo>
                  <a:pt x="47421" y="903630"/>
                </a:lnTo>
                <a:lnTo>
                  <a:pt x="57213" y="903630"/>
                </a:lnTo>
                <a:lnTo>
                  <a:pt x="67017" y="903630"/>
                </a:lnTo>
                <a:lnTo>
                  <a:pt x="74955" y="911567"/>
                </a:lnTo>
                <a:lnTo>
                  <a:pt x="74955" y="921359"/>
                </a:lnTo>
                <a:lnTo>
                  <a:pt x="74955" y="931164"/>
                </a:lnTo>
                <a:lnTo>
                  <a:pt x="67017" y="939101"/>
                </a:lnTo>
                <a:lnTo>
                  <a:pt x="57213" y="939101"/>
                </a:lnTo>
                <a:lnTo>
                  <a:pt x="47421" y="939101"/>
                </a:lnTo>
                <a:lnTo>
                  <a:pt x="39484" y="931164"/>
                </a:lnTo>
                <a:lnTo>
                  <a:pt x="39484" y="921359"/>
                </a:lnTo>
                <a:close/>
              </a:path>
            </a:pathLst>
          </a:custGeom>
          <a:ln w="7988">
            <a:solidFill>
              <a:srgbClr val="231916"/>
            </a:solidFill>
          </a:ln>
        </p:spPr>
        <p:txBody>
          <a:bodyPr wrap="square" lIns="0" tIns="0" rIns="0" bIns="0" rtlCol="0"/>
          <a:lstStyle/>
          <a:p>
            <a:endParaRPr/>
          </a:p>
        </p:txBody>
      </p:sp>
      <p:sp>
        <p:nvSpPr>
          <p:cNvPr id="36" name="object 36"/>
          <p:cNvSpPr/>
          <p:nvPr/>
        </p:nvSpPr>
        <p:spPr>
          <a:xfrm>
            <a:off x="6455253" y="6617156"/>
            <a:ext cx="84455" cy="459105"/>
          </a:xfrm>
          <a:custGeom>
            <a:avLst/>
            <a:gdLst/>
            <a:ahLst/>
            <a:cxnLst/>
            <a:rect l="l" t="t" r="r" b="b"/>
            <a:pathLst>
              <a:path w="84455" h="459104">
                <a:moveTo>
                  <a:pt x="84239" y="102184"/>
                </a:moveTo>
                <a:lnTo>
                  <a:pt x="36652" y="55448"/>
                </a:lnTo>
              </a:path>
              <a:path w="84455" h="459104">
                <a:moveTo>
                  <a:pt x="36652" y="102184"/>
                </a:moveTo>
                <a:lnTo>
                  <a:pt x="84239" y="55448"/>
                </a:lnTo>
              </a:path>
              <a:path w="84455" h="459104">
                <a:moveTo>
                  <a:pt x="35394" y="126733"/>
                </a:moveTo>
                <a:lnTo>
                  <a:pt x="83400" y="126733"/>
                </a:lnTo>
              </a:path>
              <a:path w="84455" h="459104">
                <a:moveTo>
                  <a:pt x="0" y="123812"/>
                </a:moveTo>
                <a:lnTo>
                  <a:pt x="60096" y="288264"/>
                </a:lnTo>
                <a:lnTo>
                  <a:pt x="60502" y="458647"/>
                </a:lnTo>
              </a:path>
              <a:path w="84455" h="459104">
                <a:moveTo>
                  <a:pt x="60769" y="0"/>
                </a:moveTo>
                <a:lnTo>
                  <a:pt x="60096" y="126733"/>
                </a:lnTo>
              </a:path>
            </a:pathLst>
          </a:custGeom>
          <a:ln w="7988">
            <a:solidFill>
              <a:srgbClr val="231916"/>
            </a:solidFill>
          </a:ln>
        </p:spPr>
        <p:txBody>
          <a:bodyPr wrap="square" lIns="0" tIns="0" rIns="0" bIns="0" rtlCol="0"/>
          <a:lstStyle/>
          <a:p>
            <a:endParaRPr/>
          </a:p>
        </p:txBody>
      </p:sp>
      <p:sp>
        <p:nvSpPr>
          <p:cNvPr id="37" name="object 37"/>
          <p:cNvSpPr/>
          <p:nvPr/>
        </p:nvSpPr>
        <p:spPr>
          <a:xfrm>
            <a:off x="6247683" y="6327127"/>
            <a:ext cx="97790" cy="287655"/>
          </a:xfrm>
          <a:custGeom>
            <a:avLst/>
            <a:gdLst/>
            <a:ahLst/>
            <a:cxnLst/>
            <a:rect l="l" t="t" r="r" b="b"/>
            <a:pathLst>
              <a:path w="97790" h="287654">
                <a:moveTo>
                  <a:pt x="65125" y="287401"/>
                </a:moveTo>
                <a:lnTo>
                  <a:pt x="65125" y="213702"/>
                </a:lnTo>
                <a:lnTo>
                  <a:pt x="0" y="32562"/>
                </a:lnTo>
              </a:path>
              <a:path w="97790" h="287654">
                <a:moveTo>
                  <a:pt x="97675" y="0"/>
                </a:moveTo>
                <a:lnTo>
                  <a:pt x="30886" y="0"/>
                </a:lnTo>
              </a:path>
            </a:pathLst>
          </a:custGeom>
          <a:ln w="7988">
            <a:solidFill>
              <a:srgbClr val="231916"/>
            </a:solidFill>
          </a:ln>
        </p:spPr>
        <p:txBody>
          <a:bodyPr wrap="square" lIns="0" tIns="0" rIns="0" bIns="0" rtlCol="0"/>
          <a:lstStyle/>
          <a:p>
            <a:endParaRPr/>
          </a:p>
        </p:txBody>
      </p:sp>
      <p:grpSp>
        <p:nvGrpSpPr>
          <p:cNvPr id="38" name="object 38"/>
          <p:cNvGrpSpPr/>
          <p:nvPr/>
        </p:nvGrpSpPr>
        <p:grpSpPr>
          <a:xfrm>
            <a:off x="8382424" y="6323134"/>
            <a:ext cx="67310" cy="48895"/>
            <a:chOff x="3327824" y="6323133"/>
            <a:chExt cx="67310" cy="48895"/>
          </a:xfrm>
        </p:grpSpPr>
        <p:sp>
          <p:nvSpPr>
            <p:cNvPr id="39" name="object 39"/>
            <p:cNvSpPr/>
            <p:nvPr/>
          </p:nvSpPr>
          <p:spPr>
            <a:xfrm>
              <a:off x="3344104" y="6332141"/>
              <a:ext cx="35560" cy="35560"/>
            </a:xfrm>
            <a:custGeom>
              <a:avLst/>
              <a:gdLst/>
              <a:ahLst/>
              <a:cxnLst/>
              <a:rect l="l" t="t" r="r" b="b"/>
              <a:pathLst>
                <a:path w="35560" h="35560">
                  <a:moveTo>
                    <a:pt x="0" y="17729"/>
                  </a:moveTo>
                  <a:lnTo>
                    <a:pt x="0" y="7937"/>
                  </a:lnTo>
                  <a:lnTo>
                    <a:pt x="7937" y="0"/>
                  </a:lnTo>
                  <a:lnTo>
                    <a:pt x="17729" y="0"/>
                  </a:lnTo>
                  <a:lnTo>
                    <a:pt x="27520" y="0"/>
                  </a:lnTo>
                  <a:lnTo>
                    <a:pt x="35471" y="7937"/>
                  </a:lnTo>
                  <a:lnTo>
                    <a:pt x="35471" y="17729"/>
                  </a:lnTo>
                  <a:lnTo>
                    <a:pt x="35471" y="27533"/>
                  </a:lnTo>
                  <a:lnTo>
                    <a:pt x="27520" y="35471"/>
                  </a:lnTo>
                  <a:lnTo>
                    <a:pt x="17729" y="35471"/>
                  </a:lnTo>
                  <a:lnTo>
                    <a:pt x="7937" y="35471"/>
                  </a:lnTo>
                  <a:lnTo>
                    <a:pt x="0" y="27533"/>
                  </a:lnTo>
                  <a:lnTo>
                    <a:pt x="0" y="17729"/>
                  </a:lnTo>
                  <a:close/>
                </a:path>
              </a:pathLst>
            </a:custGeom>
            <a:ln w="7988">
              <a:solidFill>
                <a:srgbClr val="231916"/>
              </a:solidFill>
            </a:ln>
          </p:spPr>
          <p:txBody>
            <a:bodyPr wrap="square" lIns="0" tIns="0" rIns="0" bIns="0" rtlCol="0"/>
            <a:lstStyle/>
            <a:p>
              <a:endParaRPr/>
            </a:p>
          </p:txBody>
        </p:sp>
        <p:sp>
          <p:nvSpPr>
            <p:cNvPr id="40" name="object 40"/>
            <p:cNvSpPr/>
            <p:nvPr/>
          </p:nvSpPr>
          <p:spPr>
            <a:xfrm>
              <a:off x="3327824" y="6327127"/>
              <a:ext cx="67310" cy="0"/>
            </a:xfrm>
            <a:custGeom>
              <a:avLst/>
              <a:gdLst/>
              <a:ahLst/>
              <a:cxnLst/>
              <a:rect l="l" t="t" r="r" b="b"/>
              <a:pathLst>
                <a:path w="67310">
                  <a:moveTo>
                    <a:pt x="66776" y="0"/>
                  </a:moveTo>
                  <a:lnTo>
                    <a:pt x="0" y="0"/>
                  </a:lnTo>
                </a:path>
              </a:pathLst>
            </a:custGeom>
            <a:ln w="7988">
              <a:solidFill>
                <a:srgbClr val="231916"/>
              </a:solidFill>
            </a:ln>
          </p:spPr>
          <p:txBody>
            <a:bodyPr wrap="square" lIns="0" tIns="0" rIns="0" bIns="0" rtlCol="0"/>
            <a:lstStyle/>
            <a:p>
              <a:endParaRPr/>
            </a:p>
          </p:txBody>
        </p:sp>
      </p:grpSp>
      <p:sp>
        <p:nvSpPr>
          <p:cNvPr id="41" name="object 41"/>
          <p:cNvSpPr/>
          <p:nvPr/>
        </p:nvSpPr>
        <p:spPr>
          <a:xfrm>
            <a:off x="8171214" y="6615571"/>
            <a:ext cx="84455" cy="1725295"/>
          </a:xfrm>
          <a:custGeom>
            <a:avLst/>
            <a:gdLst/>
            <a:ahLst/>
            <a:cxnLst/>
            <a:rect l="l" t="t" r="r" b="b"/>
            <a:pathLst>
              <a:path w="84455" h="1725295">
                <a:moveTo>
                  <a:pt x="84239" y="103771"/>
                </a:moveTo>
                <a:lnTo>
                  <a:pt x="36664" y="57022"/>
                </a:lnTo>
              </a:path>
              <a:path w="84455" h="1725295">
                <a:moveTo>
                  <a:pt x="36664" y="103771"/>
                </a:moveTo>
                <a:lnTo>
                  <a:pt x="84239" y="57022"/>
                </a:lnTo>
              </a:path>
              <a:path w="84455" h="1725295">
                <a:moveTo>
                  <a:pt x="35407" y="128320"/>
                </a:moveTo>
                <a:lnTo>
                  <a:pt x="83426" y="128320"/>
                </a:lnTo>
              </a:path>
              <a:path w="84455" h="1725295">
                <a:moveTo>
                  <a:pt x="0" y="125399"/>
                </a:moveTo>
                <a:lnTo>
                  <a:pt x="60109" y="289839"/>
                </a:lnTo>
                <a:lnTo>
                  <a:pt x="60109" y="1724977"/>
                </a:lnTo>
              </a:path>
              <a:path w="84455" h="1725295">
                <a:moveTo>
                  <a:pt x="60769" y="0"/>
                </a:moveTo>
                <a:lnTo>
                  <a:pt x="60109" y="128320"/>
                </a:lnTo>
              </a:path>
            </a:pathLst>
          </a:custGeom>
          <a:ln w="7988">
            <a:solidFill>
              <a:srgbClr val="231916"/>
            </a:solidFill>
          </a:ln>
        </p:spPr>
        <p:txBody>
          <a:bodyPr wrap="square" lIns="0" tIns="0" rIns="0" bIns="0" rtlCol="0"/>
          <a:lstStyle/>
          <a:p>
            <a:endParaRPr/>
          </a:p>
        </p:txBody>
      </p:sp>
      <p:sp>
        <p:nvSpPr>
          <p:cNvPr id="42" name="object 42"/>
          <p:cNvSpPr/>
          <p:nvPr/>
        </p:nvSpPr>
        <p:spPr>
          <a:xfrm>
            <a:off x="8351541" y="6359679"/>
            <a:ext cx="65405" cy="247015"/>
          </a:xfrm>
          <a:custGeom>
            <a:avLst/>
            <a:gdLst/>
            <a:ahLst/>
            <a:cxnLst/>
            <a:rect l="l" t="t" r="r" b="b"/>
            <a:pathLst>
              <a:path w="65404" h="247015">
                <a:moveTo>
                  <a:pt x="65100" y="246494"/>
                </a:moveTo>
                <a:lnTo>
                  <a:pt x="65100" y="181152"/>
                </a:lnTo>
                <a:lnTo>
                  <a:pt x="0" y="0"/>
                </a:lnTo>
              </a:path>
            </a:pathLst>
          </a:custGeom>
          <a:ln w="7988">
            <a:solidFill>
              <a:srgbClr val="231916"/>
            </a:solidFill>
          </a:ln>
        </p:spPr>
        <p:txBody>
          <a:bodyPr wrap="square" lIns="0" tIns="0" rIns="0" bIns="0" rtlCol="0"/>
          <a:lstStyle/>
          <a:p>
            <a:endParaRPr/>
          </a:p>
        </p:txBody>
      </p:sp>
      <p:pic>
        <p:nvPicPr>
          <p:cNvPr id="43" name="object 43"/>
          <p:cNvPicPr/>
          <p:nvPr/>
        </p:nvPicPr>
        <p:blipFill>
          <a:blip r:embed="rId3" cstate="print"/>
          <a:stretch>
            <a:fillRect/>
          </a:stretch>
        </p:blipFill>
        <p:spPr>
          <a:xfrm>
            <a:off x="8128126" y="8326292"/>
            <a:ext cx="196646" cy="196646"/>
          </a:xfrm>
          <a:prstGeom prst="rect">
            <a:avLst/>
          </a:prstGeom>
        </p:spPr>
      </p:pic>
      <p:sp>
        <p:nvSpPr>
          <p:cNvPr id="44" name="object 44"/>
          <p:cNvSpPr/>
          <p:nvPr/>
        </p:nvSpPr>
        <p:spPr>
          <a:xfrm>
            <a:off x="9137682" y="4229699"/>
            <a:ext cx="84455" cy="358775"/>
          </a:xfrm>
          <a:custGeom>
            <a:avLst/>
            <a:gdLst/>
            <a:ahLst/>
            <a:cxnLst/>
            <a:rect l="l" t="t" r="r" b="b"/>
            <a:pathLst>
              <a:path w="84454" h="358775">
                <a:moveTo>
                  <a:pt x="84239" y="112115"/>
                </a:moveTo>
                <a:lnTo>
                  <a:pt x="36652" y="65366"/>
                </a:lnTo>
              </a:path>
              <a:path w="84454" h="358775">
                <a:moveTo>
                  <a:pt x="36652" y="112115"/>
                </a:moveTo>
                <a:lnTo>
                  <a:pt x="84239" y="65366"/>
                </a:lnTo>
              </a:path>
              <a:path w="84454" h="358775">
                <a:moveTo>
                  <a:pt x="35407" y="136651"/>
                </a:moveTo>
                <a:lnTo>
                  <a:pt x="83426" y="136651"/>
                </a:lnTo>
              </a:path>
              <a:path w="84454" h="358775">
                <a:moveTo>
                  <a:pt x="0" y="133743"/>
                </a:moveTo>
                <a:lnTo>
                  <a:pt x="60109" y="298195"/>
                </a:lnTo>
                <a:lnTo>
                  <a:pt x="60109" y="358495"/>
                </a:lnTo>
              </a:path>
              <a:path w="84454" h="358775">
                <a:moveTo>
                  <a:pt x="60782" y="0"/>
                </a:moveTo>
                <a:lnTo>
                  <a:pt x="60109" y="136651"/>
                </a:lnTo>
              </a:path>
            </a:pathLst>
          </a:custGeom>
          <a:ln w="13322">
            <a:solidFill>
              <a:srgbClr val="231916"/>
            </a:solidFill>
          </a:ln>
        </p:spPr>
        <p:txBody>
          <a:bodyPr wrap="square" lIns="0" tIns="0" rIns="0" bIns="0" rtlCol="0"/>
          <a:lstStyle/>
          <a:p>
            <a:endParaRPr/>
          </a:p>
        </p:txBody>
      </p:sp>
      <p:sp>
        <p:nvSpPr>
          <p:cNvPr id="45" name="object 45"/>
          <p:cNvSpPr/>
          <p:nvPr/>
        </p:nvSpPr>
        <p:spPr>
          <a:xfrm>
            <a:off x="9104458" y="3914763"/>
            <a:ext cx="189230" cy="312420"/>
          </a:xfrm>
          <a:custGeom>
            <a:avLst/>
            <a:gdLst/>
            <a:ahLst/>
            <a:cxnLst/>
            <a:rect l="l" t="t" r="r" b="b"/>
            <a:pathLst>
              <a:path w="189229" h="312420">
                <a:moveTo>
                  <a:pt x="0" y="94322"/>
                </a:moveTo>
                <a:lnTo>
                  <a:pt x="7412" y="57607"/>
                </a:lnTo>
                <a:lnTo>
                  <a:pt x="27625" y="27625"/>
                </a:lnTo>
                <a:lnTo>
                  <a:pt x="57607" y="7412"/>
                </a:lnTo>
                <a:lnTo>
                  <a:pt x="94322" y="0"/>
                </a:lnTo>
                <a:lnTo>
                  <a:pt x="131045" y="7412"/>
                </a:lnTo>
                <a:lnTo>
                  <a:pt x="161031" y="27625"/>
                </a:lnTo>
                <a:lnTo>
                  <a:pt x="181246" y="57607"/>
                </a:lnTo>
                <a:lnTo>
                  <a:pt x="188658" y="94322"/>
                </a:lnTo>
                <a:lnTo>
                  <a:pt x="181246" y="131038"/>
                </a:lnTo>
                <a:lnTo>
                  <a:pt x="161031" y="161020"/>
                </a:lnTo>
                <a:lnTo>
                  <a:pt x="131045" y="181233"/>
                </a:lnTo>
                <a:lnTo>
                  <a:pt x="94322" y="188645"/>
                </a:lnTo>
                <a:lnTo>
                  <a:pt x="57607" y="178023"/>
                </a:lnTo>
                <a:lnTo>
                  <a:pt x="27625" y="150745"/>
                </a:lnTo>
                <a:lnTo>
                  <a:pt x="7412" y="113700"/>
                </a:lnTo>
                <a:lnTo>
                  <a:pt x="0" y="73774"/>
                </a:lnTo>
                <a:lnTo>
                  <a:pt x="0" y="94322"/>
                </a:lnTo>
                <a:close/>
              </a:path>
              <a:path w="189229" h="312420">
                <a:moveTo>
                  <a:pt x="0" y="217868"/>
                </a:moveTo>
                <a:lnTo>
                  <a:pt x="7412" y="181152"/>
                </a:lnTo>
                <a:lnTo>
                  <a:pt x="27625" y="151171"/>
                </a:lnTo>
                <a:lnTo>
                  <a:pt x="57607" y="130957"/>
                </a:lnTo>
                <a:lnTo>
                  <a:pt x="94322" y="123545"/>
                </a:lnTo>
                <a:lnTo>
                  <a:pt x="131045" y="130957"/>
                </a:lnTo>
                <a:lnTo>
                  <a:pt x="161031" y="151171"/>
                </a:lnTo>
                <a:lnTo>
                  <a:pt x="181246" y="181152"/>
                </a:lnTo>
                <a:lnTo>
                  <a:pt x="188658" y="217868"/>
                </a:lnTo>
                <a:lnTo>
                  <a:pt x="181246" y="254591"/>
                </a:lnTo>
                <a:lnTo>
                  <a:pt x="161031" y="284576"/>
                </a:lnTo>
                <a:lnTo>
                  <a:pt x="131045" y="304791"/>
                </a:lnTo>
                <a:lnTo>
                  <a:pt x="94322" y="312204"/>
                </a:lnTo>
                <a:lnTo>
                  <a:pt x="57607" y="304791"/>
                </a:lnTo>
                <a:lnTo>
                  <a:pt x="27625" y="284576"/>
                </a:lnTo>
                <a:lnTo>
                  <a:pt x="7412" y="254591"/>
                </a:lnTo>
                <a:lnTo>
                  <a:pt x="0" y="217868"/>
                </a:lnTo>
                <a:close/>
              </a:path>
            </a:pathLst>
          </a:custGeom>
          <a:ln w="13322">
            <a:solidFill>
              <a:srgbClr val="231916"/>
            </a:solidFill>
          </a:ln>
        </p:spPr>
        <p:txBody>
          <a:bodyPr wrap="square" lIns="0" tIns="0" rIns="0" bIns="0" rtlCol="0"/>
          <a:lstStyle/>
          <a:p>
            <a:endParaRPr/>
          </a:p>
        </p:txBody>
      </p:sp>
      <p:sp>
        <p:nvSpPr>
          <p:cNvPr id="46" name="object 46"/>
          <p:cNvSpPr/>
          <p:nvPr/>
        </p:nvSpPr>
        <p:spPr>
          <a:xfrm>
            <a:off x="6202128" y="4591203"/>
            <a:ext cx="2273935" cy="0"/>
          </a:xfrm>
          <a:custGeom>
            <a:avLst/>
            <a:gdLst/>
            <a:ahLst/>
            <a:cxnLst/>
            <a:rect l="l" t="t" r="r" b="b"/>
            <a:pathLst>
              <a:path w="2273935">
                <a:moveTo>
                  <a:pt x="2273795" y="0"/>
                </a:moveTo>
                <a:lnTo>
                  <a:pt x="0" y="0"/>
                </a:lnTo>
              </a:path>
            </a:pathLst>
          </a:custGeom>
          <a:ln w="13322">
            <a:solidFill>
              <a:srgbClr val="231916"/>
            </a:solidFill>
          </a:ln>
        </p:spPr>
        <p:txBody>
          <a:bodyPr wrap="square" lIns="0" tIns="0" rIns="0" bIns="0" rtlCol="0"/>
          <a:lstStyle/>
          <a:p>
            <a:endParaRPr/>
          </a:p>
        </p:txBody>
      </p:sp>
      <p:sp>
        <p:nvSpPr>
          <p:cNvPr id="47" name="object 47"/>
          <p:cNvSpPr/>
          <p:nvPr/>
        </p:nvSpPr>
        <p:spPr>
          <a:xfrm>
            <a:off x="6975457" y="4229699"/>
            <a:ext cx="84455" cy="358775"/>
          </a:xfrm>
          <a:custGeom>
            <a:avLst/>
            <a:gdLst/>
            <a:ahLst/>
            <a:cxnLst/>
            <a:rect l="l" t="t" r="r" b="b"/>
            <a:pathLst>
              <a:path w="84455" h="358775">
                <a:moveTo>
                  <a:pt x="84239" y="112115"/>
                </a:moveTo>
                <a:lnTo>
                  <a:pt x="36664" y="65366"/>
                </a:lnTo>
              </a:path>
              <a:path w="84455" h="358775">
                <a:moveTo>
                  <a:pt x="36664" y="112115"/>
                </a:moveTo>
                <a:lnTo>
                  <a:pt x="84239" y="65366"/>
                </a:lnTo>
              </a:path>
              <a:path w="84455" h="358775">
                <a:moveTo>
                  <a:pt x="35407" y="136651"/>
                </a:moveTo>
                <a:lnTo>
                  <a:pt x="83400" y="136651"/>
                </a:lnTo>
              </a:path>
              <a:path w="84455" h="358775">
                <a:moveTo>
                  <a:pt x="0" y="133743"/>
                </a:moveTo>
                <a:lnTo>
                  <a:pt x="60109" y="298195"/>
                </a:lnTo>
                <a:lnTo>
                  <a:pt x="60109" y="358495"/>
                </a:lnTo>
              </a:path>
              <a:path w="84455" h="358775">
                <a:moveTo>
                  <a:pt x="60782" y="0"/>
                </a:moveTo>
                <a:lnTo>
                  <a:pt x="60109" y="136651"/>
                </a:lnTo>
              </a:path>
            </a:pathLst>
          </a:custGeom>
          <a:ln w="13322">
            <a:solidFill>
              <a:srgbClr val="231916"/>
            </a:solidFill>
          </a:ln>
        </p:spPr>
        <p:txBody>
          <a:bodyPr wrap="square" lIns="0" tIns="0" rIns="0" bIns="0" rtlCol="0"/>
          <a:lstStyle/>
          <a:p>
            <a:endParaRPr/>
          </a:p>
        </p:txBody>
      </p:sp>
      <p:sp>
        <p:nvSpPr>
          <p:cNvPr id="48" name="object 48"/>
          <p:cNvSpPr/>
          <p:nvPr/>
        </p:nvSpPr>
        <p:spPr>
          <a:xfrm>
            <a:off x="6942232" y="3914763"/>
            <a:ext cx="189230" cy="312420"/>
          </a:xfrm>
          <a:custGeom>
            <a:avLst/>
            <a:gdLst/>
            <a:ahLst/>
            <a:cxnLst/>
            <a:rect l="l" t="t" r="r" b="b"/>
            <a:pathLst>
              <a:path w="189230" h="312420">
                <a:moveTo>
                  <a:pt x="0" y="94322"/>
                </a:moveTo>
                <a:lnTo>
                  <a:pt x="7412" y="57607"/>
                </a:lnTo>
                <a:lnTo>
                  <a:pt x="27625" y="27625"/>
                </a:lnTo>
                <a:lnTo>
                  <a:pt x="57607" y="7412"/>
                </a:lnTo>
                <a:lnTo>
                  <a:pt x="94322" y="0"/>
                </a:lnTo>
                <a:lnTo>
                  <a:pt x="131040" y="7412"/>
                </a:lnTo>
                <a:lnTo>
                  <a:pt x="161026" y="27625"/>
                </a:lnTo>
                <a:lnTo>
                  <a:pt x="181244" y="57607"/>
                </a:lnTo>
                <a:lnTo>
                  <a:pt x="188658" y="94322"/>
                </a:lnTo>
                <a:lnTo>
                  <a:pt x="181244" y="131038"/>
                </a:lnTo>
                <a:lnTo>
                  <a:pt x="161026" y="161020"/>
                </a:lnTo>
                <a:lnTo>
                  <a:pt x="131040" y="181233"/>
                </a:lnTo>
                <a:lnTo>
                  <a:pt x="94322" y="188645"/>
                </a:lnTo>
                <a:lnTo>
                  <a:pt x="57607" y="181233"/>
                </a:lnTo>
                <a:lnTo>
                  <a:pt x="27625" y="161020"/>
                </a:lnTo>
                <a:lnTo>
                  <a:pt x="7412" y="131038"/>
                </a:lnTo>
                <a:lnTo>
                  <a:pt x="0" y="94322"/>
                </a:lnTo>
                <a:close/>
              </a:path>
              <a:path w="189230" h="312420">
                <a:moveTo>
                  <a:pt x="0" y="217868"/>
                </a:moveTo>
                <a:lnTo>
                  <a:pt x="7412" y="181152"/>
                </a:lnTo>
                <a:lnTo>
                  <a:pt x="27625" y="151171"/>
                </a:lnTo>
                <a:lnTo>
                  <a:pt x="57607" y="130957"/>
                </a:lnTo>
                <a:lnTo>
                  <a:pt x="94322" y="123545"/>
                </a:lnTo>
                <a:lnTo>
                  <a:pt x="131040" y="130957"/>
                </a:lnTo>
                <a:lnTo>
                  <a:pt x="161026" y="151171"/>
                </a:lnTo>
                <a:lnTo>
                  <a:pt x="181244" y="181152"/>
                </a:lnTo>
                <a:lnTo>
                  <a:pt x="188658" y="217868"/>
                </a:lnTo>
                <a:lnTo>
                  <a:pt x="181244" y="254591"/>
                </a:lnTo>
                <a:lnTo>
                  <a:pt x="161026" y="284576"/>
                </a:lnTo>
                <a:lnTo>
                  <a:pt x="131040" y="304791"/>
                </a:lnTo>
                <a:lnTo>
                  <a:pt x="94322" y="312204"/>
                </a:lnTo>
                <a:lnTo>
                  <a:pt x="57607" y="304791"/>
                </a:lnTo>
                <a:lnTo>
                  <a:pt x="27625" y="284576"/>
                </a:lnTo>
                <a:lnTo>
                  <a:pt x="7412" y="254591"/>
                </a:lnTo>
                <a:lnTo>
                  <a:pt x="0" y="217868"/>
                </a:lnTo>
                <a:close/>
              </a:path>
            </a:pathLst>
          </a:custGeom>
          <a:ln w="13322">
            <a:solidFill>
              <a:srgbClr val="231916"/>
            </a:solidFill>
          </a:ln>
        </p:spPr>
        <p:txBody>
          <a:bodyPr wrap="square" lIns="0" tIns="0" rIns="0" bIns="0" rtlCol="0"/>
          <a:lstStyle/>
          <a:p>
            <a:endParaRPr/>
          </a:p>
        </p:txBody>
      </p:sp>
      <p:grpSp>
        <p:nvGrpSpPr>
          <p:cNvPr id="49" name="object 49"/>
          <p:cNvGrpSpPr/>
          <p:nvPr/>
        </p:nvGrpSpPr>
        <p:grpSpPr>
          <a:xfrm>
            <a:off x="8463745" y="4560483"/>
            <a:ext cx="1118870" cy="104775"/>
            <a:chOff x="3409145" y="4560482"/>
            <a:chExt cx="1118870" cy="104775"/>
          </a:xfrm>
        </p:grpSpPr>
        <p:sp>
          <p:nvSpPr>
            <p:cNvPr id="50" name="object 50"/>
            <p:cNvSpPr/>
            <p:nvPr/>
          </p:nvSpPr>
          <p:spPr>
            <a:xfrm>
              <a:off x="3419763" y="4578679"/>
              <a:ext cx="35560" cy="35560"/>
            </a:xfrm>
            <a:custGeom>
              <a:avLst/>
              <a:gdLst/>
              <a:ahLst/>
              <a:cxnLst/>
              <a:rect l="l" t="t" r="r" b="b"/>
              <a:pathLst>
                <a:path w="35560" h="35560">
                  <a:moveTo>
                    <a:pt x="17729" y="35471"/>
                  </a:moveTo>
                  <a:lnTo>
                    <a:pt x="7937" y="35471"/>
                  </a:lnTo>
                  <a:lnTo>
                    <a:pt x="0" y="27533"/>
                  </a:lnTo>
                  <a:lnTo>
                    <a:pt x="0" y="17741"/>
                  </a:lnTo>
                  <a:lnTo>
                    <a:pt x="0" y="7937"/>
                  </a:lnTo>
                  <a:lnTo>
                    <a:pt x="7937" y="0"/>
                  </a:lnTo>
                  <a:lnTo>
                    <a:pt x="17729" y="0"/>
                  </a:lnTo>
                  <a:lnTo>
                    <a:pt x="27546" y="0"/>
                  </a:lnTo>
                  <a:lnTo>
                    <a:pt x="35471" y="7937"/>
                  </a:lnTo>
                  <a:lnTo>
                    <a:pt x="35471" y="17741"/>
                  </a:lnTo>
                  <a:lnTo>
                    <a:pt x="35471" y="27533"/>
                  </a:lnTo>
                  <a:lnTo>
                    <a:pt x="27546" y="35471"/>
                  </a:lnTo>
                  <a:lnTo>
                    <a:pt x="17729" y="35471"/>
                  </a:lnTo>
                  <a:close/>
                </a:path>
              </a:pathLst>
            </a:custGeom>
            <a:ln w="7988">
              <a:solidFill>
                <a:srgbClr val="231916"/>
              </a:solidFill>
            </a:ln>
          </p:spPr>
          <p:txBody>
            <a:bodyPr wrap="square" lIns="0" tIns="0" rIns="0" bIns="0" rtlCol="0"/>
            <a:lstStyle/>
            <a:p>
              <a:endParaRPr/>
            </a:p>
          </p:txBody>
        </p:sp>
        <p:sp>
          <p:nvSpPr>
            <p:cNvPr id="51" name="object 51"/>
            <p:cNvSpPr/>
            <p:nvPr/>
          </p:nvSpPr>
          <p:spPr>
            <a:xfrm>
              <a:off x="3415806" y="4560482"/>
              <a:ext cx="1105535" cy="97790"/>
            </a:xfrm>
            <a:custGeom>
              <a:avLst/>
              <a:gdLst/>
              <a:ahLst/>
              <a:cxnLst/>
              <a:rect l="l" t="t" r="r" b="b"/>
              <a:pathLst>
                <a:path w="1105535" h="97789">
                  <a:moveTo>
                    <a:pt x="1105217" y="32550"/>
                  </a:moveTo>
                  <a:lnTo>
                    <a:pt x="213690" y="32550"/>
                  </a:lnTo>
                  <a:lnTo>
                    <a:pt x="32537" y="97662"/>
                  </a:lnTo>
                </a:path>
                <a:path w="1105535" h="97789">
                  <a:moveTo>
                    <a:pt x="0" y="0"/>
                  </a:moveTo>
                  <a:lnTo>
                    <a:pt x="0" y="66776"/>
                  </a:lnTo>
                </a:path>
              </a:pathLst>
            </a:custGeom>
            <a:ln w="13322">
              <a:solidFill>
                <a:srgbClr val="231916"/>
              </a:solidFill>
            </a:ln>
          </p:spPr>
          <p:txBody>
            <a:bodyPr wrap="square" lIns="0" tIns="0" rIns="0" bIns="0" rtlCol="0"/>
            <a:lstStyle/>
            <a:p>
              <a:endParaRPr/>
            </a:p>
          </p:txBody>
        </p:sp>
      </p:grpSp>
      <p:sp>
        <p:nvSpPr>
          <p:cNvPr id="52" name="object 52"/>
          <p:cNvSpPr/>
          <p:nvPr/>
        </p:nvSpPr>
        <p:spPr>
          <a:xfrm>
            <a:off x="8059229" y="6428271"/>
            <a:ext cx="236854" cy="52705"/>
          </a:xfrm>
          <a:custGeom>
            <a:avLst/>
            <a:gdLst/>
            <a:ahLst/>
            <a:cxnLst/>
            <a:rect l="l" t="t" r="r" b="b"/>
            <a:pathLst>
              <a:path w="236855" h="52704">
                <a:moveTo>
                  <a:pt x="34988" y="45732"/>
                </a:moveTo>
                <a:lnTo>
                  <a:pt x="0" y="26517"/>
                </a:lnTo>
                <a:lnTo>
                  <a:pt x="0" y="31915"/>
                </a:lnTo>
                <a:lnTo>
                  <a:pt x="34988" y="50990"/>
                </a:lnTo>
                <a:lnTo>
                  <a:pt x="34988" y="45732"/>
                </a:lnTo>
                <a:close/>
              </a:path>
              <a:path w="236855" h="52704">
                <a:moveTo>
                  <a:pt x="35255" y="7302"/>
                </a:moveTo>
                <a:lnTo>
                  <a:pt x="0" y="19088"/>
                </a:lnTo>
                <a:lnTo>
                  <a:pt x="35115" y="38722"/>
                </a:lnTo>
                <a:lnTo>
                  <a:pt x="35115" y="32829"/>
                </a:lnTo>
                <a:lnTo>
                  <a:pt x="11582" y="20218"/>
                </a:lnTo>
                <a:lnTo>
                  <a:pt x="35255" y="12687"/>
                </a:lnTo>
                <a:lnTo>
                  <a:pt x="35255" y="7302"/>
                </a:lnTo>
                <a:close/>
              </a:path>
              <a:path w="236855" h="52704">
                <a:moveTo>
                  <a:pt x="94284" y="33401"/>
                </a:moveTo>
                <a:lnTo>
                  <a:pt x="86995" y="33401"/>
                </a:lnTo>
                <a:lnTo>
                  <a:pt x="86995" y="10782"/>
                </a:lnTo>
                <a:lnTo>
                  <a:pt x="86995" y="1066"/>
                </a:lnTo>
                <a:lnTo>
                  <a:pt x="81813" y="1066"/>
                </a:lnTo>
                <a:lnTo>
                  <a:pt x="80759" y="2527"/>
                </a:lnTo>
                <a:lnTo>
                  <a:pt x="80759" y="10782"/>
                </a:lnTo>
                <a:lnTo>
                  <a:pt x="80759" y="33401"/>
                </a:lnTo>
                <a:lnTo>
                  <a:pt x="64731" y="33401"/>
                </a:lnTo>
                <a:lnTo>
                  <a:pt x="80594" y="10782"/>
                </a:lnTo>
                <a:lnTo>
                  <a:pt x="80759" y="10782"/>
                </a:lnTo>
                <a:lnTo>
                  <a:pt x="80759" y="2527"/>
                </a:lnTo>
                <a:lnTo>
                  <a:pt x="58978" y="32689"/>
                </a:lnTo>
                <a:lnTo>
                  <a:pt x="58978" y="38785"/>
                </a:lnTo>
                <a:lnTo>
                  <a:pt x="80759" y="38785"/>
                </a:lnTo>
                <a:lnTo>
                  <a:pt x="80759" y="50914"/>
                </a:lnTo>
                <a:lnTo>
                  <a:pt x="86995" y="50914"/>
                </a:lnTo>
                <a:lnTo>
                  <a:pt x="86995" y="38785"/>
                </a:lnTo>
                <a:lnTo>
                  <a:pt x="94284" y="38785"/>
                </a:lnTo>
                <a:lnTo>
                  <a:pt x="94284" y="33401"/>
                </a:lnTo>
                <a:close/>
              </a:path>
              <a:path w="236855" h="52704">
                <a:moveTo>
                  <a:pt x="133235" y="24041"/>
                </a:moveTo>
                <a:lnTo>
                  <a:pt x="128257" y="6667"/>
                </a:lnTo>
                <a:lnTo>
                  <a:pt x="127127" y="5245"/>
                </a:lnTo>
                <a:lnTo>
                  <a:pt x="126555" y="4838"/>
                </a:lnTo>
                <a:lnTo>
                  <a:pt x="126555" y="20345"/>
                </a:lnTo>
                <a:lnTo>
                  <a:pt x="126555" y="32969"/>
                </a:lnTo>
                <a:lnTo>
                  <a:pt x="125704" y="37871"/>
                </a:lnTo>
                <a:lnTo>
                  <a:pt x="122313" y="44818"/>
                </a:lnTo>
                <a:lnTo>
                  <a:pt x="119684" y="46596"/>
                </a:lnTo>
                <a:lnTo>
                  <a:pt x="116116" y="46659"/>
                </a:lnTo>
                <a:lnTo>
                  <a:pt x="112598" y="46596"/>
                </a:lnTo>
                <a:lnTo>
                  <a:pt x="109956" y="44818"/>
                </a:lnTo>
                <a:lnTo>
                  <a:pt x="106578" y="37871"/>
                </a:lnTo>
                <a:lnTo>
                  <a:pt x="105714" y="32969"/>
                </a:lnTo>
                <a:lnTo>
                  <a:pt x="105714" y="20345"/>
                </a:lnTo>
                <a:lnTo>
                  <a:pt x="116116" y="6667"/>
                </a:lnTo>
                <a:lnTo>
                  <a:pt x="119684" y="6743"/>
                </a:lnTo>
                <a:lnTo>
                  <a:pt x="122313" y="8509"/>
                </a:lnTo>
                <a:lnTo>
                  <a:pt x="125704" y="15468"/>
                </a:lnTo>
                <a:lnTo>
                  <a:pt x="126555" y="20345"/>
                </a:lnTo>
                <a:lnTo>
                  <a:pt x="126555" y="4838"/>
                </a:lnTo>
                <a:lnTo>
                  <a:pt x="122580" y="1993"/>
                </a:lnTo>
                <a:lnTo>
                  <a:pt x="119684" y="1143"/>
                </a:lnTo>
                <a:lnTo>
                  <a:pt x="116116" y="1066"/>
                </a:lnTo>
                <a:lnTo>
                  <a:pt x="112598" y="1143"/>
                </a:lnTo>
                <a:lnTo>
                  <a:pt x="99047" y="24041"/>
                </a:lnTo>
                <a:lnTo>
                  <a:pt x="99047" y="29273"/>
                </a:lnTo>
                <a:lnTo>
                  <a:pt x="102235" y="43319"/>
                </a:lnTo>
                <a:lnTo>
                  <a:pt x="103454" y="45948"/>
                </a:lnTo>
                <a:lnTo>
                  <a:pt x="105143" y="48069"/>
                </a:lnTo>
                <a:lnTo>
                  <a:pt x="109689" y="51346"/>
                </a:lnTo>
                <a:lnTo>
                  <a:pt x="112598" y="52197"/>
                </a:lnTo>
                <a:lnTo>
                  <a:pt x="116116" y="52260"/>
                </a:lnTo>
                <a:lnTo>
                  <a:pt x="119684" y="52197"/>
                </a:lnTo>
                <a:lnTo>
                  <a:pt x="122580" y="51346"/>
                </a:lnTo>
                <a:lnTo>
                  <a:pt x="127127" y="48069"/>
                </a:lnTo>
                <a:lnTo>
                  <a:pt x="128257" y="46659"/>
                </a:lnTo>
                <a:lnTo>
                  <a:pt x="128828" y="45948"/>
                </a:lnTo>
                <a:lnTo>
                  <a:pt x="130048" y="43319"/>
                </a:lnTo>
                <a:lnTo>
                  <a:pt x="131254" y="40779"/>
                </a:lnTo>
                <a:lnTo>
                  <a:pt x="132105" y="37871"/>
                </a:lnTo>
                <a:lnTo>
                  <a:pt x="132588" y="35026"/>
                </a:lnTo>
                <a:lnTo>
                  <a:pt x="133019" y="32131"/>
                </a:lnTo>
                <a:lnTo>
                  <a:pt x="133235" y="29273"/>
                </a:lnTo>
                <a:lnTo>
                  <a:pt x="133235" y="24041"/>
                </a:lnTo>
                <a:close/>
              </a:path>
              <a:path w="236855" h="52704">
                <a:moveTo>
                  <a:pt x="172440" y="24041"/>
                </a:moveTo>
                <a:lnTo>
                  <a:pt x="169227" y="9994"/>
                </a:lnTo>
                <a:lnTo>
                  <a:pt x="168046" y="7378"/>
                </a:lnTo>
                <a:lnTo>
                  <a:pt x="167474" y="6667"/>
                </a:lnTo>
                <a:lnTo>
                  <a:pt x="166331" y="5245"/>
                </a:lnTo>
                <a:lnTo>
                  <a:pt x="165773" y="4851"/>
                </a:lnTo>
                <a:lnTo>
                  <a:pt x="165773" y="20345"/>
                </a:lnTo>
                <a:lnTo>
                  <a:pt x="165773" y="32969"/>
                </a:lnTo>
                <a:lnTo>
                  <a:pt x="164922" y="37871"/>
                </a:lnTo>
                <a:lnTo>
                  <a:pt x="163220" y="41338"/>
                </a:lnTo>
                <a:lnTo>
                  <a:pt x="161544" y="44818"/>
                </a:lnTo>
                <a:lnTo>
                  <a:pt x="158902" y="46596"/>
                </a:lnTo>
                <a:lnTo>
                  <a:pt x="155346" y="46659"/>
                </a:lnTo>
                <a:lnTo>
                  <a:pt x="151815" y="46596"/>
                </a:lnTo>
                <a:lnTo>
                  <a:pt x="149186" y="44818"/>
                </a:lnTo>
                <a:lnTo>
                  <a:pt x="145783" y="37871"/>
                </a:lnTo>
                <a:lnTo>
                  <a:pt x="144919" y="32969"/>
                </a:lnTo>
                <a:lnTo>
                  <a:pt x="144919" y="20345"/>
                </a:lnTo>
                <a:lnTo>
                  <a:pt x="155346" y="6667"/>
                </a:lnTo>
                <a:lnTo>
                  <a:pt x="158902" y="6743"/>
                </a:lnTo>
                <a:lnTo>
                  <a:pt x="161544" y="8509"/>
                </a:lnTo>
                <a:lnTo>
                  <a:pt x="164922" y="15468"/>
                </a:lnTo>
                <a:lnTo>
                  <a:pt x="165773" y="20345"/>
                </a:lnTo>
                <a:lnTo>
                  <a:pt x="165773" y="4851"/>
                </a:lnTo>
                <a:lnTo>
                  <a:pt x="161798" y="1993"/>
                </a:lnTo>
                <a:lnTo>
                  <a:pt x="158902" y="1143"/>
                </a:lnTo>
                <a:lnTo>
                  <a:pt x="155346" y="1066"/>
                </a:lnTo>
                <a:lnTo>
                  <a:pt x="151815" y="1143"/>
                </a:lnTo>
                <a:lnTo>
                  <a:pt x="148907" y="1993"/>
                </a:lnTo>
                <a:lnTo>
                  <a:pt x="144360" y="5245"/>
                </a:lnTo>
                <a:lnTo>
                  <a:pt x="142633" y="7378"/>
                </a:lnTo>
                <a:lnTo>
                  <a:pt x="141439" y="9994"/>
                </a:lnTo>
                <a:lnTo>
                  <a:pt x="140246" y="12547"/>
                </a:lnTo>
                <a:lnTo>
                  <a:pt x="139382" y="15468"/>
                </a:lnTo>
                <a:lnTo>
                  <a:pt x="138912" y="18288"/>
                </a:lnTo>
                <a:lnTo>
                  <a:pt x="138480" y="21196"/>
                </a:lnTo>
                <a:lnTo>
                  <a:pt x="138264" y="24041"/>
                </a:lnTo>
                <a:lnTo>
                  <a:pt x="138264" y="29273"/>
                </a:lnTo>
                <a:lnTo>
                  <a:pt x="141439" y="43319"/>
                </a:lnTo>
                <a:lnTo>
                  <a:pt x="142633" y="45948"/>
                </a:lnTo>
                <a:lnTo>
                  <a:pt x="144360" y="48069"/>
                </a:lnTo>
                <a:lnTo>
                  <a:pt x="148907" y="51346"/>
                </a:lnTo>
                <a:lnTo>
                  <a:pt x="151815" y="52197"/>
                </a:lnTo>
                <a:lnTo>
                  <a:pt x="155346" y="52260"/>
                </a:lnTo>
                <a:lnTo>
                  <a:pt x="158902" y="52197"/>
                </a:lnTo>
                <a:lnTo>
                  <a:pt x="169227" y="43319"/>
                </a:lnTo>
                <a:lnTo>
                  <a:pt x="170472" y="40779"/>
                </a:lnTo>
                <a:lnTo>
                  <a:pt x="171310" y="37871"/>
                </a:lnTo>
                <a:lnTo>
                  <a:pt x="171805" y="35026"/>
                </a:lnTo>
                <a:lnTo>
                  <a:pt x="172212" y="32131"/>
                </a:lnTo>
                <a:lnTo>
                  <a:pt x="172440" y="29273"/>
                </a:lnTo>
                <a:lnTo>
                  <a:pt x="172440" y="24041"/>
                </a:lnTo>
                <a:close/>
              </a:path>
              <a:path w="236855" h="52704">
                <a:moveTo>
                  <a:pt x="236283" y="50901"/>
                </a:moveTo>
                <a:lnTo>
                  <a:pt x="230924" y="36093"/>
                </a:lnTo>
                <a:lnTo>
                  <a:pt x="228714" y="29984"/>
                </a:lnTo>
                <a:lnTo>
                  <a:pt x="221246" y="9372"/>
                </a:lnTo>
                <a:lnTo>
                  <a:pt x="221246" y="29984"/>
                </a:lnTo>
                <a:lnTo>
                  <a:pt x="205422" y="29984"/>
                </a:lnTo>
                <a:lnTo>
                  <a:pt x="213614" y="7581"/>
                </a:lnTo>
                <a:lnTo>
                  <a:pt x="213741" y="7581"/>
                </a:lnTo>
                <a:lnTo>
                  <a:pt x="221246" y="29984"/>
                </a:lnTo>
                <a:lnTo>
                  <a:pt x="221246" y="9372"/>
                </a:lnTo>
                <a:lnTo>
                  <a:pt x="220599" y="7581"/>
                </a:lnTo>
                <a:lnTo>
                  <a:pt x="217843" y="0"/>
                </a:lnTo>
                <a:lnTo>
                  <a:pt x="210045" y="0"/>
                </a:lnTo>
                <a:lnTo>
                  <a:pt x="190906" y="50901"/>
                </a:lnTo>
                <a:lnTo>
                  <a:pt x="197993" y="50901"/>
                </a:lnTo>
                <a:lnTo>
                  <a:pt x="203301" y="36093"/>
                </a:lnTo>
                <a:lnTo>
                  <a:pt x="223735" y="36093"/>
                </a:lnTo>
                <a:lnTo>
                  <a:pt x="228752" y="50901"/>
                </a:lnTo>
                <a:lnTo>
                  <a:pt x="236283" y="50901"/>
                </a:lnTo>
                <a:close/>
              </a:path>
            </a:pathLst>
          </a:custGeom>
          <a:solidFill>
            <a:srgbClr val="231916"/>
          </a:solidFill>
        </p:spPr>
        <p:txBody>
          <a:bodyPr wrap="square" lIns="0" tIns="0" rIns="0" bIns="0" rtlCol="0"/>
          <a:lstStyle/>
          <a:p>
            <a:endParaRPr/>
          </a:p>
        </p:txBody>
      </p:sp>
      <p:pic>
        <p:nvPicPr>
          <p:cNvPr id="53" name="object 53"/>
          <p:cNvPicPr/>
          <p:nvPr/>
        </p:nvPicPr>
        <p:blipFill>
          <a:blip r:embed="rId4" cstate="print"/>
          <a:stretch>
            <a:fillRect/>
          </a:stretch>
        </p:blipFill>
        <p:spPr>
          <a:xfrm>
            <a:off x="8540593" y="6298967"/>
            <a:ext cx="595138" cy="132561"/>
          </a:xfrm>
          <a:prstGeom prst="rect">
            <a:avLst/>
          </a:prstGeom>
        </p:spPr>
      </p:pic>
      <p:sp>
        <p:nvSpPr>
          <p:cNvPr id="54" name="object 54"/>
          <p:cNvSpPr/>
          <p:nvPr/>
        </p:nvSpPr>
        <p:spPr>
          <a:xfrm>
            <a:off x="5958688" y="6410998"/>
            <a:ext cx="238125" cy="52705"/>
          </a:xfrm>
          <a:custGeom>
            <a:avLst/>
            <a:gdLst/>
            <a:ahLst/>
            <a:cxnLst/>
            <a:rect l="l" t="t" r="r" b="b"/>
            <a:pathLst>
              <a:path w="238125" h="52704">
                <a:moveTo>
                  <a:pt x="34963" y="45745"/>
                </a:moveTo>
                <a:lnTo>
                  <a:pt x="0" y="26530"/>
                </a:lnTo>
                <a:lnTo>
                  <a:pt x="0" y="31915"/>
                </a:lnTo>
                <a:lnTo>
                  <a:pt x="34963" y="50977"/>
                </a:lnTo>
                <a:lnTo>
                  <a:pt x="34963" y="45745"/>
                </a:lnTo>
                <a:close/>
              </a:path>
              <a:path w="238125" h="52704">
                <a:moveTo>
                  <a:pt x="35242" y="7302"/>
                </a:moveTo>
                <a:lnTo>
                  <a:pt x="0" y="19088"/>
                </a:lnTo>
                <a:lnTo>
                  <a:pt x="35102" y="38722"/>
                </a:lnTo>
                <a:lnTo>
                  <a:pt x="35102" y="32842"/>
                </a:lnTo>
                <a:lnTo>
                  <a:pt x="11557" y="20218"/>
                </a:lnTo>
                <a:lnTo>
                  <a:pt x="35242" y="12700"/>
                </a:lnTo>
                <a:lnTo>
                  <a:pt x="35242" y="7302"/>
                </a:lnTo>
                <a:close/>
              </a:path>
              <a:path w="238125" h="52704">
                <a:moveTo>
                  <a:pt x="83083" y="1066"/>
                </a:moveTo>
                <a:lnTo>
                  <a:pt x="78193" y="1066"/>
                </a:lnTo>
                <a:lnTo>
                  <a:pt x="77558" y="3771"/>
                </a:lnTo>
                <a:lnTo>
                  <a:pt x="76720" y="5753"/>
                </a:lnTo>
                <a:lnTo>
                  <a:pt x="74587" y="8293"/>
                </a:lnTo>
                <a:lnTo>
                  <a:pt x="73164" y="9220"/>
                </a:lnTo>
                <a:lnTo>
                  <a:pt x="71462" y="9652"/>
                </a:lnTo>
                <a:lnTo>
                  <a:pt x="69684" y="10147"/>
                </a:lnTo>
                <a:lnTo>
                  <a:pt x="67500" y="10426"/>
                </a:lnTo>
                <a:lnTo>
                  <a:pt x="64795" y="10566"/>
                </a:lnTo>
                <a:lnTo>
                  <a:pt x="64795" y="15544"/>
                </a:lnTo>
                <a:lnTo>
                  <a:pt x="76441" y="15544"/>
                </a:lnTo>
                <a:lnTo>
                  <a:pt x="76441" y="50901"/>
                </a:lnTo>
                <a:lnTo>
                  <a:pt x="83083" y="50901"/>
                </a:lnTo>
                <a:lnTo>
                  <a:pt x="83083" y="1066"/>
                </a:lnTo>
                <a:close/>
              </a:path>
              <a:path w="238125" h="52704">
                <a:moveTo>
                  <a:pt x="133794" y="37528"/>
                </a:moveTo>
                <a:lnTo>
                  <a:pt x="133731" y="30988"/>
                </a:lnTo>
                <a:lnTo>
                  <a:pt x="132791" y="27876"/>
                </a:lnTo>
                <a:lnTo>
                  <a:pt x="130467" y="24739"/>
                </a:lnTo>
                <a:lnTo>
                  <a:pt x="129387" y="23266"/>
                </a:lnTo>
                <a:lnTo>
                  <a:pt x="127330" y="21628"/>
                </a:lnTo>
                <a:lnTo>
                  <a:pt x="127330" y="33756"/>
                </a:lnTo>
                <a:lnTo>
                  <a:pt x="127330" y="38658"/>
                </a:lnTo>
                <a:lnTo>
                  <a:pt x="117551" y="46672"/>
                </a:lnTo>
                <a:lnTo>
                  <a:pt x="115150" y="46672"/>
                </a:lnTo>
                <a:lnTo>
                  <a:pt x="113157" y="46101"/>
                </a:lnTo>
                <a:lnTo>
                  <a:pt x="111607" y="44958"/>
                </a:lnTo>
                <a:lnTo>
                  <a:pt x="110032" y="43891"/>
                </a:lnTo>
                <a:lnTo>
                  <a:pt x="108902" y="42481"/>
                </a:lnTo>
                <a:lnTo>
                  <a:pt x="108115" y="40855"/>
                </a:lnTo>
                <a:lnTo>
                  <a:pt x="107416" y="39154"/>
                </a:lnTo>
                <a:lnTo>
                  <a:pt x="107086" y="37528"/>
                </a:lnTo>
                <a:lnTo>
                  <a:pt x="107188" y="32194"/>
                </a:lnTo>
                <a:lnTo>
                  <a:pt x="107924" y="29997"/>
                </a:lnTo>
                <a:lnTo>
                  <a:pt x="109677" y="27876"/>
                </a:lnTo>
                <a:lnTo>
                  <a:pt x="111252" y="25882"/>
                </a:lnTo>
                <a:lnTo>
                  <a:pt x="112801" y="25247"/>
                </a:lnTo>
                <a:lnTo>
                  <a:pt x="113855" y="24815"/>
                </a:lnTo>
                <a:lnTo>
                  <a:pt x="117259" y="24739"/>
                </a:lnTo>
                <a:lnTo>
                  <a:pt x="119811" y="24815"/>
                </a:lnTo>
                <a:lnTo>
                  <a:pt x="121869" y="25387"/>
                </a:lnTo>
                <a:lnTo>
                  <a:pt x="123291" y="26530"/>
                </a:lnTo>
                <a:lnTo>
                  <a:pt x="124790" y="27597"/>
                </a:lnTo>
                <a:lnTo>
                  <a:pt x="125844" y="28943"/>
                </a:lnTo>
                <a:lnTo>
                  <a:pt x="126415" y="30568"/>
                </a:lnTo>
                <a:lnTo>
                  <a:pt x="127050" y="32194"/>
                </a:lnTo>
                <a:lnTo>
                  <a:pt x="127330" y="33756"/>
                </a:lnTo>
                <a:lnTo>
                  <a:pt x="127330" y="21628"/>
                </a:lnTo>
                <a:lnTo>
                  <a:pt x="122593" y="19646"/>
                </a:lnTo>
                <a:lnTo>
                  <a:pt x="120319" y="19151"/>
                </a:lnTo>
                <a:lnTo>
                  <a:pt x="118186" y="19151"/>
                </a:lnTo>
                <a:lnTo>
                  <a:pt x="114795" y="19227"/>
                </a:lnTo>
                <a:lnTo>
                  <a:pt x="112166" y="19926"/>
                </a:lnTo>
                <a:lnTo>
                  <a:pt x="110324" y="21209"/>
                </a:lnTo>
                <a:lnTo>
                  <a:pt x="108419" y="22491"/>
                </a:lnTo>
                <a:lnTo>
                  <a:pt x="107124" y="23837"/>
                </a:lnTo>
                <a:lnTo>
                  <a:pt x="106349" y="25247"/>
                </a:lnTo>
                <a:lnTo>
                  <a:pt x="106210" y="25095"/>
                </a:lnTo>
                <a:lnTo>
                  <a:pt x="106324" y="22491"/>
                </a:lnTo>
                <a:lnTo>
                  <a:pt x="106502" y="21209"/>
                </a:lnTo>
                <a:lnTo>
                  <a:pt x="106705" y="20002"/>
                </a:lnTo>
                <a:lnTo>
                  <a:pt x="106984" y="18008"/>
                </a:lnTo>
                <a:lnTo>
                  <a:pt x="118046" y="6680"/>
                </a:lnTo>
                <a:lnTo>
                  <a:pt x="120751" y="6731"/>
                </a:lnTo>
                <a:lnTo>
                  <a:pt x="122732" y="7454"/>
                </a:lnTo>
                <a:lnTo>
                  <a:pt x="125425" y="10287"/>
                </a:lnTo>
                <a:lnTo>
                  <a:pt x="126276" y="12052"/>
                </a:lnTo>
                <a:lnTo>
                  <a:pt x="126631" y="14325"/>
                </a:lnTo>
                <a:lnTo>
                  <a:pt x="132727" y="14325"/>
                </a:lnTo>
                <a:lnTo>
                  <a:pt x="124371" y="2273"/>
                </a:lnTo>
                <a:lnTo>
                  <a:pt x="122237" y="1422"/>
                </a:lnTo>
                <a:lnTo>
                  <a:pt x="120180" y="1066"/>
                </a:lnTo>
                <a:lnTo>
                  <a:pt x="118186" y="1066"/>
                </a:lnTo>
                <a:lnTo>
                  <a:pt x="99872" y="32550"/>
                </a:lnTo>
                <a:lnTo>
                  <a:pt x="99974" y="34112"/>
                </a:lnTo>
                <a:lnTo>
                  <a:pt x="109893" y="50685"/>
                </a:lnTo>
                <a:lnTo>
                  <a:pt x="112242" y="51765"/>
                </a:lnTo>
                <a:lnTo>
                  <a:pt x="114427" y="52336"/>
                </a:lnTo>
                <a:lnTo>
                  <a:pt x="116420" y="52260"/>
                </a:lnTo>
                <a:lnTo>
                  <a:pt x="119811" y="52260"/>
                </a:lnTo>
                <a:lnTo>
                  <a:pt x="122516" y="51765"/>
                </a:lnTo>
                <a:lnTo>
                  <a:pt x="124371" y="50901"/>
                </a:lnTo>
                <a:lnTo>
                  <a:pt x="126276" y="50076"/>
                </a:lnTo>
                <a:lnTo>
                  <a:pt x="127838" y="48933"/>
                </a:lnTo>
                <a:lnTo>
                  <a:pt x="129044" y="47434"/>
                </a:lnTo>
                <a:lnTo>
                  <a:pt x="129755" y="46672"/>
                </a:lnTo>
                <a:lnTo>
                  <a:pt x="130733" y="45605"/>
                </a:lnTo>
                <a:lnTo>
                  <a:pt x="131953" y="43751"/>
                </a:lnTo>
                <a:lnTo>
                  <a:pt x="132664" y="41770"/>
                </a:lnTo>
                <a:lnTo>
                  <a:pt x="133438" y="39712"/>
                </a:lnTo>
                <a:lnTo>
                  <a:pt x="133794" y="37528"/>
                </a:lnTo>
                <a:close/>
              </a:path>
              <a:path w="238125" h="52704">
                <a:moveTo>
                  <a:pt x="173291" y="24053"/>
                </a:moveTo>
                <a:lnTo>
                  <a:pt x="166624" y="4851"/>
                </a:lnTo>
                <a:lnTo>
                  <a:pt x="166624" y="20358"/>
                </a:lnTo>
                <a:lnTo>
                  <a:pt x="166624" y="32969"/>
                </a:lnTo>
                <a:lnTo>
                  <a:pt x="165773" y="37858"/>
                </a:lnTo>
                <a:lnTo>
                  <a:pt x="162356" y="44818"/>
                </a:lnTo>
                <a:lnTo>
                  <a:pt x="159753" y="46583"/>
                </a:lnTo>
                <a:lnTo>
                  <a:pt x="156197" y="46672"/>
                </a:lnTo>
                <a:lnTo>
                  <a:pt x="152641" y="46583"/>
                </a:lnTo>
                <a:lnTo>
                  <a:pt x="150037" y="44818"/>
                </a:lnTo>
                <a:lnTo>
                  <a:pt x="148323" y="41351"/>
                </a:lnTo>
                <a:lnTo>
                  <a:pt x="146634" y="37858"/>
                </a:lnTo>
                <a:lnTo>
                  <a:pt x="145770" y="32969"/>
                </a:lnTo>
                <a:lnTo>
                  <a:pt x="145770" y="20358"/>
                </a:lnTo>
                <a:lnTo>
                  <a:pt x="156197" y="6680"/>
                </a:lnTo>
                <a:lnTo>
                  <a:pt x="159753" y="6731"/>
                </a:lnTo>
                <a:lnTo>
                  <a:pt x="162356" y="8509"/>
                </a:lnTo>
                <a:lnTo>
                  <a:pt x="165773" y="15455"/>
                </a:lnTo>
                <a:lnTo>
                  <a:pt x="166624" y="20358"/>
                </a:lnTo>
                <a:lnTo>
                  <a:pt x="166624" y="4851"/>
                </a:lnTo>
                <a:lnTo>
                  <a:pt x="162648" y="1993"/>
                </a:lnTo>
                <a:lnTo>
                  <a:pt x="159753" y="1130"/>
                </a:lnTo>
                <a:lnTo>
                  <a:pt x="156197" y="1066"/>
                </a:lnTo>
                <a:lnTo>
                  <a:pt x="152641" y="1130"/>
                </a:lnTo>
                <a:lnTo>
                  <a:pt x="149745" y="1993"/>
                </a:lnTo>
                <a:lnTo>
                  <a:pt x="145211" y="5257"/>
                </a:lnTo>
                <a:lnTo>
                  <a:pt x="143510" y="7378"/>
                </a:lnTo>
                <a:lnTo>
                  <a:pt x="142303" y="10007"/>
                </a:lnTo>
                <a:lnTo>
                  <a:pt x="141097" y="12560"/>
                </a:lnTo>
                <a:lnTo>
                  <a:pt x="140220" y="15455"/>
                </a:lnTo>
                <a:lnTo>
                  <a:pt x="139738" y="18300"/>
                </a:lnTo>
                <a:lnTo>
                  <a:pt x="139331" y="21209"/>
                </a:lnTo>
                <a:lnTo>
                  <a:pt x="139115" y="24053"/>
                </a:lnTo>
                <a:lnTo>
                  <a:pt x="139115" y="29286"/>
                </a:lnTo>
                <a:lnTo>
                  <a:pt x="142303" y="43319"/>
                </a:lnTo>
                <a:lnTo>
                  <a:pt x="143510" y="45948"/>
                </a:lnTo>
                <a:lnTo>
                  <a:pt x="145211" y="48082"/>
                </a:lnTo>
                <a:lnTo>
                  <a:pt x="149745" y="51346"/>
                </a:lnTo>
                <a:lnTo>
                  <a:pt x="152641" y="52184"/>
                </a:lnTo>
                <a:lnTo>
                  <a:pt x="156197" y="52260"/>
                </a:lnTo>
                <a:lnTo>
                  <a:pt x="159753" y="52184"/>
                </a:lnTo>
                <a:lnTo>
                  <a:pt x="170103" y="43319"/>
                </a:lnTo>
                <a:lnTo>
                  <a:pt x="171297" y="40779"/>
                </a:lnTo>
                <a:lnTo>
                  <a:pt x="172161" y="37858"/>
                </a:lnTo>
                <a:lnTo>
                  <a:pt x="172643" y="35039"/>
                </a:lnTo>
                <a:lnTo>
                  <a:pt x="173075" y="32131"/>
                </a:lnTo>
                <a:lnTo>
                  <a:pt x="173291" y="29286"/>
                </a:lnTo>
                <a:lnTo>
                  <a:pt x="173291" y="24053"/>
                </a:lnTo>
                <a:close/>
              </a:path>
              <a:path w="238125" h="52704">
                <a:moveTo>
                  <a:pt x="238061" y="50901"/>
                </a:moveTo>
                <a:lnTo>
                  <a:pt x="232702" y="36093"/>
                </a:lnTo>
                <a:lnTo>
                  <a:pt x="230492" y="29997"/>
                </a:lnTo>
                <a:lnTo>
                  <a:pt x="223024" y="9385"/>
                </a:lnTo>
                <a:lnTo>
                  <a:pt x="223024" y="29997"/>
                </a:lnTo>
                <a:lnTo>
                  <a:pt x="207213" y="29997"/>
                </a:lnTo>
                <a:lnTo>
                  <a:pt x="215366" y="7594"/>
                </a:lnTo>
                <a:lnTo>
                  <a:pt x="215506" y="7594"/>
                </a:lnTo>
                <a:lnTo>
                  <a:pt x="223024" y="29997"/>
                </a:lnTo>
                <a:lnTo>
                  <a:pt x="223024" y="9385"/>
                </a:lnTo>
                <a:lnTo>
                  <a:pt x="222377" y="7594"/>
                </a:lnTo>
                <a:lnTo>
                  <a:pt x="219621" y="0"/>
                </a:lnTo>
                <a:lnTo>
                  <a:pt x="211823" y="0"/>
                </a:lnTo>
                <a:lnTo>
                  <a:pt x="192671" y="50901"/>
                </a:lnTo>
                <a:lnTo>
                  <a:pt x="199771" y="50901"/>
                </a:lnTo>
                <a:lnTo>
                  <a:pt x="205079" y="36093"/>
                </a:lnTo>
                <a:lnTo>
                  <a:pt x="225513" y="36093"/>
                </a:lnTo>
                <a:lnTo>
                  <a:pt x="230543" y="50901"/>
                </a:lnTo>
                <a:lnTo>
                  <a:pt x="238061" y="50901"/>
                </a:lnTo>
                <a:close/>
              </a:path>
            </a:pathLst>
          </a:custGeom>
          <a:solidFill>
            <a:srgbClr val="231916"/>
          </a:solidFill>
        </p:spPr>
        <p:txBody>
          <a:bodyPr wrap="square" lIns="0" tIns="0" rIns="0" bIns="0" rtlCol="0"/>
          <a:lstStyle/>
          <a:p>
            <a:endParaRPr/>
          </a:p>
        </p:txBody>
      </p:sp>
      <p:sp>
        <p:nvSpPr>
          <p:cNvPr id="55" name="object 55"/>
          <p:cNvSpPr/>
          <p:nvPr/>
        </p:nvSpPr>
        <p:spPr>
          <a:xfrm>
            <a:off x="6640542" y="6399486"/>
            <a:ext cx="315595" cy="52705"/>
          </a:xfrm>
          <a:custGeom>
            <a:avLst/>
            <a:gdLst/>
            <a:ahLst/>
            <a:cxnLst/>
            <a:rect l="l" t="t" r="r" b="b"/>
            <a:pathLst>
              <a:path w="315594" h="52704">
                <a:moveTo>
                  <a:pt x="296684" y="0"/>
                </a:moveTo>
                <a:lnTo>
                  <a:pt x="288874" y="0"/>
                </a:lnTo>
                <a:lnTo>
                  <a:pt x="269722" y="50901"/>
                </a:lnTo>
                <a:lnTo>
                  <a:pt x="276821" y="50901"/>
                </a:lnTo>
                <a:lnTo>
                  <a:pt x="282130" y="36080"/>
                </a:lnTo>
                <a:lnTo>
                  <a:pt x="309746" y="36080"/>
                </a:lnTo>
                <a:lnTo>
                  <a:pt x="307539" y="29984"/>
                </a:lnTo>
                <a:lnTo>
                  <a:pt x="284264" y="29984"/>
                </a:lnTo>
                <a:lnTo>
                  <a:pt x="292417" y="7581"/>
                </a:lnTo>
                <a:lnTo>
                  <a:pt x="299429" y="7581"/>
                </a:lnTo>
                <a:lnTo>
                  <a:pt x="296684" y="0"/>
                </a:lnTo>
                <a:close/>
              </a:path>
              <a:path w="315594" h="52704">
                <a:moveTo>
                  <a:pt x="309746" y="36080"/>
                </a:moveTo>
                <a:lnTo>
                  <a:pt x="302564" y="36080"/>
                </a:lnTo>
                <a:lnTo>
                  <a:pt x="307593" y="50901"/>
                </a:lnTo>
                <a:lnTo>
                  <a:pt x="315112" y="50901"/>
                </a:lnTo>
                <a:lnTo>
                  <a:pt x="309746" y="36080"/>
                </a:lnTo>
                <a:close/>
              </a:path>
              <a:path w="315594" h="52704">
                <a:moveTo>
                  <a:pt x="299429" y="7581"/>
                </a:moveTo>
                <a:lnTo>
                  <a:pt x="292557" y="7581"/>
                </a:lnTo>
                <a:lnTo>
                  <a:pt x="300075" y="29984"/>
                </a:lnTo>
                <a:lnTo>
                  <a:pt x="307539" y="29984"/>
                </a:lnTo>
                <a:lnTo>
                  <a:pt x="299429" y="7581"/>
                </a:lnTo>
                <a:close/>
              </a:path>
              <a:path w="315594" h="52704">
                <a:moveTo>
                  <a:pt x="244055" y="0"/>
                </a:moveTo>
                <a:lnTo>
                  <a:pt x="238023" y="0"/>
                </a:lnTo>
                <a:lnTo>
                  <a:pt x="238023" y="50901"/>
                </a:lnTo>
                <a:lnTo>
                  <a:pt x="244055" y="50901"/>
                </a:lnTo>
                <a:lnTo>
                  <a:pt x="244055" y="36868"/>
                </a:lnTo>
                <a:lnTo>
                  <a:pt x="249237" y="32194"/>
                </a:lnTo>
                <a:lnTo>
                  <a:pt x="256708" y="32194"/>
                </a:lnTo>
                <a:lnTo>
                  <a:pt x="254961" y="29489"/>
                </a:lnTo>
                <a:lnTo>
                  <a:pt x="244055" y="29489"/>
                </a:lnTo>
                <a:lnTo>
                  <a:pt x="244055" y="0"/>
                </a:lnTo>
                <a:close/>
              </a:path>
              <a:path w="315594" h="52704">
                <a:moveTo>
                  <a:pt x="256708" y="32194"/>
                </a:moveTo>
                <a:lnTo>
                  <a:pt x="249237" y="32194"/>
                </a:lnTo>
                <a:lnTo>
                  <a:pt x="260781" y="50901"/>
                </a:lnTo>
                <a:lnTo>
                  <a:pt x="268795" y="50901"/>
                </a:lnTo>
                <a:lnTo>
                  <a:pt x="256708" y="32194"/>
                </a:lnTo>
                <a:close/>
              </a:path>
              <a:path w="315594" h="52704">
                <a:moveTo>
                  <a:pt x="267957" y="13830"/>
                </a:moveTo>
                <a:lnTo>
                  <a:pt x="260007" y="13830"/>
                </a:lnTo>
                <a:lnTo>
                  <a:pt x="244055" y="29489"/>
                </a:lnTo>
                <a:lnTo>
                  <a:pt x="254961" y="29489"/>
                </a:lnTo>
                <a:lnTo>
                  <a:pt x="253771" y="27647"/>
                </a:lnTo>
                <a:lnTo>
                  <a:pt x="267957" y="13830"/>
                </a:lnTo>
                <a:close/>
              </a:path>
              <a:path w="315594" h="52704">
                <a:moveTo>
                  <a:pt x="182867" y="38493"/>
                </a:moveTo>
                <a:lnTo>
                  <a:pt x="176415" y="38493"/>
                </a:lnTo>
                <a:lnTo>
                  <a:pt x="176898" y="42189"/>
                </a:lnTo>
                <a:lnTo>
                  <a:pt x="190309" y="52247"/>
                </a:lnTo>
                <a:lnTo>
                  <a:pt x="192506" y="52247"/>
                </a:lnTo>
                <a:lnTo>
                  <a:pt x="197599" y="52120"/>
                </a:lnTo>
                <a:lnTo>
                  <a:pt x="201510" y="51041"/>
                </a:lnTo>
                <a:lnTo>
                  <a:pt x="204139" y="48920"/>
                </a:lnTo>
                <a:lnTo>
                  <a:pt x="206755" y="46862"/>
                </a:lnTo>
                <a:lnTo>
                  <a:pt x="190588" y="46862"/>
                </a:lnTo>
                <a:lnTo>
                  <a:pt x="188175" y="46227"/>
                </a:lnTo>
                <a:lnTo>
                  <a:pt x="184340" y="43535"/>
                </a:lnTo>
                <a:lnTo>
                  <a:pt x="183222" y="41389"/>
                </a:lnTo>
                <a:lnTo>
                  <a:pt x="182867" y="38493"/>
                </a:lnTo>
                <a:close/>
              </a:path>
              <a:path w="315594" h="52704">
                <a:moveTo>
                  <a:pt x="207034" y="24383"/>
                </a:moveTo>
                <a:lnTo>
                  <a:pt x="196049" y="24383"/>
                </a:lnTo>
                <a:lnTo>
                  <a:pt x="198678" y="25374"/>
                </a:lnTo>
                <a:lnTo>
                  <a:pt x="200736" y="27216"/>
                </a:lnTo>
                <a:lnTo>
                  <a:pt x="202780" y="29133"/>
                </a:lnTo>
                <a:lnTo>
                  <a:pt x="203860" y="31838"/>
                </a:lnTo>
                <a:lnTo>
                  <a:pt x="203923" y="38646"/>
                </a:lnTo>
                <a:lnTo>
                  <a:pt x="202933" y="41338"/>
                </a:lnTo>
                <a:lnTo>
                  <a:pt x="201091" y="43535"/>
                </a:lnTo>
                <a:lnTo>
                  <a:pt x="199237" y="45656"/>
                </a:lnTo>
                <a:lnTo>
                  <a:pt x="196697" y="46786"/>
                </a:lnTo>
                <a:lnTo>
                  <a:pt x="193420" y="46862"/>
                </a:lnTo>
                <a:lnTo>
                  <a:pt x="206755" y="46862"/>
                </a:lnTo>
                <a:lnTo>
                  <a:pt x="208457" y="44462"/>
                </a:lnTo>
                <a:lnTo>
                  <a:pt x="209519" y="41338"/>
                </a:lnTo>
                <a:lnTo>
                  <a:pt x="210223" y="39077"/>
                </a:lnTo>
                <a:lnTo>
                  <a:pt x="210654" y="36728"/>
                </a:lnTo>
                <a:lnTo>
                  <a:pt x="210527" y="31343"/>
                </a:lnTo>
                <a:lnTo>
                  <a:pt x="209753" y="28422"/>
                </a:lnTo>
                <a:lnTo>
                  <a:pt x="208114" y="26022"/>
                </a:lnTo>
                <a:lnTo>
                  <a:pt x="207034" y="24383"/>
                </a:lnTo>
                <a:close/>
              </a:path>
              <a:path w="315594" h="52704">
                <a:moveTo>
                  <a:pt x="207822" y="2120"/>
                </a:moveTo>
                <a:lnTo>
                  <a:pt x="182016" y="2120"/>
                </a:lnTo>
                <a:lnTo>
                  <a:pt x="178257" y="28841"/>
                </a:lnTo>
                <a:lnTo>
                  <a:pt x="183641" y="29133"/>
                </a:lnTo>
                <a:lnTo>
                  <a:pt x="184848" y="27584"/>
                </a:lnTo>
                <a:lnTo>
                  <a:pt x="186194" y="26441"/>
                </a:lnTo>
                <a:lnTo>
                  <a:pt x="187744" y="25590"/>
                </a:lnTo>
                <a:lnTo>
                  <a:pt x="189318" y="24815"/>
                </a:lnTo>
                <a:lnTo>
                  <a:pt x="191020" y="24383"/>
                </a:lnTo>
                <a:lnTo>
                  <a:pt x="207034" y="24383"/>
                </a:lnTo>
                <a:lnTo>
                  <a:pt x="206565" y="23672"/>
                </a:lnTo>
                <a:lnTo>
                  <a:pt x="204654" y="21907"/>
                </a:lnTo>
                <a:lnTo>
                  <a:pt x="184556" y="21907"/>
                </a:lnTo>
                <a:lnTo>
                  <a:pt x="186689" y="8216"/>
                </a:lnTo>
                <a:lnTo>
                  <a:pt x="207822" y="8216"/>
                </a:lnTo>
                <a:lnTo>
                  <a:pt x="207822" y="2120"/>
                </a:lnTo>
                <a:close/>
              </a:path>
              <a:path w="315594" h="52704">
                <a:moveTo>
                  <a:pt x="196964" y="18795"/>
                </a:moveTo>
                <a:lnTo>
                  <a:pt x="192011" y="18795"/>
                </a:lnTo>
                <a:lnTo>
                  <a:pt x="190093" y="19151"/>
                </a:lnTo>
                <a:lnTo>
                  <a:pt x="188531" y="19697"/>
                </a:lnTo>
                <a:lnTo>
                  <a:pt x="186905" y="20345"/>
                </a:lnTo>
                <a:lnTo>
                  <a:pt x="185635" y="21056"/>
                </a:lnTo>
                <a:lnTo>
                  <a:pt x="184556" y="21907"/>
                </a:lnTo>
                <a:lnTo>
                  <a:pt x="204654" y="21907"/>
                </a:lnTo>
                <a:lnTo>
                  <a:pt x="199593" y="19418"/>
                </a:lnTo>
                <a:lnTo>
                  <a:pt x="196964" y="18795"/>
                </a:lnTo>
                <a:close/>
              </a:path>
              <a:path w="315594" h="52704">
                <a:moveTo>
                  <a:pt x="167914" y="6654"/>
                </a:moveTo>
                <a:lnTo>
                  <a:pt x="156565" y="6654"/>
                </a:lnTo>
                <a:lnTo>
                  <a:pt x="158470" y="7162"/>
                </a:lnTo>
                <a:lnTo>
                  <a:pt x="159969" y="8077"/>
                </a:lnTo>
                <a:lnTo>
                  <a:pt x="163882" y="18935"/>
                </a:lnTo>
                <a:lnTo>
                  <a:pt x="163080" y="21196"/>
                </a:lnTo>
                <a:lnTo>
                  <a:pt x="159753" y="24383"/>
                </a:lnTo>
                <a:lnTo>
                  <a:pt x="157556" y="25882"/>
                </a:lnTo>
                <a:lnTo>
                  <a:pt x="154851" y="27292"/>
                </a:lnTo>
                <a:lnTo>
                  <a:pt x="148259" y="31127"/>
                </a:lnTo>
                <a:lnTo>
                  <a:pt x="136563" y="50901"/>
                </a:lnTo>
                <a:lnTo>
                  <a:pt x="170662" y="50901"/>
                </a:lnTo>
                <a:lnTo>
                  <a:pt x="170662" y="45021"/>
                </a:lnTo>
                <a:lnTo>
                  <a:pt x="143573" y="45021"/>
                </a:lnTo>
                <a:lnTo>
                  <a:pt x="143649" y="44030"/>
                </a:lnTo>
                <a:lnTo>
                  <a:pt x="161162" y="30759"/>
                </a:lnTo>
                <a:lnTo>
                  <a:pt x="164287" y="28562"/>
                </a:lnTo>
                <a:lnTo>
                  <a:pt x="166763" y="26161"/>
                </a:lnTo>
                <a:lnTo>
                  <a:pt x="169252" y="23672"/>
                </a:lnTo>
                <a:lnTo>
                  <a:pt x="170599" y="20269"/>
                </a:lnTo>
                <a:lnTo>
                  <a:pt x="170522" y="11264"/>
                </a:lnTo>
                <a:lnTo>
                  <a:pt x="169036" y="7658"/>
                </a:lnTo>
                <a:lnTo>
                  <a:pt x="167914" y="6654"/>
                </a:lnTo>
                <a:close/>
              </a:path>
              <a:path w="315594" h="52704">
                <a:moveTo>
                  <a:pt x="153149" y="990"/>
                </a:moveTo>
                <a:lnTo>
                  <a:pt x="137833" y="18935"/>
                </a:lnTo>
                <a:lnTo>
                  <a:pt x="144068" y="18935"/>
                </a:lnTo>
                <a:lnTo>
                  <a:pt x="144068" y="17652"/>
                </a:lnTo>
                <a:lnTo>
                  <a:pt x="144284" y="16090"/>
                </a:lnTo>
                <a:lnTo>
                  <a:pt x="144716" y="14173"/>
                </a:lnTo>
                <a:lnTo>
                  <a:pt x="145072" y="12255"/>
                </a:lnTo>
                <a:lnTo>
                  <a:pt x="145999" y="10553"/>
                </a:lnTo>
                <a:lnTo>
                  <a:pt x="147408" y="9080"/>
                </a:lnTo>
                <a:lnTo>
                  <a:pt x="148818" y="7505"/>
                </a:lnTo>
                <a:lnTo>
                  <a:pt x="151028" y="6730"/>
                </a:lnTo>
                <a:lnTo>
                  <a:pt x="154152" y="6654"/>
                </a:lnTo>
                <a:lnTo>
                  <a:pt x="167914" y="6654"/>
                </a:lnTo>
                <a:lnTo>
                  <a:pt x="163156" y="2400"/>
                </a:lnTo>
                <a:lnTo>
                  <a:pt x="159537" y="1130"/>
                </a:lnTo>
                <a:lnTo>
                  <a:pt x="155066" y="1054"/>
                </a:lnTo>
                <a:lnTo>
                  <a:pt x="153149" y="990"/>
                </a:lnTo>
                <a:close/>
              </a:path>
              <a:path w="315594" h="52704">
                <a:moveTo>
                  <a:pt x="111886" y="28079"/>
                </a:moveTo>
                <a:lnTo>
                  <a:pt x="94513" y="28079"/>
                </a:lnTo>
                <a:lnTo>
                  <a:pt x="94513" y="34467"/>
                </a:lnTo>
                <a:lnTo>
                  <a:pt x="111886" y="34467"/>
                </a:lnTo>
                <a:lnTo>
                  <a:pt x="111886" y="28079"/>
                </a:lnTo>
                <a:close/>
              </a:path>
              <a:path w="315594" h="52704">
                <a:moveTo>
                  <a:pt x="40970" y="38493"/>
                </a:moveTo>
                <a:lnTo>
                  <a:pt x="34531" y="38493"/>
                </a:lnTo>
                <a:lnTo>
                  <a:pt x="35013" y="42189"/>
                </a:lnTo>
                <a:lnTo>
                  <a:pt x="48425" y="52247"/>
                </a:lnTo>
                <a:lnTo>
                  <a:pt x="50609" y="52247"/>
                </a:lnTo>
                <a:lnTo>
                  <a:pt x="55727" y="52120"/>
                </a:lnTo>
                <a:lnTo>
                  <a:pt x="59626" y="51041"/>
                </a:lnTo>
                <a:lnTo>
                  <a:pt x="62255" y="48920"/>
                </a:lnTo>
                <a:lnTo>
                  <a:pt x="64871" y="46862"/>
                </a:lnTo>
                <a:lnTo>
                  <a:pt x="48717" y="46862"/>
                </a:lnTo>
                <a:lnTo>
                  <a:pt x="46291" y="46227"/>
                </a:lnTo>
                <a:lnTo>
                  <a:pt x="42468" y="43535"/>
                </a:lnTo>
                <a:lnTo>
                  <a:pt x="41338" y="41389"/>
                </a:lnTo>
                <a:lnTo>
                  <a:pt x="40970" y="38493"/>
                </a:lnTo>
                <a:close/>
              </a:path>
              <a:path w="315594" h="52704">
                <a:moveTo>
                  <a:pt x="65133" y="24383"/>
                </a:moveTo>
                <a:lnTo>
                  <a:pt x="54165" y="24383"/>
                </a:lnTo>
                <a:lnTo>
                  <a:pt x="56781" y="25374"/>
                </a:lnTo>
                <a:lnTo>
                  <a:pt x="58839" y="27216"/>
                </a:lnTo>
                <a:lnTo>
                  <a:pt x="60896" y="29133"/>
                </a:lnTo>
                <a:lnTo>
                  <a:pt x="61963" y="31838"/>
                </a:lnTo>
                <a:lnTo>
                  <a:pt x="62039" y="38646"/>
                </a:lnTo>
                <a:lnTo>
                  <a:pt x="61048" y="41338"/>
                </a:lnTo>
                <a:lnTo>
                  <a:pt x="59207" y="43535"/>
                </a:lnTo>
                <a:lnTo>
                  <a:pt x="57353" y="45656"/>
                </a:lnTo>
                <a:lnTo>
                  <a:pt x="54800" y="46786"/>
                </a:lnTo>
                <a:lnTo>
                  <a:pt x="51536" y="46862"/>
                </a:lnTo>
                <a:lnTo>
                  <a:pt x="64871" y="46862"/>
                </a:lnTo>
                <a:lnTo>
                  <a:pt x="66573" y="44462"/>
                </a:lnTo>
                <a:lnTo>
                  <a:pt x="67626" y="41338"/>
                </a:lnTo>
                <a:lnTo>
                  <a:pt x="68351" y="39077"/>
                </a:lnTo>
                <a:lnTo>
                  <a:pt x="68783" y="36728"/>
                </a:lnTo>
                <a:lnTo>
                  <a:pt x="68706" y="34734"/>
                </a:lnTo>
                <a:lnTo>
                  <a:pt x="68630" y="31343"/>
                </a:lnTo>
                <a:lnTo>
                  <a:pt x="67843" y="28422"/>
                </a:lnTo>
                <a:lnTo>
                  <a:pt x="65133" y="24383"/>
                </a:lnTo>
                <a:close/>
              </a:path>
              <a:path w="315594" h="52704">
                <a:moveTo>
                  <a:pt x="65938" y="2120"/>
                </a:moveTo>
                <a:lnTo>
                  <a:pt x="40131" y="2120"/>
                </a:lnTo>
                <a:lnTo>
                  <a:pt x="36360" y="28841"/>
                </a:lnTo>
                <a:lnTo>
                  <a:pt x="41757" y="29133"/>
                </a:lnTo>
                <a:lnTo>
                  <a:pt x="42964" y="27584"/>
                </a:lnTo>
                <a:lnTo>
                  <a:pt x="44310" y="26441"/>
                </a:lnTo>
                <a:lnTo>
                  <a:pt x="45859" y="25590"/>
                </a:lnTo>
                <a:lnTo>
                  <a:pt x="47421" y="24815"/>
                </a:lnTo>
                <a:lnTo>
                  <a:pt x="49136" y="24383"/>
                </a:lnTo>
                <a:lnTo>
                  <a:pt x="65133" y="24383"/>
                </a:lnTo>
                <a:lnTo>
                  <a:pt x="64655" y="23672"/>
                </a:lnTo>
                <a:lnTo>
                  <a:pt x="62756" y="21907"/>
                </a:lnTo>
                <a:lnTo>
                  <a:pt x="42684" y="21907"/>
                </a:lnTo>
                <a:lnTo>
                  <a:pt x="44818" y="8216"/>
                </a:lnTo>
                <a:lnTo>
                  <a:pt x="65938" y="8216"/>
                </a:lnTo>
                <a:lnTo>
                  <a:pt x="65938" y="2120"/>
                </a:lnTo>
                <a:close/>
              </a:path>
              <a:path w="315594" h="52704">
                <a:moveTo>
                  <a:pt x="55092" y="18795"/>
                </a:moveTo>
                <a:lnTo>
                  <a:pt x="50114" y="18795"/>
                </a:lnTo>
                <a:lnTo>
                  <a:pt x="48209" y="19151"/>
                </a:lnTo>
                <a:lnTo>
                  <a:pt x="46647" y="19697"/>
                </a:lnTo>
                <a:lnTo>
                  <a:pt x="45034" y="20345"/>
                </a:lnTo>
                <a:lnTo>
                  <a:pt x="43738" y="21056"/>
                </a:lnTo>
                <a:lnTo>
                  <a:pt x="42684" y="21907"/>
                </a:lnTo>
                <a:lnTo>
                  <a:pt x="62756" y="21907"/>
                </a:lnTo>
                <a:lnTo>
                  <a:pt x="57721" y="19418"/>
                </a:lnTo>
                <a:lnTo>
                  <a:pt x="55092" y="18795"/>
                </a:lnTo>
                <a:close/>
              </a:path>
              <a:path w="315594" h="52704">
                <a:moveTo>
                  <a:pt x="18287" y="1054"/>
                </a:moveTo>
                <a:lnTo>
                  <a:pt x="13398" y="1054"/>
                </a:lnTo>
                <a:lnTo>
                  <a:pt x="12750" y="3746"/>
                </a:lnTo>
                <a:lnTo>
                  <a:pt x="11899" y="5753"/>
                </a:lnTo>
                <a:lnTo>
                  <a:pt x="10833" y="7010"/>
                </a:lnTo>
                <a:lnTo>
                  <a:pt x="9778" y="8293"/>
                </a:lnTo>
                <a:lnTo>
                  <a:pt x="8369" y="9220"/>
                </a:lnTo>
                <a:lnTo>
                  <a:pt x="6654" y="9639"/>
                </a:lnTo>
                <a:lnTo>
                  <a:pt x="4889" y="10121"/>
                </a:lnTo>
                <a:lnTo>
                  <a:pt x="2692" y="10413"/>
                </a:lnTo>
                <a:lnTo>
                  <a:pt x="0" y="10553"/>
                </a:lnTo>
                <a:lnTo>
                  <a:pt x="0" y="15519"/>
                </a:lnTo>
                <a:lnTo>
                  <a:pt x="11620" y="15519"/>
                </a:lnTo>
                <a:lnTo>
                  <a:pt x="11620" y="50901"/>
                </a:lnTo>
                <a:lnTo>
                  <a:pt x="18287" y="50901"/>
                </a:lnTo>
                <a:lnTo>
                  <a:pt x="18287" y="1054"/>
                </a:lnTo>
                <a:close/>
              </a:path>
            </a:pathLst>
          </a:custGeom>
          <a:solidFill>
            <a:srgbClr val="231916"/>
          </a:solidFill>
        </p:spPr>
        <p:txBody>
          <a:bodyPr wrap="square" lIns="0" tIns="0" rIns="0" bIns="0" rtlCol="0"/>
          <a:lstStyle/>
          <a:p>
            <a:endParaRPr/>
          </a:p>
        </p:txBody>
      </p:sp>
      <p:sp>
        <p:nvSpPr>
          <p:cNvPr id="56" name="object 56"/>
          <p:cNvSpPr/>
          <p:nvPr/>
        </p:nvSpPr>
        <p:spPr>
          <a:xfrm>
            <a:off x="6358103" y="5253863"/>
            <a:ext cx="267335" cy="52705"/>
          </a:xfrm>
          <a:custGeom>
            <a:avLst/>
            <a:gdLst/>
            <a:ahLst/>
            <a:cxnLst/>
            <a:rect l="l" t="t" r="r" b="b"/>
            <a:pathLst>
              <a:path w="267334" h="52704">
                <a:moveTo>
                  <a:pt x="34950" y="45720"/>
                </a:moveTo>
                <a:lnTo>
                  <a:pt x="0" y="26504"/>
                </a:lnTo>
                <a:lnTo>
                  <a:pt x="0" y="31902"/>
                </a:lnTo>
                <a:lnTo>
                  <a:pt x="34950" y="50977"/>
                </a:lnTo>
                <a:lnTo>
                  <a:pt x="34950" y="45720"/>
                </a:lnTo>
                <a:close/>
              </a:path>
              <a:path w="267334" h="52704">
                <a:moveTo>
                  <a:pt x="35242" y="7289"/>
                </a:moveTo>
                <a:lnTo>
                  <a:pt x="0" y="19062"/>
                </a:lnTo>
                <a:lnTo>
                  <a:pt x="35090" y="38709"/>
                </a:lnTo>
                <a:lnTo>
                  <a:pt x="35090" y="32816"/>
                </a:lnTo>
                <a:lnTo>
                  <a:pt x="11544" y="20193"/>
                </a:lnTo>
                <a:lnTo>
                  <a:pt x="35242" y="12674"/>
                </a:lnTo>
                <a:lnTo>
                  <a:pt x="35242" y="7289"/>
                </a:lnTo>
                <a:close/>
              </a:path>
              <a:path w="267334" h="52704">
                <a:moveTo>
                  <a:pt x="81813" y="1054"/>
                </a:moveTo>
                <a:lnTo>
                  <a:pt x="76923" y="1054"/>
                </a:lnTo>
                <a:lnTo>
                  <a:pt x="76288" y="3746"/>
                </a:lnTo>
                <a:lnTo>
                  <a:pt x="75438" y="5740"/>
                </a:lnTo>
                <a:lnTo>
                  <a:pt x="73317" y="8280"/>
                </a:lnTo>
                <a:lnTo>
                  <a:pt x="71882" y="9207"/>
                </a:lnTo>
                <a:lnTo>
                  <a:pt x="70180" y="9639"/>
                </a:lnTo>
                <a:lnTo>
                  <a:pt x="68414" y="10134"/>
                </a:lnTo>
                <a:lnTo>
                  <a:pt x="66217" y="10414"/>
                </a:lnTo>
                <a:lnTo>
                  <a:pt x="63525" y="10553"/>
                </a:lnTo>
                <a:lnTo>
                  <a:pt x="63525" y="15532"/>
                </a:lnTo>
                <a:lnTo>
                  <a:pt x="75145" y="15532"/>
                </a:lnTo>
                <a:lnTo>
                  <a:pt x="75145" y="50888"/>
                </a:lnTo>
                <a:lnTo>
                  <a:pt x="81813" y="50888"/>
                </a:lnTo>
                <a:lnTo>
                  <a:pt x="81813" y="1054"/>
                </a:lnTo>
                <a:close/>
              </a:path>
              <a:path w="267334" h="52704">
                <a:moveTo>
                  <a:pt x="125437" y="24015"/>
                </a:moveTo>
                <a:lnTo>
                  <a:pt x="122237" y="9994"/>
                </a:lnTo>
                <a:lnTo>
                  <a:pt x="121043" y="7366"/>
                </a:lnTo>
                <a:lnTo>
                  <a:pt x="120472" y="6667"/>
                </a:lnTo>
                <a:lnTo>
                  <a:pt x="119329" y="5245"/>
                </a:lnTo>
                <a:lnTo>
                  <a:pt x="118770" y="4851"/>
                </a:lnTo>
                <a:lnTo>
                  <a:pt x="118770" y="20345"/>
                </a:lnTo>
                <a:lnTo>
                  <a:pt x="118770" y="32969"/>
                </a:lnTo>
                <a:lnTo>
                  <a:pt x="117919" y="37846"/>
                </a:lnTo>
                <a:lnTo>
                  <a:pt x="114515" y="44805"/>
                </a:lnTo>
                <a:lnTo>
                  <a:pt x="111887" y="46570"/>
                </a:lnTo>
                <a:lnTo>
                  <a:pt x="108343" y="46659"/>
                </a:lnTo>
                <a:lnTo>
                  <a:pt x="104800" y="46570"/>
                </a:lnTo>
                <a:lnTo>
                  <a:pt x="102171" y="44805"/>
                </a:lnTo>
                <a:lnTo>
                  <a:pt x="98767" y="37846"/>
                </a:lnTo>
                <a:lnTo>
                  <a:pt x="97929" y="32969"/>
                </a:lnTo>
                <a:lnTo>
                  <a:pt x="97929" y="20345"/>
                </a:lnTo>
                <a:lnTo>
                  <a:pt x="98767" y="15430"/>
                </a:lnTo>
                <a:lnTo>
                  <a:pt x="102171" y="8496"/>
                </a:lnTo>
                <a:lnTo>
                  <a:pt x="104800" y="6718"/>
                </a:lnTo>
                <a:lnTo>
                  <a:pt x="108343" y="6667"/>
                </a:lnTo>
                <a:lnTo>
                  <a:pt x="111887" y="6718"/>
                </a:lnTo>
                <a:lnTo>
                  <a:pt x="114515" y="8496"/>
                </a:lnTo>
                <a:lnTo>
                  <a:pt x="117919" y="15430"/>
                </a:lnTo>
                <a:lnTo>
                  <a:pt x="118770" y="20345"/>
                </a:lnTo>
                <a:lnTo>
                  <a:pt x="118770" y="4851"/>
                </a:lnTo>
                <a:lnTo>
                  <a:pt x="114795" y="1968"/>
                </a:lnTo>
                <a:lnTo>
                  <a:pt x="111887" y="1117"/>
                </a:lnTo>
                <a:lnTo>
                  <a:pt x="108343" y="1054"/>
                </a:lnTo>
                <a:lnTo>
                  <a:pt x="104800" y="1117"/>
                </a:lnTo>
                <a:lnTo>
                  <a:pt x="101892" y="1968"/>
                </a:lnTo>
                <a:lnTo>
                  <a:pt x="97358" y="5245"/>
                </a:lnTo>
                <a:lnTo>
                  <a:pt x="95656" y="7366"/>
                </a:lnTo>
                <a:lnTo>
                  <a:pt x="94462" y="9994"/>
                </a:lnTo>
                <a:lnTo>
                  <a:pt x="93243" y="12547"/>
                </a:lnTo>
                <a:lnTo>
                  <a:pt x="92379" y="15430"/>
                </a:lnTo>
                <a:lnTo>
                  <a:pt x="91897" y="18288"/>
                </a:lnTo>
                <a:lnTo>
                  <a:pt x="91465" y="21196"/>
                </a:lnTo>
                <a:lnTo>
                  <a:pt x="91249" y="24015"/>
                </a:lnTo>
                <a:lnTo>
                  <a:pt x="91249" y="29286"/>
                </a:lnTo>
                <a:lnTo>
                  <a:pt x="94462" y="43319"/>
                </a:lnTo>
                <a:lnTo>
                  <a:pt x="95656" y="45935"/>
                </a:lnTo>
                <a:lnTo>
                  <a:pt x="97358" y="48069"/>
                </a:lnTo>
                <a:lnTo>
                  <a:pt x="101892" y="51320"/>
                </a:lnTo>
                <a:lnTo>
                  <a:pt x="104800" y="52184"/>
                </a:lnTo>
                <a:lnTo>
                  <a:pt x="108343" y="52247"/>
                </a:lnTo>
                <a:lnTo>
                  <a:pt x="111887" y="52184"/>
                </a:lnTo>
                <a:lnTo>
                  <a:pt x="114795" y="51320"/>
                </a:lnTo>
                <a:lnTo>
                  <a:pt x="119329" y="48069"/>
                </a:lnTo>
                <a:lnTo>
                  <a:pt x="120459" y="46659"/>
                </a:lnTo>
                <a:lnTo>
                  <a:pt x="121043" y="45935"/>
                </a:lnTo>
                <a:lnTo>
                  <a:pt x="122237" y="43319"/>
                </a:lnTo>
                <a:lnTo>
                  <a:pt x="123444" y="40767"/>
                </a:lnTo>
                <a:lnTo>
                  <a:pt x="124307" y="37846"/>
                </a:lnTo>
                <a:lnTo>
                  <a:pt x="124790" y="35026"/>
                </a:lnTo>
                <a:lnTo>
                  <a:pt x="125222" y="32105"/>
                </a:lnTo>
                <a:lnTo>
                  <a:pt x="125437" y="29286"/>
                </a:lnTo>
                <a:lnTo>
                  <a:pt x="125437" y="24015"/>
                </a:lnTo>
                <a:close/>
              </a:path>
              <a:path w="267334" h="52704">
                <a:moveTo>
                  <a:pt x="164439" y="24015"/>
                </a:moveTo>
                <a:lnTo>
                  <a:pt x="157759" y="4838"/>
                </a:lnTo>
                <a:lnTo>
                  <a:pt x="157759" y="20345"/>
                </a:lnTo>
                <a:lnTo>
                  <a:pt x="157759" y="32969"/>
                </a:lnTo>
                <a:lnTo>
                  <a:pt x="156908" y="37846"/>
                </a:lnTo>
                <a:lnTo>
                  <a:pt x="153517" y="44805"/>
                </a:lnTo>
                <a:lnTo>
                  <a:pt x="150888" y="46570"/>
                </a:lnTo>
                <a:lnTo>
                  <a:pt x="147345" y="46659"/>
                </a:lnTo>
                <a:lnTo>
                  <a:pt x="143789" y="46570"/>
                </a:lnTo>
                <a:lnTo>
                  <a:pt x="141173" y="44805"/>
                </a:lnTo>
                <a:lnTo>
                  <a:pt x="137769" y="37846"/>
                </a:lnTo>
                <a:lnTo>
                  <a:pt x="136918" y="32969"/>
                </a:lnTo>
                <a:lnTo>
                  <a:pt x="136918" y="20345"/>
                </a:lnTo>
                <a:lnTo>
                  <a:pt x="137769" y="15430"/>
                </a:lnTo>
                <a:lnTo>
                  <a:pt x="141173" y="8496"/>
                </a:lnTo>
                <a:lnTo>
                  <a:pt x="143789" y="6718"/>
                </a:lnTo>
                <a:lnTo>
                  <a:pt x="147345" y="6667"/>
                </a:lnTo>
                <a:lnTo>
                  <a:pt x="150888" y="6718"/>
                </a:lnTo>
                <a:lnTo>
                  <a:pt x="153517" y="8496"/>
                </a:lnTo>
                <a:lnTo>
                  <a:pt x="156908" y="15430"/>
                </a:lnTo>
                <a:lnTo>
                  <a:pt x="157759" y="20345"/>
                </a:lnTo>
                <a:lnTo>
                  <a:pt x="157759" y="4838"/>
                </a:lnTo>
                <a:lnTo>
                  <a:pt x="153797" y="1968"/>
                </a:lnTo>
                <a:lnTo>
                  <a:pt x="150888" y="1117"/>
                </a:lnTo>
                <a:lnTo>
                  <a:pt x="147345" y="1054"/>
                </a:lnTo>
                <a:lnTo>
                  <a:pt x="143789" y="1117"/>
                </a:lnTo>
                <a:lnTo>
                  <a:pt x="130251" y="24015"/>
                </a:lnTo>
                <a:lnTo>
                  <a:pt x="130251" y="29286"/>
                </a:lnTo>
                <a:lnTo>
                  <a:pt x="147345" y="52247"/>
                </a:lnTo>
                <a:lnTo>
                  <a:pt x="150888" y="52184"/>
                </a:lnTo>
                <a:lnTo>
                  <a:pt x="153797" y="51320"/>
                </a:lnTo>
                <a:lnTo>
                  <a:pt x="158330" y="48069"/>
                </a:lnTo>
                <a:lnTo>
                  <a:pt x="159448" y="46659"/>
                </a:lnTo>
                <a:lnTo>
                  <a:pt x="160032" y="45935"/>
                </a:lnTo>
                <a:lnTo>
                  <a:pt x="164439" y="29286"/>
                </a:lnTo>
                <a:lnTo>
                  <a:pt x="164439" y="24015"/>
                </a:lnTo>
                <a:close/>
              </a:path>
              <a:path w="267334" h="52704">
                <a:moveTo>
                  <a:pt x="203428" y="24015"/>
                </a:moveTo>
                <a:lnTo>
                  <a:pt x="198475" y="6667"/>
                </a:lnTo>
                <a:lnTo>
                  <a:pt x="197345" y="5245"/>
                </a:lnTo>
                <a:lnTo>
                  <a:pt x="196761" y="4826"/>
                </a:lnTo>
                <a:lnTo>
                  <a:pt x="196761" y="20345"/>
                </a:lnTo>
                <a:lnTo>
                  <a:pt x="196761" y="32969"/>
                </a:lnTo>
                <a:lnTo>
                  <a:pt x="195922" y="37846"/>
                </a:lnTo>
                <a:lnTo>
                  <a:pt x="192506" y="44805"/>
                </a:lnTo>
                <a:lnTo>
                  <a:pt x="189890" y="46570"/>
                </a:lnTo>
                <a:lnTo>
                  <a:pt x="186347" y="46659"/>
                </a:lnTo>
                <a:lnTo>
                  <a:pt x="182803" y="46570"/>
                </a:lnTo>
                <a:lnTo>
                  <a:pt x="180174" y="44805"/>
                </a:lnTo>
                <a:lnTo>
                  <a:pt x="176771" y="37846"/>
                </a:lnTo>
                <a:lnTo>
                  <a:pt x="175920" y="32969"/>
                </a:lnTo>
                <a:lnTo>
                  <a:pt x="175920" y="20345"/>
                </a:lnTo>
                <a:lnTo>
                  <a:pt x="176771" y="15430"/>
                </a:lnTo>
                <a:lnTo>
                  <a:pt x="180174" y="8496"/>
                </a:lnTo>
                <a:lnTo>
                  <a:pt x="182803" y="6718"/>
                </a:lnTo>
                <a:lnTo>
                  <a:pt x="186347" y="6667"/>
                </a:lnTo>
                <a:lnTo>
                  <a:pt x="189890" y="6718"/>
                </a:lnTo>
                <a:lnTo>
                  <a:pt x="192506" y="8496"/>
                </a:lnTo>
                <a:lnTo>
                  <a:pt x="195922" y="15430"/>
                </a:lnTo>
                <a:lnTo>
                  <a:pt x="196761" y="20345"/>
                </a:lnTo>
                <a:lnTo>
                  <a:pt x="196761" y="4826"/>
                </a:lnTo>
                <a:lnTo>
                  <a:pt x="192786" y="1968"/>
                </a:lnTo>
                <a:lnTo>
                  <a:pt x="189890" y="1117"/>
                </a:lnTo>
                <a:lnTo>
                  <a:pt x="186347" y="1054"/>
                </a:lnTo>
                <a:lnTo>
                  <a:pt x="182803" y="1117"/>
                </a:lnTo>
                <a:lnTo>
                  <a:pt x="169252" y="24015"/>
                </a:lnTo>
                <a:lnTo>
                  <a:pt x="169252" y="29286"/>
                </a:lnTo>
                <a:lnTo>
                  <a:pt x="186347" y="52247"/>
                </a:lnTo>
                <a:lnTo>
                  <a:pt x="189890" y="52184"/>
                </a:lnTo>
                <a:lnTo>
                  <a:pt x="203428" y="29286"/>
                </a:lnTo>
                <a:lnTo>
                  <a:pt x="203428" y="24015"/>
                </a:lnTo>
                <a:close/>
              </a:path>
              <a:path w="267334" h="52704">
                <a:moveTo>
                  <a:pt x="266928" y="50888"/>
                </a:moveTo>
                <a:lnTo>
                  <a:pt x="261569" y="36080"/>
                </a:lnTo>
                <a:lnTo>
                  <a:pt x="259359" y="29984"/>
                </a:lnTo>
                <a:lnTo>
                  <a:pt x="251891" y="9398"/>
                </a:lnTo>
                <a:lnTo>
                  <a:pt x="251891" y="29984"/>
                </a:lnTo>
                <a:lnTo>
                  <a:pt x="236080" y="29984"/>
                </a:lnTo>
                <a:lnTo>
                  <a:pt x="244233" y="7569"/>
                </a:lnTo>
                <a:lnTo>
                  <a:pt x="244373" y="7569"/>
                </a:lnTo>
                <a:lnTo>
                  <a:pt x="251891" y="29984"/>
                </a:lnTo>
                <a:lnTo>
                  <a:pt x="251891" y="9398"/>
                </a:lnTo>
                <a:lnTo>
                  <a:pt x="251231" y="7569"/>
                </a:lnTo>
                <a:lnTo>
                  <a:pt x="248488" y="0"/>
                </a:lnTo>
                <a:lnTo>
                  <a:pt x="240690" y="0"/>
                </a:lnTo>
                <a:lnTo>
                  <a:pt x="221538" y="50888"/>
                </a:lnTo>
                <a:lnTo>
                  <a:pt x="228638" y="50888"/>
                </a:lnTo>
                <a:lnTo>
                  <a:pt x="233946" y="36080"/>
                </a:lnTo>
                <a:lnTo>
                  <a:pt x="254381" y="36080"/>
                </a:lnTo>
                <a:lnTo>
                  <a:pt x="259410" y="50888"/>
                </a:lnTo>
                <a:lnTo>
                  <a:pt x="266928" y="50888"/>
                </a:lnTo>
                <a:close/>
              </a:path>
            </a:pathLst>
          </a:custGeom>
          <a:solidFill>
            <a:srgbClr val="231916"/>
          </a:solidFill>
        </p:spPr>
        <p:txBody>
          <a:bodyPr wrap="square" lIns="0" tIns="0" rIns="0" bIns="0" rtlCol="0"/>
          <a:lstStyle/>
          <a:p>
            <a:endParaRPr/>
          </a:p>
        </p:txBody>
      </p:sp>
      <p:pic>
        <p:nvPicPr>
          <p:cNvPr id="57" name="object 57"/>
          <p:cNvPicPr/>
          <p:nvPr/>
        </p:nvPicPr>
        <p:blipFill>
          <a:blip r:embed="rId5" cstate="print"/>
          <a:stretch>
            <a:fillRect/>
          </a:stretch>
        </p:blipFill>
        <p:spPr>
          <a:xfrm>
            <a:off x="8634972" y="5209131"/>
            <a:ext cx="295617" cy="52247"/>
          </a:xfrm>
          <a:prstGeom prst="rect">
            <a:avLst/>
          </a:prstGeom>
        </p:spPr>
      </p:pic>
      <p:sp>
        <p:nvSpPr>
          <p:cNvPr id="58" name="object 58"/>
          <p:cNvSpPr/>
          <p:nvPr/>
        </p:nvSpPr>
        <p:spPr>
          <a:xfrm>
            <a:off x="6207987" y="5427469"/>
            <a:ext cx="876935" cy="0"/>
          </a:xfrm>
          <a:custGeom>
            <a:avLst/>
            <a:gdLst/>
            <a:ahLst/>
            <a:cxnLst/>
            <a:rect l="l" t="t" r="r" b="b"/>
            <a:pathLst>
              <a:path w="876935">
                <a:moveTo>
                  <a:pt x="0" y="0"/>
                </a:moveTo>
                <a:lnTo>
                  <a:pt x="876515" y="0"/>
                </a:lnTo>
              </a:path>
            </a:pathLst>
          </a:custGeom>
          <a:ln w="7988">
            <a:solidFill>
              <a:srgbClr val="231916"/>
            </a:solidFill>
          </a:ln>
        </p:spPr>
        <p:txBody>
          <a:bodyPr wrap="square" lIns="0" tIns="0" rIns="0" bIns="0" rtlCol="0"/>
          <a:lstStyle/>
          <a:p>
            <a:endParaRPr/>
          </a:p>
        </p:txBody>
      </p:sp>
      <p:sp>
        <p:nvSpPr>
          <p:cNvPr id="59" name="object 59"/>
          <p:cNvSpPr/>
          <p:nvPr/>
        </p:nvSpPr>
        <p:spPr>
          <a:xfrm>
            <a:off x="7318983" y="5427469"/>
            <a:ext cx="2233295" cy="0"/>
          </a:xfrm>
          <a:custGeom>
            <a:avLst/>
            <a:gdLst/>
            <a:ahLst/>
            <a:cxnLst/>
            <a:rect l="l" t="t" r="r" b="b"/>
            <a:pathLst>
              <a:path w="2233295">
                <a:moveTo>
                  <a:pt x="0" y="0"/>
                </a:moveTo>
                <a:lnTo>
                  <a:pt x="2232837" y="0"/>
                </a:lnTo>
              </a:path>
            </a:pathLst>
          </a:custGeom>
          <a:ln w="7988">
            <a:solidFill>
              <a:srgbClr val="231916"/>
            </a:solidFill>
          </a:ln>
        </p:spPr>
        <p:txBody>
          <a:bodyPr wrap="square" lIns="0" tIns="0" rIns="0" bIns="0" rtlCol="0"/>
          <a:lstStyle/>
          <a:p>
            <a:endParaRPr/>
          </a:p>
        </p:txBody>
      </p:sp>
      <p:sp>
        <p:nvSpPr>
          <p:cNvPr id="60" name="object 60"/>
          <p:cNvSpPr/>
          <p:nvPr/>
        </p:nvSpPr>
        <p:spPr>
          <a:xfrm>
            <a:off x="6836644" y="5215906"/>
            <a:ext cx="281305" cy="52705"/>
          </a:xfrm>
          <a:custGeom>
            <a:avLst/>
            <a:gdLst/>
            <a:ahLst/>
            <a:cxnLst/>
            <a:rect l="l" t="t" r="r" b="b"/>
            <a:pathLst>
              <a:path w="281305" h="52704">
                <a:moveTo>
                  <a:pt x="262636" y="0"/>
                </a:moveTo>
                <a:lnTo>
                  <a:pt x="254825" y="0"/>
                </a:lnTo>
                <a:lnTo>
                  <a:pt x="235673" y="50901"/>
                </a:lnTo>
                <a:lnTo>
                  <a:pt x="242785" y="50901"/>
                </a:lnTo>
                <a:lnTo>
                  <a:pt x="248094" y="36080"/>
                </a:lnTo>
                <a:lnTo>
                  <a:pt x="275698" y="36080"/>
                </a:lnTo>
                <a:lnTo>
                  <a:pt x="273491" y="29984"/>
                </a:lnTo>
                <a:lnTo>
                  <a:pt x="250215" y="29984"/>
                </a:lnTo>
                <a:lnTo>
                  <a:pt x="258368" y="7581"/>
                </a:lnTo>
                <a:lnTo>
                  <a:pt x="265380" y="7581"/>
                </a:lnTo>
                <a:lnTo>
                  <a:pt x="262636" y="0"/>
                </a:lnTo>
                <a:close/>
              </a:path>
              <a:path w="281305" h="52704">
                <a:moveTo>
                  <a:pt x="275698" y="36080"/>
                </a:moveTo>
                <a:lnTo>
                  <a:pt x="268528" y="36080"/>
                </a:lnTo>
                <a:lnTo>
                  <a:pt x="273545" y="50901"/>
                </a:lnTo>
                <a:lnTo>
                  <a:pt x="281063" y="50901"/>
                </a:lnTo>
                <a:lnTo>
                  <a:pt x="275698" y="36080"/>
                </a:lnTo>
                <a:close/>
              </a:path>
              <a:path w="281305" h="52704">
                <a:moveTo>
                  <a:pt x="265380" y="7581"/>
                </a:moveTo>
                <a:lnTo>
                  <a:pt x="258508" y="7581"/>
                </a:lnTo>
                <a:lnTo>
                  <a:pt x="266026" y="29984"/>
                </a:lnTo>
                <a:lnTo>
                  <a:pt x="273491" y="29984"/>
                </a:lnTo>
                <a:lnTo>
                  <a:pt x="265380" y="7581"/>
                </a:lnTo>
                <a:close/>
              </a:path>
              <a:path w="281305" h="52704">
                <a:moveTo>
                  <a:pt x="210654" y="0"/>
                </a:moveTo>
                <a:lnTo>
                  <a:pt x="204622" y="0"/>
                </a:lnTo>
                <a:lnTo>
                  <a:pt x="204622" y="50901"/>
                </a:lnTo>
                <a:lnTo>
                  <a:pt x="210654" y="50901"/>
                </a:lnTo>
                <a:lnTo>
                  <a:pt x="210654" y="36855"/>
                </a:lnTo>
                <a:lnTo>
                  <a:pt x="215836" y="32169"/>
                </a:lnTo>
                <a:lnTo>
                  <a:pt x="223291" y="32169"/>
                </a:lnTo>
                <a:lnTo>
                  <a:pt x="221560" y="29489"/>
                </a:lnTo>
                <a:lnTo>
                  <a:pt x="210654" y="29489"/>
                </a:lnTo>
                <a:lnTo>
                  <a:pt x="210654" y="0"/>
                </a:lnTo>
                <a:close/>
              </a:path>
              <a:path w="281305" h="52704">
                <a:moveTo>
                  <a:pt x="223291" y="32169"/>
                </a:moveTo>
                <a:lnTo>
                  <a:pt x="215836" y="32169"/>
                </a:lnTo>
                <a:lnTo>
                  <a:pt x="227380" y="50901"/>
                </a:lnTo>
                <a:lnTo>
                  <a:pt x="235394" y="50901"/>
                </a:lnTo>
                <a:lnTo>
                  <a:pt x="223291" y="32169"/>
                </a:lnTo>
                <a:close/>
              </a:path>
              <a:path w="281305" h="52704">
                <a:moveTo>
                  <a:pt x="234556" y="13830"/>
                </a:moveTo>
                <a:lnTo>
                  <a:pt x="226606" y="13830"/>
                </a:lnTo>
                <a:lnTo>
                  <a:pt x="210654" y="29489"/>
                </a:lnTo>
                <a:lnTo>
                  <a:pt x="221560" y="29489"/>
                </a:lnTo>
                <a:lnTo>
                  <a:pt x="220370" y="27647"/>
                </a:lnTo>
                <a:lnTo>
                  <a:pt x="234556" y="13830"/>
                </a:lnTo>
                <a:close/>
              </a:path>
              <a:path w="281305" h="52704">
                <a:moveTo>
                  <a:pt x="161734" y="1066"/>
                </a:moveTo>
                <a:lnTo>
                  <a:pt x="147827" y="9994"/>
                </a:lnTo>
                <a:lnTo>
                  <a:pt x="146621" y="12547"/>
                </a:lnTo>
                <a:lnTo>
                  <a:pt x="145759" y="15443"/>
                </a:lnTo>
                <a:lnTo>
                  <a:pt x="145262" y="18287"/>
                </a:lnTo>
                <a:lnTo>
                  <a:pt x="144856" y="21196"/>
                </a:lnTo>
                <a:lnTo>
                  <a:pt x="144640" y="24028"/>
                </a:lnTo>
                <a:lnTo>
                  <a:pt x="144640" y="29273"/>
                </a:lnTo>
                <a:lnTo>
                  <a:pt x="147827" y="43306"/>
                </a:lnTo>
                <a:lnTo>
                  <a:pt x="149034" y="45935"/>
                </a:lnTo>
                <a:lnTo>
                  <a:pt x="150736" y="48069"/>
                </a:lnTo>
                <a:lnTo>
                  <a:pt x="155282" y="51333"/>
                </a:lnTo>
                <a:lnTo>
                  <a:pt x="158178" y="52171"/>
                </a:lnTo>
                <a:lnTo>
                  <a:pt x="161734" y="52247"/>
                </a:lnTo>
                <a:lnTo>
                  <a:pt x="165265" y="52171"/>
                </a:lnTo>
                <a:lnTo>
                  <a:pt x="168173" y="51333"/>
                </a:lnTo>
                <a:lnTo>
                  <a:pt x="172707" y="48069"/>
                </a:lnTo>
                <a:lnTo>
                  <a:pt x="173850" y="46647"/>
                </a:lnTo>
                <a:lnTo>
                  <a:pt x="161734" y="46647"/>
                </a:lnTo>
                <a:lnTo>
                  <a:pt x="158178" y="46570"/>
                </a:lnTo>
                <a:lnTo>
                  <a:pt x="155562" y="44818"/>
                </a:lnTo>
                <a:lnTo>
                  <a:pt x="152158" y="37845"/>
                </a:lnTo>
                <a:lnTo>
                  <a:pt x="151307" y="32969"/>
                </a:lnTo>
                <a:lnTo>
                  <a:pt x="151307" y="20345"/>
                </a:lnTo>
                <a:lnTo>
                  <a:pt x="152158" y="15443"/>
                </a:lnTo>
                <a:lnTo>
                  <a:pt x="155562" y="8496"/>
                </a:lnTo>
                <a:lnTo>
                  <a:pt x="158178" y="6730"/>
                </a:lnTo>
                <a:lnTo>
                  <a:pt x="161734" y="6654"/>
                </a:lnTo>
                <a:lnTo>
                  <a:pt x="173846" y="6654"/>
                </a:lnTo>
                <a:lnTo>
                  <a:pt x="172707" y="5245"/>
                </a:lnTo>
                <a:lnTo>
                  <a:pt x="168173" y="1981"/>
                </a:lnTo>
                <a:lnTo>
                  <a:pt x="165265" y="1130"/>
                </a:lnTo>
                <a:lnTo>
                  <a:pt x="161734" y="1066"/>
                </a:lnTo>
                <a:close/>
              </a:path>
              <a:path w="281305" h="52704">
                <a:moveTo>
                  <a:pt x="173846" y="6654"/>
                </a:moveTo>
                <a:lnTo>
                  <a:pt x="161734" y="6654"/>
                </a:lnTo>
                <a:lnTo>
                  <a:pt x="165265" y="6730"/>
                </a:lnTo>
                <a:lnTo>
                  <a:pt x="167894" y="8496"/>
                </a:lnTo>
                <a:lnTo>
                  <a:pt x="171297" y="15443"/>
                </a:lnTo>
                <a:lnTo>
                  <a:pt x="172161" y="20345"/>
                </a:lnTo>
                <a:lnTo>
                  <a:pt x="172161" y="32969"/>
                </a:lnTo>
                <a:lnTo>
                  <a:pt x="171297" y="37845"/>
                </a:lnTo>
                <a:lnTo>
                  <a:pt x="167894" y="44818"/>
                </a:lnTo>
                <a:lnTo>
                  <a:pt x="165265" y="46570"/>
                </a:lnTo>
                <a:lnTo>
                  <a:pt x="161734" y="46647"/>
                </a:lnTo>
                <a:lnTo>
                  <a:pt x="173850" y="46647"/>
                </a:lnTo>
                <a:lnTo>
                  <a:pt x="174421" y="45935"/>
                </a:lnTo>
                <a:lnTo>
                  <a:pt x="175628" y="43306"/>
                </a:lnTo>
                <a:lnTo>
                  <a:pt x="176822" y="40766"/>
                </a:lnTo>
                <a:lnTo>
                  <a:pt x="177698" y="37845"/>
                </a:lnTo>
                <a:lnTo>
                  <a:pt x="178180" y="35026"/>
                </a:lnTo>
                <a:lnTo>
                  <a:pt x="178600" y="32118"/>
                </a:lnTo>
                <a:lnTo>
                  <a:pt x="178815" y="29273"/>
                </a:lnTo>
                <a:lnTo>
                  <a:pt x="178815" y="24028"/>
                </a:lnTo>
                <a:lnTo>
                  <a:pt x="174421" y="7365"/>
                </a:lnTo>
                <a:lnTo>
                  <a:pt x="173846" y="6654"/>
                </a:lnTo>
                <a:close/>
              </a:path>
              <a:path w="281305" h="52704">
                <a:moveTo>
                  <a:pt x="133007" y="38785"/>
                </a:moveTo>
                <a:lnTo>
                  <a:pt x="126771" y="38785"/>
                </a:lnTo>
                <a:lnTo>
                  <a:pt x="126771" y="50901"/>
                </a:lnTo>
                <a:lnTo>
                  <a:pt x="133007" y="50901"/>
                </a:lnTo>
                <a:lnTo>
                  <a:pt x="133007" y="38785"/>
                </a:lnTo>
                <a:close/>
              </a:path>
              <a:path w="281305" h="52704">
                <a:moveTo>
                  <a:pt x="133007" y="1066"/>
                </a:moveTo>
                <a:lnTo>
                  <a:pt x="127825" y="1066"/>
                </a:lnTo>
                <a:lnTo>
                  <a:pt x="105003" y="32677"/>
                </a:lnTo>
                <a:lnTo>
                  <a:pt x="105003" y="38785"/>
                </a:lnTo>
                <a:lnTo>
                  <a:pt x="140309" y="38785"/>
                </a:lnTo>
                <a:lnTo>
                  <a:pt x="140309" y="33388"/>
                </a:lnTo>
                <a:lnTo>
                  <a:pt x="110743" y="33388"/>
                </a:lnTo>
                <a:lnTo>
                  <a:pt x="126631" y="10769"/>
                </a:lnTo>
                <a:lnTo>
                  <a:pt x="133007" y="10769"/>
                </a:lnTo>
                <a:lnTo>
                  <a:pt x="133007" y="1066"/>
                </a:lnTo>
                <a:close/>
              </a:path>
              <a:path w="281305" h="52704">
                <a:moveTo>
                  <a:pt x="133007" y="10769"/>
                </a:moveTo>
                <a:lnTo>
                  <a:pt x="126771" y="10769"/>
                </a:lnTo>
                <a:lnTo>
                  <a:pt x="126771" y="33388"/>
                </a:lnTo>
                <a:lnTo>
                  <a:pt x="133007" y="33388"/>
                </a:lnTo>
                <a:lnTo>
                  <a:pt x="133007" y="10769"/>
                </a:lnTo>
                <a:close/>
              </a:path>
              <a:path w="281305" h="52704">
                <a:moveTo>
                  <a:pt x="90893" y="28092"/>
                </a:moveTo>
                <a:lnTo>
                  <a:pt x="73520" y="28092"/>
                </a:lnTo>
                <a:lnTo>
                  <a:pt x="73520" y="34455"/>
                </a:lnTo>
                <a:lnTo>
                  <a:pt x="90893" y="34455"/>
                </a:lnTo>
                <a:lnTo>
                  <a:pt x="90893" y="28092"/>
                </a:lnTo>
                <a:close/>
              </a:path>
              <a:path w="281305" h="52704">
                <a:moveTo>
                  <a:pt x="34201" y="38493"/>
                </a:moveTo>
                <a:lnTo>
                  <a:pt x="27749" y="38493"/>
                </a:lnTo>
                <a:lnTo>
                  <a:pt x="28257" y="42189"/>
                </a:lnTo>
                <a:lnTo>
                  <a:pt x="41668" y="52247"/>
                </a:lnTo>
                <a:lnTo>
                  <a:pt x="43853" y="52247"/>
                </a:lnTo>
                <a:lnTo>
                  <a:pt x="48958" y="52108"/>
                </a:lnTo>
                <a:lnTo>
                  <a:pt x="52857" y="51041"/>
                </a:lnTo>
                <a:lnTo>
                  <a:pt x="55486" y="48920"/>
                </a:lnTo>
                <a:lnTo>
                  <a:pt x="58102" y="46862"/>
                </a:lnTo>
                <a:lnTo>
                  <a:pt x="41948" y="46862"/>
                </a:lnTo>
                <a:lnTo>
                  <a:pt x="39522" y="46227"/>
                </a:lnTo>
                <a:lnTo>
                  <a:pt x="35699" y="43522"/>
                </a:lnTo>
                <a:lnTo>
                  <a:pt x="34556" y="41389"/>
                </a:lnTo>
                <a:lnTo>
                  <a:pt x="34201" y="38493"/>
                </a:lnTo>
                <a:close/>
              </a:path>
              <a:path w="281305" h="52704">
                <a:moveTo>
                  <a:pt x="58376" y="24383"/>
                </a:moveTo>
                <a:lnTo>
                  <a:pt x="47396" y="24383"/>
                </a:lnTo>
                <a:lnTo>
                  <a:pt x="50025" y="25374"/>
                </a:lnTo>
                <a:lnTo>
                  <a:pt x="52082" y="27216"/>
                </a:lnTo>
                <a:lnTo>
                  <a:pt x="54140" y="29133"/>
                </a:lnTo>
                <a:lnTo>
                  <a:pt x="55206" y="31838"/>
                </a:lnTo>
                <a:lnTo>
                  <a:pt x="55270" y="38646"/>
                </a:lnTo>
                <a:lnTo>
                  <a:pt x="54279" y="41338"/>
                </a:lnTo>
                <a:lnTo>
                  <a:pt x="50596" y="45656"/>
                </a:lnTo>
                <a:lnTo>
                  <a:pt x="48031" y="46786"/>
                </a:lnTo>
                <a:lnTo>
                  <a:pt x="44780" y="46862"/>
                </a:lnTo>
                <a:lnTo>
                  <a:pt x="58102" y="46862"/>
                </a:lnTo>
                <a:lnTo>
                  <a:pt x="59816" y="44462"/>
                </a:lnTo>
                <a:lnTo>
                  <a:pt x="61582" y="39065"/>
                </a:lnTo>
                <a:lnTo>
                  <a:pt x="62001" y="36728"/>
                </a:lnTo>
                <a:lnTo>
                  <a:pt x="61861" y="31343"/>
                </a:lnTo>
                <a:lnTo>
                  <a:pt x="61086" y="28422"/>
                </a:lnTo>
                <a:lnTo>
                  <a:pt x="58376" y="24383"/>
                </a:lnTo>
                <a:close/>
              </a:path>
              <a:path w="281305" h="52704">
                <a:moveTo>
                  <a:pt x="59169" y="2120"/>
                </a:moveTo>
                <a:lnTo>
                  <a:pt x="33362" y="2120"/>
                </a:lnTo>
                <a:lnTo>
                  <a:pt x="29603" y="28841"/>
                </a:lnTo>
                <a:lnTo>
                  <a:pt x="34988" y="29133"/>
                </a:lnTo>
                <a:lnTo>
                  <a:pt x="36194" y="27584"/>
                </a:lnTo>
                <a:lnTo>
                  <a:pt x="37553" y="26441"/>
                </a:lnTo>
                <a:lnTo>
                  <a:pt x="39103" y="25590"/>
                </a:lnTo>
                <a:lnTo>
                  <a:pt x="40665" y="24803"/>
                </a:lnTo>
                <a:lnTo>
                  <a:pt x="42354" y="24383"/>
                </a:lnTo>
                <a:lnTo>
                  <a:pt x="58376" y="24383"/>
                </a:lnTo>
                <a:lnTo>
                  <a:pt x="57899" y="23672"/>
                </a:lnTo>
                <a:lnTo>
                  <a:pt x="55987" y="21907"/>
                </a:lnTo>
                <a:lnTo>
                  <a:pt x="35902" y="21907"/>
                </a:lnTo>
                <a:lnTo>
                  <a:pt x="38036" y="8216"/>
                </a:lnTo>
                <a:lnTo>
                  <a:pt x="59169" y="8216"/>
                </a:lnTo>
                <a:lnTo>
                  <a:pt x="59169" y="2120"/>
                </a:lnTo>
                <a:close/>
              </a:path>
              <a:path w="281305" h="52704">
                <a:moveTo>
                  <a:pt x="48323" y="18795"/>
                </a:moveTo>
                <a:lnTo>
                  <a:pt x="43357" y="18795"/>
                </a:lnTo>
                <a:lnTo>
                  <a:pt x="41452" y="19126"/>
                </a:lnTo>
                <a:lnTo>
                  <a:pt x="39877" y="19697"/>
                </a:lnTo>
                <a:lnTo>
                  <a:pt x="38239" y="20345"/>
                </a:lnTo>
                <a:lnTo>
                  <a:pt x="36982" y="21056"/>
                </a:lnTo>
                <a:lnTo>
                  <a:pt x="35902" y="21907"/>
                </a:lnTo>
                <a:lnTo>
                  <a:pt x="55987" y="21907"/>
                </a:lnTo>
                <a:lnTo>
                  <a:pt x="50952" y="19418"/>
                </a:lnTo>
                <a:lnTo>
                  <a:pt x="48323" y="18795"/>
                </a:lnTo>
                <a:close/>
              </a:path>
              <a:path w="281305" h="52704">
                <a:moveTo>
                  <a:pt x="18287" y="1066"/>
                </a:moveTo>
                <a:lnTo>
                  <a:pt x="13398" y="1066"/>
                </a:lnTo>
                <a:lnTo>
                  <a:pt x="12750" y="3759"/>
                </a:lnTo>
                <a:lnTo>
                  <a:pt x="11899" y="5753"/>
                </a:lnTo>
                <a:lnTo>
                  <a:pt x="9791" y="8280"/>
                </a:lnTo>
                <a:lnTo>
                  <a:pt x="8369" y="9220"/>
                </a:lnTo>
                <a:lnTo>
                  <a:pt x="6654" y="9639"/>
                </a:lnTo>
                <a:lnTo>
                  <a:pt x="4889" y="10121"/>
                </a:lnTo>
                <a:lnTo>
                  <a:pt x="2679" y="10426"/>
                </a:lnTo>
                <a:lnTo>
                  <a:pt x="0" y="10553"/>
                </a:lnTo>
                <a:lnTo>
                  <a:pt x="0" y="15519"/>
                </a:lnTo>
                <a:lnTo>
                  <a:pt x="11620" y="15519"/>
                </a:lnTo>
                <a:lnTo>
                  <a:pt x="11620" y="50901"/>
                </a:lnTo>
                <a:lnTo>
                  <a:pt x="18287" y="50901"/>
                </a:lnTo>
                <a:lnTo>
                  <a:pt x="18287" y="1066"/>
                </a:lnTo>
                <a:close/>
              </a:path>
            </a:pathLst>
          </a:custGeom>
          <a:solidFill>
            <a:srgbClr val="231916"/>
          </a:solidFill>
        </p:spPr>
        <p:txBody>
          <a:bodyPr wrap="square" lIns="0" tIns="0" rIns="0" bIns="0" rtlCol="0"/>
          <a:lstStyle/>
          <a:p>
            <a:endParaRPr/>
          </a:p>
        </p:txBody>
      </p:sp>
      <p:grpSp>
        <p:nvGrpSpPr>
          <p:cNvPr id="61" name="object 61"/>
          <p:cNvGrpSpPr/>
          <p:nvPr/>
        </p:nvGrpSpPr>
        <p:grpSpPr>
          <a:xfrm>
            <a:off x="8143163" y="5119661"/>
            <a:ext cx="190500" cy="265430"/>
            <a:chOff x="3088563" y="5119661"/>
            <a:chExt cx="190500" cy="265430"/>
          </a:xfrm>
        </p:grpSpPr>
        <p:sp>
          <p:nvSpPr>
            <p:cNvPr id="62" name="object 62"/>
            <p:cNvSpPr/>
            <p:nvPr/>
          </p:nvSpPr>
          <p:spPr>
            <a:xfrm>
              <a:off x="3088563" y="5119661"/>
              <a:ext cx="190500" cy="265430"/>
            </a:xfrm>
            <a:custGeom>
              <a:avLst/>
              <a:gdLst/>
              <a:ahLst/>
              <a:cxnLst/>
              <a:rect l="l" t="t" r="r" b="b"/>
              <a:pathLst>
                <a:path w="190500" h="265429">
                  <a:moveTo>
                    <a:pt x="189915" y="0"/>
                  </a:moveTo>
                  <a:lnTo>
                    <a:pt x="0" y="0"/>
                  </a:lnTo>
                  <a:lnTo>
                    <a:pt x="0" y="265036"/>
                  </a:lnTo>
                  <a:lnTo>
                    <a:pt x="189915" y="265036"/>
                  </a:lnTo>
                  <a:lnTo>
                    <a:pt x="189915" y="0"/>
                  </a:lnTo>
                  <a:close/>
                </a:path>
              </a:pathLst>
            </a:custGeom>
            <a:solidFill>
              <a:srgbClr val="FFFFFF"/>
            </a:solidFill>
          </p:spPr>
          <p:txBody>
            <a:bodyPr wrap="square" lIns="0" tIns="0" rIns="0" bIns="0" rtlCol="0"/>
            <a:lstStyle/>
            <a:p>
              <a:endParaRPr/>
            </a:p>
          </p:txBody>
        </p:sp>
        <p:sp>
          <p:nvSpPr>
            <p:cNvPr id="63" name="object 63"/>
            <p:cNvSpPr/>
            <p:nvPr/>
          </p:nvSpPr>
          <p:spPr>
            <a:xfrm>
              <a:off x="3164640" y="5144037"/>
              <a:ext cx="35560" cy="35560"/>
            </a:xfrm>
            <a:custGeom>
              <a:avLst/>
              <a:gdLst/>
              <a:ahLst/>
              <a:cxnLst/>
              <a:rect l="l" t="t" r="r" b="b"/>
              <a:pathLst>
                <a:path w="35560" h="35560">
                  <a:moveTo>
                    <a:pt x="0" y="17741"/>
                  </a:moveTo>
                  <a:lnTo>
                    <a:pt x="0" y="7937"/>
                  </a:lnTo>
                  <a:lnTo>
                    <a:pt x="7937" y="0"/>
                  </a:lnTo>
                  <a:lnTo>
                    <a:pt x="17754" y="0"/>
                  </a:lnTo>
                  <a:lnTo>
                    <a:pt x="27546" y="0"/>
                  </a:lnTo>
                  <a:lnTo>
                    <a:pt x="35471" y="7937"/>
                  </a:lnTo>
                  <a:lnTo>
                    <a:pt x="35471" y="17741"/>
                  </a:lnTo>
                  <a:lnTo>
                    <a:pt x="35471" y="27520"/>
                  </a:lnTo>
                  <a:lnTo>
                    <a:pt x="27546" y="35471"/>
                  </a:lnTo>
                  <a:lnTo>
                    <a:pt x="17754" y="35471"/>
                  </a:lnTo>
                  <a:lnTo>
                    <a:pt x="7937" y="35471"/>
                  </a:lnTo>
                  <a:lnTo>
                    <a:pt x="0" y="27520"/>
                  </a:lnTo>
                  <a:lnTo>
                    <a:pt x="0" y="17741"/>
                  </a:lnTo>
                  <a:close/>
                </a:path>
              </a:pathLst>
            </a:custGeom>
            <a:ln w="7988">
              <a:solidFill>
                <a:srgbClr val="231916"/>
              </a:solidFill>
            </a:ln>
          </p:spPr>
          <p:txBody>
            <a:bodyPr wrap="square" lIns="0" tIns="0" rIns="0" bIns="0" rtlCol="0"/>
            <a:lstStyle/>
            <a:p>
              <a:endParaRPr/>
            </a:p>
          </p:txBody>
        </p:sp>
      </p:grpSp>
      <p:sp>
        <p:nvSpPr>
          <p:cNvPr id="64" name="object 64"/>
          <p:cNvSpPr/>
          <p:nvPr/>
        </p:nvSpPr>
        <p:spPr>
          <a:xfrm>
            <a:off x="8172077" y="4593301"/>
            <a:ext cx="97790" cy="835660"/>
          </a:xfrm>
          <a:custGeom>
            <a:avLst/>
            <a:gdLst/>
            <a:ahLst/>
            <a:cxnLst/>
            <a:rect l="l" t="t" r="r" b="b"/>
            <a:pathLst>
              <a:path w="97789" h="835660">
                <a:moveTo>
                  <a:pt x="89839" y="121030"/>
                </a:moveTo>
                <a:lnTo>
                  <a:pt x="42252" y="74282"/>
                </a:lnTo>
              </a:path>
              <a:path w="97789" h="835660">
                <a:moveTo>
                  <a:pt x="42252" y="121030"/>
                </a:moveTo>
                <a:lnTo>
                  <a:pt x="89839" y="74282"/>
                </a:lnTo>
              </a:path>
              <a:path w="97789" h="835660">
                <a:moveTo>
                  <a:pt x="41008" y="145567"/>
                </a:moveTo>
                <a:lnTo>
                  <a:pt x="88988" y="145567"/>
                </a:lnTo>
              </a:path>
              <a:path w="97789" h="835660">
                <a:moveTo>
                  <a:pt x="5600" y="142646"/>
                </a:moveTo>
                <a:lnTo>
                  <a:pt x="65697" y="337921"/>
                </a:lnTo>
                <a:lnTo>
                  <a:pt x="66471" y="549490"/>
                </a:lnTo>
              </a:path>
              <a:path w="97789" h="835660">
                <a:moveTo>
                  <a:pt x="66370" y="0"/>
                </a:moveTo>
                <a:lnTo>
                  <a:pt x="65697" y="145567"/>
                </a:lnTo>
              </a:path>
              <a:path w="97789" h="835660">
                <a:moveTo>
                  <a:pt x="65100" y="835215"/>
                </a:moveTo>
                <a:lnTo>
                  <a:pt x="65100" y="761517"/>
                </a:lnTo>
                <a:lnTo>
                  <a:pt x="0" y="580364"/>
                </a:lnTo>
              </a:path>
              <a:path w="97789" h="835660">
                <a:moveTo>
                  <a:pt x="97663" y="547814"/>
                </a:moveTo>
                <a:lnTo>
                  <a:pt x="30899" y="547814"/>
                </a:lnTo>
              </a:path>
            </a:pathLst>
          </a:custGeom>
          <a:ln w="7988">
            <a:solidFill>
              <a:srgbClr val="231916"/>
            </a:solidFill>
          </a:ln>
        </p:spPr>
        <p:txBody>
          <a:bodyPr wrap="square" lIns="0" tIns="0" rIns="0" bIns="0" rtlCol="0"/>
          <a:lstStyle/>
          <a:p>
            <a:endParaRPr/>
          </a:p>
        </p:txBody>
      </p:sp>
      <p:sp>
        <p:nvSpPr>
          <p:cNvPr id="65" name="object 65"/>
          <p:cNvSpPr/>
          <p:nvPr/>
        </p:nvSpPr>
        <p:spPr>
          <a:xfrm>
            <a:off x="7545972" y="5244199"/>
            <a:ext cx="277495" cy="52705"/>
          </a:xfrm>
          <a:custGeom>
            <a:avLst/>
            <a:gdLst/>
            <a:ahLst/>
            <a:cxnLst/>
            <a:rect l="l" t="t" r="r" b="b"/>
            <a:pathLst>
              <a:path w="277494" h="52704">
                <a:moveTo>
                  <a:pt x="34963" y="45720"/>
                </a:moveTo>
                <a:lnTo>
                  <a:pt x="0" y="26504"/>
                </a:lnTo>
                <a:lnTo>
                  <a:pt x="0" y="31902"/>
                </a:lnTo>
                <a:lnTo>
                  <a:pt x="34963" y="50977"/>
                </a:lnTo>
                <a:lnTo>
                  <a:pt x="34963" y="45720"/>
                </a:lnTo>
                <a:close/>
              </a:path>
              <a:path w="277494" h="52704">
                <a:moveTo>
                  <a:pt x="35255" y="7289"/>
                </a:moveTo>
                <a:lnTo>
                  <a:pt x="0" y="19062"/>
                </a:lnTo>
                <a:lnTo>
                  <a:pt x="35102" y="38709"/>
                </a:lnTo>
                <a:lnTo>
                  <a:pt x="35102" y="32816"/>
                </a:lnTo>
                <a:lnTo>
                  <a:pt x="11557" y="20193"/>
                </a:lnTo>
                <a:lnTo>
                  <a:pt x="35255" y="12674"/>
                </a:lnTo>
                <a:lnTo>
                  <a:pt x="35255" y="7289"/>
                </a:lnTo>
                <a:close/>
              </a:path>
              <a:path w="277494" h="52704">
                <a:moveTo>
                  <a:pt x="83096" y="1054"/>
                </a:moveTo>
                <a:lnTo>
                  <a:pt x="78193" y="1054"/>
                </a:lnTo>
                <a:lnTo>
                  <a:pt x="77558" y="3746"/>
                </a:lnTo>
                <a:lnTo>
                  <a:pt x="76708" y="5740"/>
                </a:lnTo>
                <a:lnTo>
                  <a:pt x="74587" y="8280"/>
                </a:lnTo>
                <a:lnTo>
                  <a:pt x="73164" y="9207"/>
                </a:lnTo>
                <a:lnTo>
                  <a:pt x="71475" y="9639"/>
                </a:lnTo>
                <a:lnTo>
                  <a:pt x="69697" y="10134"/>
                </a:lnTo>
                <a:lnTo>
                  <a:pt x="67487" y="10414"/>
                </a:lnTo>
                <a:lnTo>
                  <a:pt x="64795" y="10553"/>
                </a:lnTo>
                <a:lnTo>
                  <a:pt x="64795" y="15532"/>
                </a:lnTo>
                <a:lnTo>
                  <a:pt x="76428" y="15532"/>
                </a:lnTo>
                <a:lnTo>
                  <a:pt x="76428" y="50888"/>
                </a:lnTo>
                <a:lnTo>
                  <a:pt x="83096" y="50888"/>
                </a:lnTo>
                <a:lnTo>
                  <a:pt x="83096" y="1054"/>
                </a:lnTo>
                <a:close/>
              </a:path>
              <a:path w="277494" h="52704">
                <a:moveTo>
                  <a:pt x="133794" y="37515"/>
                </a:moveTo>
                <a:lnTo>
                  <a:pt x="133718" y="30975"/>
                </a:lnTo>
                <a:lnTo>
                  <a:pt x="132803" y="27863"/>
                </a:lnTo>
                <a:lnTo>
                  <a:pt x="130467" y="24726"/>
                </a:lnTo>
                <a:lnTo>
                  <a:pt x="129400" y="23253"/>
                </a:lnTo>
                <a:lnTo>
                  <a:pt x="127342" y="21615"/>
                </a:lnTo>
                <a:lnTo>
                  <a:pt x="127342" y="33743"/>
                </a:lnTo>
                <a:lnTo>
                  <a:pt x="127342" y="38633"/>
                </a:lnTo>
                <a:lnTo>
                  <a:pt x="126415" y="41402"/>
                </a:lnTo>
                <a:lnTo>
                  <a:pt x="122948" y="45516"/>
                </a:lnTo>
                <a:lnTo>
                  <a:pt x="120599" y="46570"/>
                </a:lnTo>
                <a:lnTo>
                  <a:pt x="117551" y="46659"/>
                </a:lnTo>
                <a:lnTo>
                  <a:pt x="115138" y="46659"/>
                </a:lnTo>
                <a:lnTo>
                  <a:pt x="113144" y="46088"/>
                </a:lnTo>
                <a:lnTo>
                  <a:pt x="111594" y="44945"/>
                </a:lnTo>
                <a:lnTo>
                  <a:pt x="110045" y="43878"/>
                </a:lnTo>
                <a:lnTo>
                  <a:pt x="108902" y="42456"/>
                </a:lnTo>
                <a:lnTo>
                  <a:pt x="108127" y="40843"/>
                </a:lnTo>
                <a:lnTo>
                  <a:pt x="107416" y="39128"/>
                </a:lnTo>
                <a:lnTo>
                  <a:pt x="107086" y="37515"/>
                </a:lnTo>
                <a:lnTo>
                  <a:pt x="107188" y="32181"/>
                </a:lnTo>
                <a:lnTo>
                  <a:pt x="107911" y="29984"/>
                </a:lnTo>
                <a:lnTo>
                  <a:pt x="109664" y="27863"/>
                </a:lnTo>
                <a:lnTo>
                  <a:pt x="111252" y="25869"/>
                </a:lnTo>
                <a:lnTo>
                  <a:pt x="112814" y="25234"/>
                </a:lnTo>
                <a:lnTo>
                  <a:pt x="113868" y="24803"/>
                </a:lnTo>
                <a:lnTo>
                  <a:pt x="117271" y="24726"/>
                </a:lnTo>
                <a:lnTo>
                  <a:pt x="119837" y="24803"/>
                </a:lnTo>
                <a:lnTo>
                  <a:pt x="121881" y="25374"/>
                </a:lnTo>
                <a:lnTo>
                  <a:pt x="123304" y="26504"/>
                </a:lnTo>
                <a:lnTo>
                  <a:pt x="124790" y="27584"/>
                </a:lnTo>
                <a:lnTo>
                  <a:pt x="125844" y="28930"/>
                </a:lnTo>
                <a:lnTo>
                  <a:pt x="126415" y="30543"/>
                </a:lnTo>
                <a:lnTo>
                  <a:pt x="127063" y="32181"/>
                </a:lnTo>
                <a:lnTo>
                  <a:pt x="127342" y="33743"/>
                </a:lnTo>
                <a:lnTo>
                  <a:pt x="127342" y="21615"/>
                </a:lnTo>
                <a:lnTo>
                  <a:pt x="122593" y="19634"/>
                </a:lnTo>
                <a:lnTo>
                  <a:pt x="120332" y="19138"/>
                </a:lnTo>
                <a:lnTo>
                  <a:pt x="118186" y="19138"/>
                </a:lnTo>
                <a:lnTo>
                  <a:pt x="114782" y="19215"/>
                </a:lnTo>
                <a:lnTo>
                  <a:pt x="112166" y="19926"/>
                </a:lnTo>
                <a:lnTo>
                  <a:pt x="110324" y="21196"/>
                </a:lnTo>
                <a:lnTo>
                  <a:pt x="108407" y="22466"/>
                </a:lnTo>
                <a:lnTo>
                  <a:pt x="107137" y="23825"/>
                </a:lnTo>
                <a:lnTo>
                  <a:pt x="106349" y="25234"/>
                </a:lnTo>
                <a:lnTo>
                  <a:pt x="106210" y="25095"/>
                </a:lnTo>
                <a:lnTo>
                  <a:pt x="106311" y="22466"/>
                </a:lnTo>
                <a:lnTo>
                  <a:pt x="106489" y="21196"/>
                </a:lnTo>
                <a:lnTo>
                  <a:pt x="106705" y="19989"/>
                </a:lnTo>
                <a:lnTo>
                  <a:pt x="106997" y="17995"/>
                </a:lnTo>
                <a:lnTo>
                  <a:pt x="118046" y="6667"/>
                </a:lnTo>
                <a:lnTo>
                  <a:pt x="120751" y="6718"/>
                </a:lnTo>
                <a:lnTo>
                  <a:pt x="122732" y="7442"/>
                </a:lnTo>
                <a:lnTo>
                  <a:pt x="125412" y="10274"/>
                </a:lnTo>
                <a:lnTo>
                  <a:pt x="126263" y="12039"/>
                </a:lnTo>
                <a:lnTo>
                  <a:pt x="126631" y="14312"/>
                </a:lnTo>
                <a:lnTo>
                  <a:pt x="132740" y="14312"/>
                </a:lnTo>
                <a:lnTo>
                  <a:pt x="124358" y="2260"/>
                </a:lnTo>
                <a:lnTo>
                  <a:pt x="122224" y="1409"/>
                </a:lnTo>
                <a:lnTo>
                  <a:pt x="120180" y="1054"/>
                </a:lnTo>
                <a:lnTo>
                  <a:pt x="118186" y="1054"/>
                </a:lnTo>
                <a:lnTo>
                  <a:pt x="99834" y="32181"/>
                </a:lnTo>
                <a:lnTo>
                  <a:pt x="99961" y="34099"/>
                </a:lnTo>
                <a:lnTo>
                  <a:pt x="114439" y="52324"/>
                </a:lnTo>
                <a:lnTo>
                  <a:pt x="116433" y="52247"/>
                </a:lnTo>
                <a:lnTo>
                  <a:pt x="119837" y="52247"/>
                </a:lnTo>
                <a:lnTo>
                  <a:pt x="122504" y="51752"/>
                </a:lnTo>
                <a:lnTo>
                  <a:pt x="124358" y="50888"/>
                </a:lnTo>
                <a:lnTo>
                  <a:pt x="126263" y="50063"/>
                </a:lnTo>
                <a:lnTo>
                  <a:pt x="127838" y="48920"/>
                </a:lnTo>
                <a:lnTo>
                  <a:pt x="129044" y="47421"/>
                </a:lnTo>
                <a:lnTo>
                  <a:pt x="129755" y="46659"/>
                </a:lnTo>
                <a:lnTo>
                  <a:pt x="130746" y="45593"/>
                </a:lnTo>
                <a:lnTo>
                  <a:pt x="131940" y="43738"/>
                </a:lnTo>
                <a:lnTo>
                  <a:pt x="133438" y="39700"/>
                </a:lnTo>
                <a:lnTo>
                  <a:pt x="133794" y="37515"/>
                </a:lnTo>
                <a:close/>
              </a:path>
              <a:path w="277494" h="52704">
                <a:moveTo>
                  <a:pt x="173291" y="24015"/>
                </a:moveTo>
                <a:lnTo>
                  <a:pt x="170103" y="9994"/>
                </a:lnTo>
                <a:lnTo>
                  <a:pt x="168897" y="7366"/>
                </a:lnTo>
                <a:lnTo>
                  <a:pt x="168325" y="6667"/>
                </a:lnTo>
                <a:lnTo>
                  <a:pt x="167182" y="5245"/>
                </a:lnTo>
                <a:lnTo>
                  <a:pt x="166624" y="4851"/>
                </a:lnTo>
                <a:lnTo>
                  <a:pt x="166624" y="20345"/>
                </a:lnTo>
                <a:lnTo>
                  <a:pt x="166624" y="32969"/>
                </a:lnTo>
                <a:lnTo>
                  <a:pt x="165773" y="37846"/>
                </a:lnTo>
                <a:lnTo>
                  <a:pt x="162369" y="44805"/>
                </a:lnTo>
                <a:lnTo>
                  <a:pt x="159753" y="46570"/>
                </a:lnTo>
                <a:lnTo>
                  <a:pt x="156197" y="46659"/>
                </a:lnTo>
                <a:lnTo>
                  <a:pt x="152654" y="46570"/>
                </a:lnTo>
                <a:lnTo>
                  <a:pt x="150025" y="44805"/>
                </a:lnTo>
                <a:lnTo>
                  <a:pt x="146621" y="37846"/>
                </a:lnTo>
                <a:lnTo>
                  <a:pt x="145783" y="32969"/>
                </a:lnTo>
                <a:lnTo>
                  <a:pt x="145783" y="20345"/>
                </a:lnTo>
                <a:lnTo>
                  <a:pt x="146621" y="15430"/>
                </a:lnTo>
                <a:lnTo>
                  <a:pt x="150025" y="8496"/>
                </a:lnTo>
                <a:lnTo>
                  <a:pt x="152654" y="6718"/>
                </a:lnTo>
                <a:lnTo>
                  <a:pt x="156197" y="6667"/>
                </a:lnTo>
                <a:lnTo>
                  <a:pt x="159753" y="6718"/>
                </a:lnTo>
                <a:lnTo>
                  <a:pt x="162369" y="8496"/>
                </a:lnTo>
                <a:lnTo>
                  <a:pt x="165773" y="15430"/>
                </a:lnTo>
                <a:lnTo>
                  <a:pt x="166624" y="20345"/>
                </a:lnTo>
                <a:lnTo>
                  <a:pt x="166624" y="4851"/>
                </a:lnTo>
                <a:lnTo>
                  <a:pt x="162648" y="1968"/>
                </a:lnTo>
                <a:lnTo>
                  <a:pt x="159753" y="1117"/>
                </a:lnTo>
                <a:lnTo>
                  <a:pt x="156197" y="1054"/>
                </a:lnTo>
                <a:lnTo>
                  <a:pt x="152654" y="1117"/>
                </a:lnTo>
                <a:lnTo>
                  <a:pt x="149745" y="1968"/>
                </a:lnTo>
                <a:lnTo>
                  <a:pt x="145211" y="5245"/>
                </a:lnTo>
                <a:lnTo>
                  <a:pt x="143510" y="7366"/>
                </a:lnTo>
                <a:lnTo>
                  <a:pt x="142303" y="9994"/>
                </a:lnTo>
                <a:lnTo>
                  <a:pt x="141084" y="12547"/>
                </a:lnTo>
                <a:lnTo>
                  <a:pt x="140233" y="15430"/>
                </a:lnTo>
                <a:lnTo>
                  <a:pt x="139750" y="18288"/>
                </a:lnTo>
                <a:lnTo>
                  <a:pt x="139319" y="21196"/>
                </a:lnTo>
                <a:lnTo>
                  <a:pt x="139103" y="24015"/>
                </a:lnTo>
                <a:lnTo>
                  <a:pt x="139103" y="29273"/>
                </a:lnTo>
                <a:lnTo>
                  <a:pt x="142303" y="43319"/>
                </a:lnTo>
                <a:lnTo>
                  <a:pt x="143510" y="45935"/>
                </a:lnTo>
                <a:lnTo>
                  <a:pt x="145211" y="48069"/>
                </a:lnTo>
                <a:lnTo>
                  <a:pt x="149745" y="51320"/>
                </a:lnTo>
                <a:lnTo>
                  <a:pt x="152654" y="52184"/>
                </a:lnTo>
                <a:lnTo>
                  <a:pt x="156197" y="52247"/>
                </a:lnTo>
                <a:lnTo>
                  <a:pt x="159753" y="52184"/>
                </a:lnTo>
                <a:lnTo>
                  <a:pt x="162648" y="51320"/>
                </a:lnTo>
                <a:lnTo>
                  <a:pt x="167182" y="48069"/>
                </a:lnTo>
                <a:lnTo>
                  <a:pt x="168313" y="46659"/>
                </a:lnTo>
                <a:lnTo>
                  <a:pt x="168897" y="45935"/>
                </a:lnTo>
                <a:lnTo>
                  <a:pt x="170103" y="43319"/>
                </a:lnTo>
                <a:lnTo>
                  <a:pt x="171310" y="40767"/>
                </a:lnTo>
                <a:lnTo>
                  <a:pt x="172161" y="37846"/>
                </a:lnTo>
                <a:lnTo>
                  <a:pt x="172643" y="35026"/>
                </a:lnTo>
                <a:lnTo>
                  <a:pt x="173075" y="32105"/>
                </a:lnTo>
                <a:lnTo>
                  <a:pt x="173291" y="29273"/>
                </a:lnTo>
                <a:lnTo>
                  <a:pt x="173291" y="24015"/>
                </a:lnTo>
                <a:close/>
              </a:path>
              <a:path w="277494" h="52704">
                <a:moveTo>
                  <a:pt x="212712" y="24015"/>
                </a:moveTo>
                <a:lnTo>
                  <a:pt x="206057" y="4851"/>
                </a:lnTo>
                <a:lnTo>
                  <a:pt x="206057" y="20345"/>
                </a:lnTo>
                <a:lnTo>
                  <a:pt x="206057" y="32969"/>
                </a:lnTo>
                <a:lnTo>
                  <a:pt x="205206" y="37846"/>
                </a:lnTo>
                <a:lnTo>
                  <a:pt x="201790" y="44805"/>
                </a:lnTo>
                <a:lnTo>
                  <a:pt x="199174" y="46570"/>
                </a:lnTo>
                <a:lnTo>
                  <a:pt x="195630" y="46659"/>
                </a:lnTo>
                <a:lnTo>
                  <a:pt x="192087" y="46570"/>
                </a:lnTo>
                <a:lnTo>
                  <a:pt x="189458" y="44805"/>
                </a:lnTo>
                <a:lnTo>
                  <a:pt x="187744" y="41338"/>
                </a:lnTo>
                <a:lnTo>
                  <a:pt x="186055" y="37846"/>
                </a:lnTo>
                <a:lnTo>
                  <a:pt x="185204" y="32969"/>
                </a:lnTo>
                <a:lnTo>
                  <a:pt x="185204" y="20345"/>
                </a:lnTo>
                <a:lnTo>
                  <a:pt x="186055" y="15430"/>
                </a:lnTo>
                <a:lnTo>
                  <a:pt x="189458" y="8496"/>
                </a:lnTo>
                <a:lnTo>
                  <a:pt x="192087" y="6718"/>
                </a:lnTo>
                <a:lnTo>
                  <a:pt x="195630" y="6667"/>
                </a:lnTo>
                <a:lnTo>
                  <a:pt x="199174" y="6718"/>
                </a:lnTo>
                <a:lnTo>
                  <a:pt x="201790" y="8496"/>
                </a:lnTo>
                <a:lnTo>
                  <a:pt x="205206" y="15430"/>
                </a:lnTo>
                <a:lnTo>
                  <a:pt x="206057" y="20345"/>
                </a:lnTo>
                <a:lnTo>
                  <a:pt x="206057" y="4851"/>
                </a:lnTo>
                <a:lnTo>
                  <a:pt x="202069" y="1968"/>
                </a:lnTo>
                <a:lnTo>
                  <a:pt x="199174" y="1117"/>
                </a:lnTo>
                <a:lnTo>
                  <a:pt x="195630" y="1054"/>
                </a:lnTo>
                <a:lnTo>
                  <a:pt x="192087" y="1117"/>
                </a:lnTo>
                <a:lnTo>
                  <a:pt x="178536" y="24015"/>
                </a:lnTo>
                <a:lnTo>
                  <a:pt x="178536" y="29273"/>
                </a:lnTo>
                <a:lnTo>
                  <a:pt x="195630" y="52247"/>
                </a:lnTo>
                <a:lnTo>
                  <a:pt x="199174" y="52184"/>
                </a:lnTo>
                <a:lnTo>
                  <a:pt x="202069" y="51320"/>
                </a:lnTo>
                <a:lnTo>
                  <a:pt x="206616" y="48069"/>
                </a:lnTo>
                <a:lnTo>
                  <a:pt x="207733" y="46659"/>
                </a:lnTo>
                <a:lnTo>
                  <a:pt x="208318" y="45935"/>
                </a:lnTo>
                <a:lnTo>
                  <a:pt x="212712" y="29273"/>
                </a:lnTo>
                <a:lnTo>
                  <a:pt x="212712" y="24015"/>
                </a:lnTo>
                <a:close/>
              </a:path>
              <a:path w="277494" h="52704">
                <a:moveTo>
                  <a:pt x="277469" y="50901"/>
                </a:moveTo>
                <a:lnTo>
                  <a:pt x="272110" y="36080"/>
                </a:lnTo>
                <a:lnTo>
                  <a:pt x="269900" y="29984"/>
                </a:lnTo>
                <a:lnTo>
                  <a:pt x="262432" y="9359"/>
                </a:lnTo>
                <a:lnTo>
                  <a:pt x="262432" y="29984"/>
                </a:lnTo>
                <a:lnTo>
                  <a:pt x="246621" y="29984"/>
                </a:lnTo>
                <a:lnTo>
                  <a:pt x="254774" y="7569"/>
                </a:lnTo>
                <a:lnTo>
                  <a:pt x="254914" y="7569"/>
                </a:lnTo>
                <a:lnTo>
                  <a:pt x="262432" y="29984"/>
                </a:lnTo>
                <a:lnTo>
                  <a:pt x="262432" y="9359"/>
                </a:lnTo>
                <a:lnTo>
                  <a:pt x="261785" y="7569"/>
                </a:lnTo>
                <a:lnTo>
                  <a:pt x="259041" y="0"/>
                </a:lnTo>
                <a:lnTo>
                  <a:pt x="251231" y="0"/>
                </a:lnTo>
                <a:lnTo>
                  <a:pt x="232079" y="50901"/>
                </a:lnTo>
                <a:lnTo>
                  <a:pt x="239179" y="50901"/>
                </a:lnTo>
                <a:lnTo>
                  <a:pt x="244500" y="36080"/>
                </a:lnTo>
                <a:lnTo>
                  <a:pt x="264922" y="36080"/>
                </a:lnTo>
                <a:lnTo>
                  <a:pt x="269951" y="50901"/>
                </a:lnTo>
                <a:lnTo>
                  <a:pt x="277469" y="50901"/>
                </a:lnTo>
                <a:close/>
              </a:path>
            </a:pathLst>
          </a:custGeom>
          <a:solidFill>
            <a:srgbClr val="231916"/>
          </a:solidFill>
        </p:spPr>
        <p:txBody>
          <a:bodyPr wrap="square" lIns="0" tIns="0" rIns="0" bIns="0" rtlCol="0"/>
          <a:lstStyle/>
          <a:p>
            <a:endParaRPr/>
          </a:p>
        </p:txBody>
      </p:sp>
      <p:grpSp>
        <p:nvGrpSpPr>
          <p:cNvPr id="66" name="object 66"/>
          <p:cNvGrpSpPr/>
          <p:nvPr/>
        </p:nvGrpSpPr>
        <p:grpSpPr>
          <a:xfrm>
            <a:off x="7595210" y="7451156"/>
            <a:ext cx="384175" cy="1071880"/>
            <a:chOff x="2540609" y="7451156"/>
            <a:chExt cx="384175" cy="1071880"/>
          </a:xfrm>
        </p:grpSpPr>
        <p:sp>
          <p:nvSpPr>
            <p:cNvPr id="67" name="object 67"/>
            <p:cNvSpPr/>
            <p:nvPr/>
          </p:nvSpPr>
          <p:spPr>
            <a:xfrm>
              <a:off x="2540609" y="7755204"/>
              <a:ext cx="190500" cy="265430"/>
            </a:xfrm>
            <a:custGeom>
              <a:avLst/>
              <a:gdLst/>
              <a:ahLst/>
              <a:cxnLst/>
              <a:rect l="l" t="t" r="r" b="b"/>
              <a:pathLst>
                <a:path w="190500" h="265429">
                  <a:moveTo>
                    <a:pt x="189915" y="0"/>
                  </a:moveTo>
                  <a:lnTo>
                    <a:pt x="0" y="0"/>
                  </a:lnTo>
                  <a:lnTo>
                    <a:pt x="0" y="265049"/>
                  </a:lnTo>
                  <a:lnTo>
                    <a:pt x="189915" y="265049"/>
                  </a:lnTo>
                  <a:lnTo>
                    <a:pt x="189915" y="0"/>
                  </a:lnTo>
                  <a:close/>
                </a:path>
              </a:pathLst>
            </a:custGeom>
            <a:solidFill>
              <a:srgbClr val="FFFFFF"/>
            </a:solidFill>
          </p:spPr>
          <p:txBody>
            <a:bodyPr wrap="square" lIns="0" tIns="0" rIns="0" bIns="0" rtlCol="0"/>
            <a:lstStyle/>
            <a:p>
              <a:endParaRPr/>
            </a:p>
          </p:txBody>
        </p:sp>
        <p:sp>
          <p:nvSpPr>
            <p:cNvPr id="68" name="object 68"/>
            <p:cNvSpPr/>
            <p:nvPr/>
          </p:nvSpPr>
          <p:spPr>
            <a:xfrm>
              <a:off x="2642978" y="7451156"/>
              <a:ext cx="0" cy="328295"/>
            </a:xfrm>
            <a:custGeom>
              <a:avLst/>
              <a:gdLst/>
              <a:ahLst/>
              <a:cxnLst/>
              <a:rect l="l" t="t" r="r" b="b"/>
              <a:pathLst>
                <a:path h="328295">
                  <a:moveTo>
                    <a:pt x="0" y="0"/>
                  </a:moveTo>
                  <a:lnTo>
                    <a:pt x="0" y="327748"/>
                  </a:lnTo>
                </a:path>
              </a:pathLst>
            </a:custGeom>
            <a:ln w="7988">
              <a:solidFill>
                <a:srgbClr val="231916"/>
              </a:solidFill>
            </a:ln>
          </p:spPr>
          <p:txBody>
            <a:bodyPr wrap="square" lIns="0" tIns="0" rIns="0" bIns="0" rtlCol="0"/>
            <a:lstStyle/>
            <a:p>
              <a:endParaRPr/>
            </a:p>
          </p:txBody>
        </p:sp>
        <p:sp>
          <p:nvSpPr>
            <p:cNvPr id="69" name="object 69"/>
            <p:cNvSpPr/>
            <p:nvPr/>
          </p:nvSpPr>
          <p:spPr>
            <a:xfrm>
              <a:off x="2622941" y="7783761"/>
              <a:ext cx="35560" cy="35560"/>
            </a:xfrm>
            <a:custGeom>
              <a:avLst/>
              <a:gdLst/>
              <a:ahLst/>
              <a:cxnLst/>
              <a:rect l="l" t="t" r="r" b="b"/>
              <a:pathLst>
                <a:path w="35560" h="35559">
                  <a:moveTo>
                    <a:pt x="0" y="17741"/>
                  </a:moveTo>
                  <a:lnTo>
                    <a:pt x="0" y="7937"/>
                  </a:lnTo>
                  <a:lnTo>
                    <a:pt x="7937" y="0"/>
                  </a:lnTo>
                  <a:lnTo>
                    <a:pt x="17729" y="0"/>
                  </a:lnTo>
                  <a:lnTo>
                    <a:pt x="27533" y="0"/>
                  </a:lnTo>
                  <a:lnTo>
                    <a:pt x="35471" y="7937"/>
                  </a:lnTo>
                  <a:lnTo>
                    <a:pt x="35471" y="17741"/>
                  </a:lnTo>
                  <a:lnTo>
                    <a:pt x="35471" y="27533"/>
                  </a:lnTo>
                  <a:lnTo>
                    <a:pt x="27533" y="35483"/>
                  </a:lnTo>
                  <a:lnTo>
                    <a:pt x="17729" y="35483"/>
                  </a:lnTo>
                  <a:lnTo>
                    <a:pt x="7937" y="35483"/>
                  </a:lnTo>
                  <a:lnTo>
                    <a:pt x="0" y="27533"/>
                  </a:lnTo>
                  <a:lnTo>
                    <a:pt x="0" y="17741"/>
                  </a:lnTo>
                  <a:close/>
                </a:path>
              </a:pathLst>
            </a:custGeom>
            <a:ln w="7988">
              <a:solidFill>
                <a:srgbClr val="231916"/>
              </a:solidFill>
            </a:ln>
          </p:spPr>
          <p:txBody>
            <a:bodyPr wrap="square" lIns="0" tIns="0" rIns="0" bIns="0" rtlCol="0"/>
            <a:lstStyle/>
            <a:p>
              <a:endParaRPr/>
            </a:p>
          </p:txBody>
        </p:sp>
        <p:sp>
          <p:nvSpPr>
            <p:cNvPr id="70" name="object 70"/>
            <p:cNvSpPr/>
            <p:nvPr/>
          </p:nvSpPr>
          <p:spPr>
            <a:xfrm>
              <a:off x="2577865" y="7776650"/>
              <a:ext cx="97790" cy="643890"/>
            </a:xfrm>
            <a:custGeom>
              <a:avLst/>
              <a:gdLst/>
              <a:ahLst/>
              <a:cxnLst/>
              <a:rect l="l" t="t" r="r" b="b"/>
              <a:pathLst>
                <a:path w="97789" h="643890">
                  <a:moveTo>
                    <a:pt x="65112" y="643470"/>
                  </a:moveTo>
                  <a:lnTo>
                    <a:pt x="65112" y="213715"/>
                  </a:lnTo>
                  <a:lnTo>
                    <a:pt x="0" y="32550"/>
                  </a:lnTo>
                </a:path>
                <a:path w="97789" h="643890">
                  <a:moveTo>
                    <a:pt x="97663" y="0"/>
                  </a:moveTo>
                  <a:lnTo>
                    <a:pt x="30886" y="0"/>
                  </a:lnTo>
                </a:path>
              </a:pathLst>
            </a:custGeom>
            <a:ln w="7988">
              <a:solidFill>
                <a:srgbClr val="231916"/>
              </a:solidFill>
            </a:ln>
          </p:spPr>
          <p:txBody>
            <a:bodyPr wrap="square" lIns="0" tIns="0" rIns="0" bIns="0" rtlCol="0"/>
            <a:lstStyle/>
            <a:p>
              <a:endParaRPr/>
            </a:p>
          </p:txBody>
        </p:sp>
        <p:pic>
          <p:nvPicPr>
            <p:cNvPr id="71" name="object 71"/>
            <p:cNvPicPr/>
            <p:nvPr/>
          </p:nvPicPr>
          <p:blipFill>
            <a:blip r:embed="rId6" cstate="print"/>
            <a:stretch>
              <a:fillRect/>
            </a:stretch>
          </p:blipFill>
          <p:spPr>
            <a:xfrm>
              <a:off x="2545595" y="8326292"/>
              <a:ext cx="196646" cy="196646"/>
            </a:xfrm>
            <a:prstGeom prst="rect">
              <a:avLst/>
            </a:prstGeom>
          </p:spPr>
        </p:pic>
        <p:sp>
          <p:nvSpPr>
            <p:cNvPr id="72" name="object 72"/>
            <p:cNvSpPr/>
            <p:nvPr/>
          </p:nvSpPr>
          <p:spPr>
            <a:xfrm>
              <a:off x="2688031" y="7534414"/>
              <a:ext cx="236854" cy="52705"/>
            </a:xfrm>
            <a:custGeom>
              <a:avLst/>
              <a:gdLst/>
              <a:ahLst/>
              <a:cxnLst/>
              <a:rect l="l" t="t" r="r" b="b"/>
              <a:pathLst>
                <a:path w="236855" h="52704">
                  <a:moveTo>
                    <a:pt x="34963" y="45745"/>
                  </a:moveTo>
                  <a:lnTo>
                    <a:pt x="0" y="26517"/>
                  </a:lnTo>
                  <a:lnTo>
                    <a:pt x="0" y="31927"/>
                  </a:lnTo>
                  <a:lnTo>
                    <a:pt x="34963" y="50990"/>
                  </a:lnTo>
                  <a:lnTo>
                    <a:pt x="34963" y="45745"/>
                  </a:lnTo>
                  <a:close/>
                </a:path>
                <a:path w="236855" h="52704">
                  <a:moveTo>
                    <a:pt x="35242" y="7302"/>
                  </a:moveTo>
                  <a:lnTo>
                    <a:pt x="0" y="19088"/>
                  </a:lnTo>
                  <a:lnTo>
                    <a:pt x="35102" y="38722"/>
                  </a:lnTo>
                  <a:lnTo>
                    <a:pt x="35102" y="32842"/>
                  </a:lnTo>
                  <a:lnTo>
                    <a:pt x="11557" y="20218"/>
                  </a:lnTo>
                  <a:lnTo>
                    <a:pt x="35242" y="12687"/>
                  </a:lnTo>
                  <a:lnTo>
                    <a:pt x="35242" y="7302"/>
                  </a:lnTo>
                  <a:close/>
                </a:path>
                <a:path w="236855" h="52704">
                  <a:moveTo>
                    <a:pt x="93154" y="45034"/>
                  </a:moveTo>
                  <a:lnTo>
                    <a:pt x="66065" y="45034"/>
                  </a:lnTo>
                  <a:lnTo>
                    <a:pt x="66128" y="44043"/>
                  </a:lnTo>
                  <a:lnTo>
                    <a:pt x="83642" y="30797"/>
                  </a:lnTo>
                  <a:lnTo>
                    <a:pt x="86779" y="28575"/>
                  </a:lnTo>
                  <a:lnTo>
                    <a:pt x="89255" y="26174"/>
                  </a:lnTo>
                  <a:lnTo>
                    <a:pt x="91744" y="23672"/>
                  </a:lnTo>
                  <a:lnTo>
                    <a:pt x="93091" y="20281"/>
                  </a:lnTo>
                  <a:lnTo>
                    <a:pt x="93014" y="11290"/>
                  </a:lnTo>
                  <a:lnTo>
                    <a:pt x="91516" y="7658"/>
                  </a:lnTo>
                  <a:lnTo>
                    <a:pt x="90411" y="6667"/>
                  </a:lnTo>
                  <a:lnTo>
                    <a:pt x="88607" y="5041"/>
                  </a:lnTo>
                  <a:lnTo>
                    <a:pt x="85636" y="2425"/>
                  </a:lnTo>
                  <a:lnTo>
                    <a:pt x="82016" y="1117"/>
                  </a:lnTo>
                  <a:lnTo>
                    <a:pt x="77558" y="1066"/>
                  </a:lnTo>
                  <a:lnTo>
                    <a:pt x="75641" y="990"/>
                  </a:lnTo>
                  <a:lnTo>
                    <a:pt x="60325" y="18961"/>
                  </a:lnTo>
                  <a:lnTo>
                    <a:pt x="66573" y="18961"/>
                  </a:lnTo>
                  <a:lnTo>
                    <a:pt x="66573" y="17653"/>
                  </a:lnTo>
                  <a:lnTo>
                    <a:pt x="66776" y="16103"/>
                  </a:lnTo>
                  <a:lnTo>
                    <a:pt x="67195" y="14185"/>
                  </a:lnTo>
                  <a:lnTo>
                    <a:pt x="67551" y="12280"/>
                  </a:lnTo>
                  <a:lnTo>
                    <a:pt x="68478" y="10566"/>
                  </a:lnTo>
                  <a:lnTo>
                    <a:pt x="69888" y="9080"/>
                  </a:lnTo>
                  <a:lnTo>
                    <a:pt x="71323" y="7518"/>
                  </a:lnTo>
                  <a:lnTo>
                    <a:pt x="73520" y="6743"/>
                  </a:lnTo>
                  <a:lnTo>
                    <a:pt x="76631" y="6667"/>
                  </a:lnTo>
                  <a:lnTo>
                    <a:pt x="79032" y="6667"/>
                  </a:lnTo>
                  <a:lnTo>
                    <a:pt x="86487" y="15951"/>
                  </a:lnTo>
                  <a:lnTo>
                    <a:pt x="86360" y="18961"/>
                  </a:lnTo>
                  <a:lnTo>
                    <a:pt x="85559" y="21209"/>
                  </a:lnTo>
                  <a:lnTo>
                    <a:pt x="82245" y="24396"/>
                  </a:lnTo>
                  <a:lnTo>
                    <a:pt x="80035" y="25895"/>
                  </a:lnTo>
                  <a:lnTo>
                    <a:pt x="77343" y="27305"/>
                  </a:lnTo>
                  <a:lnTo>
                    <a:pt x="70739" y="31140"/>
                  </a:lnTo>
                  <a:lnTo>
                    <a:pt x="59042" y="50914"/>
                  </a:lnTo>
                  <a:lnTo>
                    <a:pt x="93154" y="50914"/>
                  </a:lnTo>
                  <a:lnTo>
                    <a:pt x="93154" y="45034"/>
                  </a:lnTo>
                  <a:close/>
                </a:path>
                <a:path w="236855" h="52704">
                  <a:moveTo>
                    <a:pt x="132930" y="36741"/>
                  </a:moveTo>
                  <a:lnTo>
                    <a:pt x="132854" y="34759"/>
                  </a:lnTo>
                  <a:lnTo>
                    <a:pt x="132791" y="31343"/>
                  </a:lnTo>
                  <a:lnTo>
                    <a:pt x="132016" y="28422"/>
                  </a:lnTo>
                  <a:lnTo>
                    <a:pt x="130378" y="26035"/>
                  </a:lnTo>
                  <a:lnTo>
                    <a:pt x="129298" y="24396"/>
                  </a:lnTo>
                  <a:lnTo>
                    <a:pt x="128816" y="23672"/>
                  </a:lnTo>
                  <a:lnTo>
                    <a:pt x="119240" y="18770"/>
                  </a:lnTo>
                  <a:lnTo>
                    <a:pt x="114274" y="18770"/>
                  </a:lnTo>
                  <a:lnTo>
                    <a:pt x="106845" y="21920"/>
                  </a:lnTo>
                  <a:lnTo>
                    <a:pt x="108966" y="8242"/>
                  </a:lnTo>
                  <a:lnTo>
                    <a:pt x="130098" y="8242"/>
                  </a:lnTo>
                  <a:lnTo>
                    <a:pt x="130098" y="2108"/>
                  </a:lnTo>
                  <a:lnTo>
                    <a:pt x="104279" y="2108"/>
                  </a:lnTo>
                  <a:lnTo>
                    <a:pt x="100507" y="28867"/>
                  </a:lnTo>
                  <a:lnTo>
                    <a:pt x="105930" y="29146"/>
                  </a:lnTo>
                  <a:lnTo>
                    <a:pt x="107124" y="27597"/>
                  </a:lnTo>
                  <a:lnTo>
                    <a:pt x="108470" y="26441"/>
                  </a:lnTo>
                  <a:lnTo>
                    <a:pt x="110020" y="25590"/>
                  </a:lnTo>
                  <a:lnTo>
                    <a:pt x="111582" y="24815"/>
                  </a:lnTo>
                  <a:lnTo>
                    <a:pt x="113284" y="24396"/>
                  </a:lnTo>
                  <a:lnTo>
                    <a:pt x="118325" y="24396"/>
                  </a:lnTo>
                  <a:lnTo>
                    <a:pt x="126212" y="38658"/>
                  </a:lnTo>
                  <a:lnTo>
                    <a:pt x="125209" y="41325"/>
                  </a:lnTo>
                  <a:lnTo>
                    <a:pt x="123367" y="43535"/>
                  </a:lnTo>
                  <a:lnTo>
                    <a:pt x="121526" y="45681"/>
                  </a:lnTo>
                  <a:lnTo>
                    <a:pt x="118973" y="46799"/>
                  </a:lnTo>
                  <a:lnTo>
                    <a:pt x="115709" y="46875"/>
                  </a:lnTo>
                  <a:lnTo>
                    <a:pt x="112864" y="46875"/>
                  </a:lnTo>
                  <a:lnTo>
                    <a:pt x="110451" y="46228"/>
                  </a:lnTo>
                  <a:lnTo>
                    <a:pt x="106616" y="43535"/>
                  </a:lnTo>
                  <a:lnTo>
                    <a:pt x="105498" y="41402"/>
                  </a:lnTo>
                  <a:lnTo>
                    <a:pt x="105130" y="38506"/>
                  </a:lnTo>
                  <a:lnTo>
                    <a:pt x="98679" y="38506"/>
                  </a:lnTo>
                  <a:lnTo>
                    <a:pt x="112585" y="52247"/>
                  </a:lnTo>
                  <a:lnTo>
                    <a:pt x="114782" y="52247"/>
                  </a:lnTo>
                  <a:lnTo>
                    <a:pt x="119888" y="52108"/>
                  </a:lnTo>
                  <a:lnTo>
                    <a:pt x="123786" y="51054"/>
                  </a:lnTo>
                  <a:lnTo>
                    <a:pt x="126415" y="48933"/>
                  </a:lnTo>
                  <a:lnTo>
                    <a:pt x="129019" y="46875"/>
                  </a:lnTo>
                  <a:lnTo>
                    <a:pt x="130733" y="44450"/>
                  </a:lnTo>
                  <a:lnTo>
                    <a:pt x="131813" y="41325"/>
                  </a:lnTo>
                  <a:lnTo>
                    <a:pt x="132524" y="39077"/>
                  </a:lnTo>
                  <a:lnTo>
                    <a:pt x="132930" y="36741"/>
                  </a:lnTo>
                  <a:close/>
                </a:path>
                <a:path w="236855" h="52704">
                  <a:moveTo>
                    <a:pt x="190665" y="50914"/>
                  </a:moveTo>
                  <a:lnTo>
                    <a:pt x="178562" y="32181"/>
                  </a:lnTo>
                  <a:lnTo>
                    <a:pt x="176822" y="29489"/>
                  </a:lnTo>
                  <a:lnTo>
                    <a:pt x="175628" y="27647"/>
                  </a:lnTo>
                  <a:lnTo>
                    <a:pt x="189801" y="13817"/>
                  </a:lnTo>
                  <a:lnTo>
                    <a:pt x="181851" y="13817"/>
                  </a:lnTo>
                  <a:lnTo>
                    <a:pt x="165912" y="29489"/>
                  </a:lnTo>
                  <a:lnTo>
                    <a:pt x="165912" y="0"/>
                  </a:lnTo>
                  <a:lnTo>
                    <a:pt x="159880" y="0"/>
                  </a:lnTo>
                  <a:lnTo>
                    <a:pt x="159880" y="50914"/>
                  </a:lnTo>
                  <a:lnTo>
                    <a:pt x="165912" y="50914"/>
                  </a:lnTo>
                  <a:lnTo>
                    <a:pt x="165912" y="36880"/>
                  </a:lnTo>
                  <a:lnTo>
                    <a:pt x="171081" y="32181"/>
                  </a:lnTo>
                  <a:lnTo>
                    <a:pt x="182638" y="50914"/>
                  </a:lnTo>
                  <a:lnTo>
                    <a:pt x="190665" y="50914"/>
                  </a:lnTo>
                  <a:close/>
                </a:path>
                <a:path w="236855" h="52704">
                  <a:moveTo>
                    <a:pt x="236740" y="50914"/>
                  </a:moveTo>
                  <a:lnTo>
                    <a:pt x="231381" y="36106"/>
                  </a:lnTo>
                  <a:lnTo>
                    <a:pt x="229171" y="29997"/>
                  </a:lnTo>
                  <a:lnTo>
                    <a:pt x="221716" y="9398"/>
                  </a:lnTo>
                  <a:lnTo>
                    <a:pt x="221716" y="29997"/>
                  </a:lnTo>
                  <a:lnTo>
                    <a:pt x="205892" y="29997"/>
                  </a:lnTo>
                  <a:lnTo>
                    <a:pt x="214058" y="7594"/>
                  </a:lnTo>
                  <a:lnTo>
                    <a:pt x="214185" y="7594"/>
                  </a:lnTo>
                  <a:lnTo>
                    <a:pt x="221716" y="29997"/>
                  </a:lnTo>
                  <a:lnTo>
                    <a:pt x="221716" y="9398"/>
                  </a:lnTo>
                  <a:lnTo>
                    <a:pt x="221068" y="7594"/>
                  </a:lnTo>
                  <a:lnTo>
                    <a:pt x="218313" y="0"/>
                  </a:lnTo>
                  <a:lnTo>
                    <a:pt x="210502" y="0"/>
                  </a:lnTo>
                  <a:lnTo>
                    <a:pt x="191350" y="50914"/>
                  </a:lnTo>
                  <a:lnTo>
                    <a:pt x="198462" y="50914"/>
                  </a:lnTo>
                  <a:lnTo>
                    <a:pt x="203758" y="36106"/>
                  </a:lnTo>
                  <a:lnTo>
                    <a:pt x="224193" y="36106"/>
                  </a:lnTo>
                  <a:lnTo>
                    <a:pt x="229222" y="50914"/>
                  </a:lnTo>
                  <a:lnTo>
                    <a:pt x="236740" y="50914"/>
                  </a:lnTo>
                  <a:close/>
                </a:path>
              </a:pathLst>
            </a:custGeom>
            <a:solidFill>
              <a:srgbClr val="231916"/>
            </a:solidFill>
          </p:spPr>
          <p:txBody>
            <a:bodyPr wrap="square" lIns="0" tIns="0" rIns="0" bIns="0" rtlCol="0"/>
            <a:lstStyle/>
            <a:p>
              <a:endParaRPr/>
            </a:p>
          </p:txBody>
        </p:sp>
      </p:grpSp>
      <p:sp>
        <p:nvSpPr>
          <p:cNvPr id="73" name="object 73"/>
          <p:cNvSpPr/>
          <p:nvPr/>
        </p:nvSpPr>
        <p:spPr>
          <a:xfrm>
            <a:off x="7359586" y="7863917"/>
            <a:ext cx="213360" cy="52705"/>
          </a:xfrm>
          <a:custGeom>
            <a:avLst/>
            <a:gdLst/>
            <a:ahLst/>
            <a:cxnLst/>
            <a:rect l="l" t="t" r="r" b="b"/>
            <a:pathLst>
              <a:path w="213360" h="52704">
                <a:moveTo>
                  <a:pt x="34950" y="45732"/>
                </a:moveTo>
                <a:lnTo>
                  <a:pt x="0" y="26517"/>
                </a:lnTo>
                <a:lnTo>
                  <a:pt x="0" y="31915"/>
                </a:lnTo>
                <a:lnTo>
                  <a:pt x="34950" y="50990"/>
                </a:lnTo>
                <a:lnTo>
                  <a:pt x="34950" y="45732"/>
                </a:lnTo>
                <a:close/>
              </a:path>
              <a:path w="213360" h="52704">
                <a:moveTo>
                  <a:pt x="35242" y="7302"/>
                </a:moveTo>
                <a:lnTo>
                  <a:pt x="0" y="19088"/>
                </a:lnTo>
                <a:lnTo>
                  <a:pt x="35102" y="38722"/>
                </a:lnTo>
                <a:lnTo>
                  <a:pt x="35102" y="32842"/>
                </a:lnTo>
                <a:lnTo>
                  <a:pt x="11544" y="20218"/>
                </a:lnTo>
                <a:lnTo>
                  <a:pt x="35242" y="12687"/>
                </a:lnTo>
                <a:lnTo>
                  <a:pt x="35242" y="7302"/>
                </a:lnTo>
                <a:close/>
              </a:path>
              <a:path w="213360" h="52704">
                <a:moveTo>
                  <a:pt x="86893" y="37528"/>
                </a:moveTo>
                <a:lnTo>
                  <a:pt x="86842" y="30988"/>
                </a:lnTo>
                <a:lnTo>
                  <a:pt x="86017" y="27876"/>
                </a:lnTo>
                <a:lnTo>
                  <a:pt x="83921" y="24765"/>
                </a:lnTo>
                <a:lnTo>
                  <a:pt x="82943" y="23253"/>
                </a:lnTo>
                <a:lnTo>
                  <a:pt x="81102" y="21615"/>
                </a:lnTo>
                <a:lnTo>
                  <a:pt x="81102" y="33756"/>
                </a:lnTo>
                <a:lnTo>
                  <a:pt x="81102" y="38646"/>
                </a:lnTo>
                <a:lnTo>
                  <a:pt x="80264" y="41402"/>
                </a:lnTo>
                <a:lnTo>
                  <a:pt x="77139" y="45542"/>
                </a:lnTo>
                <a:lnTo>
                  <a:pt x="75018" y="46596"/>
                </a:lnTo>
                <a:lnTo>
                  <a:pt x="72288" y="46659"/>
                </a:lnTo>
                <a:lnTo>
                  <a:pt x="70116" y="46659"/>
                </a:lnTo>
                <a:lnTo>
                  <a:pt x="68326" y="46088"/>
                </a:lnTo>
                <a:lnTo>
                  <a:pt x="66929" y="44958"/>
                </a:lnTo>
                <a:lnTo>
                  <a:pt x="65519" y="43878"/>
                </a:lnTo>
                <a:lnTo>
                  <a:pt x="64503" y="42494"/>
                </a:lnTo>
                <a:lnTo>
                  <a:pt x="63804" y="40843"/>
                </a:lnTo>
                <a:lnTo>
                  <a:pt x="63157" y="39141"/>
                </a:lnTo>
                <a:lnTo>
                  <a:pt x="62852" y="37528"/>
                </a:lnTo>
                <a:lnTo>
                  <a:pt x="62941" y="32194"/>
                </a:lnTo>
                <a:lnTo>
                  <a:pt x="63614" y="29997"/>
                </a:lnTo>
                <a:lnTo>
                  <a:pt x="65176" y="27876"/>
                </a:lnTo>
                <a:lnTo>
                  <a:pt x="66611" y="25882"/>
                </a:lnTo>
                <a:lnTo>
                  <a:pt x="68046" y="25234"/>
                </a:lnTo>
                <a:lnTo>
                  <a:pt x="68961" y="24828"/>
                </a:lnTo>
                <a:lnTo>
                  <a:pt x="72034" y="24765"/>
                </a:lnTo>
                <a:lnTo>
                  <a:pt x="74333" y="24828"/>
                </a:lnTo>
                <a:lnTo>
                  <a:pt x="76174" y="25374"/>
                </a:lnTo>
                <a:lnTo>
                  <a:pt x="77457" y="26517"/>
                </a:lnTo>
                <a:lnTo>
                  <a:pt x="78803" y="27584"/>
                </a:lnTo>
                <a:lnTo>
                  <a:pt x="79756" y="28943"/>
                </a:lnTo>
                <a:lnTo>
                  <a:pt x="80264" y="30543"/>
                </a:lnTo>
                <a:lnTo>
                  <a:pt x="80835" y="32194"/>
                </a:lnTo>
                <a:lnTo>
                  <a:pt x="81102" y="33756"/>
                </a:lnTo>
                <a:lnTo>
                  <a:pt x="81102" y="21615"/>
                </a:lnTo>
                <a:lnTo>
                  <a:pt x="78917" y="20624"/>
                </a:lnTo>
                <a:lnTo>
                  <a:pt x="76809" y="19634"/>
                </a:lnTo>
                <a:lnTo>
                  <a:pt x="74777" y="19151"/>
                </a:lnTo>
                <a:lnTo>
                  <a:pt x="72859" y="19151"/>
                </a:lnTo>
                <a:lnTo>
                  <a:pt x="69799" y="19215"/>
                </a:lnTo>
                <a:lnTo>
                  <a:pt x="67437" y="19939"/>
                </a:lnTo>
                <a:lnTo>
                  <a:pt x="65786" y="21209"/>
                </a:lnTo>
                <a:lnTo>
                  <a:pt x="64046" y="22479"/>
                </a:lnTo>
                <a:lnTo>
                  <a:pt x="62903" y="23837"/>
                </a:lnTo>
                <a:lnTo>
                  <a:pt x="62204" y="25234"/>
                </a:lnTo>
                <a:lnTo>
                  <a:pt x="62268" y="21615"/>
                </a:lnTo>
                <a:lnTo>
                  <a:pt x="62534" y="19939"/>
                </a:lnTo>
                <a:lnTo>
                  <a:pt x="62776" y="18021"/>
                </a:lnTo>
                <a:lnTo>
                  <a:pt x="63360" y="15900"/>
                </a:lnTo>
                <a:lnTo>
                  <a:pt x="72720" y="6654"/>
                </a:lnTo>
                <a:lnTo>
                  <a:pt x="75158" y="6718"/>
                </a:lnTo>
                <a:lnTo>
                  <a:pt x="76949" y="7442"/>
                </a:lnTo>
                <a:lnTo>
                  <a:pt x="79375" y="10287"/>
                </a:lnTo>
                <a:lnTo>
                  <a:pt x="80137" y="12077"/>
                </a:lnTo>
                <a:lnTo>
                  <a:pt x="80454" y="14325"/>
                </a:lnTo>
                <a:lnTo>
                  <a:pt x="85940" y="14325"/>
                </a:lnTo>
                <a:lnTo>
                  <a:pt x="85686" y="10998"/>
                </a:lnTo>
                <a:lnTo>
                  <a:pt x="84861" y="8293"/>
                </a:lnTo>
                <a:lnTo>
                  <a:pt x="83629" y="6654"/>
                </a:lnTo>
                <a:lnTo>
                  <a:pt x="82054" y="4470"/>
                </a:lnTo>
                <a:lnTo>
                  <a:pt x="80327" y="3073"/>
                </a:lnTo>
                <a:lnTo>
                  <a:pt x="78397" y="2273"/>
                </a:lnTo>
                <a:lnTo>
                  <a:pt x="76504" y="1422"/>
                </a:lnTo>
                <a:lnTo>
                  <a:pt x="74637" y="1054"/>
                </a:lnTo>
                <a:lnTo>
                  <a:pt x="72859" y="1054"/>
                </a:lnTo>
                <a:lnTo>
                  <a:pt x="56337" y="32194"/>
                </a:lnTo>
                <a:lnTo>
                  <a:pt x="56464" y="34099"/>
                </a:lnTo>
                <a:lnTo>
                  <a:pt x="69469" y="52349"/>
                </a:lnTo>
                <a:lnTo>
                  <a:pt x="71259" y="52247"/>
                </a:lnTo>
                <a:lnTo>
                  <a:pt x="74333" y="52247"/>
                </a:lnTo>
                <a:lnTo>
                  <a:pt x="76746" y="51765"/>
                </a:lnTo>
                <a:lnTo>
                  <a:pt x="78397" y="50914"/>
                </a:lnTo>
                <a:lnTo>
                  <a:pt x="80137" y="50063"/>
                </a:lnTo>
                <a:lnTo>
                  <a:pt x="81546" y="48920"/>
                </a:lnTo>
                <a:lnTo>
                  <a:pt x="82626" y="47459"/>
                </a:lnTo>
                <a:lnTo>
                  <a:pt x="83273" y="46659"/>
                </a:lnTo>
                <a:lnTo>
                  <a:pt x="84188" y="45542"/>
                </a:lnTo>
                <a:lnTo>
                  <a:pt x="85242" y="43751"/>
                </a:lnTo>
                <a:lnTo>
                  <a:pt x="85877" y="41770"/>
                </a:lnTo>
                <a:lnTo>
                  <a:pt x="86588" y="39712"/>
                </a:lnTo>
                <a:lnTo>
                  <a:pt x="86893" y="37528"/>
                </a:lnTo>
                <a:close/>
              </a:path>
              <a:path w="213360" h="52704">
                <a:moveTo>
                  <a:pt x="122059" y="39001"/>
                </a:moveTo>
                <a:lnTo>
                  <a:pt x="121996" y="32905"/>
                </a:lnTo>
                <a:lnTo>
                  <a:pt x="121297" y="30340"/>
                </a:lnTo>
                <a:lnTo>
                  <a:pt x="119456" y="27800"/>
                </a:lnTo>
                <a:lnTo>
                  <a:pt x="118630" y="26657"/>
                </a:lnTo>
                <a:lnTo>
                  <a:pt x="116827" y="25374"/>
                </a:lnTo>
                <a:lnTo>
                  <a:pt x="114604" y="24587"/>
                </a:lnTo>
                <a:lnTo>
                  <a:pt x="115874" y="24041"/>
                </a:lnTo>
                <a:lnTo>
                  <a:pt x="117144" y="23063"/>
                </a:lnTo>
                <a:lnTo>
                  <a:pt x="117348" y="22771"/>
                </a:lnTo>
                <a:lnTo>
                  <a:pt x="119570" y="19799"/>
                </a:lnTo>
                <a:lnTo>
                  <a:pt x="120205" y="17576"/>
                </a:lnTo>
                <a:lnTo>
                  <a:pt x="120269" y="10287"/>
                </a:lnTo>
                <a:lnTo>
                  <a:pt x="119062" y="7175"/>
                </a:lnTo>
                <a:lnTo>
                  <a:pt x="118541" y="6654"/>
                </a:lnTo>
                <a:lnTo>
                  <a:pt x="116636" y="4737"/>
                </a:lnTo>
                <a:lnTo>
                  <a:pt x="114287" y="2425"/>
                </a:lnTo>
                <a:lnTo>
                  <a:pt x="110896" y="1143"/>
                </a:lnTo>
                <a:lnTo>
                  <a:pt x="106489" y="1054"/>
                </a:lnTo>
                <a:lnTo>
                  <a:pt x="102603" y="1143"/>
                </a:lnTo>
                <a:lnTo>
                  <a:pt x="99606" y="1968"/>
                </a:lnTo>
                <a:lnTo>
                  <a:pt x="97485" y="3683"/>
                </a:lnTo>
                <a:lnTo>
                  <a:pt x="95389" y="5321"/>
                </a:lnTo>
                <a:lnTo>
                  <a:pt x="93929" y="7442"/>
                </a:lnTo>
                <a:lnTo>
                  <a:pt x="93027" y="10287"/>
                </a:lnTo>
                <a:lnTo>
                  <a:pt x="92316" y="12395"/>
                </a:lnTo>
                <a:lnTo>
                  <a:pt x="92036" y="14185"/>
                </a:lnTo>
                <a:lnTo>
                  <a:pt x="92011" y="17373"/>
                </a:lnTo>
                <a:lnTo>
                  <a:pt x="97485" y="17373"/>
                </a:lnTo>
                <a:lnTo>
                  <a:pt x="97548" y="16179"/>
                </a:lnTo>
                <a:lnTo>
                  <a:pt x="97764" y="14541"/>
                </a:lnTo>
                <a:lnTo>
                  <a:pt x="106235" y="6654"/>
                </a:lnTo>
                <a:lnTo>
                  <a:pt x="108470" y="6718"/>
                </a:lnTo>
                <a:lnTo>
                  <a:pt x="114477" y="17576"/>
                </a:lnTo>
                <a:lnTo>
                  <a:pt x="113563" y="19697"/>
                </a:lnTo>
                <a:lnTo>
                  <a:pt x="111912" y="20993"/>
                </a:lnTo>
                <a:lnTo>
                  <a:pt x="110197" y="22199"/>
                </a:lnTo>
                <a:lnTo>
                  <a:pt x="108216" y="22771"/>
                </a:lnTo>
                <a:lnTo>
                  <a:pt x="105981" y="22694"/>
                </a:lnTo>
                <a:lnTo>
                  <a:pt x="105029" y="22694"/>
                </a:lnTo>
                <a:lnTo>
                  <a:pt x="104521" y="22618"/>
                </a:lnTo>
                <a:lnTo>
                  <a:pt x="103555" y="22618"/>
                </a:lnTo>
                <a:lnTo>
                  <a:pt x="103047" y="22542"/>
                </a:lnTo>
                <a:lnTo>
                  <a:pt x="103047" y="27940"/>
                </a:lnTo>
                <a:lnTo>
                  <a:pt x="103886" y="27940"/>
                </a:lnTo>
                <a:lnTo>
                  <a:pt x="104317" y="27876"/>
                </a:lnTo>
                <a:lnTo>
                  <a:pt x="105613" y="27876"/>
                </a:lnTo>
                <a:lnTo>
                  <a:pt x="115989" y="34239"/>
                </a:lnTo>
                <a:lnTo>
                  <a:pt x="115989" y="39916"/>
                </a:lnTo>
                <a:lnTo>
                  <a:pt x="115112" y="42252"/>
                </a:lnTo>
                <a:lnTo>
                  <a:pt x="113245" y="44030"/>
                </a:lnTo>
                <a:lnTo>
                  <a:pt x="111594" y="45732"/>
                </a:lnTo>
                <a:lnTo>
                  <a:pt x="109232" y="46596"/>
                </a:lnTo>
                <a:lnTo>
                  <a:pt x="106299" y="46659"/>
                </a:lnTo>
                <a:lnTo>
                  <a:pt x="103555" y="46596"/>
                </a:lnTo>
                <a:lnTo>
                  <a:pt x="96723" y="37299"/>
                </a:lnTo>
                <a:lnTo>
                  <a:pt x="96723" y="35674"/>
                </a:lnTo>
                <a:lnTo>
                  <a:pt x="90932" y="35674"/>
                </a:lnTo>
                <a:lnTo>
                  <a:pt x="91046" y="38569"/>
                </a:lnTo>
                <a:lnTo>
                  <a:pt x="91630" y="41338"/>
                </a:lnTo>
                <a:lnTo>
                  <a:pt x="92608" y="44030"/>
                </a:lnTo>
                <a:lnTo>
                  <a:pt x="93459" y="46532"/>
                </a:lnTo>
                <a:lnTo>
                  <a:pt x="95199" y="48577"/>
                </a:lnTo>
                <a:lnTo>
                  <a:pt x="98704" y="50711"/>
                </a:lnTo>
                <a:lnTo>
                  <a:pt x="99923" y="51257"/>
                </a:lnTo>
                <a:lnTo>
                  <a:pt x="101320" y="51625"/>
                </a:lnTo>
                <a:lnTo>
                  <a:pt x="102730" y="52031"/>
                </a:lnTo>
                <a:lnTo>
                  <a:pt x="104254" y="52247"/>
                </a:lnTo>
                <a:lnTo>
                  <a:pt x="105918" y="52247"/>
                </a:lnTo>
                <a:lnTo>
                  <a:pt x="109677" y="52184"/>
                </a:lnTo>
                <a:lnTo>
                  <a:pt x="112814" y="51422"/>
                </a:lnTo>
                <a:lnTo>
                  <a:pt x="115163" y="49911"/>
                </a:lnTo>
                <a:lnTo>
                  <a:pt x="117538" y="48437"/>
                </a:lnTo>
                <a:lnTo>
                  <a:pt x="119126" y="46659"/>
                </a:lnTo>
                <a:lnTo>
                  <a:pt x="119316" y="46456"/>
                </a:lnTo>
                <a:lnTo>
                  <a:pt x="120421" y="43954"/>
                </a:lnTo>
                <a:lnTo>
                  <a:pt x="121551" y="41630"/>
                </a:lnTo>
                <a:lnTo>
                  <a:pt x="122059" y="39001"/>
                </a:lnTo>
                <a:close/>
              </a:path>
              <a:path w="213360" h="52704">
                <a:moveTo>
                  <a:pt x="156781" y="24041"/>
                </a:moveTo>
                <a:lnTo>
                  <a:pt x="152298" y="6654"/>
                </a:lnTo>
                <a:lnTo>
                  <a:pt x="151295" y="5245"/>
                </a:lnTo>
                <a:lnTo>
                  <a:pt x="150787" y="4838"/>
                </a:lnTo>
                <a:lnTo>
                  <a:pt x="150787" y="20358"/>
                </a:lnTo>
                <a:lnTo>
                  <a:pt x="150787" y="32981"/>
                </a:lnTo>
                <a:lnTo>
                  <a:pt x="150012" y="37884"/>
                </a:lnTo>
                <a:lnTo>
                  <a:pt x="146939" y="44818"/>
                </a:lnTo>
                <a:lnTo>
                  <a:pt x="144589" y="46596"/>
                </a:lnTo>
                <a:lnTo>
                  <a:pt x="141401" y="46659"/>
                </a:lnTo>
                <a:lnTo>
                  <a:pt x="138214" y="46596"/>
                </a:lnTo>
                <a:lnTo>
                  <a:pt x="135839" y="44818"/>
                </a:lnTo>
                <a:lnTo>
                  <a:pt x="132791" y="37884"/>
                </a:lnTo>
                <a:lnTo>
                  <a:pt x="132003" y="32981"/>
                </a:lnTo>
                <a:lnTo>
                  <a:pt x="132003" y="20358"/>
                </a:lnTo>
                <a:lnTo>
                  <a:pt x="132791" y="15468"/>
                </a:lnTo>
                <a:lnTo>
                  <a:pt x="135839" y="8509"/>
                </a:lnTo>
                <a:lnTo>
                  <a:pt x="138214" y="6718"/>
                </a:lnTo>
                <a:lnTo>
                  <a:pt x="141401" y="6654"/>
                </a:lnTo>
                <a:lnTo>
                  <a:pt x="144589" y="6718"/>
                </a:lnTo>
                <a:lnTo>
                  <a:pt x="146939" y="8509"/>
                </a:lnTo>
                <a:lnTo>
                  <a:pt x="150012" y="15468"/>
                </a:lnTo>
                <a:lnTo>
                  <a:pt x="150787" y="20358"/>
                </a:lnTo>
                <a:lnTo>
                  <a:pt x="150787" y="4838"/>
                </a:lnTo>
                <a:lnTo>
                  <a:pt x="147205" y="1968"/>
                </a:lnTo>
                <a:lnTo>
                  <a:pt x="144589" y="1143"/>
                </a:lnTo>
                <a:lnTo>
                  <a:pt x="141401" y="1054"/>
                </a:lnTo>
                <a:lnTo>
                  <a:pt x="138214" y="1143"/>
                </a:lnTo>
                <a:lnTo>
                  <a:pt x="135585" y="1968"/>
                </a:lnTo>
                <a:lnTo>
                  <a:pt x="133553" y="3619"/>
                </a:lnTo>
                <a:lnTo>
                  <a:pt x="131495" y="5245"/>
                </a:lnTo>
                <a:lnTo>
                  <a:pt x="126022" y="24041"/>
                </a:lnTo>
                <a:lnTo>
                  <a:pt x="126022" y="29273"/>
                </a:lnTo>
                <a:lnTo>
                  <a:pt x="133553" y="49707"/>
                </a:lnTo>
                <a:lnTo>
                  <a:pt x="135585" y="51358"/>
                </a:lnTo>
                <a:lnTo>
                  <a:pt x="138214" y="52184"/>
                </a:lnTo>
                <a:lnTo>
                  <a:pt x="141401" y="52247"/>
                </a:lnTo>
                <a:lnTo>
                  <a:pt x="144589" y="52184"/>
                </a:lnTo>
                <a:lnTo>
                  <a:pt x="147205" y="51358"/>
                </a:lnTo>
                <a:lnTo>
                  <a:pt x="151295" y="48069"/>
                </a:lnTo>
                <a:lnTo>
                  <a:pt x="152298" y="46659"/>
                </a:lnTo>
                <a:lnTo>
                  <a:pt x="152819" y="45948"/>
                </a:lnTo>
                <a:lnTo>
                  <a:pt x="156781" y="29273"/>
                </a:lnTo>
                <a:lnTo>
                  <a:pt x="156781" y="24041"/>
                </a:lnTo>
                <a:close/>
              </a:path>
              <a:path w="213360" h="52704">
                <a:moveTo>
                  <a:pt x="213220" y="50901"/>
                </a:moveTo>
                <a:lnTo>
                  <a:pt x="208394" y="36093"/>
                </a:lnTo>
                <a:lnTo>
                  <a:pt x="206413" y="29997"/>
                </a:lnTo>
                <a:lnTo>
                  <a:pt x="199707" y="9423"/>
                </a:lnTo>
                <a:lnTo>
                  <a:pt x="199707" y="29997"/>
                </a:lnTo>
                <a:lnTo>
                  <a:pt x="185470" y="29997"/>
                </a:lnTo>
                <a:lnTo>
                  <a:pt x="192798" y="7581"/>
                </a:lnTo>
                <a:lnTo>
                  <a:pt x="192951" y="7581"/>
                </a:lnTo>
                <a:lnTo>
                  <a:pt x="199707" y="29997"/>
                </a:lnTo>
                <a:lnTo>
                  <a:pt x="199707" y="9423"/>
                </a:lnTo>
                <a:lnTo>
                  <a:pt x="199110" y="7581"/>
                </a:lnTo>
                <a:lnTo>
                  <a:pt x="196634" y="0"/>
                </a:lnTo>
                <a:lnTo>
                  <a:pt x="189623" y="0"/>
                </a:lnTo>
                <a:lnTo>
                  <a:pt x="172389" y="50901"/>
                </a:lnTo>
                <a:lnTo>
                  <a:pt x="178765" y="50901"/>
                </a:lnTo>
                <a:lnTo>
                  <a:pt x="183553" y="36093"/>
                </a:lnTo>
                <a:lnTo>
                  <a:pt x="201955" y="36093"/>
                </a:lnTo>
                <a:lnTo>
                  <a:pt x="206463" y="50901"/>
                </a:lnTo>
                <a:lnTo>
                  <a:pt x="213220" y="50901"/>
                </a:lnTo>
                <a:close/>
              </a:path>
            </a:pathLst>
          </a:custGeom>
          <a:solidFill>
            <a:srgbClr val="231916"/>
          </a:solidFill>
        </p:spPr>
        <p:txBody>
          <a:bodyPr wrap="square" lIns="0" tIns="0" rIns="0" bIns="0" rtlCol="0"/>
          <a:lstStyle/>
          <a:p>
            <a:endParaRPr/>
          </a:p>
        </p:txBody>
      </p:sp>
      <p:sp>
        <p:nvSpPr>
          <p:cNvPr id="74" name="object 74"/>
          <p:cNvSpPr/>
          <p:nvPr/>
        </p:nvSpPr>
        <p:spPr>
          <a:xfrm>
            <a:off x="5846063" y="6613488"/>
            <a:ext cx="1238885" cy="129539"/>
          </a:xfrm>
          <a:custGeom>
            <a:avLst/>
            <a:gdLst/>
            <a:ahLst/>
            <a:cxnLst/>
            <a:rect l="l" t="t" r="r" b="b"/>
            <a:pathLst>
              <a:path w="1238885" h="129540">
                <a:moveTo>
                  <a:pt x="330631" y="104559"/>
                </a:moveTo>
                <a:lnTo>
                  <a:pt x="283057" y="57810"/>
                </a:lnTo>
              </a:path>
              <a:path w="1238885" h="129540">
                <a:moveTo>
                  <a:pt x="283057" y="104559"/>
                </a:moveTo>
                <a:lnTo>
                  <a:pt x="330631" y="57810"/>
                </a:lnTo>
              </a:path>
              <a:path w="1238885" h="129540">
                <a:moveTo>
                  <a:pt x="281800" y="129095"/>
                </a:moveTo>
                <a:lnTo>
                  <a:pt x="329806" y="129095"/>
                </a:lnTo>
              </a:path>
              <a:path w="1238885" h="129540">
                <a:moveTo>
                  <a:pt x="306501" y="129095"/>
                </a:moveTo>
                <a:lnTo>
                  <a:pt x="306501" y="838"/>
                </a:lnTo>
              </a:path>
              <a:path w="1238885" h="129540">
                <a:moveTo>
                  <a:pt x="0" y="0"/>
                </a:moveTo>
                <a:lnTo>
                  <a:pt x="1238453" y="0"/>
                </a:lnTo>
              </a:path>
            </a:pathLst>
          </a:custGeom>
          <a:ln w="7988">
            <a:solidFill>
              <a:srgbClr val="231916"/>
            </a:solidFill>
          </a:ln>
        </p:spPr>
        <p:txBody>
          <a:bodyPr wrap="square" lIns="0" tIns="0" rIns="0" bIns="0" rtlCol="0"/>
          <a:lstStyle/>
          <a:p>
            <a:endParaRPr/>
          </a:p>
        </p:txBody>
      </p:sp>
      <p:sp>
        <p:nvSpPr>
          <p:cNvPr id="75" name="object 75"/>
          <p:cNvSpPr/>
          <p:nvPr/>
        </p:nvSpPr>
        <p:spPr>
          <a:xfrm>
            <a:off x="6087134" y="7777429"/>
            <a:ext cx="97790" cy="643890"/>
          </a:xfrm>
          <a:custGeom>
            <a:avLst/>
            <a:gdLst/>
            <a:ahLst/>
            <a:cxnLst/>
            <a:rect l="l" t="t" r="r" b="b"/>
            <a:pathLst>
              <a:path w="97790" h="643890">
                <a:moveTo>
                  <a:pt x="45694" y="23380"/>
                </a:moveTo>
                <a:lnTo>
                  <a:pt x="45694" y="13589"/>
                </a:lnTo>
                <a:lnTo>
                  <a:pt x="53644" y="5638"/>
                </a:lnTo>
                <a:lnTo>
                  <a:pt x="63449" y="5638"/>
                </a:lnTo>
                <a:lnTo>
                  <a:pt x="73240" y="5638"/>
                </a:lnTo>
                <a:lnTo>
                  <a:pt x="81178" y="13589"/>
                </a:lnTo>
                <a:lnTo>
                  <a:pt x="81178" y="23380"/>
                </a:lnTo>
                <a:lnTo>
                  <a:pt x="81178" y="33185"/>
                </a:lnTo>
                <a:lnTo>
                  <a:pt x="73240" y="41135"/>
                </a:lnTo>
                <a:lnTo>
                  <a:pt x="63449" y="41135"/>
                </a:lnTo>
                <a:lnTo>
                  <a:pt x="53644" y="41135"/>
                </a:lnTo>
                <a:lnTo>
                  <a:pt x="45694" y="33185"/>
                </a:lnTo>
                <a:lnTo>
                  <a:pt x="45694" y="23380"/>
                </a:lnTo>
                <a:close/>
              </a:path>
              <a:path w="97790" h="643890">
                <a:moveTo>
                  <a:pt x="65112" y="643470"/>
                </a:moveTo>
                <a:lnTo>
                  <a:pt x="65112" y="213702"/>
                </a:lnTo>
                <a:lnTo>
                  <a:pt x="0" y="32562"/>
                </a:lnTo>
              </a:path>
              <a:path w="97790" h="643890">
                <a:moveTo>
                  <a:pt x="97663" y="0"/>
                </a:moveTo>
                <a:lnTo>
                  <a:pt x="30873" y="0"/>
                </a:lnTo>
              </a:path>
            </a:pathLst>
          </a:custGeom>
          <a:ln w="7988">
            <a:solidFill>
              <a:srgbClr val="231916"/>
            </a:solidFill>
          </a:ln>
        </p:spPr>
        <p:txBody>
          <a:bodyPr wrap="square" lIns="0" tIns="0" rIns="0" bIns="0" rtlCol="0"/>
          <a:lstStyle/>
          <a:p>
            <a:endParaRPr/>
          </a:p>
        </p:txBody>
      </p:sp>
      <p:sp>
        <p:nvSpPr>
          <p:cNvPr id="76" name="object 76"/>
          <p:cNvSpPr/>
          <p:nvPr/>
        </p:nvSpPr>
        <p:spPr>
          <a:xfrm>
            <a:off x="6183045" y="7534847"/>
            <a:ext cx="236854" cy="52705"/>
          </a:xfrm>
          <a:custGeom>
            <a:avLst/>
            <a:gdLst/>
            <a:ahLst/>
            <a:cxnLst/>
            <a:rect l="l" t="t" r="r" b="b"/>
            <a:pathLst>
              <a:path w="236855" h="52704">
                <a:moveTo>
                  <a:pt x="34950" y="45758"/>
                </a:moveTo>
                <a:lnTo>
                  <a:pt x="0" y="26530"/>
                </a:lnTo>
                <a:lnTo>
                  <a:pt x="0" y="31940"/>
                </a:lnTo>
                <a:lnTo>
                  <a:pt x="34950" y="50977"/>
                </a:lnTo>
                <a:lnTo>
                  <a:pt x="34950" y="45758"/>
                </a:lnTo>
                <a:close/>
              </a:path>
              <a:path w="236855" h="52704">
                <a:moveTo>
                  <a:pt x="35242" y="7315"/>
                </a:moveTo>
                <a:lnTo>
                  <a:pt x="0" y="19100"/>
                </a:lnTo>
                <a:lnTo>
                  <a:pt x="35090" y="38747"/>
                </a:lnTo>
                <a:lnTo>
                  <a:pt x="35090" y="32854"/>
                </a:lnTo>
                <a:lnTo>
                  <a:pt x="11544" y="20231"/>
                </a:lnTo>
                <a:lnTo>
                  <a:pt x="35242" y="12700"/>
                </a:lnTo>
                <a:lnTo>
                  <a:pt x="35242" y="7315"/>
                </a:lnTo>
                <a:close/>
              </a:path>
              <a:path w="236855" h="52704">
                <a:moveTo>
                  <a:pt x="82651" y="1092"/>
                </a:moveTo>
                <a:lnTo>
                  <a:pt x="77762" y="1092"/>
                </a:lnTo>
                <a:lnTo>
                  <a:pt x="77127" y="3771"/>
                </a:lnTo>
                <a:lnTo>
                  <a:pt x="76263" y="5753"/>
                </a:lnTo>
                <a:lnTo>
                  <a:pt x="75209" y="7048"/>
                </a:lnTo>
                <a:lnTo>
                  <a:pt x="74142" y="8318"/>
                </a:lnTo>
                <a:lnTo>
                  <a:pt x="72732" y="9245"/>
                </a:lnTo>
                <a:lnTo>
                  <a:pt x="71018" y="9652"/>
                </a:lnTo>
                <a:lnTo>
                  <a:pt x="69253" y="10160"/>
                </a:lnTo>
                <a:lnTo>
                  <a:pt x="67056" y="10439"/>
                </a:lnTo>
                <a:lnTo>
                  <a:pt x="64363" y="10579"/>
                </a:lnTo>
                <a:lnTo>
                  <a:pt x="64363" y="15544"/>
                </a:lnTo>
                <a:lnTo>
                  <a:pt x="75984" y="15544"/>
                </a:lnTo>
                <a:lnTo>
                  <a:pt x="75984" y="50927"/>
                </a:lnTo>
                <a:lnTo>
                  <a:pt x="82651" y="50927"/>
                </a:lnTo>
                <a:lnTo>
                  <a:pt x="82651" y="1092"/>
                </a:lnTo>
                <a:close/>
              </a:path>
              <a:path w="236855" h="52704">
                <a:moveTo>
                  <a:pt x="133210" y="24053"/>
                </a:moveTo>
                <a:lnTo>
                  <a:pt x="130022" y="10033"/>
                </a:lnTo>
                <a:lnTo>
                  <a:pt x="128816" y="7391"/>
                </a:lnTo>
                <a:lnTo>
                  <a:pt x="128244" y="6680"/>
                </a:lnTo>
                <a:lnTo>
                  <a:pt x="127114" y="5283"/>
                </a:lnTo>
                <a:lnTo>
                  <a:pt x="126555" y="4889"/>
                </a:lnTo>
                <a:lnTo>
                  <a:pt x="126555" y="20358"/>
                </a:lnTo>
                <a:lnTo>
                  <a:pt x="126555" y="32994"/>
                </a:lnTo>
                <a:lnTo>
                  <a:pt x="125691" y="37884"/>
                </a:lnTo>
                <a:lnTo>
                  <a:pt x="122301" y="44843"/>
                </a:lnTo>
                <a:lnTo>
                  <a:pt x="119672" y="46609"/>
                </a:lnTo>
                <a:lnTo>
                  <a:pt x="116128" y="46672"/>
                </a:lnTo>
                <a:lnTo>
                  <a:pt x="112585" y="46609"/>
                </a:lnTo>
                <a:lnTo>
                  <a:pt x="109943" y="44843"/>
                </a:lnTo>
                <a:lnTo>
                  <a:pt x="106540" y="37884"/>
                </a:lnTo>
                <a:lnTo>
                  <a:pt x="105689" y="32994"/>
                </a:lnTo>
                <a:lnTo>
                  <a:pt x="105689" y="20358"/>
                </a:lnTo>
                <a:lnTo>
                  <a:pt x="106540" y="15468"/>
                </a:lnTo>
                <a:lnTo>
                  <a:pt x="109943" y="8534"/>
                </a:lnTo>
                <a:lnTo>
                  <a:pt x="112585" y="6756"/>
                </a:lnTo>
                <a:lnTo>
                  <a:pt x="116128" y="6680"/>
                </a:lnTo>
                <a:lnTo>
                  <a:pt x="119672" y="6756"/>
                </a:lnTo>
                <a:lnTo>
                  <a:pt x="122301" y="8534"/>
                </a:lnTo>
                <a:lnTo>
                  <a:pt x="125691" y="15468"/>
                </a:lnTo>
                <a:lnTo>
                  <a:pt x="126555" y="20358"/>
                </a:lnTo>
                <a:lnTo>
                  <a:pt x="126555" y="4889"/>
                </a:lnTo>
                <a:lnTo>
                  <a:pt x="122580" y="1993"/>
                </a:lnTo>
                <a:lnTo>
                  <a:pt x="119672" y="1168"/>
                </a:lnTo>
                <a:lnTo>
                  <a:pt x="116128" y="1092"/>
                </a:lnTo>
                <a:lnTo>
                  <a:pt x="112585" y="1168"/>
                </a:lnTo>
                <a:lnTo>
                  <a:pt x="109677" y="1993"/>
                </a:lnTo>
                <a:lnTo>
                  <a:pt x="105130" y="5283"/>
                </a:lnTo>
                <a:lnTo>
                  <a:pt x="103441" y="7391"/>
                </a:lnTo>
                <a:lnTo>
                  <a:pt x="102222" y="10033"/>
                </a:lnTo>
                <a:lnTo>
                  <a:pt x="101015" y="12573"/>
                </a:lnTo>
                <a:lnTo>
                  <a:pt x="100164" y="15468"/>
                </a:lnTo>
                <a:lnTo>
                  <a:pt x="99669" y="18326"/>
                </a:lnTo>
                <a:lnTo>
                  <a:pt x="99250" y="21221"/>
                </a:lnTo>
                <a:lnTo>
                  <a:pt x="99034" y="24053"/>
                </a:lnTo>
                <a:lnTo>
                  <a:pt x="99034" y="29311"/>
                </a:lnTo>
                <a:lnTo>
                  <a:pt x="102222" y="43332"/>
                </a:lnTo>
                <a:lnTo>
                  <a:pt x="103441" y="45974"/>
                </a:lnTo>
                <a:lnTo>
                  <a:pt x="105130" y="48094"/>
                </a:lnTo>
                <a:lnTo>
                  <a:pt x="109677" y="51371"/>
                </a:lnTo>
                <a:lnTo>
                  <a:pt x="112585" y="52197"/>
                </a:lnTo>
                <a:lnTo>
                  <a:pt x="116128" y="52298"/>
                </a:lnTo>
                <a:lnTo>
                  <a:pt x="119672" y="52197"/>
                </a:lnTo>
                <a:lnTo>
                  <a:pt x="122580" y="51371"/>
                </a:lnTo>
                <a:lnTo>
                  <a:pt x="124841" y="49720"/>
                </a:lnTo>
                <a:lnTo>
                  <a:pt x="127114" y="48094"/>
                </a:lnTo>
                <a:lnTo>
                  <a:pt x="128257" y="46672"/>
                </a:lnTo>
                <a:lnTo>
                  <a:pt x="128816" y="45974"/>
                </a:lnTo>
                <a:lnTo>
                  <a:pt x="130022" y="43332"/>
                </a:lnTo>
                <a:lnTo>
                  <a:pt x="131229" y="40805"/>
                </a:lnTo>
                <a:lnTo>
                  <a:pt x="132080" y="37884"/>
                </a:lnTo>
                <a:lnTo>
                  <a:pt x="132575" y="35052"/>
                </a:lnTo>
                <a:lnTo>
                  <a:pt x="132994" y="32143"/>
                </a:lnTo>
                <a:lnTo>
                  <a:pt x="133210" y="29311"/>
                </a:lnTo>
                <a:lnTo>
                  <a:pt x="133210" y="24053"/>
                </a:lnTo>
                <a:close/>
              </a:path>
              <a:path w="236855" h="52704">
                <a:moveTo>
                  <a:pt x="190639" y="50927"/>
                </a:moveTo>
                <a:lnTo>
                  <a:pt x="178536" y="32207"/>
                </a:lnTo>
                <a:lnTo>
                  <a:pt x="176796" y="29502"/>
                </a:lnTo>
                <a:lnTo>
                  <a:pt x="175615" y="27686"/>
                </a:lnTo>
                <a:lnTo>
                  <a:pt x="189801" y="13868"/>
                </a:lnTo>
                <a:lnTo>
                  <a:pt x="181851" y="13868"/>
                </a:lnTo>
                <a:lnTo>
                  <a:pt x="165900" y="29502"/>
                </a:lnTo>
                <a:lnTo>
                  <a:pt x="165900" y="0"/>
                </a:lnTo>
                <a:lnTo>
                  <a:pt x="159867" y="0"/>
                </a:lnTo>
                <a:lnTo>
                  <a:pt x="159867" y="50927"/>
                </a:lnTo>
                <a:lnTo>
                  <a:pt x="165900" y="50927"/>
                </a:lnTo>
                <a:lnTo>
                  <a:pt x="165900" y="36893"/>
                </a:lnTo>
                <a:lnTo>
                  <a:pt x="171069" y="32207"/>
                </a:lnTo>
                <a:lnTo>
                  <a:pt x="182638" y="50927"/>
                </a:lnTo>
                <a:lnTo>
                  <a:pt x="190639" y="50927"/>
                </a:lnTo>
                <a:close/>
              </a:path>
              <a:path w="236855" h="52704">
                <a:moveTo>
                  <a:pt x="236740" y="50927"/>
                </a:moveTo>
                <a:lnTo>
                  <a:pt x="231381" y="36106"/>
                </a:lnTo>
                <a:lnTo>
                  <a:pt x="229171" y="30022"/>
                </a:lnTo>
                <a:lnTo>
                  <a:pt x="221703" y="9398"/>
                </a:lnTo>
                <a:lnTo>
                  <a:pt x="221703" y="30022"/>
                </a:lnTo>
                <a:lnTo>
                  <a:pt x="205892" y="30022"/>
                </a:lnTo>
                <a:lnTo>
                  <a:pt x="214045" y="7607"/>
                </a:lnTo>
                <a:lnTo>
                  <a:pt x="214185" y="7607"/>
                </a:lnTo>
                <a:lnTo>
                  <a:pt x="221703" y="30022"/>
                </a:lnTo>
                <a:lnTo>
                  <a:pt x="221703" y="9398"/>
                </a:lnTo>
                <a:lnTo>
                  <a:pt x="221056" y="7607"/>
                </a:lnTo>
                <a:lnTo>
                  <a:pt x="218300" y="0"/>
                </a:lnTo>
                <a:lnTo>
                  <a:pt x="210502" y="0"/>
                </a:lnTo>
                <a:lnTo>
                  <a:pt x="191350" y="50927"/>
                </a:lnTo>
                <a:lnTo>
                  <a:pt x="198450" y="50927"/>
                </a:lnTo>
                <a:lnTo>
                  <a:pt x="203758" y="36106"/>
                </a:lnTo>
                <a:lnTo>
                  <a:pt x="224193" y="36106"/>
                </a:lnTo>
                <a:lnTo>
                  <a:pt x="229222" y="50927"/>
                </a:lnTo>
                <a:lnTo>
                  <a:pt x="236740" y="50927"/>
                </a:lnTo>
                <a:close/>
              </a:path>
            </a:pathLst>
          </a:custGeom>
          <a:solidFill>
            <a:srgbClr val="231916"/>
          </a:solidFill>
        </p:spPr>
        <p:txBody>
          <a:bodyPr wrap="square" lIns="0" tIns="0" rIns="0" bIns="0" rtlCol="0"/>
          <a:lstStyle/>
          <a:p>
            <a:endParaRPr/>
          </a:p>
        </p:txBody>
      </p:sp>
      <p:sp>
        <p:nvSpPr>
          <p:cNvPr id="77" name="object 77"/>
          <p:cNvSpPr/>
          <p:nvPr/>
        </p:nvSpPr>
        <p:spPr>
          <a:xfrm>
            <a:off x="6251994" y="7865199"/>
            <a:ext cx="180340" cy="52705"/>
          </a:xfrm>
          <a:custGeom>
            <a:avLst/>
            <a:gdLst/>
            <a:ahLst/>
            <a:cxnLst/>
            <a:rect l="l" t="t" r="r" b="b"/>
            <a:pathLst>
              <a:path w="180340" h="52704">
                <a:moveTo>
                  <a:pt x="34950" y="45732"/>
                </a:moveTo>
                <a:lnTo>
                  <a:pt x="0" y="26517"/>
                </a:lnTo>
                <a:lnTo>
                  <a:pt x="0" y="31902"/>
                </a:lnTo>
                <a:lnTo>
                  <a:pt x="34950" y="50990"/>
                </a:lnTo>
                <a:lnTo>
                  <a:pt x="34950" y="45732"/>
                </a:lnTo>
                <a:close/>
              </a:path>
              <a:path w="180340" h="52704">
                <a:moveTo>
                  <a:pt x="35242" y="7302"/>
                </a:moveTo>
                <a:lnTo>
                  <a:pt x="0" y="19075"/>
                </a:lnTo>
                <a:lnTo>
                  <a:pt x="35102" y="38709"/>
                </a:lnTo>
                <a:lnTo>
                  <a:pt x="35102" y="32816"/>
                </a:lnTo>
                <a:lnTo>
                  <a:pt x="11544" y="20193"/>
                </a:lnTo>
                <a:lnTo>
                  <a:pt x="35242" y="12687"/>
                </a:lnTo>
                <a:lnTo>
                  <a:pt x="35242" y="7302"/>
                </a:lnTo>
                <a:close/>
              </a:path>
              <a:path w="180340" h="52704">
                <a:moveTo>
                  <a:pt x="87617" y="37515"/>
                </a:moveTo>
                <a:lnTo>
                  <a:pt x="87553" y="30975"/>
                </a:lnTo>
                <a:lnTo>
                  <a:pt x="86741" y="27863"/>
                </a:lnTo>
                <a:lnTo>
                  <a:pt x="84632" y="24752"/>
                </a:lnTo>
                <a:lnTo>
                  <a:pt x="83667" y="23266"/>
                </a:lnTo>
                <a:lnTo>
                  <a:pt x="81826" y="21640"/>
                </a:lnTo>
                <a:lnTo>
                  <a:pt x="81826" y="33756"/>
                </a:lnTo>
                <a:lnTo>
                  <a:pt x="81826" y="38646"/>
                </a:lnTo>
                <a:lnTo>
                  <a:pt x="72999" y="46659"/>
                </a:lnTo>
                <a:lnTo>
                  <a:pt x="70840" y="46659"/>
                </a:lnTo>
                <a:lnTo>
                  <a:pt x="69049" y="46101"/>
                </a:lnTo>
                <a:lnTo>
                  <a:pt x="67652" y="44970"/>
                </a:lnTo>
                <a:lnTo>
                  <a:pt x="66243" y="43916"/>
                </a:lnTo>
                <a:lnTo>
                  <a:pt x="65227" y="42481"/>
                </a:lnTo>
                <a:lnTo>
                  <a:pt x="64528" y="40830"/>
                </a:lnTo>
                <a:lnTo>
                  <a:pt x="63893" y="39166"/>
                </a:lnTo>
                <a:lnTo>
                  <a:pt x="63563" y="37515"/>
                </a:lnTo>
                <a:lnTo>
                  <a:pt x="63665" y="32207"/>
                </a:lnTo>
                <a:lnTo>
                  <a:pt x="64325" y="29997"/>
                </a:lnTo>
                <a:lnTo>
                  <a:pt x="65913" y="27863"/>
                </a:lnTo>
                <a:lnTo>
                  <a:pt x="67335" y="25895"/>
                </a:lnTo>
                <a:lnTo>
                  <a:pt x="68707" y="25260"/>
                </a:lnTo>
                <a:lnTo>
                  <a:pt x="69684" y="24815"/>
                </a:lnTo>
                <a:lnTo>
                  <a:pt x="72758" y="24752"/>
                </a:lnTo>
                <a:lnTo>
                  <a:pt x="75057" y="24815"/>
                </a:lnTo>
                <a:lnTo>
                  <a:pt x="76911" y="25400"/>
                </a:lnTo>
                <a:lnTo>
                  <a:pt x="78168" y="26517"/>
                </a:lnTo>
                <a:lnTo>
                  <a:pt x="79514" y="27597"/>
                </a:lnTo>
                <a:lnTo>
                  <a:pt x="80479" y="28930"/>
                </a:lnTo>
                <a:lnTo>
                  <a:pt x="80987" y="30556"/>
                </a:lnTo>
                <a:lnTo>
                  <a:pt x="81559" y="32207"/>
                </a:lnTo>
                <a:lnTo>
                  <a:pt x="81826" y="33756"/>
                </a:lnTo>
                <a:lnTo>
                  <a:pt x="81826" y="21640"/>
                </a:lnTo>
                <a:lnTo>
                  <a:pt x="79641" y="20650"/>
                </a:lnTo>
                <a:lnTo>
                  <a:pt x="77533" y="19659"/>
                </a:lnTo>
                <a:lnTo>
                  <a:pt x="75501" y="19138"/>
                </a:lnTo>
                <a:lnTo>
                  <a:pt x="73583" y="19138"/>
                </a:lnTo>
                <a:lnTo>
                  <a:pt x="62915" y="25260"/>
                </a:lnTo>
                <a:lnTo>
                  <a:pt x="62979" y="21640"/>
                </a:lnTo>
                <a:lnTo>
                  <a:pt x="63246" y="19939"/>
                </a:lnTo>
                <a:lnTo>
                  <a:pt x="63500" y="18008"/>
                </a:lnTo>
                <a:lnTo>
                  <a:pt x="64096" y="15887"/>
                </a:lnTo>
                <a:lnTo>
                  <a:pt x="73456" y="6667"/>
                </a:lnTo>
                <a:lnTo>
                  <a:pt x="75882" y="6743"/>
                </a:lnTo>
                <a:lnTo>
                  <a:pt x="77660" y="7467"/>
                </a:lnTo>
                <a:lnTo>
                  <a:pt x="80098" y="10287"/>
                </a:lnTo>
                <a:lnTo>
                  <a:pt x="80848" y="12052"/>
                </a:lnTo>
                <a:lnTo>
                  <a:pt x="81178" y="14325"/>
                </a:lnTo>
                <a:lnTo>
                  <a:pt x="86664" y="14325"/>
                </a:lnTo>
                <a:lnTo>
                  <a:pt x="86410" y="10998"/>
                </a:lnTo>
                <a:lnTo>
                  <a:pt x="85585" y="8293"/>
                </a:lnTo>
                <a:lnTo>
                  <a:pt x="84391" y="6667"/>
                </a:lnTo>
                <a:lnTo>
                  <a:pt x="82778" y="4457"/>
                </a:lnTo>
                <a:lnTo>
                  <a:pt x="81051" y="3048"/>
                </a:lnTo>
                <a:lnTo>
                  <a:pt x="79133" y="2273"/>
                </a:lnTo>
                <a:lnTo>
                  <a:pt x="77228" y="1422"/>
                </a:lnTo>
                <a:lnTo>
                  <a:pt x="75374" y="1066"/>
                </a:lnTo>
                <a:lnTo>
                  <a:pt x="73583" y="1066"/>
                </a:lnTo>
                <a:lnTo>
                  <a:pt x="70256" y="1143"/>
                </a:lnTo>
                <a:lnTo>
                  <a:pt x="67525" y="1993"/>
                </a:lnTo>
                <a:lnTo>
                  <a:pt x="65354" y="3708"/>
                </a:lnTo>
                <a:lnTo>
                  <a:pt x="63182" y="5384"/>
                </a:lnTo>
                <a:lnTo>
                  <a:pt x="57048" y="32207"/>
                </a:lnTo>
                <a:lnTo>
                  <a:pt x="57175" y="34124"/>
                </a:lnTo>
                <a:lnTo>
                  <a:pt x="70192" y="52336"/>
                </a:lnTo>
                <a:lnTo>
                  <a:pt x="71996" y="52273"/>
                </a:lnTo>
                <a:lnTo>
                  <a:pt x="75057" y="52273"/>
                </a:lnTo>
                <a:lnTo>
                  <a:pt x="77470" y="51777"/>
                </a:lnTo>
                <a:lnTo>
                  <a:pt x="80848" y="50076"/>
                </a:lnTo>
                <a:lnTo>
                  <a:pt x="82270" y="48933"/>
                </a:lnTo>
                <a:lnTo>
                  <a:pt x="83350" y="47447"/>
                </a:lnTo>
                <a:lnTo>
                  <a:pt x="83985" y="46659"/>
                </a:lnTo>
                <a:lnTo>
                  <a:pt x="84899" y="45529"/>
                </a:lnTo>
                <a:lnTo>
                  <a:pt x="85966" y="43751"/>
                </a:lnTo>
                <a:lnTo>
                  <a:pt x="86715" y="41414"/>
                </a:lnTo>
                <a:lnTo>
                  <a:pt x="87312" y="39700"/>
                </a:lnTo>
                <a:lnTo>
                  <a:pt x="87617" y="37515"/>
                </a:lnTo>
                <a:close/>
              </a:path>
              <a:path w="180340" h="52704">
                <a:moveTo>
                  <a:pt x="122974" y="39014"/>
                </a:moveTo>
                <a:lnTo>
                  <a:pt x="122910" y="32905"/>
                </a:lnTo>
                <a:lnTo>
                  <a:pt x="122212" y="30365"/>
                </a:lnTo>
                <a:lnTo>
                  <a:pt x="120357" y="27800"/>
                </a:lnTo>
                <a:lnTo>
                  <a:pt x="119532" y="26657"/>
                </a:lnTo>
                <a:lnTo>
                  <a:pt x="117741" y="25400"/>
                </a:lnTo>
                <a:lnTo>
                  <a:pt x="115506" y="24625"/>
                </a:lnTo>
                <a:lnTo>
                  <a:pt x="115506" y="24485"/>
                </a:lnTo>
                <a:lnTo>
                  <a:pt x="116789" y="24041"/>
                </a:lnTo>
                <a:lnTo>
                  <a:pt x="118071" y="23037"/>
                </a:lnTo>
                <a:lnTo>
                  <a:pt x="118262" y="22771"/>
                </a:lnTo>
                <a:lnTo>
                  <a:pt x="119278" y="21437"/>
                </a:lnTo>
                <a:lnTo>
                  <a:pt x="120484" y="19786"/>
                </a:lnTo>
                <a:lnTo>
                  <a:pt x="121119" y="17589"/>
                </a:lnTo>
                <a:lnTo>
                  <a:pt x="121246" y="14554"/>
                </a:lnTo>
                <a:lnTo>
                  <a:pt x="121183" y="10287"/>
                </a:lnTo>
                <a:lnTo>
                  <a:pt x="119976" y="7162"/>
                </a:lnTo>
                <a:lnTo>
                  <a:pt x="119468" y="6667"/>
                </a:lnTo>
                <a:lnTo>
                  <a:pt x="115189" y="2413"/>
                </a:lnTo>
                <a:lnTo>
                  <a:pt x="111810" y="1143"/>
                </a:lnTo>
                <a:lnTo>
                  <a:pt x="107416" y="1066"/>
                </a:lnTo>
                <a:lnTo>
                  <a:pt x="103517" y="1143"/>
                </a:lnTo>
                <a:lnTo>
                  <a:pt x="100507" y="1993"/>
                </a:lnTo>
                <a:lnTo>
                  <a:pt x="98412" y="3708"/>
                </a:lnTo>
                <a:lnTo>
                  <a:pt x="96316" y="5308"/>
                </a:lnTo>
                <a:lnTo>
                  <a:pt x="94830" y="7467"/>
                </a:lnTo>
                <a:lnTo>
                  <a:pt x="93243" y="12433"/>
                </a:lnTo>
                <a:lnTo>
                  <a:pt x="92951" y="14185"/>
                </a:lnTo>
                <a:lnTo>
                  <a:pt x="92913" y="17399"/>
                </a:lnTo>
                <a:lnTo>
                  <a:pt x="98412" y="17399"/>
                </a:lnTo>
                <a:lnTo>
                  <a:pt x="98475" y="16167"/>
                </a:lnTo>
                <a:lnTo>
                  <a:pt x="98628" y="14897"/>
                </a:lnTo>
                <a:lnTo>
                  <a:pt x="107162" y="6667"/>
                </a:lnTo>
                <a:lnTo>
                  <a:pt x="109385" y="6743"/>
                </a:lnTo>
                <a:lnTo>
                  <a:pt x="115392" y="17589"/>
                </a:lnTo>
                <a:lnTo>
                  <a:pt x="114490" y="19723"/>
                </a:lnTo>
                <a:lnTo>
                  <a:pt x="112839" y="20993"/>
                </a:lnTo>
                <a:lnTo>
                  <a:pt x="111099" y="22186"/>
                </a:lnTo>
                <a:lnTo>
                  <a:pt x="109131" y="22771"/>
                </a:lnTo>
                <a:lnTo>
                  <a:pt x="106895" y="22694"/>
                </a:lnTo>
                <a:lnTo>
                  <a:pt x="105930" y="22694"/>
                </a:lnTo>
                <a:lnTo>
                  <a:pt x="105422" y="22631"/>
                </a:lnTo>
                <a:lnTo>
                  <a:pt x="104470" y="22631"/>
                </a:lnTo>
                <a:lnTo>
                  <a:pt x="103962" y="22555"/>
                </a:lnTo>
                <a:lnTo>
                  <a:pt x="103962" y="27940"/>
                </a:lnTo>
                <a:lnTo>
                  <a:pt x="104800" y="27940"/>
                </a:lnTo>
                <a:lnTo>
                  <a:pt x="105244" y="27863"/>
                </a:lnTo>
                <a:lnTo>
                  <a:pt x="106514" y="27863"/>
                </a:lnTo>
                <a:lnTo>
                  <a:pt x="116916" y="34264"/>
                </a:lnTo>
                <a:lnTo>
                  <a:pt x="116916" y="39941"/>
                </a:lnTo>
                <a:lnTo>
                  <a:pt x="116014" y="42278"/>
                </a:lnTo>
                <a:lnTo>
                  <a:pt x="114198" y="44043"/>
                </a:lnTo>
                <a:lnTo>
                  <a:pt x="112522" y="45745"/>
                </a:lnTo>
                <a:lnTo>
                  <a:pt x="110147" y="46596"/>
                </a:lnTo>
                <a:lnTo>
                  <a:pt x="107213" y="46659"/>
                </a:lnTo>
                <a:lnTo>
                  <a:pt x="104470" y="46596"/>
                </a:lnTo>
                <a:lnTo>
                  <a:pt x="97650" y="37312"/>
                </a:lnTo>
                <a:lnTo>
                  <a:pt x="97650" y="35661"/>
                </a:lnTo>
                <a:lnTo>
                  <a:pt x="91833" y="35661"/>
                </a:lnTo>
                <a:lnTo>
                  <a:pt x="102235" y="51625"/>
                </a:lnTo>
                <a:lnTo>
                  <a:pt x="103632" y="52070"/>
                </a:lnTo>
                <a:lnTo>
                  <a:pt x="105168" y="52273"/>
                </a:lnTo>
                <a:lnTo>
                  <a:pt x="106832" y="52273"/>
                </a:lnTo>
                <a:lnTo>
                  <a:pt x="110591" y="52197"/>
                </a:lnTo>
                <a:lnTo>
                  <a:pt x="113715" y="51422"/>
                </a:lnTo>
                <a:lnTo>
                  <a:pt x="118440" y="48450"/>
                </a:lnTo>
                <a:lnTo>
                  <a:pt x="120053" y="46659"/>
                </a:lnTo>
                <a:lnTo>
                  <a:pt x="120243" y="46456"/>
                </a:lnTo>
                <a:lnTo>
                  <a:pt x="121335" y="43992"/>
                </a:lnTo>
                <a:lnTo>
                  <a:pt x="122466" y="41630"/>
                </a:lnTo>
                <a:lnTo>
                  <a:pt x="122974" y="39014"/>
                </a:lnTo>
                <a:close/>
              </a:path>
              <a:path w="180340" h="52704">
                <a:moveTo>
                  <a:pt x="180035" y="50927"/>
                </a:moveTo>
                <a:lnTo>
                  <a:pt x="175209" y="36106"/>
                </a:lnTo>
                <a:lnTo>
                  <a:pt x="173215" y="29984"/>
                </a:lnTo>
                <a:lnTo>
                  <a:pt x="166509" y="9398"/>
                </a:lnTo>
                <a:lnTo>
                  <a:pt x="166509" y="29984"/>
                </a:lnTo>
                <a:lnTo>
                  <a:pt x="152273" y="29984"/>
                </a:lnTo>
                <a:lnTo>
                  <a:pt x="159613" y="7594"/>
                </a:lnTo>
                <a:lnTo>
                  <a:pt x="159740" y="7594"/>
                </a:lnTo>
                <a:lnTo>
                  <a:pt x="166509" y="29984"/>
                </a:lnTo>
                <a:lnTo>
                  <a:pt x="166509" y="9398"/>
                </a:lnTo>
                <a:lnTo>
                  <a:pt x="165925" y="7594"/>
                </a:lnTo>
                <a:lnTo>
                  <a:pt x="163449" y="0"/>
                </a:lnTo>
                <a:lnTo>
                  <a:pt x="156425" y="0"/>
                </a:lnTo>
                <a:lnTo>
                  <a:pt x="139204" y="50927"/>
                </a:lnTo>
                <a:lnTo>
                  <a:pt x="145567" y="50927"/>
                </a:lnTo>
                <a:lnTo>
                  <a:pt x="150355" y="36106"/>
                </a:lnTo>
                <a:lnTo>
                  <a:pt x="168744" y="36106"/>
                </a:lnTo>
                <a:lnTo>
                  <a:pt x="173266" y="50927"/>
                </a:lnTo>
                <a:lnTo>
                  <a:pt x="180035" y="50927"/>
                </a:lnTo>
                <a:close/>
              </a:path>
            </a:pathLst>
          </a:custGeom>
          <a:solidFill>
            <a:srgbClr val="231916"/>
          </a:solidFill>
        </p:spPr>
        <p:txBody>
          <a:bodyPr wrap="square" lIns="0" tIns="0" rIns="0" bIns="0" rtlCol="0"/>
          <a:lstStyle/>
          <a:p>
            <a:endParaRPr/>
          </a:p>
        </p:txBody>
      </p:sp>
      <p:pic>
        <p:nvPicPr>
          <p:cNvPr id="78" name="object 78"/>
          <p:cNvPicPr/>
          <p:nvPr/>
        </p:nvPicPr>
        <p:blipFill>
          <a:blip r:embed="rId7" cstate="print"/>
          <a:stretch>
            <a:fillRect/>
          </a:stretch>
        </p:blipFill>
        <p:spPr>
          <a:xfrm>
            <a:off x="6053072" y="8326292"/>
            <a:ext cx="196646" cy="196646"/>
          </a:xfrm>
          <a:prstGeom prst="rect">
            <a:avLst/>
          </a:prstGeom>
        </p:spPr>
      </p:pic>
      <p:sp>
        <p:nvSpPr>
          <p:cNvPr id="79" name="object 79"/>
          <p:cNvSpPr/>
          <p:nvPr/>
        </p:nvSpPr>
        <p:spPr>
          <a:xfrm>
            <a:off x="7077156" y="7863839"/>
            <a:ext cx="84455" cy="376555"/>
          </a:xfrm>
          <a:custGeom>
            <a:avLst/>
            <a:gdLst/>
            <a:ahLst/>
            <a:cxnLst/>
            <a:rect l="l" t="t" r="r" b="b"/>
            <a:pathLst>
              <a:path w="84455" h="376554">
                <a:moveTo>
                  <a:pt x="84239" y="94056"/>
                </a:moveTo>
                <a:lnTo>
                  <a:pt x="36664" y="47307"/>
                </a:lnTo>
              </a:path>
              <a:path w="84455" h="376554">
                <a:moveTo>
                  <a:pt x="36664" y="94056"/>
                </a:moveTo>
                <a:lnTo>
                  <a:pt x="84239" y="47307"/>
                </a:lnTo>
              </a:path>
              <a:path w="84455" h="376554">
                <a:moveTo>
                  <a:pt x="35420" y="118605"/>
                </a:moveTo>
                <a:lnTo>
                  <a:pt x="83413" y="118605"/>
                </a:lnTo>
              </a:path>
              <a:path w="84455" h="376554">
                <a:moveTo>
                  <a:pt x="0" y="115684"/>
                </a:moveTo>
                <a:lnTo>
                  <a:pt x="60109" y="280149"/>
                </a:lnTo>
                <a:lnTo>
                  <a:pt x="60871" y="376250"/>
                </a:lnTo>
              </a:path>
              <a:path w="84455" h="376554">
                <a:moveTo>
                  <a:pt x="60782" y="0"/>
                </a:moveTo>
                <a:lnTo>
                  <a:pt x="60109" y="118605"/>
                </a:lnTo>
              </a:path>
            </a:pathLst>
          </a:custGeom>
          <a:ln w="7988">
            <a:solidFill>
              <a:srgbClr val="231916"/>
            </a:solidFill>
          </a:ln>
        </p:spPr>
        <p:txBody>
          <a:bodyPr wrap="square" lIns="0" tIns="0" rIns="0" bIns="0" rtlCol="0"/>
          <a:lstStyle/>
          <a:p>
            <a:endParaRPr/>
          </a:p>
        </p:txBody>
      </p:sp>
      <p:sp>
        <p:nvSpPr>
          <p:cNvPr id="80" name="object 80"/>
          <p:cNvSpPr/>
          <p:nvPr/>
        </p:nvSpPr>
        <p:spPr>
          <a:xfrm>
            <a:off x="6540427" y="7857501"/>
            <a:ext cx="646430" cy="382270"/>
          </a:xfrm>
          <a:custGeom>
            <a:avLst/>
            <a:gdLst/>
            <a:ahLst/>
            <a:cxnLst/>
            <a:rect l="l" t="t" r="r" b="b"/>
            <a:pathLst>
              <a:path w="646430" h="382270">
                <a:moveTo>
                  <a:pt x="84239" y="100393"/>
                </a:moveTo>
                <a:lnTo>
                  <a:pt x="36652" y="53644"/>
                </a:lnTo>
              </a:path>
              <a:path w="646430" h="382270">
                <a:moveTo>
                  <a:pt x="36652" y="100393"/>
                </a:moveTo>
                <a:lnTo>
                  <a:pt x="84239" y="53644"/>
                </a:lnTo>
              </a:path>
              <a:path w="646430" h="382270">
                <a:moveTo>
                  <a:pt x="35394" y="124942"/>
                </a:moveTo>
                <a:lnTo>
                  <a:pt x="83400" y="124942"/>
                </a:lnTo>
              </a:path>
              <a:path w="646430" h="382270">
                <a:moveTo>
                  <a:pt x="0" y="122021"/>
                </a:moveTo>
                <a:lnTo>
                  <a:pt x="60096" y="286486"/>
                </a:lnTo>
                <a:lnTo>
                  <a:pt x="60096" y="382269"/>
                </a:lnTo>
              </a:path>
              <a:path w="646430" h="382270">
                <a:moveTo>
                  <a:pt x="60769" y="4254"/>
                </a:moveTo>
                <a:lnTo>
                  <a:pt x="60998" y="124942"/>
                </a:lnTo>
              </a:path>
              <a:path w="646430" h="382270">
                <a:moveTo>
                  <a:pt x="1473" y="0"/>
                </a:moveTo>
                <a:lnTo>
                  <a:pt x="646099" y="0"/>
                </a:lnTo>
              </a:path>
            </a:pathLst>
          </a:custGeom>
          <a:ln w="7988">
            <a:solidFill>
              <a:srgbClr val="231916"/>
            </a:solidFill>
          </a:ln>
        </p:spPr>
        <p:txBody>
          <a:bodyPr wrap="square" lIns="0" tIns="0" rIns="0" bIns="0" rtlCol="0"/>
          <a:lstStyle/>
          <a:p>
            <a:endParaRPr/>
          </a:p>
        </p:txBody>
      </p:sp>
      <p:sp>
        <p:nvSpPr>
          <p:cNvPr id="81" name="object 81"/>
          <p:cNvSpPr/>
          <p:nvPr/>
        </p:nvSpPr>
        <p:spPr>
          <a:xfrm>
            <a:off x="6548082" y="7630859"/>
            <a:ext cx="198755" cy="52705"/>
          </a:xfrm>
          <a:custGeom>
            <a:avLst/>
            <a:gdLst/>
            <a:ahLst/>
            <a:cxnLst/>
            <a:rect l="l" t="t" r="r" b="b"/>
            <a:pathLst>
              <a:path w="198755" h="52704">
                <a:moveTo>
                  <a:pt x="34950" y="45720"/>
                </a:moveTo>
                <a:lnTo>
                  <a:pt x="0" y="26530"/>
                </a:lnTo>
                <a:lnTo>
                  <a:pt x="0" y="31902"/>
                </a:lnTo>
                <a:lnTo>
                  <a:pt x="34950" y="50965"/>
                </a:lnTo>
                <a:lnTo>
                  <a:pt x="34950" y="45720"/>
                </a:lnTo>
                <a:close/>
              </a:path>
              <a:path w="198755" h="52704">
                <a:moveTo>
                  <a:pt x="35242" y="7289"/>
                </a:moveTo>
                <a:lnTo>
                  <a:pt x="0" y="19062"/>
                </a:lnTo>
                <a:lnTo>
                  <a:pt x="35090" y="38709"/>
                </a:lnTo>
                <a:lnTo>
                  <a:pt x="35090" y="32829"/>
                </a:lnTo>
                <a:lnTo>
                  <a:pt x="11544" y="20193"/>
                </a:lnTo>
                <a:lnTo>
                  <a:pt x="35242" y="12700"/>
                </a:lnTo>
                <a:lnTo>
                  <a:pt x="35242" y="7289"/>
                </a:lnTo>
                <a:close/>
              </a:path>
              <a:path w="198755" h="52704">
                <a:moveTo>
                  <a:pt x="94386" y="37503"/>
                </a:moveTo>
                <a:lnTo>
                  <a:pt x="94297" y="30988"/>
                </a:lnTo>
                <a:lnTo>
                  <a:pt x="93383" y="27863"/>
                </a:lnTo>
                <a:lnTo>
                  <a:pt x="91059" y="24752"/>
                </a:lnTo>
                <a:lnTo>
                  <a:pt x="89979" y="23253"/>
                </a:lnTo>
                <a:lnTo>
                  <a:pt x="87922" y="21628"/>
                </a:lnTo>
                <a:lnTo>
                  <a:pt x="87922" y="33756"/>
                </a:lnTo>
                <a:lnTo>
                  <a:pt x="87922" y="38646"/>
                </a:lnTo>
                <a:lnTo>
                  <a:pt x="87007" y="41414"/>
                </a:lnTo>
                <a:lnTo>
                  <a:pt x="83540" y="45516"/>
                </a:lnTo>
                <a:lnTo>
                  <a:pt x="81191" y="46583"/>
                </a:lnTo>
                <a:lnTo>
                  <a:pt x="78143" y="46659"/>
                </a:lnTo>
                <a:lnTo>
                  <a:pt x="75730" y="46659"/>
                </a:lnTo>
                <a:lnTo>
                  <a:pt x="73748" y="46075"/>
                </a:lnTo>
                <a:lnTo>
                  <a:pt x="72186" y="44945"/>
                </a:lnTo>
                <a:lnTo>
                  <a:pt x="70637" y="43878"/>
                </a:lnTo>
                <a:lnTo>
                  <a:pt x="69494" y="42481"/>
                </a:lnTo>
                <a:lnTo>
                  <a:pt x="68707" y="40830"/>
                </a:lnTo>
                <a:lnTo>
                  <a:pt x="67995" y="39141"/>
                </a:lnTo>
                <a:lnTo>
                  <a:pt x="67652" y="37503"/>
                </a:lnTo>
                <a:lnTo>
                  <a:pt x="67754" y="32169"/>
                </a:lnTo>
                <a:lnTo>
                  <a:pt x="68503" y="29997"/>
                </a:lnTo>
                <a:lnTo>
                  <a:pt x="70256" y="27863"/>
                </a:lnTo>
                <a:lnTo>
                  <a:pt x="71831" y="25882"/>
                </a:lnTo>
                <a:lnTo>
                  <a:pt x="73456" y="25222"/>
                </a:lnTo>
                <a:lnTo>
                  <a:pt x="74460" y="24815"/>
                </a:lnTo>
                <a:lnTo>
                  <a:pt x="77863" y="24752"/>
                </a:lnTo>
                <a:lnTo>
                  <a:pt x="80403" y="24815"/>
                </a:lnTo>
                <a:lnTo>
                  <a:pt x="82461" y="25361"/>
                </a:lnTo>
                <a:lnTo>
                  <a:pt x="83896" y="26530"/>
                </a:lnTo>
                <a:lnTo>
                  <a:pt x="85369" y="27584"/>
                </a:lnTo>
                <a:lnTo>
                  <a:pt x="86436" y="28917"/>
                </a:lnTo>
                <a:lnTo>
                  <a:pt x="87007" y="30568"/>
                </a:lnTo>
                <a:lnTo>
                  <a:pt x="87642" y="32169"/>
                </a:lnTo>
                <a:lnTo>
                  <a:pt x="87922" y="33756"/>
                </a:lnTo>
                <a:lnTo>
                  <a:pt x="87922" y="21628"/>
                </a:lnTo>
                <a:lnTo>
                  <a:pt x="85509" y="20650"/>
                </a:lnTo>
                <a:lnTo>
                  <a:pt x="83185" y="19646"/>
                </a:lnTo>
                <a:lnTo>
                  <a:pt x="80911" y="19138"/>
                </a:lnTo>
                <a:lnTo>
                  <a:pt x="78778" y="19138"/>
                </a:lnTo>
                <a:lnTo>
                  <a:pt x="66929" y="25222"/>
                </a:lnTo>
                <a:lnTo>
                  <a:pt x="66992" y="21628"/>
                </a:lnTo>
                <a:lnTo>
                  <a:pt x="67284" y="19926"/>
                </a:lnTo>
                <a:lnTo>
                  <a:pt x="67576" y="18008"/>
                </a:lnTo>
                <a:lnTo>
                  <a:pt x="68237" y="15875"/>
                </a:lnTo>
                <a:lnTo>
                  <a:pt x="78638" y="6654"/>
                </a:lnTo>
                <a:lnTo>
                  <a:pt x="81330" y="6731"/>
                </a:lnTo>
                <a:lnTo>
                  <a:pt x="83324" y="7442"/>
                </a:lnTo>
                <a:lnTo>
                  <a:pt x="86004" y="10274"/>
                </a:lnTo>
                <a:lnTo>
                  <a:pt x="86868" y="12052"/>
                </a:lnTo>
                <a:lnTo>
                  <a:pt x="87223" y="14312"/>
                </a:lnTo>
                <a:lnTo>
                  <a:pt x="93306" y="14312"/>
                </a:lnTo>
                <a:lnTo>
                  <a:pt x="93040" y="10998"/>
                </a:lnTo>
                <a:lnTo>
                  <a:pt x="92113" y="8280"/>
                </a:lnTo>
                <a:lnTo>
                  <a:pt x="90779" y="6654"/>
                </a:lnTo>
                <a:lnTo>
                  <a:pt x="88988" y="4457"/>
                </a:lnTo>
                <a:lnTo>
                  <a:pt x="87071" y="3048"/>
                </a:lnTo>
                <a:lnTo>
                  <a:pt x="84950" y="2260"/>
                </a:lnTo>
                <a:lnTo>
                  <a:pt x="82829" y="1409"/>
                </a:lnTo>
                <a:lnTo>
                  <a:pt x="80759" y="1054"/>
                </a:lnTo>
                <a:lnTo>
                  <a:pt x="78778" y="1054"/>
                </a:lnTo>
                <a:lnTo>
                  <a:pt x="60439" y="32537"/>
                </a:lnTo>
                <a:lnTo>
                  <a:pt x="60553" y="34099"/>
                </a:lnTo>
                <a:lnTo>
                  <a:pt x="75018" y="52336"/>
                </a:lnTo>
                <a:lnTo>
                  <a:pt x="77000" y="52260"/>
                </a:lnTo>
                <a:lnTo>
                  <a:pt x="80403" y="52260"/>
                </a:lnTo>
                <a:lnTo>
                  <a:pt x="83108" y="51765"/>
                </a:lnTo>
                <a:lnTo>
                  <a:pt x="84950" y="50901"/>
                </a:lnTo>
                <a:lnTo>
                  <a:pt x="86868" y="50063"/>
                </a:lnTo>
                <a:lnTo>
                  <a:pt x="88417" y="48907"/>
                </a:lnTo>
                <a:lnTo>
                  <a:pt x="89623" y="47434"/>
                </a:lnTo>
                <a:lnTo>
                  <a:pt x="90335" y="46659"/>
                </a:lnTo>
                <a:lnTo>
                  <a:pt x="91363" y="45516"/>
                </a:lnTo>
                <a:lnTo>
                  <a:pt x="92544" y="43738"/>
                </a:lnTo>
                <a:lnTo>
                  <a:pt x="93230" y="41757"/>
                </a:lnTo>
                <a:lnTo>
                  <a:pt x="94030" y="39687"/>
                </a:lnTo>
                <a:lnTo>
                  <a:pt x="94386" y="37503"/>
                </a:lnTo>
                <a:close/>
              </a:path>
              <a:path w="198755" h="52704">
                <a:moveTo>
                  <a:pt x="134086" y="38976"/>
                </a:moveTo>
                <a:lnTo>
                  <a:pt x="134010" y="32893"/>
                </a:lnTo>
                <a:lnTo>
                  <a:pt x="133223" y="30327"/>
                </a:lnTo>
                <a:lnTo>
                  <a:pt x="131165" y="27800"/>
                </a:lnTo>
                <a:lnTo>
                  <a:pt x="130251" y="26657"/>
                </a:lnTo>
                <a:lnTo>
                  <a:pt x="128282" y="25361"/>
                </a:lnTo>
                <a:lnTo>
                  <a:pt x="125793" y="24612"/>
                </a:lnTo>
                <a:lnTo>
                  <a:pt x="125793" y="24472"/>
                </a:lnTo>
                <a:lnTo>
                  <a:pt x="127215" y="24028"/>
                </a:lnTo>
                <a:lnTo>
                  <a:pt x="128625" y="23025"/>
                </a:lnTo>
                <a:lnTo>
                  <a:pt x="128841" y="22758"/>
                </a:lnTo>
                <a:lnTo>
                  <a:pt x="131330" y="19786"/>
                </a:lnTo>
                <a:lnTo>
                  <a:pt x="132029" y="17576"/>
                </a:lnTo>
                <a:lnTo>
                  <a:pt x="132156" y="14516"/>
                </a:lnTo>
                <a:lnTo>
                  <a:pt x="132105" y="10274"/>
                </a:lnTo>
                <a:lnTo>
                  <a:pt x="130759" y="7162"/>
                </a:lnTo>
                <a:lnTo>
                  <a:pt x="130187" y="6654"/>
                </a:lnTo>
                <a:lnTo>
                  <a:pt x="125437" y="2400"/>
                </a:lnTo>
                <a:lnTo>
                  <a:pt x="121678" y="1130"/>
                </a:lnTo>
                <a:lnTo>
                  <a:pt x="116789" y="1054"/>
                </a:lnTo>
                <a:lnTo>
                  <a:pt x="112458" y="1130"/>
                </a:lnTo>
                <a:lnTo>
                  <a:pt x="109131" y="1993"/>
                </a:lnTo>
                <a:lnTo>
                  <a:pt x="104444" y="5321"/>
                </a:lnTo>
                <a:lnTo>
                  <a:pt x="102819" y="7442"/>
                </a:lnTo>
                <a:lnTo>
                  <a:pt x="101955" y="9918"/>
                </a:lnTo>
                <a:lnTo>
                  <a:pt x="101041" y="12395"/>
                </a:lnTo>
                <a:lnTo>
                  <a:pt x="100736" y="14173"/>
                </a:lnTo>
                <a:lnTo>
                  <a:pt x="100685" y="17360"/>
                </a:lnTo>
                <a:lnTo>
                  <a:pt x="106794" y="17360"/>
                </a:lnTo>
                <a:lnTo>
                  <a:pt x="106857" y="16167"/>
                </a:lnTo>
                <a:lnTo>
                  <a:pt x="107099" y="14516"/>
                </a:lnTo>
                <a:lnTo>
                  <a:pt x="116497" y="6654"/>
                </a:lnTo>
                <a:lnTo>
                  <a:pt x="118986" y="6731"/>
                </a:lnTo>
                <a:lnTo>
                  <a:pt x="125653" y="17576"/>
                </a:lnTo>
                <a:lnTo>
                  <a:pt x="124650" y="19710"/>
                </a:lnTo>
                <a:lnTo>
                  <a:pt x="122809" y="20993"/>
                </a:lnTo>
                <a:lnTo>
                  <a:pt x="120891" y="22174"/>
                </a:lnTo>
                <a:lnTo>
                  <a:pt x="118694" y="22758"/>
                </a:lnTo>
                <a:lnTo>
                  <a:pt x="116217" y="22682"/>
                </a:lnTo>
                <a:lnTo>
                  <a:pt x="115163" y="22682"/>
                </a:lnTo>
                <a:lnTo>
                  <a:pt x="114592" y="22618"/>
                </a:lnTo>
                <a:lnTo>
                  <a:pt x="113525" y="22618"/>
                </a:lnTo>
                <a:lnTo>
                  <a:pt x="112953" y="22542"/>
                </a:lnTo>
                <a:lnTo>
                  <a:pt x="112953" y="27927"/>
                </a:lnTo>
                <a:lnTo>
                  <a:pt x="113880" y="27927"/>
                </a:lnTo>
                <a:lnTo>
                  <a:pt x="114376" y="27863"/>
                </a:lnTo>
                <a:lnTo>
                  <a:pt x="115785" y="27863"/>
                </a:lnTo>
                <a:lnTo>
                  <a:pt x="127355" y="34226"/>
                </a:lnTo>
                <a:lnTo>
                  <a:pt x="127355" y="39916"/>
                </a:lnTo>
                <a:lnTo>
                  <a:pt x="126365" y="42265"/>
                </a:lnTo>
                <a:lnTo>
                  <a:pt x="124282" y="44018"/>
                </a:lnTo>
                <a:lnTo>
                  <a:pt x="122453" y="45732"/>
                </a:lnTo>
                <a:lnTo>
                  <a:pt x="119837" y="46583"/>
                </a:lnTo>
                <a:lnTo>
                  <a:pt x="116573" y="46659"/>
                </a:lnTo>
                <a:lnTo>
                  <a:pt x="113525" y="46583"/>
                </a:lnTo>
                <a:lnTo>
                  <a:pt x="105943" y="37312"/>
                </a:lnTo>
                <a:lnTo>
                  <a:pt x="105943" y="35661"/>
                </a:lnTo>
                <a:lnTo>
                  <a:pt x="99479" y="35661"/>
                </a:lnTo>
                <a:lnTo>
                  <a:pt x="99631" y="38569"/>
                </a:lnTo>
                <a:lnTo>
                  <a:pt x="100266" y="41351"/>
                </a:lnTo>
                <a:lnTo>
                  <a:pt x="101358" y="44018"/>
                </a:lnTo>
                <a:lnTo>
                  <a:pt x="102285" y="46443"/>
                </a:lnTo>
                <a:lnTo>
                  <a:pt x="111036" y="51625"/>
                </a:lnTo>
                <a:lnTo>
                  <a:pt x="112610" y="52057"/>
                </a:lnTo>
                <a:lnTo>
                  <a:pt x="114312" y="52260"/>
                </a:lnTo>
                <a:lnTo>
                  <a:pt x="116141" y="52260"/>
                </a:lnTo>
                <a:lnTo>
                  <a:pt x="120332" y="52197"/>
                </a:lnTo>
                <a:lnTo>
                  <a:pt x="123812" y="51409"/>
                </a:lnTo>
                <a:lnTo>
                  <a:pt x="129044" y="48437"/>
                </a:lnTo>
                <a:lnTo>
                  <a:pt x="130822" y="46659"/>
                </a:lnTo>
                <a:lnTo>
                  <a:pt x="131038" y="46443"/>
                </a:lnTo>
                <a:lnTo>
                  <a:pt x="132270" y="43954"/>
                </a:lnTo>
                <a:lnTo>
                  <a:pt x="133515" y="41617"/>
                </a:lnTo>
                <a:lnTo>
                  <a:pt x="134086" y="38976"/>
                </a:lnTo>
                <a:close/>
              </a:path>
              <a:path w="198755" h="52704">
                <a:moveTo>
                  <a:pt x="198653" y="50888"/>
                </a:moveTo>
                <a:lnTo>
                  <a:pt x="193281" y="36068"/>
                </a:lnTo>
                <a:lnTo>
                  <a:pt x="191084" y="29984"/>
                </a:lnTo>
                <a:lnTo>
                  <a:pt x="183616" y="9398"/>
                </a:lnTo>
                <a:lnTo>
                  <a:pt x="183616" y="29984"/>
                </a:lnTo>
                <a:lnTo>
                  <a:pt x="167805" y="29984"/>
                </a:lnTo>
                <a:lnTo>
                  <a:pt x="175958" y="7569"/>
                </a:lnTo>
                <a:lnTo>
                  <a:pt x="176098" y="7569"/>
                </a:lnTo>
                <a:lnTo>
                  <a:pt x="183616" y="29984"/>
                </a:lnTo>
                <a:lnTo>
                  <a:pt x="183616" y="9398"/>
                </a:lnTo>
                <a:lnTo>
                  <a:pt x="182956" y="7569"/>
                </a:lnTo>
                <a:lnTo>
                  <a:pt x="180213" y="0"/>
                </a:lnTo>
                <a:lnTo>
                  <a:pt x="172415" y="0"/>
                </a:lnTo>
                <a:lnTo>
                  <a:pt x="153263" y="50888"/>
                </a:lnTo>
                <a:lnTo>
                  <a:pt x="160362" y="50888"/>
                </a:lnTo>
                <a:lnTo>
                  <a:pt x="165671" y="36068"/>
                </a:lnTo>
                <a:lnTo>
                  <a:pt x="186093" y="36068"/>
                </a:lnTo>
                <a:lnTo>
                  <a:pt x="191135" y="50888"/>
                </a:lnTo>
                <a:lnTo>
                  <a:pt x="198653" y="50888"/>
                </a:lnTo>
                <a:close/>
              </a:path>
            </a:pathLst>
          </a:custGeom>
          <a:solidFill>
            <a:srgbClr val="231916"/>
          </a:solidFill>
        </p:spPr>
        <p:txBody>
          <a:bodyPr wrap="square" lIns="0" tIns="0" rIns="0" bIns="0" rtlCol="0"/>
          <a:lstStyle/>
          <a:p>
            <a:endParaRPr/>
          </a:p>
        </p:txBody>
      </p:sp>
      <p:sp>
        <p:nvSpPr>
          <p:cNvPr id="82" name="object 82"/>
          <p:cNvSpPr/>
          <p:nvPr/>
        </p:nvSpPr>
        <p:spPr>
          <a:xfrm>
            <a:off x="7004291" y="7611720"/>
            <a:ext cx="236854" cy="52705"/>
          </a:xfrm>
          <a:custGeom>
            <a:avLst/>
            <a:gdLst/>
            <a:ahLst/>
            <a:cxnLst/>
            <a:rect l="l" t="t" r="r" b="b"/>
            <a:pathLst>
              <a:path w="236855" h="52704">
                <a:moveTo>
                  <a:pt x="34950" y="45770"/>
                </a:moveTo>
                <a:lnTo>
                  <a:pt x="0" y="26530"/>
                </a:lnTo>
                <a:lnTo>
                  <a:pt x="0" y="31940"/>
                </a:lnTo>
                <a:lnTo>
                  <a:pt x="34950" y="51003"/>
                </a:lnTo>
                <a:lnTo>
                  <a:pt x="34950" y="45770"/>
                </a:lnTo>
                <a:close/>
              </a:path>
              <a:path w="236855" h="52704">
                <a:moveTo>
                  <a:pt x="35229" y="7340"/>
                </a:moveTo>
                <a:lnTo>
                  <a:pt x="0" y="19100"/>
                </a:lnTo>
                <a:lnTo>
                  <a:pt x="35090" y="38747"/>
                </a:lnTo>
                <a:lnTo>
                  <a:pt x="35090" y="32854"/>
                </a:lnTo>
                <a:lnTo>
                  <a:pt x="11544" y="20231"/>
                </a:lnTo>
                <a:lnTo>
                  <a:pt x="35229" y="12700"/>
                </a:lnTo>
                <a:lnTo>
                  <a:pt x="35229" y="7340"/>
                </a:lnTo>
                <a:close/>
              </a:path>
              <a:path w="236855" h="52704">
                <a:moveTo>
                  <a:pt x="82664" y="1079"/>
                </a:moveTo>
                <a:lnTo>
                  <a:pt x="77774" y="1079"/>
                </a:lnTo>
                <a:lnTo>
                  <a:pt x="77139" y="3784"/>
                </a:lnTo>
                <a:lnTo>
                  <a:pt x="76276" y="5765"/>
                </a:lnTo>
                <a:lnTo>
                  <a:pt x="74168" y="8331"/>
                </a:lnTo>
                <a:lnTo>
                  <a:pt x="72745" y="9258"/>
                </a:lnTo>
                <a:lnTo>
                  <a:pt x="71031" y="9652"/>
                </a:lnTo>
                <a:lnTo>
                  <a:pt x="69265" y="10185"/>
                </a:lnTo>
                <a:lnTo>
                  <a:pt x="67068" y="10452"/>
                </a:lnTo>
                <a:lnTo>
                  <a:pt x="64376" y="10591"/>
                </a:lnTo>
                <a:lnTo>
                  <a:pt x="64376" y="15544"/>
                </a:lnTo>
                <a:lnTo>
                  <a:pt x="75996" y="15544"/>
                </a:lnTo>
                <a:lnTo>
                  <a:pt x="75996" y="50927"/>
                </a:lnTo>
                <a:lnTo>
                  <a:pt x="82664" y="50927"/>
                </a:lnTo>
                <a:lnTo>
                  <a:pt x="82664" y="1079"/>
                </a:lnTo>
                <a:close/>
              </a:path>
              <a:path w="236855" h="52704">
                <a:moveTo>
                  <a:pt x="133223" y="24066"/>
                </a:moveTo>
                <a:lnTo>
                  <a:pt x="128244" y="6680"/>
                </a:lnTo>
                <a:lnTo>
                  <a:pt x="127127" y="5283"/>
                </a:lnTo>
                <a:lnTo>
                  <a:pt x="126555" y="4876"/>
                </a:lnTo>
                <a:lnTo>
                  <a:pt x="126555" y="20370"/>
                </a:lnTo>
                <a:lnTo>
                  <a:pt x="126555" y="32994"/>
                </a:lnTo>
                <a:lnTo>
                  <a:pt x="125704" y="37884"/>
                </a:lnTo>
                <a:lnTo>
                  <a:pt x="122301" y="44843"/>
                </a:lnTo>
                <a:lnTo>
                  <a:pt x="119684" y="46621"/>
                </a:lnTo>
                <a:lnTo>
                  <a:pt x="116141" y="46685"/>
                </a:lnTo>
                <a:lnTo>
                  <a:pt x="112598" y="46621"/>
                </a:lnTo>
                <a:lnTo>
                  <a:pt x="109956" y="44843"/>
                </a:lnTo>
                <a:lnTo>
                  <a:pt x="106553" y="37884"/>
                </a:lnTo>
                <a:lnTo>
                  <a:pt x="105702" y="32994"/>
                </a:lnTo>
                <a:lnTo>
                  <a:pt x="105702" y="20370"/>
                </a:lnTo>
                <a:lnTo>
                  <a:pt x="106553" y="15481"/>
                </a:lnTo>
                <a:lnTo>
                  <a:pt x="109956" y="8534"/>
                </a:lnTo>
                <a:lnTo>
                  <a:pt x="112598" y="6756"/>
                </a:lnTo>
                <a:lnTo>
                  <a:pt x="116141" y="6680"/>
                </a:lnTo>
                <a:lnTo>
                  <a:pt x="119684" y="6756"/>
                </a:lnTo>
                <a:lnTo>
                  <a:pt x="122301" y="8534"/>
                </a:lnTo>
                <a:lnTo>
                  <a:pt x="125704" y="15481"/>
                </a:lnTo>
                <a:lnTo>
                  <a:pt x="126555" y="20370"/>
                </a:lnTo>
                <a:lnTo>
                  <a:pt x="126555" y="4876"/>
                </a:lnTo>
                <a:lnTo>
                  <a:pt x="122567" y="1993"/>
                </a:lnTo>
                <a:lnTo>
                  <a:pt x="119684" y="1143"/>
                </a:lnTo>
                <a:lnTo>
                  <a:pt x="116141" y="1079"/>
                </a:lnTo>
                <a:lnTo>
                  <a:pt x="112598" y="1143"/>
                </a:lnTo>
                <a:lnTo>
                  <a:pt x="99047" y="24066"/>
                </a:lnTo>
                <a:lnTo>
                  <a:pt x="99047" y="29311"/>
                </a:lnTo>
                <a:lnTo>
                  <a:pt x="102235" y="43345"/>
                </a:lnTo>
                <a:lnTo>
                  <a:pt x="103441" y="45961"/>
                </a:lnTo>
                <a:lnTo>
                  <a:pt x="105143" y="48107"/>
                </a:lnTo>
                <a:lnTo>
                  <a:pt x="109664" y="51346"/>
                </a:lnTo>
                <a:lnTo>
                  <a:pt x="112598" y="52197"/>
                </a:lnTo>
                <a:lnTo>
                  <a:pt x="116141" y="52273"/>
                </a:lnTo>
                <a:lnTo>
                  <a:pt x="119684" y="52197"/>
                </a:lnTo>
                <a:lnTo>
                  <a:pt x="122567" y="51346"/>
                </a:lnTo>
                <a:lnTo>
                  <a:pt x="124853" y="49745"/>
                </a:lnTo>
                <a:lnTo>
                  <a:pt x="127127" y="48107"/>
                </a:lnTo>
                <a:lnTo>
                  <a:pt x="128244" y="46685"/>
                </a:lnTo>
                <a:lnTo>
                  <a:pt x="128828" y="45961"/>
                </a:lnTo>
                <a:lnTo>
                  <a:pt x="130035" y="43345"/>
                </a:lnTo>
                <a:lnTo>
                  <a:pt x="131241" y="40817"/>
                </a:lnTo>
                <a:lnTo>
                  <a:pt x="132105" y="37884"/>
                </a:lnTo>
                <a:lnTo>
                  <a:pt x="132588" y="35052"/>
                </a:lnTo>
                <a:lnTo>
                  <a:pt x="133007" y="32143"/>
                </a:lnTo>
                <a:lnTo>
                  <a:pt x="133223" y="29311"/>
                </a:lnTo>
                <a:lnTo>
                  <a:pt x="133223" y="24066"/>
                </a:lnTo>
                <a:close/>
              </a:path>
              <a:path w="236855" h="52704">
                <a:moveTo>
                  <a:pt x="190652" y="50927"/>
                </a:moveTo>
                <a:lnTo>
                  <a:pt x="178562" y="32207"/>
                </a:lnTo>
                <a:lnTo>
                  <a:pt x="176822" y="29514"/>
                </a:lnTo>
                <a:lnTo>
                  <a:pt x="175628" y="27660"/>
                </a:lnTo>
                <a:lnTo>
                  <a:pt x="189801" y="13843"/>
                </a:lnTo>
                <a:lnTo>
                  <a:pt x="181864" y="13843"/>
                </a:lnTo>
                <a:lnTo>
                  <a:pt x="165912" y="29514"/>
                </a:lnTo>
                <a:lnTo>
                  <a:pt x="165912" y="0"/>
                </a:lnTo>
                <a:lnTo>
                  <a:pt x="159880" y="0"/>
                </a:lnTo>
                <a:lnTo>
                  <a:pt x="159880" y="50927"/>
                </a:lnTo>
                <a:lnTo>
                  <a:pt x="165912" y="50927"/>
                </a:lnTo>
                <a:lnTo>
                  <a:pt x="165912" y="36893"/>
                </a:lnTo>
                <a:lnTo>
                  <a:pt x="171081" y="32207"/>
                </a:lnTo>
                <a:lnTo>
                  <a:pt x="182638" y="50927"/>
                </a:lnTo>
                <a:lnTo>
                  <a:pt x="190652" y="50927"/>
                </a:lnTo>
                <a:close/>
              </a:path>
              <a:path w="236855" h="52704">
                <a:moveTo>
                  <a:pt x="236753" y="50927"/>
                </a:moveTo>
                <a:lnTo>
                  <a:pt x="231381" y="36118"/>
                </a:lnTo>
                <a:lnTo>
                  <a:pt x="229184" y="30022"/>
                </a:lnTo>
                <a:lnTo>
                  <a:pt x="221716" y="9436"/>
                </a:lnTo>
                <a:lnTo>
                  <a:pt x="221716" y="30022"/>
                </a:lnTo>
                <a:lnTo>
                  <a:pt x="205905" y="30022"/>
                </a:lnTo>
                <a:lnTo>
                  <a:pt x="214058" y="7607"/>
                </a:lnTo>
                <a:lnTo>
                  <a:pt x="214198" y="7607"/>
                </a:lnTo>
                <a:lnTo>
                  <a:pt x="221716" y="30022"/>
                </a:lnTo>
                <a:lnTo>
                  <a:pt x="221716" y="9436"/>
                </a:lnTo>
                <a:lnTo>
                  <a:pt x="221056" y="7607"/>
                </a:lnTo>
                <a:lnTo>
                  <a:pt x="218313" y="0"/>
                </a:lnTo>
                <a:lnTo>
                  <a:pt x="210515" y="0"/>
                </a:lnTo>
                <a:lnTo>
                  <a:pt x="191363" y="50927"/>
                </a:lnTo>
                <a:lnTo>
                  <a:pt x="198462" y="50927"/>
                </a:lnTo>
                <a:lnTo>
                  <a:pt x="203771" y="36118"/>
                </a:lnTo>
                <a:lnTo>
                  <a:pt x="224205" y="36118"/>
                </a:lnTo>
                <a:lnTo>
                  <a:pt x="229235" y="50927"/>
                </a:lnTo>
                <a:lnTo>
                  <a:pt x="236753" y="50927"/>
                </a:lnTo>
                <a:close/>
              </a:path>
            </a:pathLst>
          </a:custGeom>
          <a:solidFill>
            <a:srgbClr val="231916"/>
          </a:solidFill>
        </p:spPr>
        <p:txBody>
          <a:bodyPr wrap="square" lIns="0" tIns="0" rIns="0" bIns="0" rtlCol="0"/>
          <a:lstStyle/>
          <a:p>
            <a:endParaRPr/>
          </a:p>
        </p:txBody>
      </p:sp>
      <p:pic>
        <p:nvPicPr>
          <p:cNvPr id="83" name="object 83"/>
          <p:cNvPicPr/>
          <p:nvPr/>
        </p:nvPicPr>
        <p:blipFill>
          <a:blip r:embed="rId8" cstate="print"/>
          <a:stretch>
            <a:fillRect/>
          </a:stretch>
        </p:blipFill>
        <p:spPr>
          <a:xfrm>
            <a:off x="8116693" y="5944975"/>
            <a:ext cx="2223928" cy="2577964"/>
          </a:xfrm>
          <a:prstGeom prst="rect">
            <a:avLst/>
          </a:prstGeom>
        </p:spPr>
      </p:pic>
      <p:grpSp>
        <p:nvGrpSpPr>
          <p:cNvPr id="84" name="object 84"/>
          <p:cNvGrpSpPr/>
          <p:nvPr/>
        </p:nvGrpSpPr>
        <p:grpSpPr>
          <a:xfrm>
            <a:off x="6771678" y="7549680"/>
            <a:ext cx="190500" cy="265430"/>
            <a:chOff x="1717078" y="7549680"/>
            <a:chExt cx="190500" cy="265430"/>
          </a:xfrm>
        </p:grpSpPr>
        <p:sp>
          <p:nvSpPr>
            <p:cNvPr id="85" name="object 85"/>
            <p:cNvSpPr/>
            <p:nvPr/>
          </p:nvSpPr>
          <p:spPr>
            <a:xfrm>
              <a:off x="1717078" y="7549680"/>
              <a:ext cx="190500" cy="265430"/>
            </a:xfrm>
            <a:custGeom>
              <a:avLst/>
              <a:gdLst/>
              <a:ahLst/>
              <a:cxnLst/>
              <a:rect l="l" t="t" r="r" b="b"/>
              <a:pathLst>
                <a:path w="190500" h="265429">
                  <a:moveTo>
                    <a:pt x="189915" y="0"/>
                  </a:moveTo>
                  <a:lnTo>
                    <a:pt x="0" y="0"/>
                  </a:lnTo>
                  <a:lnTo>
                    <a:pt x="0" y="265023"/>
                  </a:lnTo>
                  <a:lnTo>
                    <a:pt x="189915" y="265023"/>
                  </a:lnTo>
                  <a:lnTo>
                    <a:pt x="189915" y="0"/>
                  </a:lnTo>
                  <a:close/>
                </a:path>
              </a:pathLst>
            </a:custGeom>
            <a:solidFill>
              <a:srgbClr val="FFFFFF"/>
            </a:solidFill>
          </p:spPr>
          <p:txBody>
            <a:bodyPr wrap="square" lIns="0" tIns="0" rIns="0" bIns="0" rtlCol="0"/>
            <a:lstStyle/>
            <a:p>
              <a:endParaRPr/>
            </a:p>
          </p:txBody>
        </p:sp>
        <p:sp>
          <p:nvSpPr>
            <p:cNvPr id="86" name="object 86"/>
            <p:cNvSpPr/>
            <p:nvPr/>
          </p:nvSpPr>
          <p:spPr>
            <a:xfrm>
              <a:off x="1796727" y="7576928"/>
              <a:ext cx="35560" cy="35560"/>
            </a:xfrm>
            <a:custGeom>
              <a:avLst/>
              <a:gdLst/>
              <a:ahLst/>
              <a:cxnLst/>
              <a:rect l="l" t="t" r="r" b="b"/>
              <a:pathLst>
                <a:path w="35560" h="35559">
                  <a:moveTo>
                    <a:pt x="0" y="17716"/>
                  </a:moveTo>
                  <a:lnTo>
                    <a:pt x="0" y="7924"/>
                  </a:lnTo>
                  <a:lnTo>
                    <a:pt x="7937" y="0"/>
                  </a:lnTo>
                  <a:lnTo>
                    <a:pt x="17729" y="0"/>
                  </a:lnTo>
                  <a:lnTo>
                    <a:pt x="27520" y="0"/>
                  </a:lnTo>
                  <a:lnTo>
                    <a:pt x="35471" y="7924"/>
                  </a:lnTo>
                  <a:lnTo>
                    <a:pt x="35471" y="17716"/>
                  </a:lnTo>
                  <a:lnTo>
                    <a:pt x="35471" y="27533"/>
                  </a:lnTo>
                  <a:lnTo>
                    <a:pt x="27520" y="35458"/>
                  </a:lnTo>
                  <a:lnTo>
                    <a:pt x="17729" y="35458"/>
                  </a:lnTo>
                  <a:lnTo>
                    <a:pt x="7937" y="35458"/>
                  </a:lnTo>
                  <a:lnTo>
                    <a:pt x="0" y="27533"/>
                  </a:lnTo>
                  <a:lnTo>
                    <a:pt x="0" y="17716"/>
                  </a:lnTo>
                  <a:close/>
                </a:path>
              </a:pathLst>
            </a:custGeom>
            <a:ln w="7988">
              <a:solidFill>
                <a:srgbClr val="231916"/>
              </a:solidFill>
            </a:ln>
          </p:spPr>
          <p:txBody>
            <a:bodyPr wrap="square" lIns="0" tIns="0" rIns="0" bIns="0" rtlCol="0"/>
            <a:lstStyle/>
            <a:p>
              <a:endParaRPr/>
            </a:p>
          </p:txBody>
        </p:sp>
      </p:grpSp>
      <p:sp>
        <p:nvSpPr>
          <p:cNvPr id="87" name="object 87"/>
          <p:cNvSpPr/>
          <p:nvPr/>
        </p:nvSpPr>
        <p:spPr>
          <a:xfrm>
            <a:off x="6804164" y="6615522"/>
            <a:ext cx="97790" cy="1242060"/>
          </a:xfrm>
          <a:custGeom>
            <a:avLst/>
            <a:gdLst/>
            <a:ahLst/>
            <a:cxnLst/>
            <a:rect l="l" t="t" r="r" b="b"/>
            <a:pathLst>
              <a:path w="97789" h="1242059">
                <a:moveTo>
                  <a:pt x="89801" y="105257"/>
                </a:moveTo>
                <a:lnTo>
                  <a:pt x="42227" y="58508"/>
                </a:lnTo>
              </a:path>
              <a:path w="97789" h="1242059">
                <a:moveTo>
                  <a:pt x="7873" y="123710"/>
                </a:moveTo>
                <a:lnTo>
                  <a:pt x="67970" y="288163"/>
                </a:lnTo>
                <a:lnTo>
                  <a:pt x="67970" y="951992"/>
                </a:lnTo>
              </a:path>
              <a:path w="97789" h="1242059">
                <a:moveTo>
                  <a:pt x="42227" y="105257"/>
                </a:moveTo>
                <a:lnTo>
                  <a:pt x="89801" y="58508"/>
                </a:lnTo>
              </a:path>
              <a:path w="97789" h="1242059">
                <a:moveTo>
                  <a:pt x="40970" y="129806"/>
                </a:moveTo>
                <a:lnTo>
                  <a:pt x="88963" y="129806"/>
                </a:lnTo>
              </a:path>
              <a:path w="97789" h="1242059">
                <a:moveTo>
                  <a:pt x="65671" y="129806"/>
                </a:moveTo>
                <a:lnTo>
                  <a:pt x="65671" y="0"/>
                </a:lnTo>
              </a:path>
              <a:path w="97789" h="1242059">
                <a:moveTo>
                  <a:pt x="65100" y="1241704"/>
                </a:moveTo>
                <a:lnTo>
                  <a:pt x="65100" y="1167993"/>
                </a:lnTo>
                <a:lnTo>
                  <a:pt x="0" y="986853"/>
                </a:lnTo>
              </a:path>
              <a:path w="97789" h="1242059">
                <a:moveTo>
                  <a:pt x="97662" y="954303"/>
                </a:moveTo>
                <a:lnTo>
                  <a:pt x="30873" y="954303"/>
                </a:lnTo>
              </a:path>
            </a:pathLst>
          </a:custGeom>
          <a:ln w="7988">
            <a:solidFill>
              <a:srgbClr val="231916"/>
            </a:solidFill>
          </a:ln>
        </p:spPr>
        <p:txBody>
          <a:bodyPr wrap="square" lIns="0" tIns="0" rIns="0" bIns="0" rtlCol="0"/>
          <a:lstStyle/>
          <a:p>
            <a:endParaRPr/>
          </a:p>
        </p:txBody>
      </p:sp>
      <p:pic>
        <p:nvPicPr>
          <p:cNvPr id="88" name="object 88"/>
          <p:cNvPicPr/>
          <p:nvPr/>
        </p:nvPicPr>
        <p:blipFill>
          <a:blip r:embed="rId9" cstate="print"/>
          <a:stretch>
            <a:fillRect/>
          </a:stretch>
        </p:blipFill>
        <p:spPr>
          <a:xfrm>
            <a:off x="6862057" y="5282743"/>
            <a:ext cx="152057" cy="127101"/>
          </a:xfrm>
          <a:prstGeom prst="rect">
            <a:avLst/>
          </a:prstGeom>
        </p:spPr>
      </p:pic>
      <p:pic>
        <p:nvPicPr>
          <p:cNvPr id="89" name="object 89"/>
          <p:cNvPicPr/>
          <p:nvPr/>
        </p:nvPicPr>
        <p:blipFill>
          <a:blip r:embed="rId10" cstate="print"/>
          <a:stretch>
            <a:fillRect/>
          </a:stretch>
        </p:blipFill>
        <p:spPr>
          <a:xfrm>
            <a:off x="8650464" y="5282551"/>
            <a:ext cx="158315" cy="133374"/>
          </a:xfrm>
          <a:prstGeom prst="rect">
            <a:avLst/>
          </a:prstGeom>
        </p:spPr>
      </p:pic>
      <p:pic>
        <p:nvPicPr>
          <p:cNvPr id="90" name="object 90"/>
          <p:cNvPicPr/>
          <p:nvPr/>
        </p:nvPicPr>
        <p:blipFill>
          <a:blip r:embed="rId11" cstate="print"/>
          <a:stretch>
            <a:fillRect/>
          </a:stretch>
        </p:blipFill>
        <p:spPr>
          <a:xfrm>
            <a:off x="6666354" y="6470467"/>
            <a:ext cx="158315" cy="133360"/>
          </a:xfrm>
          <a:prstGeom prst="rect">
            <a:avLst/>
          </a:prstGeom>
        </p:spPr>
      </p:pic>
      <p:pic>
        <p:nvPicPr>
          <p:cNvPr id="91" name="object 91"/>
          <p:cNvPicPr/>
          <p:nvPr/>
        </p:nvPicPr>
        <p:blipFill>
          <a:blip r:embed="rId12" cstate="print"/>
          <a:stretch>
            <a:fillRect/>
          </a:stretch>
        </p:blipFill>
        <p:spPr>
          <a:xfrm>
            <a:off x="6191455" y="7612740"/>
            <a:ext cx="166658" cy="129209"/>
          </a:xfrm>
          <a:prstGeom prst="rect">
            <a:avLst/>
          </a:prstGeom>
        </p:spPr>
      </p:pic>
      <p:pic>
        <p:nvPicPr>
          <p:cNvPr id="92" name="object 92"/>
          <p:cNvPicPr/>
          <p:nvPr/>
        </p:nvPicPr>
        <p:blipFill>
          <a:blip r:embed="rId13" cstate="print"/>
          <a:stretch>
            <a:fillRect/>
          </a:stretch>
        </p:blipFill>
        <p:spPr>
          <a:xfrm>
            <a:off x="7000262" y="7693506"/>
            <a:ext cx="158304" cy="133344"/>
          </a:xfrm>
          <a:prstGeom prst="rect">
            <a:avLst/>
          </a:prstGeom>
        </p:spPr>
      </p:pic>
      <p:pic>
        <p:nvPicPr>
          <p:cNvPr id="93" name="object 93"/>
          <p:cNvPicPr/>
          <p:nvPr/>
        </p:nvPicPr>
        <p:blipFill>
          <a:blip r:embed="rId14" cstate="print"/>
          <a:stretch>
            <a:fillRect/>
          </a:stretch>
        </p:blipFill>
        <p:spPr>
          <a:xfrm>
            <a:off x="7733710" y="7606481"/>
            <a:ext cx="158315" cy="133385"/>
          </a:xfrm>
          <a:prstGeom prst="rect">
            <a:avLst/>
          </a:prstGeom>
        </p:spPr>
      </p:pic>
      <p:sp>
        <p:nvSpPr>
          <p:cNvPr id="94" name="object 94"/>
          <p:cNvSpPr/>
          <p:nvPr/>
        </p:nvSpPr>
        <p:spPr>
          <a:xfrm>
            <a:off x="9617370" y="4563004"/>
            <a:ext cx="151765" cy="28575"/>
          </a:xfrm>
          <a:custGeom>
            <a:avLst/>
            <a:gdLst/>
            <a:ahLst/>
            <a:cxnLst/>
            <a:rect l="l" t="t" r="r" b="b"/>
            <a:pathLst>
              <a:path w="151764" h="28575">
                <a:moveTo>
                  <a:pt x="0" y="28206"/>
                </a:moveTo>
                <a:lnTo>
                  <a:pt x="151574" y="0"/>
                </a:lnTo>
              </a:path>
            </a:pathLst>
          </a:custGeom>
          <a:ln w="13322">
            <a:solidFill>
              <a:srgbClr val="231916"/>
            </a:solidFill>
            <a:prstDash val="dash"/>
          </a:ln>
        </p:spPr>
        <p:txBody>
          <a:bodyPr wrap="square" lIns="0" tIns="0" rIns="0" bIns="0" rtlCol="0"/>
          <a:lstStyle/>
          <a:p>
            <a:endParaRPr/>
          </a:p>
        </p:txBody>
      </p:sp>
      <p:sp>
        <p:nvSpPr>
          <p:cNvPr id="95" name="object 95"/>
          <p:cNvSpPr/>
          <p:nvPr/>
        </p:nvSpPr>
        <p:spPr>
          <a:xfrm>
            <a:off x="6050537" y="4591210"/>
            <a:ext cx="151765" cy="0"/>
          </a:xfrm>
          <a:custGeom>
            <a:avLst/>
            <a:gdLst/>
            <a:ahLst/>
            <a:cxnLst/>
            <a:rect l="l" t="t" r="r" b="b"/>
            <a:pathLst>
              <a:path w="151765">
                <a:moveTo>
                  <a:pt x="0" y="0"/>
                </a:moveTo>
                <a:lnTo>
                  <a:pt x="151587" y="0"/>
                </a:lnTo>
              </a:path>
            </a:pathLst>
          </a:custGeom>
          <a:ln w="13322">
            <a:solidFill>
              <a:srgbClr val="231916"/>
            </a:solidFill>
            <a:prstDash val="dash"/>
          </a:ln>
        </p:spPr>
        <p:txBody>
          <a:bodyPr wrap="square" lIns="0" tIns="0" rIns="0" bIns="0" rtlCol="0"/>
          <a:lstStyle/>
          <a:p>
            <a:endParaRPr/>
          </a:p>
        </p:txBody>
      </p:sp>
      <p:sp>
        <p:nvSpPr>
          <p:cNvPr id="96" name="object 96"/>
          <p:cNvSpPr/>
          <p:nvPr/>
        </p:nvSpPr>
        <p:spPr>
          <a:xfrm>
            <a:off x="5770342" y="8625008"/>
            <a:ext cx="664210" cy="111760"/>
          </a:xfrm>
          <a:custGeom>
            <a:avLst/>
            <a:gdLst/>
            <a:ahLst/>
            <a:cxnLst/>
            <a:rect l="l" t="t" r="r" b="b"/>
            <a:pathLst>
              <a:path w="664210" h="111759">
                <a:moveTo>
                  <a:pt x="663638" y="0"/>
                </a:moveTo>
                <a:lnTo>
                  <a:pt x="663867" y="54876"/>
                </a:lnTo>
                <a:lnTo>
                  <a:pt x="88" y="54876"/>
                </a:lnTo>
                <a:lnTo>
                  <a:pt x="0" y="0"/>
                </a:lnTo>
              </a:path>
              <a:path w="664210" h="111759">
                <a:moveTo>
                  <a:pt x="324789" y="111544"/>
                </a:moveTo>
                <a:lnTo>
                  <a:pt x="324726" y="54190"/>
                </a:lnTo>
              </a:path>
            </a:pathLst>
          </a:custGeom>
          <a:ln w="7988">
            <a:solidFill>
              <a:srgbClr val="231916"/>
            </a:solidFill>
          </a:ln>
        </p:spPr>
        <p:txBody>
          <a:bodyPr wrap="square" lIns="0" tIns="0" rIns="0" bIns="0" rtlCol="0"/>
          <a:lstStyle/>
          <a:p>
            <a:endParaRPr/>
          </a:p>
        </p:txBody>
      </p:sp>
      <p:sp>
        <p:nvSpPr>
          <p:cNvPr id="97" name="object 97"/>
          <p:cNvSpPr/>
          <p:nvPr/>
        </p:nvSpPr>
        <p:spPr>
          <a:xfrm>
            <a:off x="6512492" y="8625008"/>
            <a:ext cx="746760" cy="111760"/>
          </a:xfrm>
          <a:custGeom>
            <a:avLst/>
            <a:gdLst/>
            <a:ahLst/>
            <a:cxnLst/>
            <a:rect l="l" t="t" r="r" b="b"/>
            <a:pathLst>
              <a:path w="746760" h="111759">
                <a:moveTo>
                  <a:pt x="745985" y="0"/>
                </a:moveTo>
                <a:lnTo>
                  <a:pt x="746213" y="54876"/>
                </a:lnTo>
                <a:lnTo>
                  <a:pt x="88" y="54876"/>
                </a:lnTo>
                <a:lnTo>
                  <a:pt x="0" y="0"/>
                </a:lnTo>
              </a:path>
              <a:path w="746760" h="111759">
                <a:moveTo>
                  <a:pt x="355257" y="111544"/>
                </a:moveTo>
                <a:lnTo>
                  <a:pt x="355206" y="54190"/>
                </a:lnTo>
              </a:path>
            </a:pathLst>
          </a:custGeom>
          <a:ln w="7988">
            <a:solidFill>
              <a:srgbClr val="231916"/>
            </a:solidFill>
          </a:ln>
        </p:spPr>
        <p:txBody>
          <a:bodyPr wrap="square" lIns="0" tIns="0" rIns="0" bIns="0" rtlCol="0"/>
          <a:lstStyle/>
          <a:p>
            <a:endParaRPr/>
          </a:p>
        </p:txBody>
      </p:sp>
      <p:sp>
        <p:nvSpPr>
          <p:cNvPr id="98" name="object 98"/>
          <p:cNvSpPr/>
          <p:nvPr/>
        </p:nvSpPr>
        <p:spPr>
          <a:xfrm>
            <a:off x="7339517" y="8625008"/>
            <a:ext cx="987425" cy="111760"/>
          </a:xfrm>
          <a:custGeom>
            <a:avLst/>
            <a:gdLst/>
            <a:ahLst/>
            <a:cxnLst/>
            <a:rect l="l" t="t" r="r" b="b"/>
            <a:pathLst>
              <a:path w="987425" h="111759">
                <a:moveTo>
                  <a:pt x="986790" y="0"/>
                </a:moveTo>
                <a:lnTo>
                  <a:pt x="987005" y="54876"/>
                </a:lnTo>
                <a:lnTo>
                  <a:pt x="88" y="54876"/>
                </a:lnTo>
                <a:lnTo>
                  <a:pt x="0" y="0"/>
                </a:lnTo>
              </a:path>
              <a:path w="987425" h="111759">
                <a:moveTo>
                  <a:pt x="470065" y="111544"/>
                </a:moveTo>
                <a:lnTo>
                  <a:pt x="470014" y="54190"/>
                </a:lnTo>
              </a:path>
            </a:pathLst>
          </a:custGeom>
          <a:ln w="7988">
            <a:solidFill>
              <a:srgbClr val="231916"/>
            </a:solidFill>
          </a:ln>
        </p:spPr>
        <p:txBody>
          <a:bodyPr wrap="square" lIns="0" tIns="0" rIns="0" bIns="0" rtlCol="0"/>
          <a:lstStyle/>
          <a:p>
            <a:endParaRPr/>
          </a:p>
        </p:txBody>
      </p:sp>
      <p:sp>
        <p:nvSpPr>
          <p:cNvPr id="99" name="object 99"/>
          <p:cNvSpPr/>
          <p:nvPr/>
        </p:nvSpPr>
        <p:spPr>
          <a:xfrm>
            <a:off x="8412552" y="8625008"/>
            <a:ext cx="2023110" cy="55244"/>
          </a:xfrm>
          <a:custGeom>
            <a:avLst/>
            <a:gdLst/>
            <a:ahLst/>
            <a:cxnLst/>
            <a:rect l="l" t="t" r="r" b="b"/>
            <a:pathLst>
              <a:path w="2023110" h="55245">
                <a:moveTo>
                  <a:pt x="2022754" y="0"/>
                </a:moveTo>
                <a:lnTo>
                  <a:pt x="2022970" y="54876"/>
                </a:lnTo>
                <a:lnTo>
                  <a:pt x="101" y="54876"/>
                </a:lnTo>
                <a:lnTo>
                  <a:pt x="0" y="0"/>
                </a:lnTo>
              </a:path>
            </a:pathLst>
          </a:custGeom>
          <a:ln w="7988">
            <a:solidFill>
              <a:srgbClr val="231916"/>
            </a:solidFill>
          </a:ln>
        </p:spPr>
        <p:txBody>
          <a:bodyPr wrap="square" lIns="0" tIns="0" rIns="0" bIns="0" rtlCol="0"/>
          <a:lstStyle/>
          <a:p>
            <a:endParaRPr/>
          </a:p>
        </p:txBody>
      </p:sp>
      <p:pic>
        <p:nvPicPr>
          <p:cNvPr id="100" name="object 100"/>
          <p:cNvPicPr/>
          <p:nvPr/>
        </p:nvPicPr>
        <p:blipFill>
          <a:blip r:embed="rId15" cstate="print"/>
          <a:stretch>
            <a:fillRect/>
          </a:stretch>
        </p:blipFill>
        <p:spPr>
          <a:xfrm>
            <a:off x="5812796" y="8745856"/>
            <a:ext cx="566454" cy="85545"/>
          </a:xfrm>
          <a:prstGeom prst="rect">
            <a:avLst/>
          </a:prstGeom>
        </p:spPr>
      </p:pic>
      <p:pic>
        <p:nvPicPr>
          <p:cNvPr id="101" name="object 101"/>
          <p:cNvPicPr/>
          <p:nvPr/>
        </p:nvPicPr>
        <p:blipFill>
          <a:blip r:embed="rId16" cstate="print"/>
          <a:stretch>
            <a:fillRect/>
          </a:stretch>
        </p:blipFill>
        <p:spPr>
          <a:xfrm>
            <a:off x="7349755" y="8745856"/>
            <a:ext cx="790533" cy="84471"/>
          </a:xfrm>
          <a:prstGeom prst="rect">
            <a:avLst/>
          </a:prstGeom>
        </p:spPr>
      </p:pic>
      <p:pic>
        <p:nvPicPr>
          <p:cNvPr id="102" name="object 102"/>
          <p:cNvPicPr/>
          <p:nvPr/>
        </p:nvPicPr>
        <p:blipFill>
          <a:blip r:embed="rId17" cstate="print"/>
          <a:stretch>
            <a:fillRect/>
          </a:stretch>
        </p:blipFill>
        <p:spPr>
          <a:xfrm>
            <a:off x="8445094" y="8564092"/>
            <a:ext cx="1389299" cy="349642"/>
          </a:xfrm>
          <a:prstGeom prst="rect">
            <a:avLst/>
          </a:prstGeom>
        </p:spPr>
      </p:pic>
      <p:pic>
        <p:nvPicPr>
          <p:cNvPr id="103" name="object 103"/>
          <p:cNvPicPr/>
          <p:nvPr/>
        </p:nvPicPr>
        <p:blipFill>
          <a:blip r:embed="rId18" cstate="print"/>
          <a:stretch>
            <a:fillRect/>
          </a:stretch>
        </p:blipFill>
        <p:spPr>
          <a:xfrm>
            <a:off x="8409913" y="4319215"/>
            <a:ext cx="652534" cy="160467"/>
          </a:xfrm>
          <a:prstGeom prst="rect">
            <a:avLst/>
          </a:prstGeom>
        </p:spPr>
      </p:pic>
      <p:pic>
        <p:nvPicPr>
          <p:cNvPr id="104" name="object 104"/>
          <p:cNvPicPr/>
          <p:nvPr/>
        </p:nvPicPr>
        <p:blipFill>
          <a:blip r:embed="rId19" cstate="print"/>
          <a:stretch>
            <a:fillRect/>
          </a:stretch>
        </p:blipFill>
        <p:spPr>
          <a:xfrm>
            <a:off x="10037230" y="6295728"/>
            <a:ext cx="387827" cy="257373"/>
          </a:xfrm>
          <a:prstGeom prst="rect">
            <a:avLst/>
          </a:prstGeom>
        </p:spPr>
      </p:pic>
      <p:pic>
        <p:nvPicPr>
          <p:cNvPr id="105" name="object 105"/>
          <p:cNvPicPr/>
          <p:nvPr/>
        </p:nvPicPr>
        <p:blipFill>
          <a:blip r:embed="rId20" cstate="print"/>
          <a:stretch>
            <a:fillRect/>
          </a:stretch>
        </p:blipFill>
        <p:spPr>
          <a:xfrm>
            <a:off x="9870457" y="5775987"/>
            <a:ext cx="432300" cy="150059"/>
          </a:xfrm>
          <a:prstGeom prst="rect">
            <a:avLst/>
          </a:prstGeom>
        </p:spPr>
      </p:pic>
      <p:pic>
        <p:nvPicPr>
          <p:cNvPr id="106" name="object 106"/>
          <p:cNvPicPr/>
          <p:nvPr/>
        </p:nvPicPr>
        <p:blipFill>
          <a:blip r:embed="rId21" cstate="print"/>
          <a:stretch>
            <a:fillRect/>
          </a:stretch>
        </p:blipFill>
        <p:spPr>
          <a:xfrm>
            <a:off x="5771492" y="7191992"/>
            <a:ext cx="316916" cy="239922"/>
          </a:xfrm>
          <a:prstGeom prst="rect">
            <a:avLst/>
          </a:prstGeom>
        </p:spPr>
      </p:pic>
      <p:pic>
        <p:nvPicPr>
          <p:cNvPr id="107" name="object 107"/>
          <p:cNvPicPr/>
          <p:nvPr/>
        </p:nvPicPr>
        <p:blipFill>
          <a:blip r:embed="rId22" cstate="print"/>
          <a:stretch>
            <a:fillRect/>
          </a:stretch>
        </p:blipFill>
        <p:spPr>
          <a:xfrm>
            <a:off x="7342368" y="7188247"/>
            <a:ext cx="316921" cy="239924"/>
          </a:xfrm>
          <a:prstGeom prst="rect">
            <a:avLst/>
          </a:prstGeom>
        </p:spPr>
      </p:pic>
      <p:pic>
        <p:nvPicPr>
          <p:cNvPr id="108" name="object 108"/>
          <p:cNvPicPr/>
          <p:nvPr/>
        </p:nvPicPr>
        <p:blipFill>
          <a:blip r:embed="rId23" cstate="print"/>
          <a:stretch>
            <a:fillRect/>
          </a:stretch>
        </p:blipFill>
        <p:spPr>
          <a:xfrm>
            <a:off x="9715100" y="7191476"/>
            <a:ext cx="316921" cy="239924"/>
          </a:xfrm>
          <a:prstGeom prst="rect">
            <a:avLst/>
          </a:prstGeom>
        </p:spPr>
      </p:pic>
      <p:grpSp>
        <p:nvGrpSpPr>
          <p:cNvPr id="109" name="object 109"/>
          <p:cNvGrpSpPr/>
          <p:nvPr/>
        </p:nvGrpSpPr>
        <p:grpSpPr>
          <a:xfrm>
            <a:off x="8416500" y="7369864"/>
            <a:ext cx="434340" cy="76835"/>
            <a:chOff x="3361900" y="7369863"/>
            <a:chExt cx="434340" cy="76835"/>
          </a:xfrm>
        </p:grpSpPr>
        <p:pic>
          <p:nvPicPr>
            <p:cNvPr id="110" name="object 110"/>
            <p:cNvPicPr/>
            <p:nvPr/>
          </p:nvPicPr>
          <p:blipFill>
            <a:blip r:embed="rId24" cstate="print"/>
            <a:stretch>
              <a:fillRect/>
            </a:stretch>
          </p:blipFill>
          <p:spPr>
            <a:xfrm>
              <a:off x="3361900" y="7369863"/>
              <a:ext cx="419529" cy="76659"/>
            </a:xfrm>
            <a:prstGeom prst="rect">
              <a:avLst/>
            </a:prstGeom>
          </p:spPr>
        </p:pic>
        <p:sp>
          <p:nvSpPr>
            <p:cNvPr id="111" name="object 111"/>
            <p:cNvSpPr/>
            <p:nvPr/>
          </p:nvSpPr>
          <p:spPr>
            <a:xfrm>
              <a:off x="3789286" y="7370876"/>
              <a:ext cx="6985" cy="59690"/>
            </a:xfrm>
            <a:custGeom>
              <a:avLst/>
              <a:gdLst/>
              <a:ahLst/>
              <a:cxnLst/>
              <a:rect l="l" t="t" r="r" b="b"/>
              <a:pathLst>
                <a:path w="6985" h="59690">
                  <a:moveTo>
                    <a:pt x="6540" y="0"/>
                  </a:moveTo>
                  <a:lnTo>
                    <a:pt x="0" y="0"/>
                  </a:lnTo>
                  <a:lnTo>
                    <a:pt x="0" y="59220"/>
                  </a:lnTo>
                  <a:lnTo>
                    <a:pt x="6540" y="59220"/>
                  </a:lnTo>
                  <a:lnTo>
                    <a:pt x="6540" y="0"/>
                  </a:lnTo>
                  <a:close/>
                </a:path>
              </a:pathLst>
            </a:custGeom>
            <a:solidFill>
              <a:srgbClr val="231916"/>
            </a:solidFill>
          </p:spPr>
          <p:txBody>
            <a:bodyPr wrap="square" lIns="0" tIns="0" rIns="0" bIns="0" rtlCol="0"/>
            <a:lstStyle/>
            <a:p>
              <a:endParaRPr/>
            </a:p>
          </p:txBody>
        </p:sp>
      </p:grpSp>
      <p:pic>
        <p:nvPicPr>
          <p:cNvPr id="112" name="object 112"/>
          <p:cNvPicPr/>
          <p:nvPr/>
        </p:nvPicPr>
        <p:blipFill>
          <a:blip r:embed="rId25" cstate="print"/>
          <a:stretch>
            <a:fillRect/>
          </a:stretch>
        </p:blipFill>
        <p:spPr>
          <a:xfrm>
            <a:off x="6490404" y="7197187"/>
            <a:ext cx="363574" cy="221451"/>
          </a:xfrm>
          <a:prstGeom prst="rect">
            <a:avLst/>
          </a:prstGeom>
        </p:spPr>
      </p:pic>
      <p:pic>
        <p:nvPicPr>
          <p:cNvPr id="113" name="object 113"/>
          <p:cNvPicPr/>
          <p:nvPr/>
        </p:nvPicPr>
        <p:blipFill>
          <a:blip r:embed="rId26" cstate="print"/>
          <a:stretch>
            <a:fillRect/>
          </a:stretch>
        </p:blipFill>
        <p:spPr>
          <a:xfrm>
            <a:off x="6110397" y="4693101"/>
            <a:ext cx="557959" cy="318585"/>
          </a:xfrm>
          <a:prstGeom prst="rect">
            <a:avLst/>
          </a:prstGeom>
        </p:spPr>
      </p:pic>
      <p:pic>
        <p:nvPicPr>
          <p:cNvPr id="114" name="object 114"/>
          <p:cNvPicPr/>
          <p:nvPr/>
        </p:nvPicPr>
        <p:blipFill>
          <a:blip r:embed="rId27" cstate="print"/>
          <a:stretch>
            <a:fillRect/>
          </a:stretch>
        </p:blipFill>
        <p:spPr>
          <a:xfrm>
            <a:off x="7278579" y="4688089"/>
            <a:ext cx="557960" cy="318582"/>
          </a:xfrm>
          <a:prstGeom prst="rect">
            <a:avLst/>
          </a:prstGeom>
        </p:spPr>
      </p:pic>
      <p:pic>
        <p:nvPicPr>
          <p:cNvPr id="115" name="object 115"/>
          <p:cNvPicPr/>
          <p:nvPr/>
        </p:nvPicPr>
        <p:blipFill>
          <a:blip r:embed="rId28" cstate="print"/>
          <a:stretch>
            <a:fillRect/>
          </a:stretch>
        </p:blipFill>
        <p:spPr>
          <a:xfrm>
            <a:off x="6535619" y="8752244"/>
            <a:ext cx="720294" cy="178283"/>
          </a:xfrm>
          <a:prstGeom prst="rect">
            <a:avLst/>
          </a:prstGeom>
        </p:spPr>
      </p:pic>
      <p:pic>
        <p:nvPicPr>
          <p:cNvPr id="116" name="object 116"/>
          <p:cNvPicPr/>
          <p:nvPr/>
        </p:nvPicPr>
        <p:blipFill>
          <a:blip r:embed="rId29" cstate="print"/>
          <a:stretch>
            <a:fillRect/>
          </a:stretch>
        </p:blipFill>
        <p:spPr>
          <a:xfrm>
            <a:off x="5770882" y="6049203"/>
            <a:ext cx="500523" cy="139613"/>
          </a:xfrm>
          <a:prstGeom prst="rect">
            <a:avLst/>
          </a:prstGeom>
        </p:spPr>
      </p:pic>
      <p:pic>
        <p:nvPicPr>
          <p:cNvPr id="117" name="object 117"/>
          <p:cNvPicPr/>
          <p:nvPr/>
        </p:nvPicPr>
        <p:blipFill>
          <a:blip r:embed="rId30" cstate="print"/>
          <a:stretch>
            <a:fillRect/>
          </a:stretch>
        </p:blipFill>
        <p:spPr>
          <a:xfrm>
            <a:off x="8000078" y="5951989"/>
            <a:ext cx="401977" cy="240259"/>
          </a:xfrm>
          <a:prstGeom prst="rect">
            <a:avLst/>
          </a:prstGeom>
        </p:spPr>
      </p:pic>
      <p:sp>
        <p:nvSpPr>
          <p:cNvPr id="118" name="object 118"/>
          <p:cNvSpPr txBox="1">
            <a:spLocks noGrp="1"/>
          </p:cNvSpPr>
          <p:nvPr>
            <p:ph type="title"/>
          </p:nvPr>
        </p:nvSpPr>
        <p:spPr>
          <a:xfrm>
            <a:off x="5572251" y="1143865"/>
            <a:ext cx="5267960" cy="436880"/>
          </a:xfrm>
          <a:prstGeom prst="rect">
            <a:avLst/>
          </a:prstGeom>
        </p:spPr>
        <p:txBody>
          <a:bodyPr vert="horz" wrap="square" lIns="0" tIns="12700" rIns="0" bIns="0" rtlCol="0">
            <a:spAutoFit/>
          </a:bodyPr>
          <a:lstStyle/>
          <a:p>
            <a:pPr marL="12700">
              <a:spcBef>
                <a:spcPts val="100"/>
              </a:spcBef>
            </a:pPr>
            <a:r>
              <a:rPr sz="2700" spc="85" dirty="0"/>
              <a:t>Diferentes</a:t>
            </a:r>
            <a:r>
              <a:rPr sz="2700" spc="-25" dirty="0"/>
              <a:t> </a:t>
            </a:r>
            <a:r>
              <a:rPr sz="2700" spc="105" dirty="0"/>
              <a:t>tipos</a:t>
            </a:r>
            <a:r>
              <a:rPr sz="2700" spc="-25" dirty="0"/>
              <a:t> </a:t>
            </a:r>
            <a:r>
              <a:rPr sz="2700" spc="90" dirty="0"/>
              <a:t>de</a:t>
            </a:r>
            <a:r>
              <a:rPr sz="2700" spc="-20" dirty="0"/>
              <a:t> </a:t>
            </a:r>
            <a:r>
              <a:rPr sz="2700" spc="95" dirty="0"/>
              <a:t>coordinación</a:t>
            </a:r>
            <a:endParaRPr sz="2700"/>
          </a:p>
        </p:txBody>
      </p:sp>
      <p:sp>
        <p:nvSpPr>
          <p:cNvPr id="119" name="object 119"/>
          <p:cNvSpPr txBox="1"/>
          <p:nvPr/>
        </p:nvSpPr>
        <p:spPr>
          <a:xfrm>
            <a:off x="5595112" y="1864949"/>
            <a:ext cx="6210300" cy="174407"/>
          </a:xfrm>
          <a:prstGeom prst="rect">
            <a:avLst/>
          </a:prstGeom>
        </p:spPr>
        <p:txBody>
          <a:bodyPr vert="horz" wrap="square" lIns="0" tIns="12700" rIns="0" bIns="0" rtlCol="0">
            <a:spAutoFit/>
          </a:bodyPr>
          <a:lstStyle/>
          <a:p>
            <a:pPr marL="12700">
              <a:spcBef>
                <a:spcPts val="100"/>
              </a:spcBef>
            </a:pPr>
            <a:r>
              <a:rPr sz="1050" spc="30" dirty="0">
                <a:solidFill>
                  <a:srgbClr val="3DCC58"/>
                </a:solidFill>
                <a:latin typeface="Microsoft Sans Serif"/>
                <a:cs typeface="Microsoft Sans Serif"/>
              </a:rPr>
              <a:t>Coordinación</a:t>
            </a:r>
            <a:r>
              <a:rPr sz="1050" spc="-5" dirty="0">
                <a:solidFill>
                  <a:srgbClr val="3DCC58"/>
                </a:solidFill>
                <a:latin typeface="Microsoft Sans Serif"/>
                <a:cs typeface="Microsoft Sans Serif"/>
              </a:rPr>
              <a:t> </a:t>
            </a:r>
            <a:r>
              <a:rPr sz="1050" spc="50" dirty="0">
                <a:solidFill>
                  <a:srgbClr val="3DCC58"/>
                </a:solidFill>
                <a:latin typeface="Microsoft Sans Serif"/>
                <a:cs typeface="Microsoft Sans Serif"/>
              </a:rPr>
              <a:t>entre</a:t>
            </a:r>
            <a:r>
              <a:rPr sz="1050" dirty="0">
                <a:solidFill>
                  <a:srgbClr val="3DCC58"/>
                </a:solidFill>
                <a:latin typeface="Microsoft Sans Serif"/>
                <a:cs typeface="Microsoft Sans Serif"/>
              </a:rPr>
              <a:t> </a:t>
            </a:r>
            <a:r>
              <a:rPr sz="1050" spc="50" dirty="0">
                <a:solidFill>
                  <a:srgbClr val="3DCC58"/>
                </a:solidFill>
                <a:latin typeface="Microsoft Sans Serif"/>
                <a:cs typeface="Microsoft Sans Serif"/>
              </a:rPr>
              <a:t>interruptores</a:t>
            </a:r>
            <a:r>
              <a:rPr sz="1050" dirty="0">
                <a:solidFill>
                  <a:srgbClr val="3DCC58"/>
                </a:solidFill>
                <a:latin typeface="Microsoft Sans Serif"/>
                <a:cs typeface="Microsoft Sans Serif"/>
              </a:rPr>
              <a:t> </a:t>
            </a:r>
            <a:r>
              <a:rPr sz="1050" spc="35" dirty="0">
                <a:solidFill>
                  <a:srgbClr val="3DCC58"/>
                </a:solidFill>
                <a:latin typeface="Microsoft Sans Serif"/>
                <a:cs typeface="Microsoft Sans Serif"/>
              </a:rPr>
              <a:t>en</a:t>
            </a:r>
            <a:r>
              <a:rPr sz="1050" dirty="0">
                <a:solidFill>
                  <a:srgbClr val="3DCC58"/>
                </a:solidFill>
                <a:latin typeface="Microsoft Sans Serif"/>
                <a:cs typeface="Microsoft Sans Serif"/>
              </a:rPr>
              <a:t> </a:t>
            </a:r>
            <a:r>
              <a:rPr sz="1050" spc="20" dirty="0">
                <a:solidFill>
                  <a:srgbClr val="3DCC58"/>
                </a:solidFill>
                <a:latin typeface="Microsoft Sans Serif"/>
                <a:cs typeface="Microsoft Sans Serif"/>
              </a:rPr>
              <a:t>carga</a:t>
            </a:r>
            <a:r>
              <a:rPr lang="es-AR" sz="1050" spc="20" dirty="0">
                <a:solidFill>
                  <a:srgbClr val="3DCC58"/>
                </a:solidFill>
                <a:latin typeface="Microsoft Sans Serif"/>
                <a:cs typeface="Microsoft Sans Serif"/>
              </a:rPr>
              <a:t>, </a:t>
            </a:r>
            <a:r>
              <a:rPr sz="1050" spc="50" dirty="0" err="1">
                <a:solidFill>
                  <a:srgbClr val="3DCC58"/>
                </a:solidFill>
                <a:latin typeface="Microsoft Sans Serif"/>
                <a:cs typeface="Microsoft Sans Serif"/>
              </a:rPr>
              <a:t>interruptores</a:t>
            </a:r>
            <a:r>
              <a:rPr sz="1050" dirty="0">
                <a:solidFill>
                  <a:srgbClr val="3DCC58"/>
                </a:solidFill>
                <a:latin typeface="Microsoft Sans Serif"/>
                <a:cs typeface="Microsoft Sans Serif"/>
              </a:rPr>
              <a:t> </a:t>
            </a:r>
            <a:r>
              <a:rPr sz="1050" spc="35" dirty="0">
                <a:solidFill>
                  <a:srgbClr val="3DCC58"/>
                </a:solidFill>
                <a:latin typeface="Microsoft Sans Serif"/>
                <a:cs typeface="Microsoft Sans Serif"/>
              </a:rPr>
              <a:t>de</a:t>
            </a:r>
            <a:r>
              <a:rPr sz="1050" dirty="0">
                <a:solidFill>
                  <a:srgbClr val="3DCC58"/>
                </a:solidFill>
                <a:latin typeface="Microsoft Sans Serif"/>
                <a:cs typeface="Microsoft Sans Serif"/>
              </a:rPr>
              <a:t> </a:t>
            </a:r>
            <a:r>
              <a:rPr sz="1050" spc="35" dirty="0">
                <a:solidFill>
                  <a:srgbClr val="3DCC58"/>
                </a:solidFill>
                <a:latin typeface="Microsoft Sans Serif"/>
                <a:cs typeface="Microsoft Sans Serif"/>
              </a:rPr>
              <a:t>transferencia</a:t>
            </a:r>
            <a:r>
              <a:rPr sz="1050" dirty="0">
                <a:solidFill>
                  <a:srgbClr val="3DCC58"/>
                </a:solidFill>
                <a:latin typeface="Microsoft Sans Serif"/>
                <a:cs typeface="Microsoft Sans Serif"/>
              </a:rPr>
              <a:t> </a:t>
            </a:r>
            <a:r>
              <a:rPr sz="1050" spc="10" dirty="0">
                <a:solidFill>
                  <a:srgbClr val="3DCC58"/>
                </a:solidFill>
                <a:latin typeface="Microsoft Sans Serif"/>
                <a:cs typeface="Microsoft Sans Serif"/>
              </a:rPr>
              <a:t>y</a:t>
            </a:r>
            <a:r>
              <a:rPr sz="1050" dirty="0">
                <a:solidFill>
                  <a:srgbClr val="3DCC58"/>
                </a:solidFill>
                <a:latin typeface="Microsoft Sans Serif"/>
                <a:cs typeface="Microsoft Sans Serif"/>
              </a:rPr>
              <a:t> </a:t>
            </a:r>
            <a:r>
              <a:rPr sz="1050" spc="35" dirty="0">
                <a:solidFill>
                  <a:srgbClr val="3DCC58"/>
                </a:solidFill>
                <a:latin typeface="Microsoft Sans Serif"/>
                <a:cs typeface="Microsoft Sans Serif"/>
              </a:rPr>
              <a:t>protección</a:t>
            </a:r>
            <a:r>
              <a:rPr sz="1050" dirty="0">
                <a:solidFill>
                  <a:srgbClr val="3DCC58"/>
                </a:solidFill>
                <a:latin typeface="Microsoft Sans Serif"/>
                <a:cs typeface="Microsoft Sans Serif"/>
              </a:rPr>
              <a:t> </a:t>
            </a:r>
            <a:r>
              <a:rPr sz="1050" spc="25" dirty="0">
                <a:solidFill>
                  <a:srgbClr val="3DCC58"/>
                </a:solidFill>
                <a:latin typeface="Microsoft Sans Serif"/>
                <a:cs typeface="Microsoft Sans Serif"/>
              </a:rPr>
              <a:t>ascendente</a:t>
            </a:r>
            <a:endParaRPr sz="1050" dirty="0">
              <a:latin typeface="Microsoft Sans Serif"/>
              <a:cs typeface="Microsoft Sans Serif"/>
            </a:endParaRPr>
          </a:p>
        </p:txBody>
      </p:sp>
      <p:sp>
        <p:nvSpPr>
          <p:cNvPr id="120" name="object 120"/>
          <p:cNvSpPr txBox="1"/>
          <p:nvPr/>
        </p:nvSpPr>
        <p:spPr>
          <a:xfrm>
            <a:off x="5609499" y="2346330"/>
            <a:ext cx="5275580" cy="1513840"/>
          </a:xfrm>
          <a:prstGeom prst="rect">
            <a:avLst/>
          </a:prstGeom>
        </p:spPr>
        <p:txBody>
          <a:bodyPr vert="horz" wrap="square" lIns="0" tIns="12700" rIns="0" bIns="0" rtlCol="0">
            <a:spAutoFit/>
          </a:bodyPr>
          <a:lstStyle/>
          <a:p>
            <a:pPr marL="12700" marR="5080">
              <a:lnSpc>
                <a:spcPct val="154700"/>
              </a:lnSpc>
              <a:spcBef>
                <a:spcPts val="100"/>
              </a:spcBef>
            </a:pPr>
            <a:r>
              <a:rPr sz="700" spc="-5" dirty="0">
                <a:solidFill>
                  <a:srgbClr val="221915"/>
                </a:solidFill>
                <a:latin typeface="Microsoft Sans Serif"/>
                <a:cs typeface="Microsoft Sans Serif"/>
              </a:rPr>
              <a:t>Los </a:t>
            </a:r>
            <a:r>
              <a:rPr sz="700" spc="35" dirty="0">
                <a:solidFill>
                  <a:srgbClr val="221915"/>
                </a:solidFill>
                <a:latin typeface="Microsoft Sans Serif"/>
                <a:cs typeface="Microsoft Sans Serif"/>
              </a:rPr>
              <a:t>interruptores </a:t>
            </a:r>
            <a:r>
              <a:rPr sz="700" dirty="0">
                <a:solidFill>
                  <a:srgbClr val="221915"/>
                </a:solidFill>
                <a:latin typeface="Microsoft Sans Serif"/>
                <a:cs typeface="Microsoft Sans Serif"/>
              </a:rPr>
              <a:t>a </a:t>
            </a:r>
            <a:r>
              <a:rPr sz="700" spc="35" dirty="0">
                <a:solidFill>
                  <a:srgbClr val="221915"/>
                </a:solidFill>
                <a:latin typeface="Microsoft Sans Serif"/>
                <a:cs typeface="Microsoft Sans Serif"/>
              </a:rPr>
              <a:t>menudo </a:t>
            </a:r>
            <a:r>
              <a:rPr sz="700" spc="-5" dirty="0">
                <a:solidFill>
                  <a:srgbClr val="221915"/>
                </a:solidFill>
                <a:latin typeface="Microsoft Sans Serif"/>
                <a:cs typeface="Microsoft Sans Serif"/>
              </a:rPr>
              <a:t>se </a:t>
            </a:r>
            <a:r>
              <a:rPr sz="700" spc="20" dirty="0">
                <a:solidFill>
                  <a:srgbClr val="221915"/>
                </a:solidFill>
                <a:latin typeface="Microsoft Sans Serif"/>
                <a:cs typeface="Microsoft Sans Serif"/>
              </a:rPr>
              <a:t>ubican en </a:t>
            </a:r>
            <a:r>
              <a:rPr sz="700" spc="10" dirty="0">
                <a:solidFill>
                  <a:srgbClr val="221915"/>
                </a:solidFill>
                <a:latin typeface="Microsoft Sans Serif"/>
                <a:cs typeface="Microsoft Sans Serif"/>
              </a:rPr>
              <a:t>la </a:t>
            </a:r>
            <a:r>
              <a:rPr sz="700" spc="30" dirty="0">
                <a:solidFill>
                  <a:srgbClr val="221915"/>
                </a:solidFill>
                <a:latin typeface="Microsoft Sans Serif"/>
                <a:cs typeface="Microsoft Sans Serif"/>
              </a:rPr>
              <a:t>entrada </a:t>
            </a:r>
            <a:r>
              <a:rPr sz="700" spc="20" dirty="0">
                <a:solidFill>
                  <a:srgbClr val="221915"/>
                </a:solidFill>
                <a:latin typeface="Microsoft Sans Serif"/>
                <a:cs typeface="Microsoft Sans Serif"/>
              </a:rPr>
              <a:t>de </a:t>
            </a:r>
            <a:r>
              <a:rPr sz="700" spc="40" dirty="0">
                <a:solidFill>
                  <a:srgbClr val="221915"/>
                </a:solidFill>
                <a:latin typeface="Microsoft Sans Serif"/>
                <a:cs typeface="Microsoft Sans Serif"/>
              </a:rPr>
              <a:t>un </a:t>
            </a:r>
            <a:r>
              <a:rPr sz="700" spc="30" dirty="0">
                <a:solidFill>
                  <a:srgbClr val="221915"/>
                </a:solidFill>
                <a:latin typeface="Microsoft Sans Serif"/>
                <a:cs typeface="Microsoft Sans Serif"/>
              </a:rPr>
              <a:t>tablero o </a:t>
            </a:r>
            <a:r>
              <a:rPr sz="700" spc="20" dirty="0">
                <a:solidFill>
                  <a:srgbClr val="221915"/>
                </a:solidFill>
                <a:latin typeface="Microsoft Sans Serif"/>
                <a:cs typeface="Microsoft Sans Serif"/>
              </a:rPr>
              <a:t>panel </a:t>
            </a:r>
            <a:r>
              <a:rPr sz="700" dirty="0">
                <a:solidFill>
                  <a:srgbClr val="221915"/>
                </a:solidFill>
                <a:latin typeface="Microsoft Sans Serif"/>
                <a:cs typeface="Microsoft Sans Serif"/>
              </a:rPr>
              <a:t>y</a:t>
            </a:r>
            <a:r>
              <a:rPr lang="es-A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por </a:t>
            </a:r>
            <a:r>
              <a:rPr sz="700" spc="25" dirty="0">
                <a:solidFill>
                  <a:srgbClr val="221915"/>
                </a:solidFill>
                <a:latin typeface="Microsoft Sans Serif"/>
                <a:cs typeface="Microsoft Sans Serif"/>
              </a:rPr>
              <a:t>lo </a:t>
            </a:r>
            <a:r>
              <a:rPr sz="700" spc="30" dirty="0">
                <a:solidFill>
                  <a:srgbClr val="221915"/>
                </a:solidFill>
                <a:latin typeface="Microsoft Sans Serif"/>
                <a:cs typeface="Microsoft Sans Serif"/>
              </a:rPr>
              <a:t>tanto</a:t>
            </a:r>
            <a:r>
              <a:rPr lang="es-AR" sz="700" spc="3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su</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protección </a:t>
            </a:r>
            <a:r>
              <a:rPr sz="700" spc="-5" dirty="0">
                <a:solidFill>
                  <a:srgbClr val="221915"/>
                </a:solidFill>
                <a:latin typeface="Microsoft Sans Serif"/>
                <a:cs typeface="Microsoft Sans Serif"/>
              </a:rPr>
              <a:t>es </a:t>
            </a:r>
            <a:r>
              <a:rPr sz="700" spc="15" dirty="0">
                <a:solidFill>
                  <a:srgbClr val="221915"/>
                </a:solidFill>
                <a:latin typeface="Microsoft Sans Serif"/>
                <a:cs typeface="Microsoft Sans Serif"/>
              </a:rPr>
              <a:t>crucial </a:t>
            </a:r>
            <a:r>
              <a:rPr sz="700" spc="25" dirty="0">
                <a:solidFill>
                  <a:srgbClr val="221915"/>
                </a:solidFill>
                <a:latin typeface="Microsoft Sans Serif"/>
                <a:cs typeface="Microsoft Sans Serif"/>
              </a:rPr>
              <a:t>para</a:t>
            </a:r>
            <a:r>
              <a:rPr lang="es-ES" sz="700" spc="2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respaldar</a:t>
            </a:r>
            <a:r>
              <a:rPr sz="700" spc="20" dirty="0">
                <a:solidFill>
                  <a:srgbClr val="221915"/>
                </a:solidFill>
                <a:latin typeface="Microsoft Sans Serif"/>
                <a:cs typeface="Microsoft Sans Serif"/>
              </a:rPr>
              <a:t> </a:t>
            </a:r>
            <a:r>
              <a:rPr sz="700" spc="10" dirty="0">
                <a:solidFill>
                  <a:srgbClr val="221915"/>
                </a:solidFill>
                <a:latin typeface="Microsoft Sans Serif"/>
                <a:cs typeface="Microsoft Sans Serif"/>
              </a:rPr>
              <a:t>la </a:t>
            </a:r>
            <a:r>
              <a:rPr sz="700" spc="30" dirty="0">
                <a:solidFill>
                  <a:srgbClr val="221915"/>
                </a:solidFill>
                <a:latin typeface="Microsoft Sans Serif"/>
                <a:cs typeface="Microsoft Sans Serif"/>
              </a:rPr>
              <a:t>continuidad </a:t>
            </a:r>
            <a:r>
              <a:rPr sz="700" spc="20" dirty="0">
                <a:solidFill>
                  <a:srgbClr val="221915"/>
                </a:solidFill>
                <a:latin typeface="Microsoft Sans Serif"/>
                <a:cs typeface="Microsoft Sans Serif"/>
              </a:rPr>
              <a:t>del </a:t>
            </a:r>
            <a:r>
              <a:rPr sz="700" spc="10" dirty="0">
                <a:solidFill>
                  <a:srgbClr val="221915"/>
                </a:solidFill>
                <a:latin typeface="Microsoft Sans Serif"/>
                <a:cs typeface="Microsoft Sans Serif"/>
              </a:rPr>
              <a:t>servicio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la </a:t>
            </a:r>
            <a:r>
              <a:rPr sz="700" spc="15" dirty="0">
                <a:solidFill>
                  <a:srgbClr val="221915"/>
                </a:solidFill>
                <a:latin typeface="Microsoft Sans Serif"/>
                <a:cs typeface="Microsoft Sans Serif"/>
              </a:rPr>
              <a:t>instalación. </a:t>
            </a:r>
            <a:r>
              <a:rPr sz="700" spc="10" dirty="0">
                <a:solidFill>
                  <a:srgbClr val="221915"/>
                </a:solidFill>
                <a:latin typeface="Microsoft Sans Serif"/>
                <a:cs typeface="Microsoft Sans Serif"/>
              </a:rPr>
              <a:t>Todos los </a:t>
            </a:r>
            <a:r>
              <a:rPr sz="700" spc="35" dirty="0">
                <a:solidFill>
                  <a:srgbClr val="221915"/>
                </a:solidFill>
                <a:latin typeface="Microsoft Sans Serif"/>
                <a:cs typeface="Microsoft Sans Serif"/>
              </a:rPr>
              <a:t>interruptores </a:t>
            </a:r>
            <a:r>
              <a:rPr sz="700" spc="25" dirty="0">
                <a:solidFill>
                  <a:srgbClr val="221915"/>
                </a:solidFill>
                <a:latin typeface="Microsoft Sans Serif"/>
                <a:cs typeface="Microsoft Sans Serif"/>
              </a:rPr>
              <a:t>deben </a:t>
            </a:r>
            <a:r>
              <a:rPr sz="700" spc="20" dirty="0">
                <a:solidFill>
                  <a:srgbClr val="221915"/>
                </a:solidFill>
                <a:latin typeface="Microsoft Sans Serif"/>
                <a:cs typeface="Microsoft Sans Serif"/>
              </a:rPr>
              <a:t>estar </a:t>
            </a:r>
            <a:r>
              <a:rPr sz="700" spc="30" dirty="0">
                <a:solidFill>
                  <a:srgbClr val="221915"/>
                </a:solidFill>
                <a:latin typeface="Microsoft Sans Serif"/>
                <a:cs typeface="Microsoft Sans Serif"/>
              </a:rPr>
              <a:t>protegidos </a:t>
            </a:r>
            <a:r>
              <a:rPr sz="700" spc="40" dirty="0">
                <a:solidFill>
                  <a:srgbClr val="221915"/>
                </a:solidFill>
                <a:latin typeface="Microsoft Sans Serif"/>
                <a:cs typeface="Microsoft Sans Serif"/>
              </a:rPr>
              <a:t>por un </a:t>
            </a:r>
            <a:r>
              <a:rPr sz="700" spc="20" dirty="0" err="1">
                <a:solidFill>
                  <a:srgbClr val="221915"/>
                </a:solidFill>
                <a:latin typeface="Microsoft Sans Serif"/>
                <a:cs typeface="Microsoft Sans Serif"/>
              </a:rPr>
              <a:t>dispositivo</a:t>
            </a:r>
            <a:r>
              <a:rPr sz="700" spc="20" dirty="0">
                <a:solidFill>
                  <a:srgbClr val="221915"/>
                </a:solidFill>
                <a:latin typeface="Microsoft Sans Serif"/>
                <a:cs typeface="Microsoft Sans Serif"/>
              </a:rPr>
              <a:t> de</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protección</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sobrecorriente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colocado</a:t>
            </a:r>
            <a:r>
              <a:rPr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aguas</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arriba</a:t>
            </a:r>
            <a:r>
              <a:rPr lang="es-AR" sz="700" spc="2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ayudar</a:t>
            </a:r>
            <a:r>
              <a:rPr sz="700" dirty="0">
                <a:solidFill>
                  <a:srgbClr val="221915"/>
                </a:solidFill>
                <a:latin typeface="Microsoft Sans Serif"/>
                <a:cs typeface="Microsoft Sans Serif"/>
              </a:rPr>
              <a:t> 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garantizar</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interruptor</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no</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sufra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daños</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graves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lang="es-ES" sz="700" spc="20" dirty="0">
                <a:solidFill>
                  <a:srgbClr val="221915"/>
                </a:solidFill>
                <a:latin typeface="Microsoft Sans Serif"/>
                <a:cs typeface="Microsoft Sans Serif"/>
              </a:rPr>
              <a:t> </a:t>
            </a:r>
            <a:r>
              <a:rPr sz="700" dirty="0" err="1">
                <a:solidFill>
                  <a:srgbClr val="221915"/>
                </a:solidFill>
                <a:latin typeface="Microsoft Sans Serif"/>
                <a:cs typeface="Microsoft Sans Serif"/>
              </a:rPr>
              <a:t>caso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sobrecarga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cortocircuito.</a:t>
            </a:r>
            <a:endParaRPr sz="700" dirty="0">
              <a:latin typeface="Microsoft Sans Serif"/>
              <a:cs typeface="Microsoft Sans Serif"/>
            </a:endParaRPr>
          </a:p>
          <a:p>
            <a:pPr>
              <a:spcBef>
                <a:spcPts val="15"/>
              </a:spcBef>
            </a:pPr>
            <a:endParaRPr sz="1150" dirty="0">
              <a:latin typeface="Microsoft Sans Serif"/>
              <a:cs typeface="Microsoft Sans Serif"/>
            </a:endParaRPr>
          </a:p>
          <a:p>
            <a:pPr marL="12700" marR="220979">
              <a:lnSpc>
                <a:spcPct val="135400"/>
              </a:lnSpc>
            </a:pPr>
            <a:r>
              <a:rPr sz="800" spc="15" dirty="0">
                <a:solidFill>
                  <a:srgbClr val="221915"/>
                </a:solidFill>
                <a:latin typeface="Microsoft Sans Serif"/>
                <a:cs typeface="Microsoft Sans Serif"/>
              </a:rPr>
              <a:t>Schneider </a:t>
            </a:r>
            <a:r>
              <a:rPr sz="800" spc="5" dirty="0">
                <a:solidFill>
                  <a:srgbClr val="221915"/>
                </a:solidFill>
                <a:latin typeface="Microsoft Sans Serif"/>
                <a:cs typeface="Microsoft Sans Serif"/>
              </a:rPr>
              <a:t>Electric </a:t>
            </a:r>
            <a:r>
              <a:rPr sz="800" spc="35" dirty="0">
                <a:solidFill>
                  <a:srgbClr val="221915"/>
                </a:solidFill>
                <a:latin typeface="Microsoft Sans Serif"/>
                <a:cs typeface="Microsoft Sans Serif"/>
              </a:rPr>
              <a:t>proporciona </a:t>
            </a:r>
            <a:r>
              <a:rPr sz="800" spc="20" dirty="0">
                <a:solidFill>
                  <a:srgbClr val="221915"/>
                </a:solidFill>
                <a:latin typeface="Microsoft Sans Serif"/>
                <a:cs typeface="Microsoft Sans Serif"/>
              </a:rPr>
              <a:t>tablas </a:t>
            </a:r>
            <a:r>
              <a:rPr sz="800" spc="10" dirty="0">
                <a:solidFill>
                  <a:srgbClr val="221915"/>
                </a:solidFill>
                <a:latin typeface="Microsoft Sans Serif"/>
                <a:cs typeface="Microsoft Sans Serif"/>
              </a:rPr>
              <a:t>claras </a:t>
            </a:r>
            <a:r>
              <a:rPr sz="800" spc="30" dirty="0">
                <a:solidFill>
                  <a:srgbClr val="221915"/>
                </a:solidFill>
                <a:latin typeface="Microsoft Sans Serif"/>
                <a:cs typeface="Microsoft Sans Serif"/>
              </a:rPr>
              <a:t>que </a:t>
            </a:r>
            <a:r>
              <a:rPr sz="800" spc="35" dirty="0">
                <a:solidFill>
                  <a:srgbClr val="221915"/>
                </a:solidFill>
                <a:latin typeface="Microsoft Sans Serif"/>
                <a:cs typeface="Microsoft Sans Serif"/>
              </a:rPr>
              <a:t>muestran </a:t>
            </a:r>
            <a:r>
              <a:rPr sz="800" spc="15" dirty="0">
                <a:solidFill>
                  <a:srgbClr val="221915"/>
                </a:solidFill>
                <a:latin typeface="Microsoft Sans Serif"/>
                <a:cs typeface="Microsoft Sans Serif"/>
              </a:rPr>
              <a:t>el </a:t>
            </a:r>
            <a:r>
              <a:rPr sz="800" spc="40" dirty="0">
                <a:solidFill>
                  <a:srgbClr val="221915"/>
                </a:solidFill>
                <a:latin typeface="Microsoft Sans Serif"/>
                <a:cs typeface="Microsoft Sans Serif"/>
              </a:rPr>
              <a:t>rendimiento </a:t>
            </a:r>
            <a:r>
              <a:rPr sz="800" spc="25" dirty="0">
                <a:solidFill>
                  <a:srgbClr val="221915"/>
                </a:solidFill>
                <a:latin typeface="Microsoft Sans Serif"/>
                <a:cs typeface="Microsoft Sans Serif"/>
              </a:rPr>
              <a:t>de coordinación de </a:t>
            </a:r>
            <a:r>
              <a:rPr sz="800" spc="15" err="1">
                <a:solidFill>
                  <a:srgbClr val="221915"/>
                </a:solidFill>
                <a:latin typeface="Microsoft Sans Serif"/>
                <a:cs typeface="Microsoft Sans Serif"/>
              </a:rPr>
              <a:t>los</a:t>
            </a:r>
            <a:r>
              <a:rPr lang="es-ES" sz="800" spc="15" dirty="0">
                <a:solidFill>
                  <a:srgbClr val="221915"/>
                </a:solidFill>
                <a:latin typeface="Microsoft Sans Serif"/>
                <a:cs typeface="Microsoft Sans Serif"/>
              </a:rPr>
              <a:t> </a:t>
            </a:r>
            <a:r>
              <a:rPr lang="es-AR" sz="800" spc="25" dirty="0" smtClean="0">
                <a:solidFill>
                  <a:srgbClr val="221915"/>
                </a:solidFill>
                <a:latin typeface="Microsoft Sans Serif"/>
                <a:cs typeface="Microsoft Sans Serif"/>
              </a:rPr>
              <a:t>interruptor</a:t>
            </a:r>
            <a:r>
              <a:rPr sz="800" spc="25" smtClean="0">
                <a:solidFill>
                  <a:srgbClr val="221915"/>
                </a:solidFill>
                <a:latin typeface="Microsoft Sans Serif"/>
                <a:cs typeface="Microsoft Sans Serif"/>
              </a:rPr>
              <a:t>es</a:t>
            </a:r>
            <a:r>
              <a:rPr sz="800" smtClean="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seccionadores</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dirty="0">
                <a:solidFill>
                  <a:srgbClr val="221915"/>
                </a:solidFill>
                <a:latin typeface="Microsoft Sans Serif"/>
                <a:cs typeface="Microsoft Sans Serif"/>
              </a:rPr>
              <a:t> </a:t>
            </a:r>
            <a:r>
              <a:rPr sz="800" spc="40" dirty="0">
                <a:solidFill>
                  <a:srgbClr val="221915"/>
                </a:solidFill>
                <a:latin typeface="Microsoft Sans Serif"/>
                <a:cs typeface="Microsoft Sans Serif"/>
              </a:rPr>
              <a:t>interruptores</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para</a:t>
            </a:r>
            <a:r>
              <a:rPr sz="800" spc="5" dirty="0">
                <a:solidFill>
                  <a:srgbClr val="221915"/>
                </a:solidFill>
                <a:latin typeface="Microsoft Sans Serif"/>
                <a:cs typeface="Microsoft Sans Serif"/>
              </a:rPr>
              <a:t> </a:t>
            </a:r>
            <a:r>
              <a:rPr sz="800" dirty="0">
                <a:solidFill>
                  <a:srgbClr val="221915"/>
                </a:solidFill>
                <a:latin typeface="Microsoft Sans Serif"/>
                <a:cs typeface="Microsoft Sans Serif"/>
              </a:rPr>
              <a:t>las </a:t>
            </a:r>
            <a:r>
              <a:rPr sz="800" spc="20" dirty="0">
                <a:solidFill>
                  <a:srgbClr val="221915"/>
                </a:solidFill>
                <a:latin typeface="Microsoft Sans Serif"/>
                <a:cs typeface="Microsoft Sans Serif"/>
              </a:rPr>
              <a:t>principales</a:t>
            </a:r>
            <a:r>
              <a:rPr sz="800" dirty="0">
                <a:solidFill>
                  <a:srgbClr val="221915"/>
                </a:solidFill>
                <a:latin typeface="Microsoft Sans Serif"/>
                <a:cs typeface="Microsoft Sans Serif"/>
              </a:rPr>
              <a:t> </a:t>
            </a:r>
            <a:r>
              <a:rPr sz="800" spc="20" dirty="0">
                <a:solidFill>
                  <a:srgbClr val="221915"/>
                </a:solidFill>
                <a:latin typeface="Microsoft Sans Serif"/>
                <a:cs typeface="Microsoft Sans Serif"/>
              </a:rPr>
              <a:t>gamas</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Schneider</a:t>
            </a:r>
            <a:r>
              <a:rPr sz="800" spc="5" dirty="0">
                <a:solidFill>
                  <a:srgbClr val="221915"/>
                </a:solidFill>
                <a:latin typeface="Microsoft Sans Serif"/>
                <a:cs typeface="Microsoft Sans Serif"/>
              </a:rPr>
              <a:t> Electric.</a:t>
            </a:r>
            <a:r>
              <a:rPr sz="800" dirty="0">
                <a:solidFill>
                  <a:srgbClr val="221915"/>
                </a:solidFill>
                <a:latin typeface="Microsoft Sans Serif"/>
                <a:cs typeface="Microsoft Sans Serif"/>
              </a:rPr>
              <a:t> </a:t>
            </a:r>
            <a:r>
              <a:rPr sz="800" spc="-20" dirty="0">
                <a:solidFill>
                  <a:srgbClr val="221915"/>
                </a:solidFill>
                <a:latin typeface="Microsoft Sans Serif"/>
                <a:cs typeface="Microsoft Sans Serif"/>
              </a:rPr>
              <a:t>En</a:t>
            </a:r>
            <a:r>
              <a:rPr sz="800" dirty="0">
                <a:solidFill>
                  <a:srgbClr val="221915"/>
                </a:solidFill>
                <a:latin typeface="Microsoft Sans Serif"/>
                <a:cs typeface="Microsoft Sans Serif"/>
              </a:rPr>
              <a:t> </a:t>
            </a:r>
            <a:r>
              <a:rPr sz="800" dirty="0" err="1">
                <a:solidFill>
                  <a:srgbClr val="221915"/>
                </a:solidFill>
                <a:latin typeface="Microsoft Sans Serif"/>
                <a:cs typeface="Microsoft Sans Serif"/>
              </a:rPr>
              <a:t>caso</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lang="es-ES" sz="800" spc="25" dirty="0">
                <a:solidFill>
                  <a:srgbClr val="221915"/>
                </a:solidFill>
                <a:latin typeface="Microsoft Sans Serif"/>
                <a:cs typeface="Microsoft Sans Serif"/>
              </a:rPr>
              <a:t> </a:t>
            </a:r>
            <a:r>
              <a:rPr sz="800" spc="20" dirty="0" err="1">
                <a:solidFill>
                  <a:srgbClr val="221915"/>
                </a:solidFill>
                <a:latin typeface="Microsoft Sans Serif"/>
                <a:cs typeface="Microsoft Sans Serif"/>
              </a:rPr>
              <a:t>sobrecarga</a:t>
            </a:r>
            <a:r>
              <a:rPr sz="800" spc="20" dirty="0">
                <a:solidFill>
                  <a:srgbClr val="221915"/>
                </a:solidFill>
                <a:latin typeface="Microsoft Sans Serif"/>
                <a:cs typeface="Microsoft Sans Serif"/>
              </a:rPr>
              <a:t> </a:t>
            </a:r>
            <a:r>
              <a:rPr sz="800" spc="35" dirty="0">
                <a:solidFill>
                  <a:srgbClr val="221915"/>
                </a:solidFill>
                <a:latin typeface="Microsoft Sans Serif"/>
                <a:cs typeface="Microsoft Sans Serif"/>
              </a:rPr>
              <a:t>o </a:t>
            </a:r>
            <a:r>
              <a:rPr sz="800" spc="30" dirty="0" err="1">
                <a:solidFill>
                  <a:srgbClr val="221915"/>
                </a:solidFill>
                <a:latin typeface="Microsoft Sans Serif"/>
                <a:cs typeface="Microsoft Sans Serif"/>
              </a:rPr>
              <a:t>cortocircuito</a:t>
            </a:r>
            <a:r>
              <a:rPr lang="es-AR" sz="800" spc="30" dirty="0">
                <a:solidFill>
                  <a:srgbClr val="221915"/>
                </a:solidFill>
                <a:latin typeface="Microsoft Sans Serif"/>
                <a:cs typeface="Microsoft Sans Serif"/>
              </a:rPr>
              <a:t>, </a:t>
            </a:r>
            <a:r>
              <a:rPr sz="800" spc="15" err="1">
                <a:solidFill>
                  <a:srgbClr val="221915"/>
                </a:solidFill>
                <a:latin typeface="Microsoft Sans Serif"/>
                <a:cs typeface="Microsoft Sans Serif"/>
              </a:rPr>
              <a:t>el</a:t>
            </a:r>
            <a:r>
              <a:rPr sz="800" spc="15">
                <a:solidFill>
                  <a:srgbClr val="221915"/>
                </a:solidFill>
                <a:latin typeface="Microsoft Sans Serif"/>
                <a:cs typeface="Microsoft Sans Serif"/>
              </a:rPr>
              <a:t> </a:t>
            </a:r>
            <a:r>
              <a:rPr lang="es-AR" sz="800" spc="35" dirty="0" smtClean="0">
                <a:solidFill>
                  <a:srgbClr val="221915"/>
                </a:solidFill>
                <a:latin typeface="Microsoft Sans Serif"/>
                <a:cs typeface="Microsoft Sans Serif"/>
              </a:rPr>
              <a:t>interruptor</a:t>
            </a:r>
            <a:r>
              <a:rPr sz="800" spc="35" smtClean="0">
                <a:solidFill>
                  <a:srgbClr val="221915"/>
                </a:solidFill>
                <a:latin typeface="Microsoft Sans Serif"/>
                <a:cs typeface="Microsoft Sans Serif"/>
              </a:rPr>
              <a:t> </a:t>
            </a:r>
            <a:r>
              <a:rPr sz="800" spc="35" dirty="0" err="1">
                <a:solidFill>
                  <a:srgbClr val="221915"/>
                </a:solidFill>
                <a:latin typeface="Microsoft Sans Serif"/>
                <a:cs typeface="Microsoft Sans Serif"/>
              </a:rPr>
              <a:t>propuesto</a:t>
            </a:r>
            <a:r>
              <a:rPr sz="800" spc="35" dirty="0">
                <a:solidFill>
                  <a:srgbClr val="221915"/>
                </a:solidFill>
                <a:latin typeface="Microsoft Sans Serif"/>
                <a:cs typeface="Microsoft Sans Serif"/>
              </a:rPr>
              <a:t> </a:t>
            </a:r>
            <a:r>
              <a:rPr lang="es-AR" sz="800" spc="20" dirty="0">
                <a:solidFill>
                  <a:srgbClr val="221915"/>
                </a:solidFill>
                <a:latin typeface="Microsoft Sans Serif"/>
                <a:cs typeface="Microsoft Sans Serif"/>
              </a:rPr>
              <a:t>en la Figura</a:t>
            </a:r>
            <a:r>
              <a:rPr sz="800" spc="20" dirty="0">
                <a:solidFill>
                  <a:srgbClr val="221915"/>
                </a:solidFill>
                <a:latin typeface="Microsoft Sans Serif"/>
                <a:cs typeface="Microsoft Sans Serif"/>
              </a:rPr>
              <a:t> 22ayudará </a:t>
            </a:r>
            <a:r>
              <a:rPr sz="800" dirty="0">
                <a:solidFill>
                  <a:srgbClr val="221915"/>
                </a:solidFill>
                <a:latin typeface="Microsoft Sans Serif"/>
                <a:cs typeface="Microsoft Sans Serif"/>
              </a:rPr>
              <a:t>a </a:t>
            </a:r>
            <a:r>
              <a:rPr sz="800" spc="25" dirty="0">
                <a:solidFill>
                  <a:srgbClr val="221915"/>
                </a:solidFill>
                <a:latin typeface="Microsoft Sans Serif"/>
                <a:cs typeface="Microsoft Sans Serif"/>
              </a:rPr>
              <a:t>asegurar </a:t>
            </a:r>
            <a:r>
              <a:rPr sz="800" spc="10" dirty="0">
                <a:solidFill>
                  <a:srgbClr val="221915"/>
                </a:solidFill>
                <a:latin typeface="Microsoft Sans Serif"/>
                <a:cs typeface="Microsoft Sans Serif"/>
              </a:rPr>
              <a:t>la </a:t>
            </a:r>
            <a:r>
              <a:rPr sz="800" spc="30" dirty="0" err="1">
                <a:solidFill>
                  <a:srgbClr val="221915"/>
                </a:solidFill>
                <a:latin typeface="Microsoft Sans Serif"/>
                <a:cs typeface="Microsoft Sans Serif"/>
              </a:rPr>
              <a:t>protección</a:t>
            </a:r>
            <a:r>
              <a:rPr sz="800" spc="30" dirty="0">
                <a:solidFill>
                  <a:srgbClr val="221915"/>
                </a:solidFill>
                <a:latin typeface="Microsoft Sans Serif"/>
                <a:cs typeface="Microsoft Sans Serif"/>
              </a:rPr>
              <a:t> </a:t>
            </a:r>
            <a:r>
              <a:rPr sz="800" spc="25" dirty="0">
                <a:solidFill>
                  <a:srgbClr val="221915"/>
                </a:solidFill>
                <a:latin typeface="Microsoft Sans Serif"/>
                <a:cs typeface="Microsoft Sans Serif"/>
              </a:rPr>
              <a:t>del</a:t>
            </a:r>
            <a:r>
              <a:rPr lang="es-ES" sz="800" spc="25" dirty="0">
                <a:solidFill>
                  <a:srgbClr val="221915"/>
                </a:solidFill>
                <a:latin typeface="Microsoft Sans Serif"/>
                <a:cs typeface="Microsoft Sans Serif"/>
              </a:rPr>
              <a:t> </a:t>
            </a:r>
            <a:r>
              <a:rPr sz="800" spc="30" dirty="0" err="1">
                <a:solidFill>
                  <a:srgbClr val="221915"/>
                </a:solidFill>
                <a:latin typeface="Microsoft Sans Serif"/>
                <a:cs typeface="Microsoft Sans Serif"/>
              </a:rPr>
              <a:t>interruptor-seccionador</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según</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su</a:t>
            </a:r>
            <a:r>
              <a:rPr sz="800" spc="-5"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resistencia</a:t>
            </a:r>
            <a:r>
              <a:rPr sz="800" dirty="0">
                <a:solidFill>
                  <a:srgbClr val="221915"/>
                </a:solidFill>
                <a:latin typeface="Microsoft Sans Serif"/>
                <a:cs typeface="Microsoft Sans Serif"/>
              </a:rPr>
              <a:t> </a:t>
            </a:r>
            <a:r>
              <a:rPr sz="800" spc="25" dirty="0" err="1">
                <a:solidFill>
                  <a:srgbClr val="221915"/>
                </a:solidFill>
                <a:latin typeface="Microsoft Sans Serif"/>
                <a:cs typeface="Microsoft Sans Serif"/>
              </a:rPr>
              <a:t>electrodinámica</a:t>
            </a:r>
            <a:r>
              <a:rPr lang="es-AR" sz="800" spc="2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corta</a:t>
            </a:r>
            <a:r>
              <a:rPr sz="800" dirty="0">
                <a:solidFill>
                  <a:srgbClr val="221915"/>
                </a:solidFill>
                <a:latin typeface="Microsoft Sans Serif"/>
                <a:cs typeface="Microsoft Sans Serif"/>
              </a:rPr>
              <a:t> </a:t>
            </a:r>
            <a:r>
              <a:rPr sz="800" spc="30" dirty="0">
                <a:solidFill>
                  <a:srgbClr val="221915"/>
                </a:solidFill>
                <a:latin typeface="Microsoft Sans Serif"/>
                <a:cs typeface="Microsoft Sans Serif"/>
              </a:rPr>
              <a:t>duración</a:t>
            </a:r>
            <a:r>
              <a:rPr sz="800" dirty="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permanente.</a:t>
            </a:r>
            <a:endParaRPr sz="800" dirty="0">
              <a:latin typeface="Microsoft Sans Serif"/>
              <a:cs typeface="Microsoft Sans Serif"/>
            </a:endParaRPr>
          </a:p>
        </p:txBody>
      </p:sp>
      <p:sp>
        <p:nvSpPr>
          <p:cNvPr id="121" name="object 121"/>
          <p:cNvSpPr txBox="1"/>
          <p:nvPr/>
        </p:nvSpPr>
        <p:spPr>
          <a:xfrm>
            <a:off x="5752829" y="8997502"/>
            <a:ext cx="2277745" cy="128240"/>
          </a:xfrm>
          <a:prstGeom prst="rect">
            <a:avLst/>
          </a:prstGeom>
        </p:spPr>
        <p:txBody>
          <a:bodyPr vert="horz" wrap="square" lIns="0" tIns="12700" rIns="0" bIns="0" rtlCol="0">
            <a:spAutoFit/>
          </a:bodyPr>
          <a:lstStyle/>
          <a:p>
            <a:pPr marL="12700">
              <a:spcBef>
                <a:spcPts val="100"/>
              </a:spcBef>
            </a:pPr>
            <a:r>
              <a:rPr sz="750" spc="15" dirty="0">
                <a:solidFill>
                  <a:srgbClr val="616468"/>
                </a:solidFill>
                <a:latin typeface="Microsoft Sans Serif"/>
                <a:cs typeface="Microsoft Sans Serif"/>
              </a:rPr>
              <a:t>Figura</a:t>
            </a:r>
            <a:r>
              <a:rPr sz="750" spc="-10" dirty="0">
                <a:solidFill>
                  <a:srgbClr val="616468"/>
                </a:solidFill>
                <a:latin typeface="Microsoft Sans Serif"/>
                <a:cs typeface="Microsoft Sans Serif"/>
              </a:rPr>
              <a:t> </a:t>
            </a:r>
            <a:r>
              <a:rPr sz="750" spc="10" dirty="0">
                <a:solidFill>
                  <a:srgbClr val="616468"/>
                </a:solidFill>
                <a:latin typeface="Microsoft Sans Serif"/>
                <a:cs typeface="Microsoft Sans Serif"/>
              </a:rPr>
              <a:t>22</a:t>
            </a:r>
            <a:r>
              <a:rPr sz="750" spc="-5" dirty="0">
                <a:solidFill>
                  <a:srgbClr val="616468"/>
                </a:solidFill>
                <a:latin typeface="Microsoft Sans Serif"/>
                <a:cs typeface="Microsoft Sans Serif"/>
              </a:rPr>
              <a:t> </a:t>
            </a:r>
            <a:r>
              <a:rPr sz="750" spc="155" dirty="0">
                <a:solidFill>
                  <a:srgbClr val="616468"/>
                </a:solidFill>
                <a:latin typeface="Microsoft Sans Serif"/>
                <a:cs typeface="Microsoft Sans Serif"/>
              </a:rPr>
              <a:t>–</a:t>
            </a:r>
            <a:r>
              <a:rPr sz="750" spc="-5" dirty="0">
                <a:solidFill>
                  <a:srgbClr val="616468"/>
                </a:solidFill>
                <a:latin typeface="Microsoft Sans Serif"/>
                <a:cs typeface="Microsoft Sans Serif"/>
              </a:rPr>
              <a:t> </a:t>
            </a:r>
            <a:r>
              <a:rPr sz="750" spc="10" dirty="0">
                <a:solidFill>
                  <a:srgbClr val="616468"/>
                </a:solidFill>
                <a:latin typeface="Microsoft Sans Serif"/>
                <a:cs typeface="Microsoft Sans Serif"/>
              </a:rPr>
              <a:t>Funciones</a:t>
            </a:r>
            <a:r>
              <a:rPr sz="750" spc="-10" dirty="0">
                <a:solidFill>
                  <a:srgbClr val="616468"/>
                </a:solidFill>
                <a:latin typeface="Microsoft Sans Serif"/>
                <a:cs typeface="Microsoft Sans Serif"/>
              </a:rPr>
              <a:t> </a:t>
            </a:r>
            <a:r>
              <a:rPr sz="750" spc="10" dirty="0">
                <a:solidFill>
                  <a:srgbClr val="616468"/>
                </a:solidFill>
                <a:latin typeface="Microsoft Sans Serif"/>
                <a:cs typeface="Microsoft Sans Serif"/>
              </a:rPr>
              <a:t>realizadas</a:t>
            </a:r>
            <a:r>
              <a:rPr sz="750" spc="-5" dirty="0">
                <a:solidFill>
                  <a:srgbClr val="616468"/>
                </a:solidFill>
                <a:latin typeface="Microsoft Sans Serif"/>
                <a:cs typeface="Microsoft Sans Serif"/>
              </a:rPr>
              <a:t> </a:t>
            </a:r>
            <a:r>
              <a:rPr sz="750" spc="45" dirty="0">
                <a:solidFill>
                  <a:srgbClr val="616468"/>
                </a:solidFill>
                <a:latin typeface="Microsoft Sans Serif"/>
                <a:cs typeface="Microsoft Sans Serif"/>
              </a:rPr>
              <a:t>por</a:t>
            </a:r>
            <a:r>
              <a:rPr sz="750" spc="-5" dirty="0">
                <a:solidFill>
                  <a:srgbClr val="616468"/>
                </a:solidFill>
                <a:latin typeface="Microsoft Sans Serif"/>
                <a:cs typeface="Microsoft Sans Serif"/>
              </a:rPr>
              <a:t> </a:t>
            </a:r>
            <a:r>
              <a:rPr sz="750" spc="10" dirty="0">
                <a:solidFill>
                  <a:srgbClr val="616468"/>
                </a:solidFill>
                <a:latin typeface="Microsoft Sans Serif"/>
                <a:cs typeface="Microsoft Sans Serif"/>
              </a:rPr>
              <a:t>el</a:t>
            </a:r>
            <a:r>
              <a:rPr sz="750" spc="-5" dirty="0">
                <a:solidFill>
                  <a:srgbClr val="616468"/>
                </a:solidFill>
                <a:latin typeface="Microsoft Sans Serif"/>
                <a:cs typeface="Microsoft Sans Serif"/>
              </a:rPr>
              <a:t> </a:t>
            </a:r>
            <a:r>
              <a:rPr sz="750" spc="45" dirty="0">
                <a:solidFill>
                  <a:srgbClr val="616468"/>
                </a:solidFill>
                <a:latin typeface="Microsoft Sans Serif"/>
                <a:cs typeface="Microsoft Sans Serif"/>
              </a:rPr>
              <a:t>interruptor</a:t>
            </a:r>
            <a:endParaRPr sz="750">
              <a:latin typeface="Microsoft Sans Serif"/>
              <a:cs typeface="Microsoft Sans Serif"/>
            </a:endParaRPr>
          </a:p>
        </p:txBody>
      </p:sp>
      <p:sp>
        <p:nvSpPr>
          <p:cNvPr id="122" name="object 122"/>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48</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171310" y="6548932"/>
            <a:ext cx="1084675" cy="1533474"/>
          </a:xfrm>
          <a:prstGeom prst="rect">
            <a:avLst/>
          </a:prstGeom>
        </p:spPr>
      </p:pic>
      <p:pic>
        <p:nvPicPr>
          <p:cNvPr id="3" name="object 3"/>
          <p:cNvPicPr/>
          <p:nvPr/>
        </p:nvPicPr>
        <p:blipFill>
          <a:blip r:embed="rId3" cstate="print"/>
          <a:stretch>
            <a:fillRect/>
          </a:stretch>
        </p:blipFill>
        <p:spPr>
          <a:xfrm>
            <a:off x="7864691" y="7626095"/>
            <a:ext cx="1746491" cy="1505330"/>
          </a:xfrm>
          <a:prstGeom prst="rect">
            <a:avLst/>
          </a:prstGeom>
        </p:spPr>
      </p:pic>
      <p:pic>
        <p:nvPicPr>
          <p:cNvPr id="4" name="object 4"/>
          <p:cNvPicPr/>
          <p:nvPr/>
        </p:nvPicPr>
        <p:blipFill>
          <a:blip r:embed="rId4" cstate="print"/>
          <a:stretch>
            <a:fillRect/>
          </a:stretch>
        </p:blipFill>
        <p:spPr>
          <a:xfrm>
            <a:off x="10175241" y="4914901"/>
            <a:ext cx="1619565" cy="1270579"/>
          </a:xfrm>
          <a:prstGeom prst="rect">
            <a:avLst/>
          </a:prstGeom>
        </p:spPr>
      </p:pic>
      <p:pic>
        <p:nvPicPr>
          <p:cNvPr id="5" name="object 5"/>
          <p:cNvPicPr/>
          <p:nvPr/>
        </p:nvPicPr>
        <p:blipFill>
          <a:blip r:embed="rId5" cstate="print"/>
          <a:stretch>
            <a:fillRect/>
          </a:stretch>
        </p:blipFill>
        <p:spPr>
          <a:xfrm>
            <a:off x="5640392" y="7664354"/>
            <a:ext cx="1713540" cy="1344305"/>
          </a:xfrm>
          <a:prstGeom prst="rect">
            <a:avLst/>
          </a:prstGeom>
        </p:spPr>
      </p:pic>
      <p:sp>
        <p:nvSpPr>
          <p:cNvPr id="6" name="object 6"/>
          <p:cNvSpPr txBox="1">
            <a:spLocks noGrp="1"/>
          </p:cNvSpPr>
          <p:nvPr>
            <p:ph type="title"/>
          </p:nvPr>
        </p:nvSpPr>
        <p:spPr>
          <a:xfrm>
            <a:off x="5567681" y="1169265"/>
            <a:ext cx="2889885" cy="406400"/>
          </a:xfrm>
          <a:prstGeom prst="rect">
            <a:avLst/>
          </a:prstGeom>
        </p:spPr>
        <p:txBody>
          <a:bodyPr vert="horz" wrap="square" lIns="0" tIns="12700" rIns="0" bIns="0" rtlCol="0">
            <a:spAutoFit/>
          </a:bodyPr>
          <a:lstStyle/>
          <a:p>
            <a:pPr marL="12700">
              <a:spcBef>
                <a:spcPts val="100"/>
              </a:spcBef>
            </a:pPr>
            <a:r>
              <a:rPr sz="2500" spc="70" dirty="0"/>
              <a:t>Software</a:t>
            </a:r>
            <a:r>
              <a:rPr sz="2500" spc="-40" dirty="0"/>
              <a:t> </a:t>
            </a:r>
            <a:r>
              <a:rPr sz="2500" spc="80" dirty="0"/>
              <a:t>de</a:t>
            </a:r>
            <a:r>
              <a:rPr sz="2500" spc="-35" dirty="0"/>
              <a:t> </a:t>
            </a:r>
            <a:r>
              <a:rPr sz="2500" spc="75" dirty="0"/>
              <a:t>diseño</a:t>
            </a:r>
            <a:endParaRPr sz="2500"/>
          </a:p>
        </p:txBody>
      </p:sp>
      <p:sp>
        <p:nvSpPr>
          <p:cNvPr id="7" name="object 7"/>
          <p:cNvSpPr txBox="1"/>
          <p:nvPr/>
        </p:nvSpPr>
        <p:spPr>
          <a:xfrm>
            <a:off x="5621528" y="1899030"/>
            <a:ext cx="6620509" cy="958276"/>
          </a:xfrm>
          <a:prstGeom prst="rect">
            <a:avLst/>
          </a:prstGeom>
          <a:solidFill>
            <a:srgbClr val="F1F1F1"/>
          </a:solidFill>
        </p:spPr>
        <p:txBody>
          <a:bodyPr vert="horz" wrap="square" lIns="0" tIns="59055" rIns="0" bIns="0" rtlCol="0">
            <a:spAutoFit/>
          </a:bodyPr>
          <a:lstStyle/>
          <a:p>
            <a:pPr marL="107950" marR="119380">
              <a:lnSpc>
                <a:spcPct val="145800"/>
              </a:lnSpc>
              <a:spcBef>
                <a:spcPts val="465"/>
              </a:spcBef>
            </a:pPr>
            <a:r>
              <a:rPr lang="es-AR" sz="800" spc="15" dirty="0" smtClean="0">
                <a:solidFill>
                  <a:srgbClr val="616468"/>
                </a:solidFill>
                <a:latin typeface="Microsoft Sans Serif"/>
                <a:cs typeface="Microsoft Sans Serif"/>
              </a:rPr>
              <a:t>Utilizar</a:t>
            </a:r>
            <a:r>
              <a:rPr sz="800" spc="15" smtClean="0">
                <a:solidFill>
                  <a:srgbClr val="616468"/>
                </a:solidFill>
                <a:latin typeface="Microsoft Sans Serif"/>
                <a:cs typeface="Microsoft Sans Serif"/>
              </a:rPr>
              <a:t> </a:t>
            </a:r>
            <a:r>
              <a:rPr sz="800" spc="15" dirty="0">
                <a:solidFill>
                  <a:srgbClr val="616468"/>
                </a:solidFill>
                <a:latin typeface="Microsoft Sans Serif"/>
                <a:cs typeface="Microsoft Sans Serif"/>
              </a:rPr>
              <a:t>el </a:t>
            </a:r>
            <a:r>
              <a:rPr sz="800" spc="30" dirty="0">
                <a:solidFill>
                  <a:srgbClr val="616468"/>
                </a:solidFill>
                <a:latin typeface="Microsoft Sans Serif"/>
                <a:cs typeface="Microsoft Sans Serif"/>
              </a:rPr>
              <a:t>software </a:t>
            </a:r>
            <a:r>
              <a:rPr sz="800" spc="5" dirty="0">
                <a:solidFill>
                  <a:srgbClr val="616468"/>
                </a:solidFill>
                <a:latin typeface="Microsoft Sans Serif"/>
                <a:cs typeface="Microsoft Sans Serif"/>
              </a:rPr>
              <a:t>y </a:t>
            </a:r>
            <a:r>
              <a:rPr sz="800" dirty="0">
                <a:solidFill>
                  <a:srgbClr val="616468"/>
                </a:solidFill>
                <a:latin typeface="Microsoft Sans Serif"/>
                <a:cs typeface="Microsoft Sans Serif"/>
              </a:rPr>
              <a:t>las </a:t>
            </a:r>
            <a:r>
              <a:rPr sz="800" spc="20" dirty="0">
                <a:solidFill>
                  <a:srgbClr val="616468"/>
                </a:solidFill>
                <a:latin typeface="Microsoft Sans Serif"/>
                <a:cs typeface="Microsoft Sans Serif"/>
              </a:rPr>
              <a:t>guías más recientes </a:t>
            </a:r>
            <a:r>
              <a:rPr sz="800" spc="25" dirty="0">
                <a:solidFill>
                  <a:srgbClr val="616468"/>
                </a:solidFill>
                <a:latin typeface="Microsoft Sans Serif"/>
                <a:cs typeface="Microsoft Sans Serif"/>
              </a:rPr>
              <a:t>para </a:t>
            </a:r>
            <a:r>
              <a:rPr sz="800" spc="35" dirty="0">
                <a:solidFill>
                  <a:srgbClr val="616468"/>
                </a:solidFill>
                <a:latin typeface="Microsoft Sans Serif"/>
                <a:cs typeface="Microsoft Sans Serif"/>
              </a:rPr>
              <a:t>optimizar </a:t>
            </a:r>
            <a:r>
              <a:rPr sz="800" spc="15" dirty="0">
                <a:solidFill>
                  <a:srgbClr val="616468"/>
                </a:solidFill>
                <a:latin typeface="Microsoft Sans Serif"/>
                <a:cs typeface="Microsoft Sans Serif"/>
              </a:rPr>
              <a:t>el </a:t>
            </a:r>
            <a:r>
              <a:rPr sz="800" spc="20" dirty="0">
                <a:solidFill>
                  <a:srgbClr val="616468"/>
                </a:solidFill>
                <a:latin typeface="Microsoft Sans Serif"/>
                <a:cs typeface="Microsoft Sans Serif"/>
              </a:rPr>
              <a:t>diseño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su </a:t>
            </a:r>
            <a:r>
              <a:rPr sz="800" spc="20" dirty="0">
                <a:solidFill>
                  <a:srgbClr val="616468"/>
                </a:solidFill>
                <a:latin typeface="Microsoft Sans Serif"/>
                <a:cs typeface="Microsoft Sans Serif"/>
              </a:rPr>
              <a:t>instalación </a:t>
            </a:r>
            <a:r>
              <a:rPr sz="800" spc="5" dirty="0">
                <a:solidFill>
                  <a:srgbClr val="616468"/>
                </a:solidFill>
                <a:latin typeface="Microsoft Sans Serif"/>
                <a:cs typeface="Microsoft Sans Serif"/>
              </a:rPr>
              <a:t>y </a:t>
            </a:r>
            <a:r>
              <a:rPr sz="800" spc="15" dirty="0">
                <a:solidFill>
                  <a:srgbClr val="616468"/>
                </a:solidFill>
                <a:latin typeface="Microsoft Sans Serif"/>
                <a:cs typeface="Microsoft Sans Serif"/>
              </a:rPr>
              <a:t>calcular </a:t>
            </a:r>
            <a:r>
              <a:rPr sz="800" spc="5" dirty="0">
                <a:solidFill>
                  <a:srgbClr val="616468"/>
                </a:solidFill>
                <a:latin typeface="Microsoft Sans Serif"/>
                <a:cs typeface="Microsoft Sans Serif"/>
              </a:rPr>
              <a:t>y </a:t>
            </a:r>
            <a:r>
              <a:rPr sz="800" spc="30" dirty="0">
                <a:solidFill>
                  <a:srgbClr val="616468"/>
                </a:solidFill>
                <a:latin typeface="Microsoft Sans Serif"/>
                <a:cs typeface="Microsoft Sans Serif"/>
              </a:rPr>
              <a:t>dimensionar </a:t>
            </a:r>
            <a:r>
              <a:rPr sz="800" spc="5" dirty="0" err="1">
                <a:solidFill>
                  <a:srgbClr val="616468"/>
                </a:solidFill>
                <a:latin typeface="Microsoft Sans Serif"/>
                <a:cs typeface="Microsoft Sans Serif"/>
              </a:rPr>
              <a:t>sus</a:t>
            </a:r>
            <a:r>
              <a:rPr sz="800" spc="5" dirty="0">
                <a:solidFill>
                  <a:srgbClr val="616468"/>
                </a:solidFill>
                <a:latin typeface="Microsoft Sans Serif"/>
                <a:cs typeface="Microsoft Sans Serif"/>
              </a:rPr>
              <a:t> </a:t>
            </a:r>
            <a:r>
              <a:rPr sz="800" spc="30" dirty="0" err="1">
                <a:solidFill>
                  <a:srgbClr val="616468"/>
                </a:solidFill>
                <a:latin typeface="Microsoft Sans Serif"/>
                <a:cs typeface="Microsoft Sans Serif"/>
              </a:rPr>
              <a:t>componentes</a:t>
            </a:r>
            <a:r>
              <a:rPr lang="es-ES" sz="800" spc="30" dirty="0">
                <a:solidFill>
                  <a:srgbClr val="616468"/>
                </a:solidFill>
                <a:latin typeface="Microsoft Sans Serif"/>
                <a:cs typeface="Microsoft Sans Serif"/>
              </a:rPr>
              <a:t> </a:t>
            </a:r>
            <a:r>
              <a:rPr sz="800" spc="15" dirty="0" err="1">
                <a:solidFill>
                  <a:srgbClr val="616468"/>
                </a:solidFill>
                <a:latin typeface="Microsoft Sans Serif"/>
                <a:cs typeface="Microsoft Sans Serif"/>
              </a:rPr>
              <a:t>eléctricos</a:t>
            </a:r>
            <a:r>
              <a:rPr sz="800" spc="15" dirty="0">
                <a:solidFill>
                  <a:srgbClr val="616468"/>
                </a:solidFill>
                <a:latin typeface="Microsoft Sans Serif"/>
                <a:cs typeface="Microsoft Sans Serif"/>
              </a:rPr>
              <a:t>. </a:t>
            </a:r>
            <a:r>
              <a:rPr sz="800" spc="-15" dirty="0">
                <a:solidFill>
                  <a:srgbClr val="616468"/>
                </a:solidFill>
                <a:latin typeface="Microsoft Sans Serif"/>
                <a:cs typeface="Microsoft Sans Serif"/>
              </a:rPr>
              <a:t>Estas </a:t>
            </a:r>
            <a:r>
              <a:rPr sz="800" spc="15" dirty="0">
                <a:solidFill>
                  <a:srgbClr val="616468"/>
                </a:solidFill>
                <a:latin typeface="Microsoft Sans Serif"/>
                <a:cs typeface="Microsoft Sans Serif"/>
              </a:rPr>
              <a:t>prácticas </a:t>
            </a:r>
            <a:r>
              <a:rPr sz="800" spc="30" dirty="0">
                <a:solidFill>
                  <a:srgbClr val="616468"/>
                </a:solidFill>
                <a:latin typeface="Microsoft Sans Serif"/>
                <a:cs typeface="Microsoft Sans Serif"/>
              </a:rPr>
              <a:t>herramientas </a:t>
            </a:r>
            <a:r>
              <a:rPr sz="800" spc="15" dirty="0">
                <a:solidFill>
                  <a:srgbClr val="616468"/>
                </a:solidFill>
                <a:latin typeface="Microsoft Sans Serif"/>
                <a:cs typeface="Microsoft Sans Serif"/>
              </a:rPr>
              <a:t>le </a:t>
            </a:r>
            <a:r>
              <a:rPr sz="800" spc="25" dirty="0">
                <a:solidFill>
                  <a:srgbClr val="616468"/>
                </a:solidFill>
                <a:latin typeface="Microsoft Sans Serif"/>
                <a:cs typeface="Microsoft Sans Serif"/>
              </a:rPr>
              <a:t>ayudan </a:t>
            </a:r>
            <a:r>
              <a:rPr sz="800" dirty="0">
                <a:solidFill>
                  <a:srgbClr val="616468"/>
                </a:solidFill>
                <a:latin typeface="Microsoft Sans Serif"/>
                <a:cs typeface="Microsoft Sans Serif"/>
              </a:rPr>
              <a:t>a </a:t>
            </a:r>
            <a:r>
              <a:rPr sz="800" spc="15" dirty="0">
                <a:solidFill>
                  <a:srgbClr val="616468"/>
                </a:solidFill>
                <a:latin typeface="Microsoft Sans Serif"/>
                <a:cs typeface="Microsoft Sans Serif"/>
              </a:rPr>
              <a:t>seleccionar </a:t>
            </a:r>
            <a:r>
              <a:rPr sz="800" spc="20" dirty="0">
                <a:solidFill>
                  <a:srgbClr val="616468"/>
                </a:solidFill>
                <a:latin typeface="Microsoft Sans Serif"/>
                <a:cs typeface="Microsoft Sans Serif"/>
              </a:rPr>
              <a:t>combinaciones </a:t>
            </a:r>
            <a:r>
              <a:rPr sz="800" spc="25">
                <a:solidFill>
                  <a:srgbClr val="616468"/>
                </a:solidFill>
                <a:latin typeface="Microsoft Sans Serif"/>
                <a:cs typeface="Microsoft Sans Serif"/>
              </a:rPr>
              <a:t>de </a:t>
            </a:r>
            <a:r>
              <a:rPr lang="es-AR" sz="800" spc="25" dirty="0" smtClean="0">
                <a:solidFill>
                  <a:srgbClr val="616468"/>
                </a:solidFill>
                <a:latin typeface="Microsoft Sans Serif"/>
                <a:cs typeface="Microsoft Sans Serif"/>
              </a:rPr>
              <a:t>interruptor</a:t>
            </a:r>
            <a:r>
              <a:rPr sz="800" spc="25" smtClean="0">
                <a:solidFill>
                  <a:srgbClr val="616468"/>
                </a:solidFill>
                <a:latin typeface="Microsoft Sans Serif"/>
                <a:cs typeface="Microsoft Sans Serif"/>
              </a:rPr>
              <a:t>es </a:t>
            </a:r>
            <a:r>
              <a:rPr sz="800" spc="30" dirty="0">
                <a:solidFill>
                  <a:srgbClr val="616468"/>
                </a:solidFill>
                <a:latin typeface="Microsoft Sans Serif"/>
                <a:cs typeface="Microsoft Sans Serif"/>
              </a:rPr>
              <a:t>que </a:t>
            </a:r>
            <a:r>
              <a:rPr sz="800" spc="35" dirty="0">
                <a:solidFill>
                  <a:srgbClr val="616468"/>
                </a:solidFill>
                <a:latin typeface="Microsoft Sans Serif"/>
                <a:cs typeface="Microsoft Sans Serif"/>
              </a:rPr>
              <a:t>proporcionen </a:t>
            </a:r>
            <a:r>
              <a:rPr sz="800" spc="30" dirty="0" err="1">
                <a:solidFill>
                  <a:srgbClr val="616468"/>
                </a:solidFill>
                <a:latin typeface="Microsoft Sans Serif"/>
                <a:cs typeface="Microsoft Sans Serif"/>
              </a:rPr>
              <a:t>una</a:t>
            </a:r>
            <a:r>
              <a:rPr sz="800" spc="30" dirty="0">
                <a:solidFill>
                  <a:srgbClr val="616468"/>
                </a:solidFill>
                <a:latin typeface="Microsoft Sans Serif"/>
                <a:cs typeface="Microsoft Sans Serif"/>
              </a:rPr>
              <a:t> </a:t>
            </a:r>
            <a:r>
              <a:rPr sz="800" spc="25" dirty="0" err="1">
                <a:solidFill>
                  <a:srgbClr val="616468"/>
                </a:solidFill>
                <a:latin typeface="Microsoft Sans Serif"/>
                <a:cs typeface="Microsoft Sans Serif"/>
              </a:rPr>
              <a:t>coordinación</a:t>
            </a:r>
            <a:r>
              <a:rPr lang="es-ES" sz="800" spc="25" dirty="0">
                <a:solidFill>
                  <a:srgbClr val="616468"/>
                </a:solidFill>
                <a:latin typeface="Microsoft Sans Serif"/>
                <a:cs typeface="Microsoft Sans Serif"/>
              </a:rPr>
              <a:t> </a:t>
            </a:r>
            <a:r>
              <a:rPr sz="800" spc="10" dirty="0" err="1">
                <a:solidFill>
                  <a:srgbClr val="616468"/>
                </a:solidFill>
                <a:latin typeface="Microsoft Sans Serif"/>
                <a:cs typeface="Microsoft Sans Serif"/>
              </a:rPr>
              <a:t>selectiva</a:t>
            </a:r>
            <a:r>
              <a:rPr sz="800" spc="5" dirty="0">
                <a:solidFill>
                  <a:srgbClr val="616468"/>
                </a:solidFill>
                <a:latin typeface="Microsoft Sans Serif"/>
                <a:cs typeface="Microsoft Sans Serif"/>
              </a:rPr>
              <a:t> </a:t>
            </a:r>
            <a:r>
              <a:rPr sz="800" spc="40" dirty="0">
                <a:solidFill>
                  <a:srgbClr val="616468"/>
                </a:solidFill>
                <a:latin typeface="Microsoft Sans Serif"/>
                <a:cs typeface="Microsoft Sans Serif"/>
              </a:rPr>
              <a:t>total</a:t>
            </a:r>
            <a:r>
              <a:rPr sz="800" spc="5" dirty="0">
                <a:solidFill>
                  <a:srgbClr val="616468"/>
                </a:solidFill>
                <a:latin typeface="Microsoft Sans Serif"/>
                <a:cs typeface="Microsoft Sans Serif"/>
              </a:rPr>
              <a:t> </a:t>
            </a:r>
            <a:r>
              <a:rPr sz="800" spc="30" dirty="0">
                <a:solidFill>
                  <a:srgbClr val="616468"/>
                </a:solidFill>
                <a:latin typeface="Microsoft Sans Serif"/>
                <a:cs typeface="Microsoft Sans Serif"/>
              </a:rPr>
              <a:t>(también</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conocida</a:t>
            </a:r>
            <a:r>
              <a:rPr sz="800" spc="5" dirty="0">
                <a:solidFill>
                  <a:srgbClr val="616468"/>
                </a:solidFill>
                <a:latin typeface="Microsoft Sans Serif"/>
                <a:cs typeface="Microsoft Sans Serif"/>
              </a:rPr>
              <a:t> </a:t>
            </a:r>
            <a:r>
              <a:rPr sz="800" spc="35" dirty="0">
                <a:solidFill>
                  <a:srgbClr val="616468"/>
                </a:solidFill>
                <a:latin typeface="Microsoft Sans Serif"/>
                <a:cs typeface="Microsoft Sans Serif"/>
              </a:rPr>
              <a:t>como</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selectividad</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de</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hasta</a:t>
            </a:r>
            <a:r>
              <a:rPr sz="800" spc="5" dirty="0">
                <a:solidFill>
                  <a:srgbClr val="616468"/>
                </a:solidFill>
                <a:latin typeface="Microsoft Sans Serif"/>
                <a:cs typeface="Microsoft Sans Serif"/>
              </a:rPr>
              <a:t> 0</a:t>
            </a:r>
            <a:r>
              <a:rPr lang="es-AR" sz="800" spc="5" dirty="0">
                <a:solidFill>
                  <a:srgbClr val="616468"/>
                </a:solidFill>
                <a:latin typeface="Microsoft Sans Serif"/>
                <a:cs typeface="Microsoft Sans Serif"/>
              </a:rPr>
              <a:t>, </a:t>
            </a:r>
            <a:r>
              <a:rPr sz="800" spc="5" dirty="0">
                <a:solidFill>
                  <a:srgbClr val="616468"/>
                </a:solidFill>
                <a:latin typeface="Microsoft Sans Serif"/>
                <a:cs typeface="Microsoft Sans Serif"/>
              </a:rPr>
              <a:t>01 </a:t>
            </a:r>
            <a:r>
              <a:rPr sz="800" spc="15" dirty="0">
                <a:solidFill>
                  <a:srgbClr val="616468"/>
                </a:solidFill>
                <a:latin typeface="Microsoft Sans Serif"/>
                <a:cs typeface="Microsoft Sans Serif"/>
              </a:rPr>
              <a:t>segundos)</a:t>
            </a:r>
            <a:r>
              <a:rPr sz="800" spc="5" dirty="0">
                <a:solidFill>
                  <a:srgbClr val="616468"/>
                </a:solidFill>
                <a:latin typeface="Microsoft Sans Serif"/>
                <a:cs typeface="Microsoft Sans Serif"/>
              </a:rPr>
              <a:t> </a:t>
            </a:r>
            <a:r>
              <a:rPr sz="800" spc="35" dirty="0">
                <a:solidFill>
                  <a:srgbClr val="616468"/>
                </a:solidFill>
                <a:latin typeface="Microsoft Sans Serif"/>
                <a:cs typeface="Microsoft Sans Serif"/>
              </a:rPr>
              <a:t>o</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selectividad</a:t>
            </a:r>
            <a:r>
              <a:rPr sz="800" spc="5" dirty="0">
                <a:solidFill>
                  <a:srgbClr val="616468"/>
                </a:solidFill>
                <a:latin typeface="Microsoft Sans Serif"/>
                <a:cs typeface="Microsoft Sans Serif"/>
              </a:rPr>
              <a:t> </a:t>
            </a:r>
            <a:r>
              <a:rPr sz="800" spc="30" dirty="0">
                <a:solidFill>
                  <a:srgbClr val="616468"/>
                </a:solidFill>
                <a:latin typeface="Microsoft Sans Serif"/>
                <a:cs typeface="Microsoft Sans Serif"/>
              </a:rPr>
              <a:t>optimizada</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con</a:t>
            </a:r>
            <a:r>
              <a:rPr sz="800" spc="5" dirty="0">
                <a:solidFill>
                  <a:srgbClr val="616468"/>
                </a:solidFill>
                <a:latin typeface="Microsoft Sans Serif"/>
                <a:cs typeface="Microsoft Sans Serif"/>
              </a:rPr>
              <a:t> </a:t>
            </a:r>
            <a:r>
              <a:rPr sz="800" dirty="0">
                <a:solidFill>
                  <a:srgbClr val="616468"/>
                </a:solidFill>
                <a:latin typeface="Microsoft Sans Serif"/>
                <a:cs typeface="Microsoft Sans Serif"/>
              </a:rPr>
              <a:t>cascada.</a:t>
            </a:r>
            <a:r>
              <a:rPr sz="800" spc="5" dirty="0">
                <a:solidFill>
                  <a:srgbClr val="616468"/>
                </a:solidFill>
                <a:latin typeface="Microsoft Sans Serif"/>
                <a:cs typeface="Microsoft Sans Serif"/>
              </a:rPr>
              <a:t> </a:t>
            </a:r>
            <a:r>
              <a:rPr sz="800" spc="15" dirty="0">
                <a:solidFill>
                  <a:srgbClr val="616468"/>
                </a:solidFill>
                <a:latin typeface="Microsoft Sans Serif"/>
                <a:cs typeface="Microsoft Sans Serif"/>
              </a:rPr>
              <a:t>Ayude</a:t>
            </a:r>
            <a:r>
              <a:rPr sz="800" spc="5" dirty="0">
                <a:solidFill>
                  <a:srgbClr val="616468"/>
                </a:solidFill>
                <a:latin typeface="Microsoft Sans Serif"/>
                <a:cs typeface="Microsoft Sans Serif"/>
              </a:rPr>
              <a:t> </a:t>
            </a:r>
            <a:r>
              <a:rPr sz="800" dirty="0">
                <a:solidFill>
                  <a:srgbClr val="616468"/>
                </a:solidFill>
                <a:latin typeface="Microsoft Sans Serif"/>
                <a:cs typeface="Microsoft Sans Serif"/>
              </a:rPr>
              <a:t>a</a:t>
            </a:r>
            <a:r>
              <a:rPr sz="800" spc="5" dirty="0">
                <a:solidFill>
                  <a:srgbClr val="616468"/>
                </a:solidFill>
                <a:latin typeface="Microsoft Sans Serif"/>
                <a:cs typeface="Microsoft Sans Serif"/>
              </a:rPr>
              <a:t> </a:t>
            </a:r>
            <a:r>
              <a:rPr sz="800" spc="35" dirty="0" err="1">
                <a:solidFill>
                  <a:srgbClr val="616468"/>
                </a:solidFill>
                <a:latin typeface="Microsoft Sans Serif"/>
                <a:cs typeface="Microsoft Sans Serif"/>
              </a:rPr>
              <a:t>disminuir</a:t>
            </a:r>
            <a:r>
              <a:rPr lang="es-ES" sz="800" spc="35" dirty="0">
                <a:solidFill>
                  <a:srgbClr val="616468"/>
                </a:solidFill>
                <a:latin typeface="Microsoft Sans Serif"/>
                <a:cs typeface="Microsoft Sans Serif"/>
              </a:rPr>
              <a:t> </a:t>
            </a:r>
            <a:r>
              <a:rPr sz="800" spc="15" dirty="0">
                <a:solidFill>
                  <a:srgbClr val="616468"/>
                </a:solidFill>
                <a:latin typeface="Microsoft Sans Serif"/>
                <a:cs typeface="Microsoft Sans Serif"/>
              </a:rPr>
              <a:t>el </a:t>
            </a:r>
            <a:r>
              <a:rPr sz="800" spc="25" dirty="0">
                <a:solidFill>
                  <a:srgbClr val="616468"/>
                </a:solidFill>
                <a:latin typeface="Microsoft Sans Serif"/>
                <a:cs typeface="Microsoft Sans Serif"/>
              </a:rPr>
              <a:t>riesgo </a:t>
            </a:r>
            <a:r>
              <a:rPr sz="800" spc="5" dirty="0">
                <a:solidFill>
                  <a:srgbClr val="616468"/>
                </a:solidFill>
                <a:latin typeface="Microsoft Sans Serif"/>
                <a:cs typeface="Microsoft Sans Serif"/>
              </a:rPr>
              <a:t>y </a:t>
            </a:r>
            <a:r>
              <a:rPr sz="800" spc="10" dirty="0">
                <a:solidFill>
                  <a:srgbClr val="616468"/>
                </a:solidFill>
                <a:latin typeface="Microsoft Sans Serif"/>
                <a:cs typeface="Microsoft Sans Serif"/>
              </a:rPr>
              <a:t>la </a:t>
            </a:r>
            <a:r>
              <a:rPr sz="800" spc="35" dirty="0">
                <a:solidFill>
                  <a:srgbClr val="616468"/>
                </a:solidFill>
                <a:latin typeface="Microsoft Sans Serif"/>
                <a:cs typeface="Microsoft Sans Serif"/>
              </a:rPr>
              <a:t>incertidumbre </a:t>
            </a:r>
            <a:r>
              <a:rPr sz="800" spc="20" dirty="0">
                <a:solidFill>
                  <a:srgbClr val="616468"/>
                </a:solidFill>
                <a:latin typeface="Microsoft Sans Serif"/>
                <a:cs typeface="Microsoft Sans Serif"/>
              </a:rPr>
              <a:t>con hasta </a:t>
            </a:r>
            <a:r>
              <a:rPr sz="800" spc="10" dirty="0">
                <a:solidFill>
                  <a:srgbClr val="616468"/>
                </a:solidFill>
                <a:latin typeface="Microsoft Sans Serif"/>
                <a:cs typeface="Microsoft Sans Serif"/>
              </a:rPr>
              <a:t>5 niveles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selectividad </a:t>
            </a:r>
            <a:r>
              <a:rPr sz="800" spc="20" dirty="0">
                <a:solidFill>
                  <a:srgbClr val="616468"/>
                </a:solidFill>
                <a:latin typeface="Microsoft Sans Serif"/>
                <a:cs typeface="Microsoft Sans Serif"/>
              </a:rPr>
              <a:t>disponibles </a:t>
            </a:r>
            <a:r>
              <a:rPr sz="800" spc="25" dirty="0">
                <a:solidFill>
                  <a:srgbClr val="616468"/>
                </a:solidFill>
                <a:latin typeface="Microsoft Sans Serif"/>
                <a:cs typeface="Microsoft Sans Serif"/>
              </a:rPr>
              <a:t>en </a:t>
            </a:r>
            <a:r>
              <a:rPr sz="800" spc="35" dirty="0">
                <a:solidFill>
                  <a:srgbClr val="616468"/>
                </a:solidFill>
                <a:latin typeface="Microsoft Sans Serif"/>
                <a:cs typeface="Microsoft Sans Serif"/>
              </a:rPr>
              <a:t>productos </a:t>
            </a:r>
            <a:r>
              <a:rPr sz="800" spc="25" dirty="0">
                <a:solidFill>
                  <a:srgbClr val="616468"/>
                </a:solidFill>
                <a:latin typeface="Microsoft Sans Serif"/>
                <a:cs typeface="Microsoft Sans Serif"/>
              </a:rPr>
              <a:t>de vanguardia </a:t>
            </a:r>
            <a:r>
              <a:rPr sz="800" spc="35" dirty="0">
                <a:solidFill>
                  <a:srgbClr val="616468"/>
                </a:solidFill>
                <a:latin typeface="Microsoft Sans Serif"/>
                <a:cs typeface="Microsoft Sans Serif"/>
              </a:rPr>
              <a:t>como </a:t>
            </a:r>
            <a:r>
              <a:rPr sz="800" spc="15" dirty="0" err="1">
                <a:solidFill>
                  <a:srgbClr val="616468"/>
                </a:solidFill>
                <a:latin typeface="Microsoft Sans Serif"/>
                <a:cs typeface="Microsoft Sans Serif"/>
              </a:rPr>
              <a:t>MasterPact</a:t>
            </a:r>
            <a:r>
              <a:rPr sz="800" spc="15" dirty="0">
                <a:solidFill>
                  <a:srgbClr val="616468"/>
                </a:solidFill>
                <a:latin typeface="Microsoft Sans Serif"/>
                <a:cs typeface="Microsoft Sans Serif"/>
              </a:rPr>
              <a:t> </a:t>
            </a:r>
            <a:r>
              <a:rPr sz="800" spc="-10" dirty="0">
                <a:solidFill>
                  <a:srgbClr val="616468"/>
                </a:solidFill>
                <a:latin typeface="Microsoft Sans Serif"/>
                <a:cs typeface="Microsoft Sans Serif"/>
              </a:rPr>
              <a:t>MTZ</a:t>
            </a:r>
            <a:r>
              <a:rPr lang="es-AR" sz="800" spc="-10" dirty="0">
                <a:solidFill>
                  <a:srgbClr val="616468"/>
                </a:solidFill>
                <a:latin typeface="Microsoft Sans Serif"/>
                <a:cs typeface="Microsoft Sans Serif"/>
              </a:rPr>
              <a:t>, </a:t>
            </a:r>
            <a:r>
              <a:rPr sz="800" spc="-10" dirty="0" err="1">
                <a:solidFill>
                  <a:srgbClr val="616468"/>
                </a:solidFill>
                <a:latin typeface="Microsoft Sans Serif"/>
                <a:cs typeface="Microsoft Sans Serif"/>
              </a:rPr>
              <a:t>ComPacT</a:t>
            </a:r>
            <a:r>
              <a:rPr sz="800" spc="-10" dirty="0">
                <a:solidFill>
                  <a:srgbClr val="616468"/>
                </a:solidFill>
                <a:latin typeface="Microsoft Sans Serif"/>
                <a:cs typeface="Microsoft Sans Serif"/>
              </a:rPr>
              <a:t> </a:t>
            </a:r>
            <a:r>
              <a:rPr sz="800" spc="-35" dirty="0">
                <a:solidFill>
                  <a:srgbClr val="616468"/>
                </a:solidFill>
                <a:latin typeface="Microsoft Sans Serif"/>
                <a:cs typeface="Microsoft Sans Serif"/>
              </a:rPr>
              <a:t>NSX</a:t>
            </a:r>
            <a:r>
              <a:rPr lang="es-AR" sz="800" spc="-35" dirty="0">
                <a:solidFill>
                  <a:srgbClr val="616468"/>
                </a:solidFill>
                <a:latin typeface="Microsoft Sans Serif"/>
                <a:cs typeface="Microsoft Sans Serif"/>
              </a:rPr>
              <a:t>, </a:t>
            </a:r>
            <a:r>
              <a:rPr sz="800" spc="10" dirty="0">
                <a:solidFill>
                  <a:srgbClr val="616468"/>
                </a:solidFill>
                <a:latin typeface="Microsoft Sans Serif"/>
                <a:cs typeface="Microsoft Sans Serif"/>
              </a:rPr>
              <a:t>etc.</a:t>
            </a:r>
            <a:endParaRPr sz="800" dirty="0">
              <a:latin typeface="Microsoft Sans Serif"/>
              <a:cs typeface="Microsoft Sans Serif"/>
            </a:endParaRPr>
          </a:p>
        </p:txBody>
      </p:sp>
      <p:sp>
        <p:nvSpPr>
          <p:cNvPr id="8" name="object 8"/>
          <p:cNvSpPr txBox="1"/>
          <p:nvPr/>
        </p:nvSpPr>
        <p:spPr>
          <a:xfrm>
            <a:off x="5614300" y="3071410"/>
            <a:ext cx="2082800" cy="3758565"/>
          </a:xfrm>
          <a:prstGeom prst="rect">
            <a:avLst/>
          </a:prstGeom>
        </p:spPr>
        <p:txBody>
          <a:bodyPr vert="horz" wrap="square" lIns="0" tIns="12700" rIns="0" bIns="0" rtlCol="0">
            <a:spAutoFit/>
          </a:bodyPr>
          <a:lstStyle/>
          <a:p>
            <a:pPr marL="12700">
              <a:spcBef>
                <a:spcPts val="100"/>
              </a:spcBef>
            </a:pPr>
            <a:r>
              <a:rPr sz="650" spc="25" dirty="0">
                <a:solidFill>
                  <a:srgbClr val="3DCC58"/>
                </a:solidFill>
                <a:latin typeface="Microsoft Sans Serif"/>
                <a:cs typeface="Microsoft Sans Serif"/>
              </a:rPr>
              <a:t>Herramienta</a:t>
            </a:r>
            <a:r>
              <a:rPr sz="650" spc="-15" dirty="0">
                <a:solidFill>
                  <a:srgbClr val="3DCC58"/>
                </a:solidFill>
                <a:latin typeface="Microsoft Sans Serif"/>
                <a:cs typeface="Microsoft Sans Serif"/>
              </a:rPr>
              <a:t> </a:t>
            </a:r>
            <a:r>
              <a:rPr sz="650" spc="20" dirty="0">
                <a:solidFill>
                  <a:srgbClr val="3DCC58"/>
                </a:solidFill>
                <a:latin typeface="Microsoft Sans Serif"/>
                <a:cs typeface="Microsoft Sans Serif"/>
              </a:rPr>
              <a:t>de</a:t>
            </a:r>
            <a:r>
              <a:rPr sz="650" spc="-10" dirty="0">
                <a:solidFill>
                  <a:srgbClr val="3DCC58"/>
                </a:solidFill>
                <a:latin typeface="Microsoft Sans Serif"/>
                <a:cs typeface="Microsoft Sans Serif"/>
              </a:rPr>
              <a:t> </a:t>
            </a:r>
            <a:r>
              <a:rPr sz="650" spc="10" dirty="0">
                <a:solidFill>
                  <a:srgbClr val="3DCC58"/>
                </a:solidFill>
                <a:latin typeface="Microsoft Sans Serif"/>
                <a:cs typeface="Microsoft Sans Serif"/>
              </a:rPr>
              <a:t>cálculo</a:t>
            </a:r>
            <a:r>
              <a:rPr sz="650" spc="-10" dirty="0">
                <a:solidFill>
                  <a:srgbClr val="3DCC58"/>
                </a:solidFill>
                <a:latin typeface="Microsoft Sans Serif"/>
                <a:cs typeface="Microsoft Sans Serif"/>
              </a:rPr>
              <a:t> </a:t>
            </a:r>
            <a:r>
              <a:rPr sz="650" spc="20" dirty="0">
                <a:solidFill>
                  <a:srgbClr val="3DCC58"/>
                </a:solidFill>
                <a:latin typeface="Microsoft Sans Serif"/>
                <a:cs typeface="Microsoft Sans Serif"/>
              </a:rPr>
              <a:t>de</a:t>
            </a:r>
            <a:r>
              <a:rPr sz="650" spc="-10" dirty="0">
                <a:solidFill>
                  <a:srgbClr val="3DCC58"/>
                </a:solidFill>
                <a:latin typeface="Microsoft Sans Serif"/>
                <a:cs typeface="Microsoft Sans Serif"/>
              </a:rPr>
              <a:t> </a:t>
            </a:r>
            <a:r>
              <a:rPr sz="650" spc="20" dirty="0">
                <a:solidFill>
                  <a:srgbClr val="3DCC58"/>
                </a:solidFill>
                <a:latin typeface="Microsoft Sans Serif"/>
                <a:cs typeface="Microsoft Sans Serif"/>
              </a:rPr>
              <a:t>diseño</a:t>
            </a:r>
            <a:r>
              <a:rPr sz="650" spc="-10" dirty="0">
                <a:solidFill>
                  <a:srgbClr val="3DCC58"/>
                </a:solidFill>
                <a:latin typeface="Microsoft Sans Serif"/>
                <a:cs typeface="Microsoft Sans Serif"/>
              </a:rPr>
              <a:t> </a:t>
            </a:r>
            <a:r>
              <a:rPr sz="650" spc="20" dirty="0">
                <a:solidFill>
                  <a:srgbClr val="3DCC58"/>
                </a:solidFill>
                <a:latin typeface="Microsoft Sans Serif"/>
                <a:cs typeface="Microsoft Sans Serif"/>
              </a:rPr>
              <a:t>de</a:t>
            </a:r>
            <a:endParaRPr sz="650" dirty="0">
              <a:latin typeface="Microsoft Sans Serif"/>
              <a:cs typeface="Microsoft Sans Serif"/>
            </a:endParaRPr>
          </a:p>
          <a:p>
            <a:pPr marL="12700">
              <a:spcBef>
                <a:spcPts val="520"/>
              </a:spcBef>
            </a:pPr>
            <a:r>
              <a:rPr sz="650" spc="20" dirty="0">
                <a:solidFill>
                  <a:srgbClr val="3DCC58"/>
                </a:solidFill>
                <a:latin typeface="Microsoft Sans Serif"/>
                <a:cs typeface="Microsoft Sans Serif"/>
              </a:rPr>
              <a:t>energía</a:t>
            </a:r>
            <a:r>
              <a:rPr sz="650" spc="-30" dirty="0">
                <a:solidFill>
                  <a:srgbClr val="3DCC58"/>
                </a:solidFill>
                <a:latin typeface="Microsoft Sans Serif"/>
                <a:cs typeface="Microsoft Sans Serif"/>
              </a:rPr>
              <a:t> </a:t>
            </a:r>
            <a:r>
              <a:rPr sz="650" spc="10" dirty="0">
                <a:solidFill>
                  <a:srgbClr val="3DCC58"/>
                </a:solidFill>
                <a:latin typeface="Microsoft Sans Serif"/>
                <a:cs typeface="Microsoft Sans Serif"/>
              </a:rPr>
              <a:t>EcoStruxure</a:t>
            </a:r>
            <a:endParaRPr sz="650" dirty="0">
              <a:latin typeface="Microsoft Sans Serif"/>
              <a:cs typeface="Microsoft Sans Serif"/>
            </a:endParaRPr>
          </a:p>
          <a:p>
            <a:pPr marL="12700" marR="60960">
              <a:lnSpc>
                <a:spcPts val="1300"/>
              </a:lnSpc>
              <a:spcBef>
                <a:spcPts val="130"/>
              </a:spcBef>
            </a:pPr>
            <a:r>
              <a:rPr sz="600" spc="20" dirty="0">
                <a:solidFill>
                  <a:srgbClr val="221915"/>
                </a:solidFill>
                <a:latin typeface="Microsoft Sans Serif"/>
                <a:cs typeface="Microsoft Sans Serif"/>
              </a:rPr>
              <a:t>Un</a:t>
            </a:r>
            <a:r>
              <a:rPr sz="600" spc="-10" dirty="0">
                <a:solidFill>
                  <a:srgbClr val="221915"/>
                </a:solidFill>
                <a:latin typeface="Microsoft Sans Serif"/>
                <a:cs typeface="Microsoft Sans Serif"/>
              </a:rPr>
              <a:t> </a:t>
            </a:r>
            <a:r>
              <a:rPr sz="600" spc="15" dirty="0">
                <a:solidFill>
                  <a:srgbClr val="221915"/>
                </a:solidFill>
                <a:latin typeface="Microsoft Sans Serif"/>
                <a:cs typeface="Microsoft Sans Serif"/>
              </a:rPr>
              <a:t>asistente</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cálculo</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eléctrico</a:t>
            </a:r>
            <a:r>
              <a:rPr sz="600" spc="-10" dirty="0">
                <a:solidFill>
                  <a:srgbClr val="221915"/>
                </a:solidFill>
                <a:latin typeface="Microsoft Sans Serif"/>
                <a:cs typeface="Microsoft Sans Serif"/>
              </a:rPr>
              <a:t> </a:t>
            </a:r>
            <a:r>
              <a:rPr sz="600" spc="25" dirty="0">
                <a:solidFill>
                  <a:srgbClr val="221915"/>
                </a:solidFill>
                <a:latin typeface="Microsoft Sans Serif"/>
                <a:cs typeface="Microsoft Sans Serif"/>
              </a:rPr>
              <a:t>que</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ofrece</a:t>
            </a:r>
            <a:r>
              <a:rPr sz="600" spc="-5" dirty="0">
                <a:solidFill>
                  <a:srgbClr val="221915"/>
                </a:solidFill>
                <a:latin typeface="Microsoft Sans Serif"/>
                <a:cs typeface="Microsoft Sans Serif"/>
              </a:rPr>
              <a:t> </a:t>
            </a:r>
            <a:r>
              <a:rPr sz="600" spc="35" dirty="0">
                <a:solidFill>
                  <a:srgbClr val="221915"/>
                </a:solidFill>
                <a:latin typeface="Microsoft Sans Serif"/>
                <a:cs typeface="Microsoft Sans Serif"/>
              </a:rPr>
              <a:t>un</a:t>
            </a:r>
            <a:r>
              <a:rPr sz="600" spc="-5"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conjunto</a:t>
            </a:r>
            <a:r>
              <a:rPr lang="es-ES" sz="600" spc="25" dirty="0">
                <a:solidFill>
                  <a:srgbClr val="221915"/>
                </a:solidFill>
                <a:latin typeface="Microsoft Sans Serif"/>
                <a:cs typeface="Microsoft Sans Serif"/>
              </a:rPr>
              <a:t> </a:t>
            </a:r>
            <a:r>
              <a:rPr sz="600" spc="20" dirty="0">
                <a:solidFill>
                  <a:srgbClr val="221915"/>
                </a:solidFill>
                <a:latin typeface="Microsoft Sans Serif"/>
                <a:cs typeface="Microsoft Sans Serif"/>
              </a:rPr>
              <a:t>de </a:t>
            </a:r>
            <a:r>
              <a:rPr sz="600" spc="5" dirty="0">
                <a:solidFill>
                  <a:srgbClr val="221915"/>
                </a:solidFill>
                <a:latin typeface="Microsoft Sans Serif"/>
                <a:cs typeface="Microsoft Sans Serif"/>
              </a:rPr>
              <a:t>7 </a:t>
            </a:r>
            <a:r>
              <a:rPr sz="600" spc="25" dirty="0">
                <a:solidFill>
                  <a:srgbClr val="221915"/>
                </a:solidFill>
                <a:latin typeface="Microsoft Sans Serif"/>
                <a:cs typeface="Microsoft Sans Serif"/>
              </a:rPr>
              <a:t>herramientas </a:t>
            </a:r>
            <a:r>
              <a:rPr sz="600" spc="20" dirty="0">
                <a:solidFill>
                  <a:srgbClr val="221915"/>
                </a:solidFill>
                <a:latin typeface="Microsoft Sans Serif"/>
                <a:cs typeface="Microsoft Sans Serif"/>
              </a:rPr>
              <a:t>en </a:t>
            </a:r>
            <a:r>
              <a:rPr sz="600" spc="15" dirty="0">
                <a:solidFill>
                  <a:srgbClr val="221915"/>
                </a:solidFill>
                <a:latin typeface="Microsoft Sans Serif"/>
                <a:cs typeface="Microsoft Sans Serif"/>
              </a:rPr>
              <a:t>línea </a:t>
            </a:r>
            <a:r>
              <a:rPr sz="600" spc="5" dirty="0">
                <a:solidFill>
                  <a:srgbClr val="221915"/>
                </a:solidFill>
                <a:latin typeface="Microsoft Sans Serif"/>
                <a:cs typeface="Microsoft Sans Serif"/>
              </a:rPr>
              <a:t>asistidas </a:t>
            </a:r>
            <a:r>
              <a:rPr sz="600" spc="35" dirty="0" err="1">
                <a:solidFill>
                  <a:srgbClr val="221915"/>
                </a:solidFill>
                <a:latin typeface="Microsoft Sans Serif"/>
                <a:cs typeface="Microsoft Sans Serif"/>
              </a:rPr>
              <a:t>por</a:t>
            </a:r>
            <a:r>
              <a:rPr sz="600" spc="35"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computadora</a:t>
            </a:r>
            <a:r>
              <a:rPr lang="es-ES" sz="600" spc="25" dirty="0">
                <a:solidFill>
                  <a:srgbClr val="221915"/>
                </a:solidFill>
                <a:latin typeface="Microsoft Sans Serif"/>
                <a:cs typeface="Microsoft Sans Serif"/>
              </a:rPr>
              <a:t> </a:t>
            </a:r>
            <a:r>
              <a:rPr sz="600" spc="10" dirty="0" err="1">
                <a:solidFill>
                  <a:srgbClr val="221915"/>
                </a:solidFill>
                <a:latin typeface="Microsoft Sans Serif"/>
                <a:cs typeface="Microsoft Sans Serif"/>
              </a:rPr>
              <a:t>diseñadas</a:t>
            </a:r>
            <a:r>
              <a:rPr sz="600" spc="-10"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spc="-5" dirty="0">
                <a:solidFill>
                  <a:srgbClr val="221915"/>
                </a:solidFill>
                <a:latin typeface="Microsoft Sans Serif"/>
                <a:cs typeface="Microsoft Sans Serif"/>
              </a:rPr>
              <a:t> </a:t>
            </a:r>
            <a:r>
              <a:rPr sz="600" spc="20">
                <a:solidFill>
                  <a:srgbClr val="221915"/>
                </a:solidFill>
                <a:latin typeface="Microsoft Sans Serif"/>
                <a:cs typeface="Microsoft Sans Serif"/>
              </a:rPr>
              <a:t>ayudarlo</a:t>
            </a:r>
            <a:r>
              <a:rPr sz="600" spc="-5">
                <a:solidFill>
                  <a:srgbClr val="221915"/>
                </a:solidFill>
                <a:latin typeface="Microsoft Sans Serif"/>
                <a:cs typeface="Microsoft Sans Serif"/>
              </a:rPr>
              <a:t> </a:t>
            </a:r>
            <a:r>
              <a:rPr sz="600" spc="-5" smtClean="0">
                <a:solidFill>
                  <a:srgbClr val="221915"/>
                </a:solidFill>
                <a:latin typeface="Microsoft Sans Serif"/>
                <a:cs typeface="Microsoft Sans Serif"/>
              </a:rPr>
              <a:t>a</a:t>
            </a:r>
            <a:r>
              <a:rPr lang="es-AR" sz="600" spc="-5" dirty="0" smtClean="0">
                <a:solidFill>
                  <a:srgbClr val="221915"/>
                </a:solidFill>
                <a:latin typeface="Microsoft Sans Serif"/>
                <a:cs typeface="Microsoft Sans Serif"/>
              </a:rPr>
              <a:t>: </a:t>
            </a:r>
            <a:endParaRPr sz="600" dirty="0">
              <a:latin typeface="Microsoft Sans Serif"/>
              <a:cs typeface="Microsoft Sans Serif"/>
            </a:endParaRPr>
          </a:p>
          <a:p>
            <a:pPr marL="114300" marR="5080" indent="-102235" algn="just">
              <a:lnSpc>
                <a:spcPts val="1300"/>
              </a:lnSpc>
              <a:buClr>
                <a:srgbClr val="3DCC58"/>
              </a:buClr>
              <a:buSzPct val="112500"/>
              <a:buChar char="•"/>
              <a:tabLst>
                <a:tab pos="114935" algn="l"/>
              </a:tabLst>
            </a:pPr>
            <a:r>
              <a:rPr sz="800" spc="30" dirty="0">
                <a:solidFill>
                  <a:srgbClr val="221915"/>
                </a:solidFill>
                <a:latin typeface="Microsoft Sans Serif"/>
                <a:cs typeface="Microsoft Sans Serif"/>
              </a:rPr>
              <a:t>Muestra</a:t>
            </a:r>
            <a:r>
              <a:rPr sz="800" spc="-20" dirty="0">
                <a:solidFill>
                  <a:srgbClr val="221915"/>
                </a:solidFill>
                <a:latin typeface="Microsoft Sans Serif"/>
                <a:cs typeface="Microsoft Sans Serif"/>
              </a:rPr>
              <a:t> </a:t>
            </a:r>
            <a:r>
              <a:rPr sz="800" dirty="0">
                <a:solidFill>
                  <a:srgbClr val="221915"/>
                </a:solidFill>
                <a:latin typeface="Microsoft Sans Serif"/>
                <a:cs typeface="Microsoft Sans Serif"/>
              </a:rPr>
              <a:t>las</a:t>
            </a:r>
            <a:r>
              <a:rPr sz="800" spc="-15" dirty="0">
                <a:solidFill>
                  <a:srgbClr val="221915"/>
                </a:solidFill>
                <a:latin typeface="Microsoft Sans Serif"/>
                <a:cs typeface="Microsoft Sans Serif"/>
              </a:rPr>
              <a:t> </a:t>
            </a:r>
            <a:r>
              <a:rPr sz="800" spc="15" dirty="0">
                <a:solidFill>
                  <a:srgbClr val="221915"/>
                </a:solidFill>
                <a:latin typeface="Microsoft Sans Serif"/>
                <a:cs typeface="Microsoft Sans Serif"/>
              </a:rPr>
              <a:t>curvas</a:t>
            </a:r>
            <a:r>
              <a:rPr sz="800" spc="-20" dirty="0">
                <a:solidFill>
                  <a:srgbClr val="221915"/>
                </a:solidFill>
                <a:latin typeface="Microsoft Sans Serif"/>
                <a:cs typeface="Microsoft Sans Serif"/>
              </a:rPr>
              <a:t> </a:t>
            </a:r>
            <a:r>
              <a:rPr sz="800" spc="35" dirty="0">
                <a:solidFill>
                  <a:srgbClr val="221915"/>
                </a:solidFill>
                <a:latin typeface="Microsoft Sans Serif"/>
                <a:cs typeface="Microsoft Sans Serif"/>
              </a:rPr>
              <a:t>tiempo-corriente</a:t>
            </a:r>
            <a:r>
              <a:rPr sz="800" spc="-1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15" dirty="0">
                <a:solidFill>
                  <a:srgbClr val="221915"/>
                </a:solidFill>
                <a:latin typeface="Microsoft Sans Serif"/>
                <a:cs typeface="Microsoft Sans Serif"/>
              </a:rPr>
              <a:t> </a:t>
            </a:r>
            <a:r>
              <a:rPr sz="800" spc="10" dirty="0">
                <a:solidFill>
                  <a:srgbClr val="221915"/>
                </a:solidFill>
                <a:latin typeface="Microsoft Sans Serif"/>
                <a:cs typeface="Microsoft Sans Serif"/>
              </a:rPr>
              <a:t>1</a:t>
            </a:r>
            <a:r>
              <a:rPr lang="es-ES" sz="800" spc="10" dirty="0">
                <a:solidFill>
                  <a:srgbClr val="221915"/>
                </a:solidFill>
                <a:latin typeface="Microsoft Sans Serif"/>
                <a:cs typeface="Microsoft Sans Serif"/>
              </a:rPr>
              <a:t> </a:t>
            </a:r>
            <a:r>
              <a:rPr sz="800" dirty="0">
                <a:solidFill>
                  <a:srgbClr val="221915"/>
                </a:solidFill>
                <a:latin typeface="Microsoft Sans Serif"/>
                <a:cs typeface="Microsoft Sans Serif"/>
              </a:rPr>
              <a:t>a</a:t>
            </a:r>
            <a:r>
              <a:rPr sz="800" spc="-10" dirty="0">
                <a:solidFill>
                  <a:srgbClr val="221915"/>
                </a:solidFill>
                <a:latin typeface="Microsoft Sans Serif"/>
                <a:cs typeface="Microsoft Sans Serif"/>
              </a:rPr>
              <a:t> </a:t>
            </a:r>
            <a:r>
              <a:rPr sz="800" spc="10">
                <a:solidFill>
                  <a:srgbClr val="221915"/>
                </a:solidFill>
                <a:latin typeface="Microsoft Sans Serif"/>
                <a:cs typeface="Microsoft Sans Serif"/>
              </a:rPr>
              <a:t>8</a:t>
            </a:r>
            <a:r>
              <a:rPr sz="800" spc="-5">
                <a:solidFill>
                  <a:srgbClr val="221915"/>
                </a:solidFill>
                <a:latin typeface="Microsoft Sans Serif"/>
                <a:cs typeface="Microsoft Sans Serif"/>
              </a:rPr>
              <a:t> </a:t>
            </a:r>
            <a:r>
              <a:rPr lang="es-AR" sz="800" spc="25" dirty="0" smtClean="0">
                <a:solidFill>
                  <a:srgbClr val="221915"/>
                </a:solidFill>
                <a:latin typeface="Microsoft Sans Serif"/>
                <a:cs typeface="Microsoft Sans Serif"/>
              </a:rPr>
              <a:t>interruptor</a:t>
            </a:r>
            <a:r>
              <a:rPr sz="800" spc="25" smtClean="0">
                <a:solidFill>
                  <a:srgbClr val="221915"/>
                </a:solidFill>
                <a:latin typeface="Microsoft Sans Serif"/>
                <a:cs typeface="Microsoft Sans Serif"/>
              </a:rPr>
              <a:t>es</a:t>
            </a:r>
            <a:r>
              <a:rPr sz="800" spc="25" dirty="0">
                <a:solidFill>
                  <a:srgbClr val="221915"/>
                </a:solidFill>
                <a:latin typeface="Microsoft Sans Serif"/>
                <a:cs typeface="Microsoft Sans Serif"/>
              </a:rPr>
              <a:t>.</a:t>
            </a:r>
            <a:endParaRPr sz="800" dirty="0">
              <a:latin typeface="Microsoft Sans Serif"/>
              <a:cs typeface="Microsoft Sans Serif"/>
            </a:endParaRPr>
          </a:p>
          <a:p>
            <a:pPr marL="114300" marR="217804" indent="-102235" algn="just">
              <a:lnSpc>
                <a:spcPts val="1300"/>
              </a:lnSpc>
              <a:buClr>
                <a:srgbClr val="3DCC58"/>
              </a:buClr>
              <a:buSzPct val="112500"/>
              <a:buChar char="•"/>
              <a:tabLst>
                <a:tab pos="114935" algn="l"/>
              </a:tabLst>
            </a:pPr>
            <a:r>
              <a:rPr sz="800" spc="20" dirty="0">
                <a:solidFill>
                  <a:srgbClr val="221915"/>
                </a:solidFill>
                <a:latin typeface="Microsoft Sans Serif"/>
                <a:cs typeface="Microsoft Sans Serif"/>
              </a:rPr>
              <a:t>Verifique</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discriminación</a:t>
            </a:r>
            <a:r>
              <a:rPr sz="800" dirty="0">
                <a:solidFill>
                  <a:srgbClr val="221915"/>
                </a:solidFill>
                <a:latin typeface="Microsoft Sans Serif"/>
                <a:cs typeface="Microsoft Sans Serif"/>
              </a:rPr>
              <a:t> </a:t>
            </a:r>
            <a:r>
              <a:rPr sz="800" spc="35" dirty="0">
                <a:solidFill>
                  <a:srgbClr val="221915"/>
                </a:solidFill>
                <a:latin typeface="Microsoft Sans Serif"/>
                <a:cs typeface="Microsoft Sans Serif"/>
              </a:rPr>
              <a:t>entre</a:t>
            </a:r>
            <a:r>
              <a:rPr sz="800" spc="-5" dirty="0">
                <a:solidFill>
                  <a:srgbClr val="221915"/>
                </a:solidFill>
                <a:latin typeface="Microsoft Sans Serif"/>
                <a:cs typeface="Microsoft Sans Serif"/>
              </a:rPr>
              <a:t> </a:t>
            </a:r>
            <a:r>
              <a:rPr sz="800" spc="20">
                <a:solidFill>
                  <a:srgbClr val="221915"/>
                </a:solidFill>
                <a:latin typeface="Microsoft Sans Serif"/>
                <a:cs typeface="Microsoft Sans Serif"/>
              </a:rPr>
              <a:t>dos</a:t>
            </a:r>
            <a:r>
              <a:rPr lang="es-ES" sz="800" spc="20" dirty="0">
                <a:solidFill>
                  <a:srgbClr val="221915"/>
                </a:solidFill>
                <a:latin typeface="Microsoft Sans Serif"/>
                <a:cs typeface="Microsoft Sans Serif"/>
              </a:rPr>
              <a:t> </a:t>
            </a:r>
            <a:r>
              <a:rPr lang="es-AR" sz="800" spc="25" dirty="0" smtClean="0">
                <a:solidFill>
                  <a:srgbClr val="221915"/>
                </a:solidFill>
                <a:latin typeface="Microsoft Sans Serif"/>
                <a:cs typeface="Microsoft Sans Serif"/>
              </a:rPr>
              <a:t>interruptor</a:t>
            </a:r>
            <a:r>
              <a:rPr sz="800" spc="25" smtClean="0">
                <a:solidFill>
                  <a:srgbClr val="221915"/>
                </a:solidFill>
                <a:latin typeface="Microsoft Sans Serif"/>
                <a:cs typeface="Microsoft Sans Serif"/>
              </a:rPr>
              <a:t>es</a:t>
            </a:r>
            <a:r>
              <a:rPr sz="800" spc="-15" smtClean="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sz="800" spc="-10" dirty="0">
                <a:solidFill>
                  <a:srgbClr val="221915"/>
                </a:solidFill>
                <a:latin typeface="Microsoft Sans Serif"/>
                <a:cs typeface="Microsoft Sans Serif"/>
              </a:rPr>
              <a:t> </a:t>
            </a:r>
            <a:r>
              <a:rPr sz="800" spc="35" dirty="0">
                <a:solidFill>
                  <a:srgbClr val="221915"/>
                </a:solidFill>
                <a:latin typeface="Microsoft Sans Serif"/>
                <a:cs typeface="Microsoft Sans Serif"/>
              </a:rPr>
              <a:t>muestre</a:t>
            </a:r>
            <a:r>
              <a:rPr sz="800" spc="-10" dirty="0">
                <a:solidFill>
                  <a:srgbClr val="221915"/>
                </a:solidFill>
                <a:latin typeface="Microsoft Sans Serif"/>
                <a:cs typeface="Microsoft Sans Serif"/>
              </a:rPr>
              <a:t> </a:t>
            </a:r>
            <a:r>
              <a:rPr sz="800" spc="5" dirty="0">
                <a:solidFill>
                  <a:srgbClr val="221915"/>
                </a:solidFill>
                <a:latin typeface="Microsoft Sans Serif"/>
                <a:cs typeface="Microsoft Sans Serif"/>
              </a:rPr>
              <a:t>sus</a:t>
            </a:r>
            <a:r>
              <a:rPr sz="800" spc="-15" dirty="0">
                <a:solidFill>
                  <a:srgbClr val="221915"/>
                </a:solidFill>
                <a:latin typeface="Microsoft Sans Serif"/>
                <a:cs typeface="Microsoft Sans Serif"/>
              </a:rPr>
              <a:t> </a:t>
            </a:r>
            <a:r>
              <a:rPr sz="800" spc="15" dirty="0" err="1">
                <a:solidFill>
                  <a:srgbClr val="221915"/>
                </a:solidFill>
                <a:latin typeface="Microsoft Sans Serif"/>
                <a:cs typeface="Microsoft Sans Serif"/>
              </a:rPr>
              <a:t>curvas</a:t>
            </a:r>
            <a:r>
              <a:rPr sz="800" spc="-1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lang="es-ES" sz="800" spc="25" dirty="0">
                <a:solidFill>
                  <a:srgbClr val="221915"/>
                </a:solidFill>
                <a:latin typeface="Microsoft Sans Serif"/>
                <a:cs typeface="Microsoft Sans Serif"/>
              </a:rPr>
              <a:t> </a:t>
            </a:r>
            <a:r>
              <a:rPr sz="800" spc="40" dirty="0" err="1">
                <a:solidFill>
                  <a:srgbClr val="221915"/>
                </a:solidFill>
                <a:latin typeface="Microsoft Sans Serif"/>
                <a:cs typeface="Microsoft Sans Serif"/>
              </a:rPr>
              <a:t>tiempo</a:t>
            </a:r>
            <a:r>
              <a:rPr sz="800" spc="-10" dirty="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corriente.</a:t>
            </a:r>
            <a:endParaRPr sz="800" dirty="0">
              <a:latin typeface="Microsoft Sans Serif"/>
              <a:cs typeface="Microsoft Sans Serif"/>
            </a:endParaRPr>
          </a:p>
          <a:p>
            <a:pPr marL="114300" indent="-102235" algn="just">
              <a:spcBef>
                <a:spcPts val="235"/>
              </a:spcBef>
              <a:buClr>
                <a:srgbClr val="3DCC58"/>
              </a:buClr>
              <a:buSzPct val="112500"/>
              <a:buChar char="•"/>
              <a:tabLst>
                <a:tab pos="114935" algn="l"/>
              </a:tabLst>
            </a:pPr>
            <a:r>
              <a:rPr sz="800" spc="10" dirty="0">
                <a:solidFill>
                  <a:srgbClr val="221915"/>
                </a:solidFill>
                <a:latin typeface="Microsoft Sans Serif"/>
                <a:cs typeface="Microsoft Sans Serif"/>
              </a:rPr>
              <a:t>Buscar</a:t>
            </a:r>
            <a:r>
              <a:rPr sz="800" spc="-15" dirty="0">
                <a:solidFill>
                  <a:srgbClr val="221915"/>
                </a:solidFill>
                <a:latin typeface="Microsoft Sans Serif"/>
                <a:cs typeface="Microsoft Sans Serif"/>
              </a:rPr>
              <a:t> </a:t>
            </a:r>
            <a:r>
              <a:rPr sz="800" spc="35" dirty="0">
                <a:solidFill>
                  <a:srgbClr val="221915"/>
                </a:solidFill>
                <a:latin typeface="Microsoft Sans Serif"/>
                <a:cs typeface="Microsoft Sans Serif"/>
              </a:rPr>
              <a:t>todos</a:t>
            </a:r>
            <a:r>
              <a:rPr sz="800" spc="-10" dirty="0">
                <a:solidFill>
                  <a:srgbClr val="221915"/>
                </a:solidFill>
                <a:latin typeface="Microsoft Sans Serif"/>
                <a:cs typeface="Microsoft Sans Serif"/>
              </a:rPr>
              <a:t> </a:t>
            </a:r>
            <a:r>
              <a:rPr sz="800" spc="15">
                <a:solidFill>
                  <a:srgbClr val="221915"/>
                </a:solidFill>
                <a:latin typeface="Microsoft Sans Serif"/>
                <a:cs typeface="Microsoft Sans Serif"/>
              </a:rPr>
              <a:t>los</a:t>
            </a:r>
            <a:r>
              <a:rPr sz="800" spc="-10">
                <a:solidFill>
                  <a:srgbClr val="221915"/>
                </a:solidFill>
                <a:latin typeface="Microsoft Sans Serif"/>
                <a:cs typeface="Microsoft Sans Serif"/>
              </a:rPr>
              <a:t> </a:t>
            </a:r>
            <a:r>
              <a:rPr lang="es-AR" sz="800" spc="25" dirty="0" smtClean="0">
                <a:solidFill>
                  <a:srgbClr val="221915"/>
                </a:solidFill>
                <a:latin typeface="Microsoft Sans Serif"/>
                <a:cs typeface="Microsoft Sans Serif"/>
              </a:rPr>
              <a:t>interruptor</a:t>
            </a:r>
            <a:r>
              <a:rPr sz="800" spc="25" smtClean="0">
                <a:solidFill>
                  <a:srgbClr val="221915"/>
                </a:solidFill>
                <a:latin typeface="Microsoft Sans Serif"/>
                <a:cs typeface="Microsoft Sans Serif"/>
              </a:rPr>
              <a:t>es</a:t>
            </a:r>
            <a:r>
              <a:rPr sz="800" spc="-10" smtClean="0">
                <a:solidFill>
                  <a:srgbClr val="221915"/>
                </a:solidFill>
                <a:latin typeface="Microsoft Sans Serif"/>
                <a:cs typeface="Microsoft Sans Serif"/>
              </a:rPr>
              <a:t> </a:t>
            </a:r>
            <a:r>
              <a:rPr sz="800" spc="30" dirty="0">
                <a:solidFill>
                  <a:srgbClr val="221915"/>
                </a:solidFill>
                <a:latin typeface="Microsoft Sans Serif"/>
                <a:cs typeface="Microsoft Sans Serif"/>
              </a:rPr>
              <a:t>que</a:t>
            </a:r>
            <a:endParaRPr sz="800" dirty="0">
              <a:latin typeface="Microsoft Sans Serif"/>
              <a:cs typeface="Microsoft Sans Serif"/>
            </a:endParaRPr>
          </a:p>
          <a:p>
            <a:pPr marL="114300" marR="579755" algn="just">
              <a:lnSpc>
                <a:spcPct val="135400"/>
              </a:lnSpc>
            </a:pPr>
            <a:r>
              <a:rPr sz="800" spc="30" dirty="0">
                <a:solidFill>
                  <a:srgbClr val="221915"/>
                </a:solidFill>
                <a:latin typeface="Microsoft Sans Serif"/>
                <a:cs typeface="Microsoft Sans Serif"/>
              </a:rPr>
              <a:t>pueden</a:t>
            </a:r>
            <a:r>
              <a:rPr sz="800" spc="-15" dirty="0">
                <a:solidFill>
                  <a:srgbClr val="221915"/>
                </a:solidFill>
                <a:latin typeface="Microsoft Sans Serif"/>
                <a:cs typeface="Microsoft Sans Serif"/>
              </a:rPr>
              <a:t> </a:t>
            </a:r>
            <a:r>
              <a:rPr sz="800" spc="15" dirty="0">
                <a:solidFill>
                  <a:srgbClr val="221915"/>
                </a:solidFill>
                <a:latin typeface="Microsoft Sans Serif"/>
                <a:cs typeface="Microsoft Sans Serif"/>
              </a:rPr>
              <a:t>ser</a:t>
            </a:r>
            <a:r>
              <a:rPr sz="800" spc="-10" dirty="0">
                <a:solidFill>
                  <a:srgbClr val="221915"/>
                </a:solidFill>
                <a:latin typeface="Microsoft Sans Serif"/>
                <a:cs typeface="Microsoft Sans Serif"/>
              </a:rPr>
              <a:t> </a:t>
            </a:r>
            <a:r>
              <a:rPr sz="800" spc="10" dirty="0">
                <a:solidFill>
                  <a:srgbClr val="221915"/>
                </a:solidFill>
                <a:latin typeface="Microsoft Sans Serif"/>
                <a:cs typeface="Microsoft Sans Serif"/>
              </a:rPr>
              <a:t>selectivos</a:t>
            </a:r>
            <a:r>
              <a:rPr sz="800" spc="-10" dirty="0">
                <a:solidFill>
                  <a:srgbClr val="221915"/>
                </a:solidFill>
                <a:latin typeface="Microsoft Sans Serif"/>
                <a:cs typeface="Microsoft Sans Serif"/>
              </a:rPr>
              <a:t> </a:t>
            </a:r>
            <a:r>
              <a:rPr sz="800" spc="20" dirty="0">
                <a:solidFill>
                  <a:srgbClr val="221915"/>
                </a:solidFill>
                <a:latin typeface="Microsoft Sans Serif"/>
                <a:cs typeface="Microsoft Sans Serif"/>
              </a:rPr>
              <a:t>con</a:t>
            </a:r>
            <a:r>
              <a:rPr sz="800" spc="-10" dirty="0">
                <a:solidFill>
                  <a:srgbClr val="221915"/>
                </a:solidFill>
                <a:latin typeface="Microsoft Sans Serif"/>
                <a:cs typeface="Microsoft Sans Serif"/>
              </a:rPr>
              <a:t> </a:t>
            </a:r>
            <a:r>
              <a:rPr sz="800" spc="45">
                <a:solidFill>
                  <a:srgbClr val="221915"/>
                </a:solidFill>
                <a:latin typeface="Microsoft Sans Serif"/>
                <a:cs typeface="Microsoft Sans Serif"/>
              </a:rPr>
              <a:t>un</a:t>
            </a:r>
            <a:r>
              <a:rPr lang="es-ES" sz="800" spc="45" dirty="0">
                <a:solidFill>
                  <a:srgbClr val="221915"/>
                </a:solidFill>
                <a:latin typeface="Microsoft Sans Serif"/>
                <a:cs typeface="Microsoft Sans Serif"/>
              </a:rPr>
              <a:t> </a:t>
            </a:r>
            <a:r>
              <a:rPr lang="es-AR" sz="800" spc="35" dirty="0" smtClean="0">
                <a:solidFill>
                  <a:srgbClr val="221915"/>
                </a:solidFill>
                <a:latin typeface="Microsoft Sans Serif"/>
                <a:cs typeface="Microsoft Sans Serif"/>
              </a:rPr>
              <a:t>interruptor</a:t>
            </a:r>
            <a:r>
              <a:rPr sz="800" spc="-10" smtClean="0">
                <a:solidFill>
                  <a:srgbClr val="221915"/>
                </a:solidFill>
                <a:latin typeface="Microsoft Sans Serif"/>
                <a:cs typeface="Microsoft Sans Serif"/>
              </a:rPr>
              <a:t> </a:t>
            </a:r>
            <a:r>
              <a:rPr sz="800" spc="35" dirty="0">
                <a:solidFill>
                  <a:srgbClr val="221915"/>
                </a:solidFill>
                <a:latin typeface="Microsoft Sans Serif"/>
                <a:cs typeface="Microsoft Sans Serif"/>
              </a:rPr>
              <a:t>definido</a:t>
            </a:r>
            <a:endParaRPr sz="800" dirty="0">
              <a:latin typeface="Microsoft Sans Serif"/>
              <a:cs typeface="Microsoft Sans Serif"/>
            </a:endParaRPr>
          </a:p>
          <a:p>
            <a:pPr marL="114300" marR="203835" indent="-102235">
              <a:lnSpc>
                <a:spcPts val="1300"/>
              </a:lnSpc>
              <a:spcBef>
                <a:spcPts val="100"/>
              </a:spcBef>
              <a:buClr>
                <a:srgbClr val="3DCC58"/>
              </a:buClr>
              <a:buSzPct val="128571"/>
              <a:buChar char="•"/>
              <a:tabLst>
                <a:tab pos="114935" algn="l"/>
              </a:tabLst>
            </a:pPr>
            <a:r>
              <a:rPr sz="700" spc="15" dirty="0">
                <a:solidFill>
                  <a:srgbClr val="221915"/>
                </a:solidFill>
                <a:latin typeface="Microsoft Sans Serif"/>
                <a:cs typeface="Microsoft Sans Serif"/>
              </a:rPr>
              <a:t>Busque</a:t>
            </a:r>
            <a:r>
              <a:rPr sz="700" spc="-20" dirty="0">
                <a:solidFill>
                  <a:srgbClr val="221915"/>
                </a:solidFill>
                <a:latin typeface="Microsoft Sans Serif"/>
                <a:cs typeface="Microsoft Sans Serif"/>
              </a:rPr>
              <a:t> </a:t>
            </a:r>
            <a:r>
              <a:rPr sz="700" spc="30" dirty="0">
                <a:solidFill>
                  <a:srgbClr val="221915"/>
                </a:solidFill>
                <a:latin typeface="Microsoft Sans Serif"/>
                <a:cs typeface="Microsoft Sans Serif"/>
              </a:rPr>
              <a:t>todos</a:t>
            </a:r>
            <a:r>
              <a:rPr sz="700" spc="-15" dirty="0">
                <a:solidFill>
                  <a:srgbClr val="221915"/>
                </a:solidFill>
                <a:latin typeface="Microsoft Sans Serif"/>
                <a:cs typeface="Microsoft Sans Serif"/>
              </a:rPr>
              <a:t> </a:t>
            </a:r>
            <a:r>
              <a:rPr sz="700" spc="10">
                <a:solidFill>
                  <a:srgbClr val="221915"/>
                </a:solidFill>
                <a:latin typeface="Microsoft Sans Serif"/>
                <a:cs typeface="Microsoft Sans Serif"/>
              </a:rPr>
              <a:t>los</a:t>
            </a:r>
            <a:r>
              <a:rPr sz="700" spc="-2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sz="700" spc="-15" smtClean="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ofrecen</a:t>
            </a:r>
            <a:r>
              <a:rPr lang="es-ES" sz="700" spc="2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conexión</a:t>
            </a:r>
            <a:r>
              <a:rPr sz="700" spc="20" dirty="0">
                <a:solidFill>
                  <a:srgbClr val="221915"/>
                </a:solidFill>
                <a:latin typeface="Microsoft Sans Serif"/>
                <a:cs typeface="Microsoft Sans Serif"/>
              </a:rPr>
              <a:t> en </a:t>
            </a:r>
            <a:r>
              <a:rPr sz="700" dirty="0">
                <a:solidFill>
                  <a:srgbClr val="221915"/>
                </a:solidFill>
                <a:latin typeface="Microsoft Sans Serif"/>
                <a:cs typeface="Microsoft Sans Serif"/>
              </a:rPr>
              <a:t>cascada </a:t>
            </a:r>
            <a:r>
              <a:rPr sz="700" spc="20" dirty="0">
                <a:solidFill>
                  <a:srgbClr val="221915"/>
                </a:solidFill>
                <a:latin typeface="Microsoft Sans Serif"/>
                <a:cs typeface="Microsoft Sans Serif"/>
              </a:rPr>
              <a:t>con </a:t>
            </a:r>
            <a:r>
              <a:rPr sz="700" spc="40">
                <a:solidFill>
                  <a:srgbClr val="221915"/>
                </a:solidFill>
                <a:latin typeface="Microsoft Sans Serif"/>
                <a:cs typeface="Microsoft Sans Serif"/>
              </a:rPr>
              <a:t>un </a:t>
            </a:r>
            <a:r>
              <a:rPr lang="es-AR" sz="700" spc="30" dirty="0" smtClean="0">
                <a:solidFill>
                  <a:srgbClr val="221915"/>
                </a:solidFill>
                <a:latin typeface="Microsoft Sans Serif"/>
                <a:cs typeface="Microsoft Sans Serif"/>
              </a:rPr>
              <a:t>interruptor</a:t>
            </a:r>
            <a:r>
              <a:rPr lang="es-ES" sz="700" spc="30" dirty="0" smtClean="0">
                <a:solidFill>
                  <a:srgbClr val="221915"/>
                </a:solidFill>
                <a:latin typeface="Microsoft Sans Serif"/>
                <a:cs typeface="Microsoft Sans Serif"/>
              </a:rPr>
              <a:t> </a:t>
            </a:r>
            <a:r>
              <a:rPr sz="700" spc="30" dirty="0" err="1">
                <a:solidFill>
                  <a:srgbClr val="221915"/>
                </a:solidFill>
                <a:latin typeface="Microsoft Sans Serif"/>
                <a:cs typeface="Microsoft Sans Serif"/>
              </a:rPr>
              <a:t>definido</a:t>
            </a:r>
            <a:endParaRPr sz="700" dirty="0">
              <a:latin typeface="Microsoft Sans Serif"/>
              <a:cs typeface="Microsoft Sans Serif"/>
            </a:endParaRPr>
          </a:p>
          <a:p>
            <a:pPr marL="114300" indent="-102235">
              <a:spcBef>
                <a:spcPts val="240"/>
              </a:spcBef>
              <a:buClr>
                <a:srgbClr val="3DCC58"/>
              </a:buClr>
              <a:buSzPct val="112500"/>
              <a:buChar char="•"/>
              <a:tabLst>
                <a:tab pos="114935" algn="l"/>
              </a:tabLst>
            </a:pPr>
            <a:r>
              <a:rPr sz="800" spc="5" dirty="0">
                <a:solidFill>
                  <a:srgbClr val="221915"/>
                </a:solidFill>
                <a:latin typeface="Microsoft Sans Serif"/>
                <a:cs typeface="Microsoft Sans Serif"/>
              </a:rPr>
              <a:t>Visualice</a:t>
            </a:r>
            <a:r>
              <a:rPr sz="800" spc="-5" dirty="0">
                <a:solidFill>
                  <a:srgbClr val="221915"/>
                </a:solidFill>
                <a:latin typeface="Microsoft Sans Serif"/>
                <a:cs typeface="Microsoft Sans Serif"/>
              </a:rPr>
              <a:t> </a:t>
            </a:r>
            <a:r>
              <a:rPr sz="800" dirty="0">
                <a:solidFill>
                  <a:srgbClr val="221915"/>
                </a:solidFill>
                <a:latin typeface="Microsoft Sans Serif"/>
                <a:cs typeface="Microsoft Sans Serif"/>
              </a:rPr>
              <a:t>las</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curvas</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dos</a:t>
            </a:r>
            <a:r>
              <a:rPr sz="800" spc="-5" dirty="0">
                <a:solidFill>
                  <a:srgbClr val="221915"/>
                </a:solidFill>
                <a:latin typeface="Microsoft Sans Serif"/>
                <a:cs typeface="Microsoft Sans Serif"/>
              </a:rPr>
              <a:t> </a:t>
            </a:r>
            <a:r>
              <a:rPr sz="800" spc="-50" dirty="0">
                <a:solidFill>
                  <a:srgbClr val="221915"/>
                </a:solidFill>
                <a:latin typeface="Microsoft Sans Serif"/>
                <a:cs typeface="Microsoft Sans Serif"/>
              </a:rPr>
              <a:t>RCD</a:t>
            </a:r>
            <a:r>
              <a:rPr sz="800" spc="-5" dirty="0">
                <a:solidFill>
                  <a:srgbClr val="221915"/>
                </a:solidFill>
                <a:latin typeface="Microsoft Sans Serif"/>
                <a:cs typeface="Microsoft Sans Serif"/>
              </a:rPr>
              <a:t> </a:t>
            </a:r>
            <a:r>
              <a:rPr sz="800" spc="5" dirty="0">
                <a:solidFill>
                  <a:srgbClr val="221915"/>
                </a:solidFill>
                <a:latin typeface="Microsoft Sans Serif"/>
                <a:cs typeface="Microsoft Sans Serif"/>
              </a:rPr>
              <a:t>y</a:t>
            </a:r>
            <a:endParaRPr sz="800" dirty="0">
              <a:latin typeface="Microsoft Sans Serif"/>
              <a:cs typeface="Microsoft Sans Serif"/>
            </a:endParaRPr>
          </a:p>
          <a:p>
            <a:pPr marL="114300">
              <a:spcBef>
                <a:spcPts val="340"/>
              </a:spcBef>
            </a:pPr>
            <a:r>
              <a:rPr sz="800" spc="35" dirty="0">
                <a:solidFill>
                  <a:srgbClr val="221915"/>
                </a:solidFill>
                <a:latin typeface="Microsoft Sans Serif"/>
                <a:cs typeface="Microsoft Sans Serif"/>
              </a:rPr>
              <a:t>compruebe</a:t>
            </a:r>
            <a:r>
              <a:rPr sz="800" spc="-10" dirty="0">
                <a:solidFill>
                  <a:srgbClr val="221915"/>
                </a:solidFill>
                <a:latin typeface="Microsoft Sans Serif"/>
                <a:cs typeface="Microsoft Sans Serif"/>
              </a:rPr>
              <a:t> </a:t>
            </a:r>
            <a:r>
              <a:rPr sz="800" spc="15" dirty="0">
                <a:solidFill>
                  <a:srgbClr val="221915"/>
                </a:solidFill>
                <a:latin typeface="Microsoft Sans Serif"/>
                <a:cs typeface="Microsoft Sans Serif"/>
              </a:rPr>
              <a:t>su</a:t>
            </a:r>
            <a:r>
              <a:rPr sz="800" spc="-10" dirty="0">
                <a:solidFill>
                  <a:srgbClr val="221915"/>
                </a:solidFill>
                <a:latin typeface="Microsoft Sans Serif"/>
                <a:cs typeface="Microsoft Sans Serif"/>
              </a:rPr>
              <a:t> </a:t>
            </a:r>
            <a:r>
              <a:rPr sz="800" spc="20" dirty="0">
                <a:solidFill>
                  <a:srgbClr val="221915"/>
                </a:solidFill>
                <a:latin typeface="Microsoft Sans Serif"/>
                <a:cs typeface="Microsoft Sans Serif"/>
              </a:rPr>
              <a:t>discriminación.</a:t>
            </a:r>
            <a:endParaRPr sz="800" dirty="0">
              <a:latin typeface="Microsoft Sans Serif"/>
              <a:cs typeface="Microsoft Sans Serif"/>
            </a:endParaRPr>
          </a:p>
          <a:p>
            <a:pPr marL="114300" marR="177800" indent="-102235">
              <a:lnSpc>
                <a:spcPts val="1300"/>
              </a:lnSpc>
              <a:spcBef>
                <a:spcPts val="100"/>
              </a:spcBef>
              <a:buClr>
                <a:srgbClr val="3DCC58"/>
              </a:buClr>
              <a:buSzPct val="138461"/>
              <a:buChar char="•"/>
              <a:tabLst>
                <a:tab pos="114935" algn="l"/>
              </a:tabLst>
            </a:pPr>
            <a:r>
              <a:rPr sz="650" dirty="0">
                <a:solidFill>
                  <a:srgbClr val="221915"/>
                </a:solidFill>
                <a:latin typeface="Microsoft Sans Serif"/>
                <a:cs typeface="Microsoft Sans Serif"/>
              </a:rPr>
              <a:t>Calcule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área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sección</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transversal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los</a:t>
            </a:r>
            <a:r>
              <a:rPr lang="es-ES" sz="650" spc="10" dirty="0">
                <a:solidFill>
                  <a:srgbClr val="221915"/>
                </a:solidFill>
                <a:latin typeface="Microsoft Sans Serif"/>
                <a:cs typeface="Microsoft Sans Serif"/>
              </a:rPr>
              <a:t> </a:t>
            </a:r>
            <a:r>
              <a:rPr sz="650" spc="5" dirty="0">
                <a:solidFill>
                  <a:srgbClr val="221915"/>
                </a:solidFill>
                <a:latin typeface="Microsoft Sans Serif"/>
                <a:cs typeface="Microsoft Sans Serif"/>
              </a:rPr>
              <a:t>cables</a:t>
            </a:r>
            <a:r>
              <a:rPr sz="650" spc="-1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cree</a:t>
            </a:r>
            <a:r>
              <a:rPr sz="650" spc="-10"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cronograma</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cables.</a:t>
            </a:r>
            <a:endParaRPr sz="650" dirty="0">
              <a:latin typeface="Microsoft Sans Serif"/>
              <a:cs typeface="Microsoft Sans Serif"/>
            </a:endParaRPr>
          </a:p>
          <a:p>
            <a:pPr marL="114300" marR="501015" indent="-102235">
              <a:lnSpc>
                <a:spcPts val="1300"/>
              </a:lnSpc>
              <a:buClr>
                <a:srgbClr val="3DCC58"/>
              </a:buClr>
              <a:buSzPct val="120000"/>
              <a:buChar char="•"/>
              <a:tabLst>
                <a:tab pos="114935" algn="l"/>
              </a:tabLst>
            </a:pPr>
            <a:r>
              <a:rPr sz="750" dirty="0">
                <a:solidFill>
                  <a:srgbClr val="221915"/>
                </a:solidFill>
                <a:latin typeface="Microsoft Sans Serif"/>
                <a:cs typeface="Microsoft Sans Serif"/>
              </a:rPr>
              <a:t>Calcula</a:t>
            </a:r>
            <a:r>
              <a:rPr sz="750" spc="-1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10" dirty="0">
                <a:solidFill>
                  <a:srgbClr val="221915"/>
                </a:solidFill>
                <a:latin typeface="Microsoft Sans Serif"/>
                <a:cs typeface="Microsoft Sans Serif"/>
              </a:rPr>
              <a:t> </a:t>
            </a:r>
            <a:r>
              <a:rPr sz="750" spc="10" dirty="0">
                <a:solidFill>
                  <a:srgbClr val="221915"/>
                </a:solidFill>
                <a:latin typeface="Microsoft Sans Serif"/>
                <a:cs typeface="Microsoft Sans Serif"/>
              </a:rPr>
              <a:t>caída</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tensión</a:t>
            </a:r>
            <a:r>
              <a:rPr sz="750" spc="-1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10"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lang="es-ES" sz="750" spc="45" dirty="0">
                <a:solidFill>
                  <a:srgbClr val="221915"/>
                </a:solidFill>
                <a:latin typeface="Microsoft Sans Serif"/>
                <a:cs typeface="Microsoft Sans Serif"/>
              </a:rPr>
              <a:t> </a:t>
            </a:r>
            <a:r>
              <a:rPr sz="750" spc="10" dirty="0">
                <a:solidFill>
                  <a:srgbClr val="221915"/>
                </a:solidFill>
                <a:latin typeface="Microsoft Sans Serif"/>
                <a:cs typeface="Microsoft Sans Serif"/>
              </a:rPr>
              <a:t>cable </a:t>
            </a:r>
            <a:r>
              <a:rPr sz="750" spc="30" dirty="0">
                <a:solidFill>
                  <a:srgbClr val="221915"/>
                </a:solidFill>
                <a:latin typeface="Microsoft Sans Serif"/>
                <a:cs typeface="Microsoft Sans Serif"/>
              </a:rPr>
              <a:t>definido </a:t>
            </a:r>
            <a:r>
              <a:rPr sz="750" spc="5" dirty="0">
                <a:solidFill>
                  <a:srgbClr val="221915"/>
                </a:solidFill>
                <a:latin typeface="Microsoft Sans Serif"/>
                <a:cs typeface="Microsoft Sans Serif"/>
              </a:rPr>
              <a:t>y </a:t>
            </a:r>
            <a:r>
              <a:rPr sz="750" spc="30" dirty="0" err="1">
                <a:solidFill>
                  <a:srgbClr val="221915"/>
                </a:solidFill>
                <a:latin typeface="Microsoft Sans Serif"/>
                <a:cs typeface="Microsoft Sans Serif"/>
              </a:rPr>
              <a:t>comprueba</a:t>
            </a:r>
            <a:r>
              <a:rPr sz="750" spc="30"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su</a:t>
            </a:r>
            <a:r>
              <a:rPr lang="es-ES" sz="750" spc="15" dirty="0">
                <a:solidFill>
                  <a:srgbClr val="221915"/>
                </a:solidFill>
                <a:latin typeface="Microsoft Sans Serif"/>
                <a:cs typeface="Microsoft Sans Serif"/>
              </a:rPr>
              <a:t> </a:t>
            </a:r>
            <a:r>
              <a:rPr sz="750" spc="40" dirty="0" err="1">
                <a:solidFill>
                  <a:srgbClr val="221915"/>
                </a:solidFill>
                <a:latin typeface="Microsoft Sans Serif"/>
                <a:cs typeface="Microsoft Sans Serif"/>
              </a:rPr>
              <a:t>longitud</a:t>
            </a:r>
            <a:r>
              <a:rPr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máxima</a:t>
            </a:r>
            <a:endParaRPr sz="750" dirty="0">
              <a:latin typeface="Microsoft Sans Serif"/>
              <a:cs typeface="Microsoft Sans Serif"/>
            </a:endParaRPr>
          </a:p>
        </p:txBody>
      </p:sp>
      <p:sp>
        <p:nvSpPr>
          <p:cNvPr id="9" name="object 9"/>
          <p:cNvSpPr txBox="1"/>
          <p:nvPr/>
        </p:nvSpPr>
        <p:spPr>
          <a:xfrm>
            <a:off x="7886500" y="2991354"/>
            <a:ext cx="2132965" cy="1858010"/>
          </a:xfrm>
          <a:prstGeom prst="rect">
            <a:avLst/>
          </a:prstGeom>
        </p:spPr>
        <p:txBody>
          <a:bodyPr vert="horz" wrap="square" lIns="0" tIns="10795" rIns="0" bIns="0" rtlCol="0">
            <a:spAutoFit/>
          </a:bodyPr>
          <a:lstStyle/>
          <a:p>
            <a:pPr marL="12700" marR="5080">
              <a:lnSpc>
                <a:spcPct val="143700"/>
              </a:lnSpc>
              <a:spcBef>
                <a:spcPts val="85"/>
              </a:spcBef>
            </a:pPr>
            <a:r>
              <a:rPr sz="850" spc="15" dirty="0">
                <a:solidFill>
                  <a:srgbClr val="3DCC58"/>
                </a:solidFill>
                <a:latin typeface="Microsoft Sans Serif"/>
                <a:cs typeface="Microsoft Sans Serif"/>
              </a:rPr>
              <a:t>Diseño </a:t>
            </a:r>
            <a:r>
              <a:rPr sz="850" spc="25" dirty="0">
                <a:solidFill>
                  <a:srgbClr val="3DCC58"/>
                </a:solidFill>
                <a:latin typeface="Microsoft Sans Serif"/>
                <a:cs typeface="Microsoft Sans Serif"/>
              </a:rPr>
              <a:t>de </a:t>
            </a:r>
            <a:r>
              <a:rPr sz="850" spc="30" dirty="0">
                <a:solidFill>
                  <a:srgbClr val="3DCC58"/>
                </a:solidFill>
                <a:latin typeface="Microsoft Sans Serif"/>
                <a:cs typeface="Microsoft Sans Serif"/>
              </a:rPr>
              <a:t>energía </a:t>
            </a:r>
            <a:r>
              <a:rPr sz="850" spc="15" dirty="0">
                <a:solidFill>
                  <a:srgbClr val="3DCC58"/>
                </a:solidFill>
                <a:latin typeface="Microsoft Sans Serif"/>
                <a:cs typeface="Microsoft Sans Serif"/>
              </a:rPr>
              <a:t>EcoStruxure </a:t>
            </a:r>
            <a:r>
              <a:rPr sz="850" spc="175" dirty="0">
                <a:solidFill>
                  <a:srgbClr val="3DCC58"/>
                </a:solidFill>
                <a:latin typeface="Microsoft Sans Serif"/>
                <a:cs typeface="Microsoft Sans Serif"/>
              </a:rPr>
              <a:t>– </a:t>
            </a:r>
            <a:r>
              <a:rPr sz="850" spc="5" dirty="0" err="1">
                <a:solidFill>
                  <a:srgbClr val="3DCC58"/>
                </a:solidFill>
                <a:latin typeface="Microsoft Sans Serif"/>
                <a:cs typeface="Microsoft Sans Serif"/>
              </a:rPr>
              <a:t>Ecodial</a:t>
            </a:r>
            <a:r>
              <a:rPr lang="es-ES" sz="850" spc="5" dirty="0">
                <a:solidFill>
                  <a:srgbClr val="3DCC58"/>
                </a:solidFill>
                <a:latin typeface="Microsoft Sans Serif"/>
                <a:cs typeface="Microsoft Sans Serif"/>
              </a:rPr>
              <a:t> </a:t>
            </a:r>
            <a:r>
              <a:rPr sz="750" dirty="0" err="1">
                <a:solidFill>
                  <a:srgbClr val="221915"/>
                </a:solidFill>
                <a:latin typeface="Microsoft Sans Serif"/>
                <a:cs typeface="Microsoft Sans Serif"/>
              </a:rPr>
              <a:t>Ecodial</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es </a:t>
            </a:r>
            <a:r>
              <a:rPr sz="750" spc="45" dirty="0">
                <a:solidFill>
                  <a:srgbClr val="221915"/>
                </a:solidFill>
                <a:latin typeface="Microsoft Sans Serif"/>
                <a:cs typeface="Microsoft Sans Serif"/>
              </a:rPr>
              <a:t>un </a:t>
            </a:r>
            <a:r>
              <a:rPr sz="750" spc="30" dirty="0">
                <a:solidFill>
                  <a:srgbClr val="221915"/>
                </a:solidFill>
                <a:latin typeface="Microsoft Sans Serif"/>
                <a:cs typeface="Microsoft Sans Serif"/>
              </a:rPr>
              <a:t>software </a:t>
            </a:r>
            <a:r>
              <a:rPr sz="750" spc="15" dirty="0">
                <a:solidFill>
                  <a:srgbClr val="221915"/>
                </a:solidFill>
                <a:latin typeface="Microsoft Sans Serif"/>
                <a:cs typeface="Microsoft Sans Serif"/>
              </a:rPr>
              <a:t>fácil </a:t>
            </a:r>
            <a:r>
              <a:rPr sz="750" spc="25" dirty="0">
                <a:solidFill>
                  <a:srgbClr val="221915"/>
                </a:solidFill>
                <a:latin typeface="Microsoft Sans Serif"/>
                <a:cs typeface="Microsoft Sans Serif"/>
              </a:rPr>
              <a:t>de </a:t>
            </a:r>
            <a:r>
              <a:rPr sz="750" spc="20" dirty="0">
                <a:solidFill>
                  <a:srgbClr val="221915"/>
                </a:solidFill>
                <a:latin typeface="Microsoft Sans Serif"/>
                <a:cs typeface="Microsoft Sans Serif"/>
              </a:rPr>
              <a:t>usar </a:t>
            </a:r>
            <a:r>
              <a:rPr sz="750" spc="30" dirty="0">
                <a:solidFill>
                  <a:srgbClr val="221915"/>
                </a:solidFill>
                <a:latin typeface="Microsoft Sans Serif"/>
                <a:cs typeface="Microsoft Sans Serif"/>
              </a:rPr>
              <a:t>que </a:t>
            </a:r>
            <a:r>
              <a:rPr sz="750" spc="20" dirty="0" err="1">
                <a:solidFill>
                  <a:srgbClr val="221915"/>
                </a:solidFill>
                <a:latin typeface="Microsoft Sans Serif"/>
                <a:cs typeface="Microsoft Sans Serif"/>
              </a:rPr>
              <a:t>ayuda</a:t>
            </a:r>
            <a:r>
              <a:rPr lang="es-ES" sz="750" spc="20" dirty="0">
                <a:solidFill>
                  <a:srgbClr val="221915"/>
                </a:solidFill>
                <a:latin typeface="Microsoft Sans Serif"/>
                <a:cs typeface="Microsoft Sans Serif"/>
              </a:rPr>
              <a:t> </a:t>
            </a:r>
            <a:r>
              <a:rPr sz="750" dirty="0">
                <a:solidFill>
                  <a:srgbClr val="221915"/>
                </a:solidFill>
                <a:latin typeface="Microsoft Sans Serif"/>
                <a:cs typeface="Microsoft Sans Serif"/>
              </a:rPr>
              <a:t>a </a:t>
            </a:r>
            <a:r>
              <a:rPr sz="750" spc="30" dirty="0">
                <a:solidFill>
                  <a:srgbClr val="221915"/>
                </a:solidFill>
                <a:latin typeface="Microsoft Sans Serif"/>
                <a:cs typeface="Microsoft Sans Serif"/>
              </a:rPr>
              <a:t>optimizar </a:t>
            </a:r>
            <a:r>
              <a:rPr sz="750" spc="5" dirty="0">
                <a:solidFill>
                  <a:srgbClr val="221915"/>
                </a:solidFill>
                <a:latin typeface="Microsoft Sans Serif"/>
                <a:cs typeface="Microsoft Sans Serif"/>
              </a:rPr>
              <a:t>sus </a:t>
            </a:r>
            <a:r>
              <a:rPr sz="750" spc="25" dirty="0">
                <a:solidFill>
                  <a:srgbClr val="221915"/>
                </a:solidFill>
                <a:latin typeface="Microsoft Sans Serif"/>
                <a:cs typeface="Microsoft Sans Serif"/>
              </a:rPr>
              <a:t>equipos </a:t>
            </a:r>
            <a:r>
              <a:rPr sz="750" spc="5" dirty="0">
                <a:solidFill>
                  <a:srgbClr val="221915"/>
                </a:solidFill>
                <a:latin typeface="Microsoft Sans Serif"/>
                <a:cs typeface="Microsoft Sans Serif"/>
              </a:rPr>
              <a:t>y </a:t>
            </a:r>
            <a:r>
              <a:rPr sz="750" spc="10" dirty="0" err="1">
                <a:solidFill>
                  <a:srgbClr val="221915"/>
                </a:solidFill>
                <a:latin typeface="Microsoft Sans Serif"/>
                <a:cs typeface="Microsoft Sans Serif"/>
              </a:rPr>
              <a:t>costos</a:t>
            </a:r>
            <a:r>
              <a:rPr lang="es-AR"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mientras</a:t>
            </a:r>
            <a:r>
              <a:rPr lang="es-ES" sz="750" spc="3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gestiona</a:t>
            </a:r>
            <a:r>
              <a:rPr sz="750" spc="-10" dirty="0">
                <a:solidFill>
                  <a:srgbClr val="221915"/>
                </a:solidFill>
                <a:latin typeface="Microsoft Sans Serif"/>
                <a:cs typeface="Microsoft Sans Serif"/>
              </a:rPr>
              <a:t> </a:t>
            </a:r>
            <a:r>
              <a:rPr sz="750" dirty="0">
                <a:solidFill>
                  <a:srgbClr val="221915"/>
                </a:solidFill>
                <a:latin typeface="Microsoft Sans Serif"/>
                <a:cs typeface="Microsoft Sans Serif"/>
              </a:rPr>
              <a:t>las</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restricciones</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operativas</a:t>
            </a:r>
            <a:r>
              <a:rPr sz="750" spc="-10"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durante</a:t>
            </a:r>
            <a:r>
              <a:rPr sz="750" spc="-1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lang="es-ES" sz="750" spc="10"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fase</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de </a:t>
            </a:r>
            <a:r>
              <a:rPr sz="750" spc="20" dirty="0">
                <a:solidFill>
                  <a:srgbClr val="221915"/>
                </a:solidFill>
                <a:latin typeface="Microsoft Sans Serif"/>
                <a:cs typeface="Microsoft Sans Serif"/>
              </a:rPr>
              <a:t>diseño </a:t>
            </a:r>
            <a:r>
              <a:rPr sz="750" spc="25" dirty="0">
                <a:solidFill>
                  <a:srgbClr val="221915"/>
                </a:solidFill>
                <a:latin typeface="Microsoft Sans Serif"/>
                <a:cs typeface="Microsoft Sans Serif"/>
              </a:rPr>
              <a:t>de </a:t>
            </a:r>
            <a:r>
              <a:rPr sz="750" spc="10" dirty="0">
                <a:solidFill>
                  <a:srgbClr val="221915"/>
                </a:solidFill>
                <a:latin typeface="Microsoft Sans Serif"/>
                <a:cs typeface="Microsoft Sans Serif"/>
              </a:rPr>
              <a:t>la </a:t>
            </a:r>
            <a:r>
              <a:rPr sz="750" spc="20" dirty="0">
                <a:solidFill>
                  <a:srgbClr val="221915"/>
                </a:solidFill>
                <a:latin typeface="Microsoft Sans Serif"/>
                <a:cs typeface="Microsoft Sans Serif"/>
              </a:rPr>
              <a:t>instalación </a:t>
            </a:r>
            <a:r>
              <a:rPr sz="750" spc="15" dirty="0">
                <a:solidFill>
                  <a:srgbClr val="221915"/>
                </a:solidFill>
                <a:latin typeface="Microsoft Sans Serif"/>
                <a:cs typeface="Microsoft Sans Serif"/>
              </a:rPr>
              <a:t>eléctrica </a:t>
            </a:r>
            <a:r>
              <a:rPr sz="750" spc="25" dirty="0">
                <a:solidFill>
                  <a:srgbClr val="221915"/>
                </a:solidFill>
                <a:latin typeface="Microsoft Sans Serif"/>
                <a:cs typeface="Microsoft Sans Serif"/>
              </a:rPr>
              <a:t>de </a:t>
            </a:r>
            <a:r>
              <a:rPr sz="750" spc="15" dirty="0" err="1">
                <a:solidFill>
                  <a:srgbClr val="221915"/>
                </a:solidFill>
                <a:latin typeface="Microsoft Sans Serif"/>
                <a:cs typeface="Microsoft Sans Serif"/>
              </a:rPr>
              <a:t>su</a:t>
            </a:r>
            <a:r>
              <a:rPr lang="es-ES" sz="750" spc="1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proyecto</a:t>
            </a:r>
            <a:r>
              <a:rPr sz="750" spc="25" dirty="0">
                <a:solidFill>
                  <a:srgbClr val="221915"/>
                </a:solidFill>
                <a:latin typeface="Microsoft Sans Serif"/>
                <a:cs typeface="Microsoft Sans Serif"/>
              </a:rPr>
              <a:t>.</a:t>
            </a:r>
            <a:r>
              <a:rPr sz="750" spc="-10" dirty="0">
                <a:solidFill>
                  <a:srgbClr val="221915"/>
                </a:solidFill>
                <a:latin typeface="Microsoft Sans Serif"/>
                <a:cs typeface="Microsoft Sans Serif"/>
              </a:rPr>
              <a:t> </a:t>
            </a:r>
            <a:r>
              <a:rPr sz="750" spc="-35" dirty="0">
                <a:solidFill>
                  <a:srgbClr val="221915"/>
                </a:solidFill>
                <a:latin typeface="Microsoft Sans Serif"/>
                <a:cs typeface="Microsoft Sans Serif"/>
              </a:rPr>
              <a:t>El</a:t>
            </a:r>
            <a:r>
              <a:rPr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software</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ayuda</a:t>
            </a:r>
            <a:r>
              <a:rPr sz="750" spc="-10"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facilitar</a:t>
            </a:r>
            <a:r>
              <a:rPr sz="750" spc="-10"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spc="-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diseño</a:t>
            </a:r>
            <a:r>
              <a:rPr lang="es-ES" sz="750" spc="20" dirty="0">
                <a:solidFill>
                  <a:srgbClr val="221915"/>
                </a:solidFill>
                <a:latin typeface="Microsoft Sans Serif"/>
                <a:cs typeface="Microsoft Sans Serif"/>
              </a:rPr>
              <a:t> </a:t>
            </a:r>
            <a:r>
              <a:rPr sz="750" dirty="0">
                <a:solidFill>
                  <a:srgbClr val="221915"/>
                </a:solidFill>
                <a:latin typeface="Microsoft Sans Serif"/>
                <a:cs typeface="Microsoft Sans Serif"/>
              </a:rPr>
              <a:t>a </a:t>
            </a:r>
            <a:r>
              <a:rPr sz="750" spc="20" dirty="0">
                <a:solidFill>
                  <a:srgbClr val="221915"/>
                </a:solidFill>
                <a:latin typeface="Microsoft Sans Serif"/>
                <a:cs typeface="Microsoft Sans Serif"/>
              </a:rPr>
              <a:t>través </a:t>
            </a:r>
            <a:r>
              <a:rPr sz="750" spc="25" dirty="0">
                <a:solidFill>
                  <a:srgbClr val="221915"/>
                </a:solidFill>
                <a:latin typeface="Microsoft Sans Serif"/>
                <a:cs typeface="Microsoft Sans Serif"/>
              </a:rPr>
              <a:t>de </a:t>
            </a:r>
            <a:r>
              <a:rPr sz="750" spc="45" dirty="0">
                <a:solidFill>
                  <a:srgbClr val="221915"/>
                </a:solidFill>
                <a:latin typeface="Microsoft Sans Serif"/>
                <a:cs typeface="Microsoft Sans Serif"/>
              </a:rPr>
              <a:t>un </a:t>
            </a:r>
            <a:r>
              <a:rPr sz="750" spc="25" dirty="0">
                <a:solidFill>
                  <a:srgbClr val="221915"/>
                </a:solidFill>
                <a:latin typeface="Microsoft Sans Serif"/>
                <a:cs typeface="Microsoft Sans Serif"/>
              </a:rPr>
              <a:t>simple </a:t>
            </a:r>
            <a:r>
              <a:rPr sz="750" spc="30" dirty="0">
                <a:solidFill>
                  <a:srgbClr val="221915"/>
                </a:solidFill>
                <a:latin typeface="Microsoft Sans Serif"/>
                <a:cs typeface="Microsoft Sans Serif"/>
              </a:rPr>
              <a:t>diagrama </a:t>
            </a:r>
            <a:r>
              <a:rPr sz="750" spc="30" dirty="0" err="1">
                <a:solidFill>
                  <a:srgbClr val="221915"/>
                </a:solidFill>
                <a:latin typeface="Microsoft Sans Serif"/>
                <a:cs typeface="Microsoft Sans Serif"/>
              </a:rPr>
              <a:t>unifilar</a:t>
            </a:r>
            <a:r>
              <a:rPr sz="750" spc="3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lang="es-ES" sz="750" spc="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definiendo</a:t>
            </a:r>
            <a:r>
              <a:rPr sz="750" spc="30" dirty="0">
                <a:solidFill>
                  <a:srgbClr val="221915"/>
                </a:solidFill>
                <a:latin typeface="Microsoft Sans Serif"/>
                <a:cs typeface="Microsoft Sans Serif"/>
              </a:rPr>
              <a:t> </a:t>
            </a:r>
            <a:r>
              <a:rPr sz="750" spc="25" dirty="0">
                <a:solidFill>
                  <a:srgbClr val="221915"/>
                </a:solidFill>
                <a:latin typeface="Microsoft Sans Serif"/>
                <a:cs typeface="Microsoft Sans Serif"/>
              </a:rPr>
              <a:t>propiedades </a:t>
            </a:r>
            <a:r>
              <a:rPr sz="750" spc="30" dirty="0">
                <a:solidFill>
                  <a:srgbClr val="221915"/>
                </a:solidFill>
                <a:latin typeface="Microsoft Sans Serif"/>
                <a:cs typeface="Microsoft Sans Serif"/>
              </a:rPr>
              <a:t>como </a:t>
            </a:r>
            <a:r>
              <a:rPr sz="750" spc="25" dirty="0" err="1">
                <a:solidFill>
                  <a:srgbClr val="221915"/>
                </a:solidFill>
                <a:latin typeface="Microsoft Sans Serif"/>
                <a:cs typeface="Microsoft Sans Serif"/>
              </a:rPr>
              <a:t>potencia</a:t>
            </a:r>
            <a:r>
              <a:rPr sz="750" spc="25" dirty="0">
                <a:solidFill>
                  <a:srgbClr val="221915"/>
                </a:solidFill>
                <a:latin typeface="Microsoft Sans Serif"/>
                <a:cs typeface="Microsoft Sans Serif"/>
              </a:rPr>
              <a:t> de</a:t>
            </a:r>
            <a:r>
              <a:rPr lang="es-ES"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carga</a:t>
            </a:r>
            <a:r>
              <a:rPr lang="es-AR" sz="750" spc="1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polaridad</a:t>
            </a:r>
            <a:r>
              <a:rPr lang="es-AR" sz="750" spc="2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disposición</a:t>
            </a:r>
            <a:r>
              <a:rPr sz="750" spc="20" dirty="0">
                <a:solidFill>
                  <a:srgbClr val="221915"/>
                </a:solidFill>
                <a:latin typeface="Microsoft Sans Serif"/>
                <a:cs typeface="Microsoft Sans Serif"/>
              </a:rPr>
              <a:t> del </a:t>
            </a:r>
            <a:r>
              <a:rPr sz="750" spc="15" dirty="0" err="1">
                <a:solidFill>
                  <a:srgbClr val="221915"/>
                </a:solidFill>
                <a:latin typeface="Microsoft Sans Serif"/>
                <a:cs typeface="Microsoft Sans Serif"/>
              </a:rPr>
              <a:t>sistema</a:t>
            </a:r>
            <a:r>
              <a:rPr sz="750" spc="1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lang="es-ES" sz="750" spc="2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puesta</a:t>
            </a:r>
            <a:r>
              <a:rPr sz="750" spc="20" dirty="0">
                <a:solidFill>
                  <a:srgbClr val="221915"/>
                </a:solidFill>
                <a:latin typeface="Microsoft Sans Serif"/>
                <a:cs typeface="Microsoft Sans Serif"/>
              </a:rPr>
              <a:t> </a:t>
            </a:r>
            <a:r>
              <a:rPr sz="750" dirty="0">
                <a:solidFill>
                  <a:srgbClr val="221915"/>
                </a:solidFill>
                <a:latin typeface="Microsoft Sans Serif"/>
                <a:cs typeface="Microsoft Sans Serif"/>
              </a:rPr>
              <a:t>a </a:t>
            </a:r>
            <a:r>
              <a:rPr sz="750" spc="25" dirty="0">
                <a:solidFill>
                  <a:srgbClr val="221915"/>
                </a:solidFill>
                <a:latin typeface="Microsoft Sans Serif"/>
                <a:cs typeface="Microsoft Sans Serif"/>
              </a:rPr>
              <a:t>tierra</a:t>
            </a:r>
            <a:r>
              <a:rPr lang="es-AR" sz="750" spc="25" dirty="0">
                <a:solidFill>
                  <a:srgbClr val="221915"/>
                </a:solidFill>
                <a:latin typeface="Microsoft Sans Serif"/>
                <a:cs typeface="Microsoft Sans Serif"/>
              </a:rPr>
              <a:t>, </a:t>
            </a:r>
            <a:r>
              <a:rPr sz="750" spc="40" dirty="0" err="1">
                <a:solidFill>
                  <a:srgbClr val="221915"/>
                </a:solidFill>
                <a:latin typeface="Microsoft Sans Serif"/>
                <a:cs typeface="Microsoft Sans Serif"/>
              </a:rPr>
              <a:t>longitud</a:t>
            </a:r>
            <a:r>
              <a:rPr sz="750" spc="40" dirty="0">
                <a:solidFill>
                  <a:srgbClr val="221915"/>
                </a:solidFill>
                <a:latin typeface="Microsoft Sans Serif"/>
                <a:cs typeface="Microsoft Sans Serif"/>
              </a:rPr>
              <a:t> </a:t>
            </a:r>
            <a:r>
              <a:rPr sz="750" spc="20" dirty="0">
                <a:solidFill>
                  <a:srgbClr val="221915"/>
                </a:solidFill>
                <a:latin typeface="Microsoft Sans Serif"/>
                <a:cs typeface="Microsoft Sans Serif"/>
              </a:rPr>
              <a:t>del </a:t>
            </a:r>
            <a:r>
              <a:rPr sz="750" spc="10" dirty="0">
                <a:solidFill>
                  <a:srgbClr val="221915"/>
                </a:solidFill>
                <a:latin typeface="Microsoft Sans Serif"/>
                <a:cs typeface="Microsoft Sans Serif"/>
              </a:rPr>
              <a:t>cable </a:t>
            </a:r>
            <a:r>
              <a:rPr sz="750" spc="5" dirty="0">
                <a:solidFill>
                  <a:srgbClr val="221915"/>
                </a:solidFill>
                <a:latin typeface="Microsoft Sans Serif"/>
                <a:cs typeface="Microsoft Sans Serif"/>
              </a:rPr>
              <a:t>y</a:t>
            </a:r>
            <a:r>
              <a:rPr lang="es-ES" sz="750" spc="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condiciones</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operación</a:t>
            </a:r>
            <a:r>
              <a:rPr lang="es-AR" sz="750" spc="20" dirty="0">
                <a:solidFill>
                  <a:srgbClr val="221915"/>
                </a:solidFill>
                <a:latin typeface="Microsoft Sans Serif"/>
                <a:cs typeface="Microsoft Sans Serif"/>
              </a:rPr>
              <a:t>, </a:t>
            </a:r>
            <a:r>
              <a:rPr sz="750" spc="45" dirty="0">
                <a:solidFill>
                  <a:srgbClr val="221915"/>
                </a:solidFill>
                <a:latin typeface="Microsoft Sans Serif"/>
                <a:cs typeface="Microsoft Sans Serif"/>
              </a:rPr>
              <a:t>por</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ejemplo.</a:t>
            </a:r>
            <a:endParaRPr sz="750" dirty="0">
              <a:latin typeface="Microsoft Sans Serif"/>
              <a:cs typeface="Microsoft Sans Serif"/>
            </a:endParaRPr>
          </a:p>
        </p:txBody>
      </p:sp>
      <p:sp>
        <p:nvSpPr>
          <p:cNvPr id="10" name="object 10"/>
          <p:cNvSpPr txBox="1"/>
          <p:nvPr/>
        </p:nvSpPr>
        <p:spPr>
          <a:xfrm>
            <a:off x="10158698" y="3039699"/>
            <a:ext cx="1993264" cy="1836400"/>
          </a:xfrm>
          <a:prstGeom prst="rect">
            <a:avLst/>
          </a:prstGeom>
        </p:spPr>
        <p:txBody>
          <a:bodyPr vert="horz" wrap="square" lIns="0" tIns="12700" rIns="0" bIns="0" rtlCol="0">
            <a:spAutoFit/>
          </a:bodyPr>
          <a:lstStyle/>
          <a:p>
            <a:pPr marL="12700">
              <a:spcBef>
                <a:spcPts val="100"/>
              </a:spcBef>
            </a:pPr>
            <a:r>
              <a:rPr sz="900" dirty="0">
                <a:solidFill>
                  <a:srgbClr val="3DCC58"/>
                </a:solidFill>
                <a:latin typeface="Microsoft Sans Serif"/>
                <a:cs typeface="Microsoft Sans Serif"/>
              </a:rPr>
              <a:t>Caneco</a:t>
            </a:r>
            <a:r>
              <a:rPr sz="900" spc="-50" dirty="0">
                <a:solidFill>
                  <a:srgbClr val="3DCC58"/>
                </a:solidFill>
                <a:latin typeface="Microsoft Sans Serif"/>
                <a:cs typeface="Microsoft Sans Serif"/>
              </a:rPr>
              <a:t> </a:t>
            </a:r>
            <a:r>
              <a:rPr sz="900" spc="15" dirty="0">
                <a:solidFill>
                  <a:srgbClr val="3DCC58"/>
                </a:solidFill>
                <a:latin typeface="Microsoft Sans Serif"/>
                <a:cs typeface="Microsoft Sans Serif"/>
              </a:rPr>
              <a:t>UNO</a:t>
            </a:r>
            <a:endParaRPr sz="900" dirty="0">
              <a:latin typeface="Microsoft Sans Serif"/>
              <a:cs typeface="Microsoft Sans Serif"/>
            </a:endParaRPr>
          </a:p>
          <a:p>
            <a:pPr marL="12700" marR="5080">
              <a:lnSpc>
                <a:spcPts val="1300"/>
              </a:lnSpc>
              <a:spcBef>
                <a:spcPts val="80"/>
              </a:spcBef>
            </a:pPr>
            <a:r>
              <a:rPr sz="650" spc="15" dirty="0">
                <a:solidFill>
                  <a:srgbClr val="221915"/>
                </a:solidFill>
                <a:latin typeface="Microsoft Sans Serif"/>
                <a:cs typeface="Microsoft Sans Serif"/>
              </a:rPr>
              <a:t>Paquete</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software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colaborativo</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todo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35" dirty="0" err="1">
                <a:solidFill>
                  <a:srgbClr val="221915"/>
                </a:solidFill>
                <a:latin typeface="Microsoft Sans Serif"/>
                <a:cs typeface="Microsoft Sans Serif"/>
              </a:rPr>
              <a:t>uno</a:t>
            </a:r>
            <a:r>
              <a:rPr sz="650" spc="-10"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lang="es-ES" sz="650" spc="2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cumple</a:t>
            </a:r>
            <a:r>
              <a:rPr sz="650" spc="25" dirty="0">
                <a:solidFill>
                  <a:srgbClr val="221915"/>
                </a:solidFill>
                <a:latin typeface="Microsoft Sans Serif"/>
                <a:cs typeface="Microsoft Sans Serif"/>
              </a:rPr>
              <a:t> </a:t>
            </a:r>
            <a:r>
              <a:rPr sz="650" spc="15" dirty="0">
                <a:solidFill>
                  <a:srgbClr val="221915"/>
                </a:solidFill>
                <a:latin typeface="Microsoft Sans Serif"/>
                <a:cs typeface="Microsoft Sans Serif"/>
              </a:rPr>
              <a:t>con </a:t>
            </a:r>
            <a:r>
              <a:rPr sz="650" spc="10" dirty="0">
                <a:solidFill>
                  <a:srgbClr val="221915"/>
                </a:solidFill>
                <a:latin typeface="Microsoft Sans Serif"/>
                <a:cs typeface="Microsoft Sans Serif"/>
              </a:rPr>
              <a:t>los </a:t>
            </a:r>
            <a:r>
              <a:rPr sz="650" spc="15" dirty="0">
                <a:solidFill>
                  <a:srgbClr val="221915"/>
                </a:solidFill>
                <a:latin typeface="Microsoft Sans Serif"/>
                <a:cs typeface="Microsoft Sans Serif"/>
              </a:rPr>
              <a:t>estándares </a:t>
            </a:r>
            <a:r>
              <a:rPr sz="650" spc="5" dirty="0">
                <a:solidFill>
                  <a:srgbClr val="221915"/>
                </a:solidFill>
                <a:latin typeface="Microsoft Sans Serif"/>
                <a:cs typeface="Microsoft Sans Serif"/>
              </a:rPr>
              <a:t>y </a:t>
            </a:r>
            <a:r>
              <a:rPr sz="650" spc="25" dirty="0">
                <a:solidFill>
                  <a:srgbClr val="221915"/>
                </a:solidFill>
                <a:latin typeface="Microsoft Sans Serif"/>
                <a:cs typeface="Microsoft Sans Serif"/>
              </a:rPr>
              <a:t>que </a:t>
            </a:r>
            <a:r>
              <a:rPr sz="650" spc="30" dirty="0">
                <a:solidFill>
                  <a:srgbClr val="221915"/>
                </a:solidFill>
                <a:latin typeface="Microsoft Sans Serif"/>
                <a:cs typeface="Microsoft Sans Serif"/>
              </a:rPr>
              <a:t>permite </a:t>
            </a:r>
            <a:r>
              <a:rPr sz="650" dirty="0">
                <a:solidFill>
                  <a:srgbClr val="221915"/>
                </a:solidFill>
                <a:latin typeface="Microsoft Sans Serif"/>
                <a:cs typeface="Microsoft Sans Serif"/>
              </a:rPr>
              <a:t>a </a:t>
            </a:r>
            <a:r>
              <a:rPr sz="650" spc="10" dirty="0" err="1">
                <a:solidFill>
                  <a:srgbClr val="221915"/>
                </a:solidFill>
                <a:latin typeface="Microsoft Sans Serif"/>
                <a:cs typeface="Microsoft Sans Serif"/>
              </a:rPr>
              <a:t>los</a:t>
            </a:r>
            <a:r>
              <a:rPr lang="es-ES" sz="650" spc="1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usuarios</a:t>
            </a:r>
            <a:r>
              <a:rPr sz="650" spc="1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diseñar</a:t>
            </a:r>
            <a:r>
              <a:rPr lang="es-AR" sz="650" spc="15"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operar</a:t>
            </a:r>
            <a:r>
              <a:rPr sz="650" spc="30" dirty="0">
                <a:solidFill>
                  <a:srgbClr val="221915"/>
                </a:solidFill>
                <a:latin typeface="Microsoft Sans Serif"/>
                <a:cs typeface="Microsoft Sans Serif"/>
              </a:rPr>
              <a:t> </a:t>
            </a:r>
            <a:r>
              <a:rPr sz="650" spc="5" dirty="0">
                <a:solidFill>
                  <a:srgbClr val="221915"/>
                </a:solidFill>
                <a:latin typeface="Microsoft Sans Serif"/>
                <a:cs typeface="Microsoft Sans Serif"/>
              </a:rPr>
              <a:t>y </a:t>
            </a:r>
            <a:r>
              <a:rPr sz="650" spc="35" dirty="0" err="1">
                <a:solidFill>
                  <a:srgbClr val="221915"/>
                </a:solidFill>
                <a:latin typeface="Microsoft Sans Serif"/>
                <a:cs typeface="Microsoft Sans Serif"/>
              </a:rPr>
              <a:t>probar</a:t>
            </a:r>
            <a:r>
              <a:rPr sz="650" spc="3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instalaciones</a:t>
            </a:r>
            <a:r>
              <a:rPr lang="es-ES" sz="650" spc="1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eléctricas</a:t>
            </a:r>
            <a:r>
              <a:rPr sz="650" spc="10" dirty="0">
                <a:solidFill>
                  <a:srgbClr val="221915"/>
                </a:solidFill>
                <a:latin typeface="Microsoft Sans Serif"/>
                <a:cs typeface="Microsoft Sans Serif"/>
              </a:rPr>
              <a:t>.</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Permite</a:t>
            </a:r>
            <a:r>
              <a:rPr sz="650" spc="-5" dirty="0">
                <a:solidFill>
                  <a:srgbClr val="221915"/>
                </a:solidFill>
                <a:latin typeface="Microsoft Sans Serif"/>
                <a:cs typeface="Microsoft Sans Serif"/>
              </a:rPr>
              <a:t> </a:t>
            </a:r>
            <a:r>
              <a:rPr sz="650" spc="15">
                <a:solidFill>
                  <a:srgbClr val="221915"/>
                </a:solidFill>
                <a:latin typeface="Microsoft Sans Serif"/>
                <a:cs typeface="Microsoft Sans Serif"/>
              </a:rPr>
              <a:t>tareas</a:t>
            </a:r>
            <a:r>
              <a:rPr sz="650" spc="-5">
                <a:solidFill>
                  <a:srgbClr val="221915"/>
                </a:solidFill>
                <a:latin typeface="Microsoft Sans Serif"/>
                <a:cs typeface="Microsoft Sans Serif"/>
              </a:rPr>
              <a:t> </a:t>
            </a:r>
            <a:r>
              <a:rPr sz="650" spc="15" smtClean="0">
                <a:solidFill>
                  <a:srgbClr val="221915"/>
                </a:solidFill>
                <a:latin typeface="Microsoft Sans Serif"/>
                <a:cs typeface="Microsoft Sans Serif"/>
              </a:rPr>
              <a:t>para</a:t>
            </a:r>
            <a:r>
              <a:rPr lang="es-AR" sz="650" spc="15" dirty="0" smtClean="0">
                <a:solidFill>
                  <a:srgbClr val="221915"/>
                </a:solidFill>
                <a:latin typeface="Microsoft Sans Serif"/>
                <a:cs typeface="Microsoft Sans Serif"/>
              </a:rPr>
              <a:t>: </a:t>
            </a:r>
            <a:endParaRPr sz="650" dirty="0">
              <a:latin typeface="Microsoft Sans Serif"/>
              <a:cs typeface="Microsoft Sans Serif"/>
            </a:endParaRPr>
          </a:p>
          <a:p>
            <a:pPr marL="114300" indent="-102235">
              <a:spcBef>
                <a:spcPts val="290"/>
              </a:spcBef>
              <a:buClr>
                <a:srgbClr val="3DCC58"/>
              </a:buClr>
              <a:buSzPct val="120000"/>
              <a:buChar char="•"/>
              <a:tabLst>
                <a:tab pos="114935" algn="l"/>
              </a:tabLst>
            </a:pPr>
            <a:r>
              <a:rPr sz="750" spc="5" dirty="0">
                <a:solidFill>
                  <a:srgbClr val="221915"/>
                </a:solidFill>
                <a:latin typeface="Microsoft Sans Serif"/>
                <a:cs typeface="Microsoft Sans Serif"/>
              </a:rPr>
              <a:t>Cálculo</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(incluido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HV)</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dimensionamiento</a:t>
            </a:r>
            <a:endParaRPr sz="750" dirty="0">
              <a:latin typeface="Microsoft Sans Serif"/>
              <a:cs typeface="Microsoft Sans Serif"/>
            </a:endParaRPr>
          </a:p>
          <a:p>
            <a:pPr marL="114300" indent="-102235">
              <a:spcBef>
                <a:spcPts val="550"/>
              </a:spcBef>
              <a:buClr>
                <a:srgbClr val="3DCC58"/>
              </a:buClr>
              <a:buSzPct val="150000"/>
              <a:buChar char="•"/>
              <a:tabLst>
                <a:tab pos="114935" algn="l"/>
              </a:tabLst>
            </a:pPr>
            <a:r>
              <a:rPr sz="600" spc="15" dirty="0">
                <a:solidFill>
                  <a:srgbClr val="221915"/>
                </a:solidFill>
                <a:latin typeface="Microsoft Sans Serif"/>
                <a:cs typeface="Microsoft Sans Serif"/>
              </a:rPr>
              <a:t>Diagramas</a:t>
            </a:r>
            <a:r>
              <a:rPr sz="600" spc="-2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20" dirty="0">
                <a:solidFill>
                  <a:srgbClr val="221915"/>
                </a:solidFill>
                <a:latin typeface="Microsoft Sans Serif"/>
                <a:cs typeface="Microsoft Sans Serif"/>
              </a:rPr>
              <a:t> </a:t>
            </a:r>
            <a:r>
              <a:rPr sz="600" spc="20" dirty="0">
                <a:solidFill>
                  <a:srgbClr val="221915"/>
                </a:solidFill>
                <a:latin typeface="Microsoft Sans Serif"/>
                <a:cs typeface="Microsoft Sans Serif"/>
              </a:rPr>
              <a:t>circuito</a:t>
            </a:r>
            <a:endParaRPr sz="600" dirty="0">
              <a:latin typeface="Microsoft Sans Serif"/>
              <a:cs typeface="Microsoft Sans Serif"/>
            </a:endParaRPr>
          </a:p>
          <a:p>
            <a:pPr marL="114300" indent="-102235">
              <a:spcBef>
                <a:spcPts val="430"/>
              </a:spcBef>
              <a:buClr>
                <a:srgbClr val="3DCC58"/>
              </a:buClr>
              <a:buSzPct val="120000"/>
              <a:buChar char="•"/>
              <a:tabLst>
                <a:tab pos="114935" algn="l"/>
              </a:tabLst>
            </a:pPr>
            <a:r>
              <a:rPr sz="750" spc="30" dirty="0">
                <a:solidFill>
                  <a:srgbClr val="221915"/>
                </a:solidFill>
                <a:latin typeface="Microsoft Sans Serif"/>
                <a:cs typeface="Microsoft Sans Serif"/>
              </a:rPr>
              <a:t>modelado</a:t>
            </a:r>
            <a:r>
              <a:rPr sz="750" spc="-30" dirty="0">
                <a:solidFill>
                  <a:srgbClr val="221915"/>
                </a:solidFill>
                <a:latin typeface="Microsoft Sans Serif"/>
                <a:cs typeface="Microsoft Sans Serif"/>
              </a:rPr>
              <a:t> </a:t>
            </a:r>
            <a:r>
              <a:rPr sz="750" spc="25" dirty="0">
                <a:solidFill>
                  <a:srgbClr val="221915"/>
                </a:solidFill>
                <a:latin typeface="Microsoft Sans Serif"/>
                <a:cs typeface="Microsoft Sans Serif"/>
              </a:rPr>
              <a:t>BIM</a:t>
            </a:r>
            <a:endParaRPr sz="750" dirty="0">
              <a:latin typeface="Microsoft Sans Serif"/>
              <a:cs typeface="Microsoft Sans Serif"/>
            </a:endParaRPr>
          </a:p>
          <a:p>
            <a:pPr marL="114300" indent="-102235">
              <a:spcBef>
                <a:spcPts val="295"/>
              </a:spcBef>
              <a:buClr>
                <a:srgbClr val="3DCC58"/>
              </a:buClr>
              <a:buSzPct val="105882"/>
              <a:buChar char="•"/>
              <a:tabLst>
                <a:tab pos="114935" algn="l"/>
              </a:tabLst>
            </a:pPr>
            <a:r>
              <a:rPr sz="850" spc="10" dirty="0">
                <a:solidFill>
                  <a:srgbClr val="221915"/>
                </a:solidFill>
                <a:latin typeface="Microsoft Sans Serif"/>
                <a:cs typeface="Microsoft Sans Serif"/>
              </a:rPr>
              <a:t>Costo</a:t>
            </a:r>
            <a:r>
              <a:rPr sz="850" spc="-15"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spc="-10" dirty="0">
                <a:solidFill>
                  <a:srgbClr val="221915"/>
                </a:solidFill>
                <a:latin typeface="Microsoft Sans Serif"/>
                <a:cs typeface="Microsoft Sans Serif"/>
              </a:rPr>
              <a:t> </a:t>
            </a:r>
            <a:r>
              <a:rPr sz="850" spc="25" dirty="0">
                <a:solidFill>
                  <a:srgbClr val="221915"/>
                </a:solidFill>
                <a:latin typeface="Microsoft Sans Serif"/>
                <a:cs typeface="Microsoft Sans Serif"/>
              </a:rPr>
              <a:t>equipos</a:t>
            </a:r>
            <a:r>
              <a:rPr sz="850" spc="-10" dirty="0">
                <a:solidFill>
                  <a:srgbClr val="221915"/>
                </a:solidFill>
                <a:latin typeface="Microsoft Sans Serif"/>
                <a:cs typeface="Microsoft Sans Serif"/>
              </a:rPr>
              <a:t> </a:t>
            </a:r>
            <a:r>
              <a:rPr sz="850" spc="-15" dirty="0">
                <a:solidFill>
                  <a:srgbClr val="221915"/>
                </a:solidFill>
                <a:latin typeface="Microsoft Sans Serif"/>
                <a:cs typeface="Microsoft Sans Serif"/>
              </a:rPr>
              <a:t>BT/AT</a:t>
            </a:r>
            <a:endParaRPr sz="850" dirty="0">
              <a:latin typeface="Microsoft Sans Serif"/>
              <a:cs typeface="Microsoft Sans Serif"/>
            </a:endParaRPr>
          </a:p>
          <a:p>
            <a:pPr marL="114935" marR="215900" indent="-114935">
              <a:lnSpc>
                <a:spcPts val="1300"/>
              </a:lnSpc>
              <a:spcBef>
                <a:spcPts val="70"/>
              </a:spcBef>
              <a:buClr>
                <a:srgbClr val="3DCC58"/>
              </a:buClr>
              <a:buSzPct val="128571"/>
              <a:buChar char="•"/>
              <a:tabLst>
                <a:tab pos="114935" algn="l"/>
              </a:tabLst>
            </a:pPr>
            <a:r>
              <a:rPr sz="700" spc="5" dirty="0">
                <a:solidFill>
                  <a:srgbClr val="221915"/>
                </a:solidFill>
                <a:latin typeface="Microsoft Sans Serif"/>
                <a:cs typeface="Microsoft Sans Serif"/>
              </a:rPr>
              <a:t>Análisis</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5"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10" dirty="0">
                <a:solidFill>
                  <a:srgbClr val="221915"/>
                </a:solidFill>
                <a:latin typeface="Microsoft Sans Serif"/>
                <a:cs typeface="Microsoft Sans Serif"/>
              </a:rPr>
              <a:t> </a:t>
            </a:r>
            <a:r>
              <a:rPr sz="700" spc="35" dirty="0">
                <a:solidFill>
                  <a:srgbClr val="221915"/>
                </a:solidFill>
                <a:latin typeface="Microsoft Sans Serif"/>
                <a:cs typeface="Microsoft Sans Serif"/>
              </a:rPr>
              <a:t>total</a:t>
            </a:r>
            <a:r>
              <a:rPr sz="700" spc="-1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a:t>
            </a:r>
            <a:r>
              <a:rPr sz="700" spc="-10" dirty="0">
                <a:solidFill>
                  <a:srgbClr val="221915"/>
                </a:solidFill>
                <a:latin typeface="Microsoft Sans Serif"/>
                <a:cs typeface="Microsoft Sans Serif"/>
              </a:rPr>
              <a:t> </a:t>
            </a:r>
            <a:r>
              <a:rPr sz="700" dirty="0" err="1">
                <a:solidFill>
                  <a:srgbClr val="221915"/>
                </a:solidFill>
                <a:latin typeface="Microsoft Sans Serif"/>
                <a:cs typeface="Microsoft Sans Serif"/>
              </a:rPr>
              <a:t>cascada</a:t>
            </a:r>
            <a:r>
              <a:rPr lang="es-ES" sz="700" dirty="0">
                <a:solidFill>
                  <a:srgbClr val="221915"/>
                </a:solidFill>
                <a:latin typeface="Microsoft Sans Serif"/>
                <a:cs typeface="Microsoft Sans Serif"/>
              </a:rPr>
              <a:t> </a:t>
            </a:r>
            <a:r>
              <a:rPr sz="700" spc="40" dirty="0" err="1">
                <a:solidFill>
                  <a:srgbClr val="221915"/>
                </a:solidFill>
                <a:latin typeface="Microsoft Sans Serif"/>
                <a:cs typeface="Microsoft Sans Serif"/>
              </a:rPr>
              <a:t>por</a:t>
            </a:r>
            <a:r>
              <a:rPr sz="700" spc="-10" dirty="0">
                <a:solidFill>
                  <a:srgbClr val="221915"/>
                </a:solidFill>
                <a:latin typeface="Microsoft Sans Serif"/>
                <a:cs typeface="Microsoft Sans Serif"/>
              </a:rPr>
              <a:t> </a:t>
            </a:r>
            <a:r>
              <a:rPr sz="700" spc="-55" dirty="0">
                <a:solidFill>
                  <a:srgbClr val="221915"/>
                </a:solidFill>
                <a:latin typeface="Microsoft Sans Serif"/>
                <a:cs typeface="Microsoft Sans Serif"/>
              </a:rPr>
              <a:t>TCC</a:t>
            </a:r>
            <a:endParaRPr sz="700" dirty="0">
              <a:latin typeface="Microsoft Sans Serif"/>
              <a:cs typeface="Microsoft Sans Serif"/>
            </a:endParaRPr>
          </a:p>
        </p:txBody>
      </p:sp>
      <p:sp>
        <p:nvSpPr>
          <p:cNvPr id="11" name="object 11"/>
          <p:cNvSpPr txBox="1"/>
          <p:nvPr/>
        </p:nvSpPr>
        <p:spPr>
          <a:xfrm>
            <a:off x="7886499" y="5152535"/>
            <a:ext cx="2122170" cy="2194703"/>
          </a:xfrm>
          <a:prstGeom prst="rect">
            <a:avLst/>
          </a:prstGeom>
        </p:spPr>
        <p:txBody>
          <a:bodyPr vert="horz" wrap="square" lIns="0" tIns="12700" rIns="0" bIns="0" rtlCol="0">
            <a:spAutoFit/>
          </a:bodyPr>
          <a:lstStyle/>
          <a:p>
            <a:pPr marL="12700" marR="5080">
              <a:lnSpc>
                <a:spcPct val="154700"/>
              </a:lnSpc>
              <a:spcBef>
                <a:spcPts val="100"/>
              </a:spcBef>
            </a:pPr>
            <a:r>
              <a:rPr sz="700" spc="20" dirty="0">
                <a:solidFill>
                  <a:srgbClr val="221915"/>
                </a:solidFill>
                <a:latin typeface="Microsoft Sans Serif"/>
                <a:cs typeface="Microsoft Sans Serif"/>
              </a:rPr>
              <a:t>Verifique </a:t>
            </a:r>
            <a:r>
              <a:rPr sz="700" spc="10" dirty="0">
                <a:solidFill>
                  <a:srgbClr val="221915"/>
                </a:solidFill>
                <a:latin typeface="Microsoft Sans Serif"/>
                <a:cs typeface="Microsoft Sans Serif"/>
              </a:rPr>
              <a:t>la </a:t>
            </a:r>
            <a:r>
              <a:rPr sz="700" spc="15" dirty="0">
                <a:solidFill>
                  <a:srgbClr val="221915"/>
                </a:solidFill>
                <a:latin typeface="Microsoft Sans Serif"/>
                <a:cs typeface="Microsoft Sans Serif"/>
              </a:rPr>
              <a:t>coherencia </a:t>
            </a:r>
            <a:r>
              <a:rPr sz="700" spc="20" dirty="0">
                <a:solidFill>
                  <a:srgbClr val="221915"/>
                </a:solidFill>
                <a:latin typeface="Microsoft Sans Serif"/>
                <a:cs typeface="Microsoft Sans Serif"/>
              </a:rPr>
              <a:t>de </a:t>
            </a:r>
            <a:r>
              <a:rPr sz="700" dirty="0">
                <a:solidFill>
                  <a:srgbClr val="221915"/>
                </a:solidFill>
                <a:latin typeface="Microsoft Sans Serif"/>
                <a:cs typeface="Microsoft Sans Serif"/>
              </a:rPr>
              <a:t>las </a:t>
            </a:r>
            <a:r>
              <a:rPr sz="700" spc="5" dirty="0">
                <a:solidFill>
                  <a:srgbClr val="221915"/>
                </a:solidFill>
                <a:latin typeface="Microsoft Sans Serif"/>
                <a:cs typeface="Microsoft Sans Serif"/>
              </a:rPr>
              <a:t>selecciones </a:t>
            </a:r>
            <a:r>
              <a:rPr sz="700" spc="30" dirty="0">
                <a:solidFill>
                  <a:srgbClr val="221915"/>
                </a:solidFill>
                <a:latin typeface="Microsoft Sans Serif"/>
                <a:cs typeface="Microsoft Sans Serif"/>
              </a:rPr>
              <a:t>entre </a:t>
            </a:r>
            <a:r>
              <a:rPr sz="700" spc="10" dirty="0">
                <a:solidFill>
                  <a:srgbClr val="221915"/>
                </a:solidFill>
                <a:latin typeface="Microsoft Sans Serif"/>
                <a:cs typeface="Microsoft Sans Serif"/>
              </a:rPr>
              <a:t>el</a:t>
            </a:r>
            <a:r>
              <a:rPr lang="es-ES" sz="700" spc="1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tablero</a:t>
            </a:r>
            <a:r>
              <a:rPr sz="700" spc="30" dirty="0">
                <a:solidFill>
                  <a:srgbClr val="221915"/>
                </a:solidFill>
                <a:latin typeface="Microsoft Sans Serif"/>
                <a:cs typeface="Microsoft Sans Serif"/>
              </a:rPr>
              <a:t> </a:t>
            </a:r>
            <a:r>
              <a:rPr sz="700" spc="15" dirty="0">
                <a:solidFill>
                  <a:srgbClr val="221915"/>
                </a:solidFill>
                <a:latin typeface="Microsoft Sans Serif"/>
                <a:cs typeface="Microsoft Sans Serif"/>
              </a:rPr>
              <a:t>calculado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el </a:t>
            </a:r>
            <a:r>
              <a:rPr sz="700" spc="30" dirty="0" err="1">
                <a:solidFill>
                  <a:srgbClr val="221915"/>
                </a:solidFill>
                <a:latin typeface="Microsoft Sans Serif"/>
                <a:cs typeface="Microsoft Sans Serif"/>
              </a:rPr>
              <a:t>equipo</a:t>
            </a:r>
            <a:r>
              <a:rPr sz="700" spc="3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recomendado</a:t>
            </a:r>
            <a:r>
              <a:rPr lang="es-AR" sz="700" spc="2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mientras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verifica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uniformidad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red</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eléctrica</a:t>
            </a:r>
            <a:r>
              <a:rPr lang="es-ES" sz="700" spc="1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 </a:t>
            </a:r>
            <a:r>
              <a:rPr sz="700" spc="35" dirty="0">
                <a:solidFill>
                  <a:srgbClr val="221915"/>
                </a:solidFill>
                <a:latin typeface="Microsoft Sans Serif"/>
                <a:cs typeface="Microsoft Sans Serif"/>
              </a:rPr>
              <a:t>mejorar </a:t>
            </a:r>
            <a:r>
              <a:rPr sz="700" spc="10" dirty="0">
                <a:solidFill>
                  <a:srgbClr val="221915"/>
                </a:solidFill>
                <a:latin typeface="Microsoft Sans Serif"/>
                <a:cs typeface="Microsoft Sans Serif"/>
              </a:rPr>
              <a:t>la </a:t>
            </a:r>
            <a:r>
              <a:rPr sz="700" spc="25" dirty="0">
                <a:solidFill>
                  <a:srgbClr val="221915"/>
                </a:solidFill>
                <a:latin typeface="Microsoft Sans Serif"/>
                <a:cs typeface="Microsoft Sans Serif"/>
              </a:rPr>
              <a:t>seguridad </a:t>
            </a:r>
            <a:r>
              <a:rPr sz="700" spc="20" dirty="0">
                <a:solidFill>
                  <a:srgbClr val="221915"/>
                </a:solidFill>
                <a:latin typeface="Microsoft Sans Serif"/>
                <a:cs typeface="Microsoft Sans Serif"/>
              </a:rPr>
              <a:t>del personal. </a:t>
            </a:r>
            <a:r>
              <a:rPr sz="700" spc="-5" dirty="0">
                <a:solidFill>
                  <a:srgbClr val="221915"/>
                </a:solidFill>
                <a:latin typeface="Microsoft Sans Serif"/>
                <a:cs typeface="Microsoft Sans Serif"/>
              </a:rPr>
              <a:t>Los</a:t>
            </a:r>
            <a:r>
              <a:rPr lang="es-ES"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diseñadores</a:t>
            </a:r>
            <a:r>
              <a:rPr sz="700" spc="20" dirty="0">
                <a:solidFill>
                  <a:srgbClr val="221915"/>
                </a:solidFill>
                <a:latin typeface="Microsoft Sans Serif"/>
                <a:cs typeface="Microsoft Sans Serif"/>
              </a:rPr>
              <a:t> </a:t>
            </a:r>
            <a:r>
              <a:rPr sz="700" spc="30" dirty="0">
                <a:solidFill>
                  <a:srgbClr val="221915"/>
                </a:solidFill>
                <a:latin typeface="Microsoft Sans Serif"/>
                <a:cs typeface="Microsoft Sans Serif"/>
              </a:rPr>
              <a:t>pueden </a:t>
            </a:r>
            <a:r>
              <a:rPr sz="700" spc="35" dirty="0">
                <a:solidFill>
                  <a:srgbClr val="221915"/>
                </a:solidFill>
                <a:latin typeface="Microsoft Sans Serif"/>
                <a:cs typeface="Microsoft Sans Serif"/>
              </a:rPr>
              <a:t>aumentar </a:t>
            </a:r>
            <a:r>
              <a:rPr sz="700" spc="10" dirty="0">
                <a:solidFill>
                  <a:srgbClr val="221915"/>
                </a:solidFill>
                <a:latin typeface="Microsoft Sans Serif"/>
                <a:cs typeface="Microsoft Sans Serif"/>
              </a:rPr>
              <a:t>la </a:t>
            </a:r>
            <a:r>
              <a:rPr sz="700" spc="25" dirty="0" err="1">
                <a:solidFill>
                  <a:srgbClr val="221915"/>
                </a:solidFill>
                <a:latin typeface="Microsoft Sans Serif"/>
                <a:cs typeface="Microsoft Sans Serif"/>
              </a:rPr>
              <a:t>disponibilidad</a:t>
            </a:r>
            <a:r>
              <a:rPr lang="es-ES" sz="700" spc="25" dirty="0">
                <a:solidFill>
                  <a:srgbClr val="221915"/>
                </a:solidFill>
                <a:latin typeface="Microsoft Sans Serif"/>
                <a:cs typeface="Microsoft Sans Serif"/>
              </a:rPr>
              <a:t>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energía </a:t>
            </a:r>
            <a:r>
              <a:rPr sz="700" spc="35" dirty="0">
                <a:solidFill>
                  <a:srgbClr val="221915"/>
                </a:solidFill>
                <a:latin typeface="Microsoft Sans Serif"/>
                <a:cs typeface="Microsoft Sans Serif"/>
              </a:rPr>
              <a:t>determinando </a:t>
            </a:r>
            <a:r>
              <a:rPr sz="700" spc="40" dirty="0">
                <a:solidFill>
                  <a:srgbClr val="221915"/>
                </a:solidFill>
                <a:latin typeface="Microsoft Sans Serif"/>
                <a:cs typeface="Microsoft Sans Serif"/>
              </a:rPr>
              <a:t>un </a:t>
            </a:r>
            <a:r>
              <a:rPr sz="700" spc="25" dirty="0">
                <a:solidFill>
                  <a:srgbClr val="221915"/>
                </a:solidFill>
                <a:latin typeface="Microsoft Sans Serif"/>
                <a:cs typeface="Microsoft Sans Serif"/>
              </a:rPr>
              <a:t>plan </a:t>
            </a:r>
            <a:r>
              <a:rPr sz="700" spc="20" dirty="0">
                <a:solidFill>
                  <a:srgbClr val="221915"/>
                </a:solidFill>
                <a:latin typeface="Microsoft Sans Serif"/>
                <a:cs typeface="Microsoft Sans Serif"/>
              </a:rPr>
              <a:t>de </a:t>
            </a:r>
            <a:r>
              <a:rPr sz="700" spc="15" dirty="0" err="1">
                <a:solidFill>
                  <a:srgbClr val="221915"/>
                </a:solidFill>
                <a:latin typeface="Microsoft Sans Serif"/>
                <a:cs typeface="Microsoft Sans Serif"/>
              </a:rPr>
              <a:t>selectividad</a:t>
            </a:r>
            <a:r>
              <a:rPr lang="es-ES" sz="700" spc="15" dirty="0">
                <a:solidFill>
                  <a:srgbClr val="221915"/>
                </a:solidFill>
                <a:latin typeface="Microsoft Sans Serif"/>
                <a:cs typeface="Microsoft Sans Serif"/>
              </a:rPr>
              <a:t> </a:t>
            </a:r>
            <a:r>
              <a:rPr sz="700" spc="40" dirty="0" err="1">
                <a:solidFill>
                  <a:srgbClr val="221915"/>
                </a:solidFill>
                <a:latin typeface="Microsoft Sans Serif"/>
                <a:cs typeface="Microsoft Sans Serif"/>
              </a:rPr>
              <a:t>óptimo</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ayude</a:t>
            </a:r>
            <a:endParaRPr sz="700" dirty="0">
              <a:latin typeface="Microsoft Sans Serif"/>
              <a:cs typeface="Microsoft Sans Serif"/>
            </a:endParaRPr>
          </a:p>
          <a:p>
            <a:pPr marL="12700" marR="15240">
              <a:lnSpc>
                <a:spcPts val="1300"/>
              </a:lnSpc>
              <a:spcBef>
                <a:spcPts val="85"/>
              </a:spcBef>
            </a:pPr>
            <a:r>
              <a:rPr sz="650" spc="15" dirty="0">
                <a:solidFill>
                  <a:srgbClr val="221915"/>
                </a:solidFill>
                <a:latin typeface="Microsoft Sans Serif"/>
                <a:cs typeface="Microsoft Sans Serif"/>
              </a:rPr>
              <a:t>asegure </a:t>
            </a:r>
            <a:r>
              <a:rPr sz="650" spc="10" dirty="0">
                <a:solidFill>
                  <a:srgbClr val="221915"/>
                </a:solidFill>
                <a:latin typeface="Microsoft Sans Serif"/>
                <a:cs typeface="Microsoft Sans Serif"/>
              </a:rPr>
              <a:t>el </a:t>
            </a:r>
            <a:r>
              <a:rPr sz="650" spc="30" dirty="0">
                <a:solidFill>
                  <a:srgbClr val="221915"/>
                </a:solidFill>
                <a:latin typeface="Microsoft Sans Serif"/>
                <a:cs typeface="Microsoft Sans Serif"/>
              </a:rPr>
              <a:t>máximo </a:t>
            </a:r>
            <a:r>
              <a:rPr sz="650" spc="35" dirty="0">
                <a:solidFill>
                  <a:srgbClr val="221915"/>
                </a:solidFill>
                <a:latin typeface="Microsoft Sans Serif"/>
                <a:cs typeface="Microsoft Sans Serif"/>
              </a:rPr>
              <a:t>tiempo </a:t>
            </a:r>
            <a:r>
              <a:rPr sz="650" spc="20" dirty="0">
                <a:solidFill>
                  <a:srgbClr val="221915"/>
                </a:solidFill>
                <a:latin typeface="Microsoft Sans Serif"/>
                <a:cs typeface="Microsoft Sans Serif"/>
              </a:rPr>
              <a:t>de </a:t>
            </a:r>
            <a:r>
              <a:rPr sz="650" spc="15" dirty="0">
                <a:solidFill>
                  <a:srgbClr val="221915"/>
                </a:solidFill>
                <a:latin typeface="Microsoft Sans Serif"/>
                <a:cs typeface="Microsoft Sans Serif"/>
              </a:rPr>
              <a:t>actividad </a:t>
            </a:r>
            <a:r>
              <a:rPr sz="650" spc="5" dirty="0">
                <a:solidFill>
                  <a:srgbClr val="221915"/>
                </a:solidFill>
                <a:latin typeface="Microsoft Sans Serif"/>
                <a:cs typeface="Microsoft Sans Serif"/>
              </a:rPr>
              <a:t>y </a:t>
            </a:r>
            <a:r>
              <a:rPr sz="650" spc="40" dirty="0">
                <a:solidFill>
                  <a:srgbClr val="221915"/>
                </a:solidFill>
                <a:latin typeface="Microsoft Sans Serif"/>
                <a:cs typeface="Microsoft Sans Serif"/>
              </a:rPr>
              <a:t>un </a:t>
            </a:r>
            <a:r>
              <a:rPr sz="650" spc="25" dirty="0">
                <a:solidFill>
                  <a:srgbClr val="221915"/>
                </a:solidFill>
                <a:latin typeface="Microsoft Sans Serif"/>
                <a:cs typeface="Microsoft Sans Serif"/>
              </a:rPr>
              <a:t>plan </a:t>
            </a:r>
            <a:r>
              <a:rPr sz="650" spc="20" dirty="0" err="1">
                <a:solidFill>
                  <a:srgbClr val="221915"/>
                </a:solidFill>
                <a:latin typeface="Microsoft Sans Serif"/>
                <a:cs typeface="Microsoft Sans Serif"/>
              </a:rPr>
              <a:t>en</a:t>
            </a:r>
            <a:r>
              <a:rPr lang="es-ES" sz="650" spc="20" dirty="0">
                <a:solidFill>
                  <a:srgbClr val="221915"/>
                </a:solidFill>
                <a:latin typeface="Microsoft Sans Serif"/>
                <a:cs typeface="Microsoft Sans Serif"/>
              </a:rPr>
              <a:t> </a:t>
            </a:r>
            <a:r>
              <a:rPr sz="650" dirty="0" err="1">
                <a:solidFill>
                  <a:srgbClr val="221915"/>
                </a:solidFill>
                <a:latin typeface="Microsoft Sans Serif"/>
                <a:cs typeface="Microsoft Sans Serif"/>
              </a:rPr>
              <a:t>cascada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superior </a:t>
            </a:r>
            <a:r>
              <a:rPr sz="650" spc="20" dirty="0">
                <a:solidFill>
                  <a:srgbClr val="221915"/>
                </a:solidFill>
                <a:latin typeface="Microsoft Sans Serif"/>
                <a:cs typeface="Microsoft Sans Serif"/>
              </a:rPr>
              <a:t>para </a:t>
            </a:r>
            <a:r>
              <a:rPr sz="650" spc="25" dirty="0">
                <a:solidFill>
                  <a:srgbClr val="221915"/>
                </a:solidFill>
                <a:latin typeface="Microsoft Sans Serif"/>
                <a:cs typeface="Microsoft Sans Serif"/>
              </a:rPr>
              <a:t>optimizar aún </a:t>
            </a:r>
            <a:r>
              <a:rPr sz="650" spc="15" dirty="0">
                <a:solidFill>
                  <a:srgbClr val="221915"/>
                </a:solidFill>
                <a:latin typeface="Microsoft Sans Serif"/>
                <a:cs typeface="Microsoft Sans Serif"/>
              </a:rPr>
              <a:t>más </a:t>
            </a:r>
            <a:r>
              <a:rPr sz="650" spc="10" dirty="0">
                <a:solidFill>
                  <a:srgbClr val="221915"/>
                </a:solidFill>
                <a:latin typeface="Microsoft Sans Serif"/>
                <a:cs typeface="Microsoft Sans Serif"/>
              </a:rPr>
              <a:t>el </a:t>
            </a:r>
            <a:r>
              <a:rPr sz="650" spc="35" dirty="0" err="1">
                <a:solidFill>
                  <a:srgbClr val="221915"/>
                </a:solidFill>
                <a:latin typeface="Microsoft Sans Serif"/>
                <a:cs typeface="Microsoft Sans Serif"/>
              </a:rPr>
              <a:t>tiempo</a:t>
            </a:r>
            <a:r>
              <a:rPr lang="es-ES" sz="650" spc="35" dirty="0">
                <a:solidFill>
                  <a:srgbClr val="221915"/>
                </a:solidFill>
                <a:latin typeface="Microsoft Sans Serif"/>
                <a:cs typeface="Microsoft Sans Serif"/>
              </a:rPr>
              <a:t> </a:t>
            </a:r>
            <a:r>
              <a:rPr sz="650" spc="20" dirty="0">
                <a:solidFill>
                  <a:srgbClr val="221915"/>
                </a:solidFill>
                <a:latin typeface="Microsoft Sans Serif"/>
                <a:cs typeface="Microsoft Sans Serif"/>
              </a:rPr>
              <a:t>de </a:t>
            </a:r>
            <a:r>
              <a:rPr sz="650" spc="15" dirty="0">
                <a:solidFill>
                  <a:srgbClr val="221915"/>
                </a:solidFill>
                <a:latin typeface="Microsoft Sans Serif"/>
                <a:cs typeface="Microsoft Sans Serif"/>
              </a:rPr>
              <a:t>actividad </a:t>
            </a:r>
            <a:r>
              <a:rPr sz="650" spc="5" dirty="0">
                <a:solidFill>
                  <a:srgbClr val="221915"/>
                </a:solidFill>
                <a:latin typeface="Microsoft Sans Serif"/>
                <a:cs typeface="Microsoft Sans Serif"/>
              </a:rPr>
              <a:t>y </a:t>
            </a:r>
            <a:r>
              <a:rPr sz="650" spc="10" dirty="0">
                <a:solidFill>
                  <a:srgbClr val="221915"/>
                </a:solidFill>
                <a:latin typeface="Microsoft Sans Serif"/>
                <a:cs typeface="Microsoft Sans Serif"/>
              </a:rPr>
              <a:t>los costos. </a:t>
            </a:r>
            <a:r>
              <a:rPr sz="650" spc="15" dirty="0">
                <a:solidFill>
                  <a:srgbClr val="221915"/>
                </a:solidFill>
                <a:latin typeface="Microsoft Sans Serif"/>
                <a:cs typeface="Microsoft Sans Serif"/>
              </a:rPr>
              <a:t>Defina </a:t>
            </a:r>
            <a:r>
              <a:rPr sz="650" spc="30" dirty="0">
                <a:solidFill>
                  <a:srgbClr val="221915"/>
                </a:solidFill>
                <a:latin typeface="Microsoft Sans Serif"/>
                <a:cs typeface="Microsoft Sans Serif"/>
              </a:rPr>
              <a:t>modos </a:t>
            </a:r>
            <a:r>
              <a:rPr sz="650" spc="20" dirty="0">
                <a:solidFill>
                  <a:srgbClr val="221915"/>
                </a:solidFill>
                <a:latin typeface="Microsoft Sans Serif"/>
                <a:cs typeface="Microsoft Sans Serif"/>
              </a:rPr>
              <a:t>de </a:t>
            </a:r>
            <a:r>
              <a:rPr sz="650" spc="25" dirty="0" err="1">
                <a:solidFill>
                  <a:srgbClr val="221915"/>
                </a:solidFill>
                <a:latin typeface="Microsoft Sans Serif"/>
                <a:cs typeface="Microsoft Sans Serif"/>
              </a:rPr>
              <a:t>generador</a:t>
            </a:r>
            <a:r>
              <a:rPr lang="es-ES" sz="650" spc="2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respaldo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caso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corte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asegure</a:t>
            </a:r>
            <a:r>
              <a:rPr lang="es-ES" sz="650" spc="1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cargas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críticas</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través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UPS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caso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una</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falla</a:t>
            </a:r>
            <a:r>
              <a:rPr lang="es-ES"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inesperada.</a:t>
            </a:r>
            <a:endParaRPr sz="650" dirty="0">
              <a:latin typeface="Microsoft Sans Serif"/>
              <a:cs typeface="Microsoft Sans Serif"/>
            </a:endParaRPr>
          </a:p>
        </p:txBody>
      </p:sp>
      <p:sp>
        <p:nvSpPr>
          <p:cNvPr id="12" name="object 12"/>
          <p:cNvSpPr txBox="1"/>
          <p:nvPr/>
        </p:nvSpPr>
        <p:spPr>
          <a:xfrm>
            <a:off x="10594934" y="6213249"/>
            <a:ext cx="748665" cy="159018"/>
          </a:xfrm>
          <a:prstGeom prst="rect">
            <a:avLst/>
          </a:prstGeom>
        </p:spPr>
        <p:txBody>
          <a:bodyPr vert="horz" wrap="square" lIns="0" tIns="12700" rIns="0" bIns="0" rtlCol="0">
            <a:spAutoFit/>
          </a:bodyPr>
          <a:lstStyle/>
          <a:p>
            <a:pPr marL="12700">
              <a:spcBef>
                <a:spcPts val="100"/>
              </a:spcBef>
            </a:pPr>
            <a:r>
              <a:rPr sz="950" u="sng" spc="-10" dirty="0">
                <a:solidFill>
                  <a:srgbClr val="41B3E5"/>
                </a:solidFill>
                <a:uFill>
                  <a:solidFill>
                    <a:srgbClr val="41B3E5"/>
                  </a:solidFill>
                </a:uFill>
                <a:latin typeface="Microsoft Sans Serif"/>
                <a:cs typeface="Microsoft Sans Serif"/>
              </a:rPr>
              <a:t>Canec</a:t>
            </a:r>
            <a:r>
              <a:rPr sz="950" u="sng" spc="45" dirty="0">
                <a:solidFill>
                  <a:srgbClr val="41B3E5"/>
                </a:solidFill>
                <a:uFill>
                  <a:solidFill>
                    <a:srgbClr val="41B3E5"/>
                  </a:solidFill>
                </a:uFill>
                <a:latin typeface="Microsoft Sans Serif"/>
                <a:cs typeface="Microsoft Sans Serif"/>
              </a:rPr>
              <a:t>o</a:t>
            </a:r>
            <a:r>
              <a:rPr sz="950" u="sng" spc="-10" dirty="0">
                <a:solidFill>
                  <a:srgbClr val="41B3E5"/>
                </a:solidFill>
                <a:uFill>
                  <a:solidFill>
                    <a:srgbClr val="41B3E5"/>
                  </a:solidFill>
                </a:uFill>
                <a:latin typeface="Microsoft Sans Serif"/>
                <a:cs typeface="Microsoft Sans Serif"/>
              </a:rPr>
              <a:t> </a:t>
            </a:r>
            <a:r>
              <a:rPr sz="950" u="sng" spc="15" dirty="0">
                <a:solidFill>
                  <a:srgbClr val="41B3E5"/>
                </a:solidFill>
                <a:uFill>
                  <a:solidFill>
                    <a:srgbClr val="41B3E5"/>
                  </a:solidFill>
                </a:uFill>
                <a:latin typeface="Microsoft Sans Serif"/>
                <a:cs typeface="Microsoft Sans Serif"/>
              </a:rPr>
              <a:t>UNO</a:t>
            </a:r>
            <a:endParaRPr sz="950">
              <a:latin typeface="Microsoft Sans Serif"/>
              <a:cs typeface="Microsoft Sans Serif"/>
            </a:endParaRPr>
          </a:p>
        </p:txBody>
      </p:sp>
      <p:sp>
        <p:nvSpPr>
          <p:cNvPr id="13" name="object 13"/>
          <p:cNvSpPr txBox="1"/>
          <p:nvPr/>
        </p:nvSpPr>
        <p:spPr>
          <a:xfrm>
            <a:off x="5614301" y="6979341"/>
            <a:ext cx="1926589" cy="612140"/>
          </a:xfrm>
          <a:prstGeom prst="rect">
            <a:avLst/>
          </a:prstGeom>
        </p:spPr>
        <p:txBody>
          <a:bodyPr vert="horz" wrap="square" lIns="0" tIns="12700" rIns="0" bIns="0" rtlCol="0">
            <a:spAutoFit/>
          </a:bodyPr>
          <a:lstStyle/>
          <a:p>
            <a:pPr marL="12700">
              <a:spcBef>
                <a:spcPts val="100"/>
              </a:spcBef>
            </a:pPr>
            <a:r>
              <a:rPr sz="600" dirty="0">
                <a:solidFill>
                  <a:srgbClr val="221915"/>
                </a:solidFill>
                <a:latin typeface="Microsoft Sans Serif"/>
                <a:cs typeface="Microsoft Sans Serif"/>
              </a:rPr>
              <a:t>Todas</a:t>
            </a:r>
            <a:r>
              <a:rPr sz="600" spc="-10" dirty="0">
                <a:solidFill>
                  <a:srgbClr val="221915"/>
                </a:solidFill>
                <a:latin typeface="Microsoft Sans Serif"/>
                <a:cs typeface="Microsoft Sans Serif"/>
              </a:rPr>
              <a:t> </a:t>
            </a:r>
            <a:r>
              <a:rPr sz="600" dirty="0">
                <a:solidFill>
                  <a:srgbClr val="221915"/>
                </a:solidFill>
                <a:latin typeface="Microsoft Sans Serif"/>
                <a:cs typeface="Microsoft Sans Serif"/>
              </a:rPr>
              <a:t>las</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herramientas</a:t>
            </a:r>
            <a:r>
              <a:rPr sz="600" spc="-10" dirty="0">
                <a:solidFill>
                  <a:srgbClr val="221915"/>
                </a:solidFill>
                <a:latin typeface="Microsoft Sans Serif"/>
                <a:cs typeface="Microsoft Sans Serif"/>
              </a:rPr>
              <a:t> </a:t>
            </a:r>
            <a:r>
              <a:rPr sz="600" spc="25" dirty="0">
                <a:solidFill>
                  <a:srgbClr val="221915"/>
                </a:solidFill>
                <a:latin typeface="Microsoft Sans Serif"/>
                <a:cs typeface="Microsoft Sans Serif"/>
              </a:rPr>
              <a:t>proporcionan</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una</a:t>
            </a:r>
            <a:r>
              <a:rPr sz="600" spc="-10" dirty="0">
                <a:solidFill>
                  <a:srgbClr val="221915"/>
                </a:solidFill>
                <a:latin typeface="Microsoft Sans Serif"/>
                <a:cs typeface="Microsoft Sans Serif"/>
              </a:rPr>
              <a:t> </a:t>
            </a:r>
            <a:r>
              <a:rPr sz="600" spc="25" dirty="0">
                <a:solidFill>
                  <a:srgbClr val="221915"/>
                </a:solidFill>
                <a:latin typeface="Microsoft Sans Serif"/>
                <a:cs typeface="Microsoft Sans Serif"/>
              </a:rPr>
              <a:t>función</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endParaRPr sz="600" dirty="0">
              <a:latin typeface="Microsoft Sans Serif"/>
              <a:cs typeface="Microsoft Sans Serif"/>
            </a:endParaRPr>
          </a:p>
          <a:p>
            <a:pPr marL="12700" marR="41910">
              <a:lnSpc>
                <a:spcPct val="180500"/>
              </a:lnSpc>
            </a:pPr>
            <a:r>
              <a:rPr sz="600" spc="20" dirty="0">
                <a:solidFill>
                  <a:srgbClr val="221915"/>
                </a:solidFill>
                <a:latin typeface="Microsoft Sans Serif"/>
                <a:cs typeface="Microsoft Sans Serif"/>
              </a:rPr>
              <a:t>generación de </a:t>
            </a:r>
            <a:r>
              <a:rPr sz="600" spc="25" dirty="0">
                <a:solidFill>
                  <a:srgbClr val="221915"/>
                </a:solidFill>
                <a:latin typeface="Microsoft Sans Serif"/>
                <a:cs typeface="Microsoft Sans Serif"/>
              </a:rPr>
              <a:t>informes </a:t>
            </a:r>
            <a:r>
              <a:rPr sz="600" spc="5" dirty="0">
                <a:solidFill>
                  <a:srgbClr val="221915"/>
                </a:solidFill>
                <a:latin typeface="Microsoft Sans Serif"/>
                <a:cs typeface="Microsoft Sans Serif"/>
              </a:rPr>
              <a:t>y </a:t>
            </a:r>
            <a:r>
              <a:rPr sz="600" spc="30" dirty="0">
                <a:solidFill>
                  <a:srgbClr val="221915"/>
                </a:solidFill>
                <a:latin typeface="Microsoft Sans Serif"/>
                <a:cs typeface="Microsoft Sans Serif"/>
              </a:rPr>
              <a:t>no </a:t>
            </a:r>
            <a:r>
              <a:rPr sz="600" spc="-5" dirty="0" err="1">
                <a:solidFill>
                  <a:srgbClr val="221915"/>
                </a:solidFill>
                <a:latin typeface="Microsoft Sans Serif"/>
                <a:cs typeface="Microsoft Sans Serif"/>
              </a:rPr>
              <a:t>es</a:t>
            </a:r>
            <a:r>
              <a:rPr sz="600" spc="-5" dirty="0">
                <a:solidFill>
                  <a:srgbClr val="221915"/>
                </a:solidFill>
                <a:latin typeface="Microsoft Sans Serif"/>
                <a:cs typeface="Microsoft Sans Serif"/>
              </a:rPr>
              <a:t> </a:t>
            </a:r>
            <a:r>
              <a:rPr sz="600" spc="10" dirty="0" err="1">
                <a:solidFill>
                  <a:srgbClr val="221915"/>
                </a:solidFill>
                <a:latin typeface="Microsoft Sans Serif"/>
                <a:cs typeface="Microsoft Sans Serif"/>
              </a:rPr>
              <a:t>necesario</a:t>
            </a:r>
            <a:r>
              <a:rPr lang="es-ES" sz="600" spc="10" dirty="0">
                <a:solidFill>
                  <a:srgbClr val="221915"/>
                </a:solidFill>
                <a:latin typeface="Microsoft Sans Serif"/>
                <a:cs typeface="Microsoft Sans Serif"/>
              </a:rPr>
              <a:t> </a:t>
            </a:r>
            <a:r>
              <a:rPr sz="600" spc="10" dirty="0" err="1">
                <a:solidFill>
                  <a:srgbClr val="221915"/>
                </a:solidFill>
                <a:latin typeface="Microsoft Sans Serif"/>
                <a:cs typeface="Microsoft Sans Serif"/>
              </a:rPr>
              <a:t>descargarlas</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gracias</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al</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acceso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directo</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a</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través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0" dirty="0" err="1">
                <a:solidFill>
                  <a:srgbClr val="221915"/>
                </a:solidFill>
                <a:latin typeface="Microsoft Sans Serif"/>
                <a:cs typeface="Microsoft Sans Serif"/>
              </a:rPr>
              <a:t>su</a:t>
            </a:r>
            <a:r>
              <a:rPr lang="es-ES" sz="600" spc="1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navegador</a:t>
            </a:r>
            <a:r>
              <a:rPr sz="600" spc="-10" dirty="0">
                <a:solidFill>
                  <a:srgbClr val="221915"/>
                </a:solidFill>
                <a:latin typeface="Microsoft Sans Serif"/>
                <a:cs typeface="Microsoft Sans Serif"/>
              </a:rPr>
              <a:t> </a:t>
            </a:r>
            <a:r>
              <a:rPr sz="600" spc="15" dirty="0">
                <a:solidFill>
                  <a:srgbClr val="221915"/>
                </a:solidFill>
                <a:latin typeface="Microsoft Sans Serif"/>
                <a:cs typeface="Microsoft Sans Serif"/>
              </a:rPr>
              <a:t>web.</a:t>
            </a:r>
            <a:endParaRPr sz="600" dirty="0">
              <a:latin typeface="Microsoft Sans Serif"/>
              <a:cs typeface="Microsoft Sans Serif"/>
            </a:endParaRPr>
          </a:p>
        </p:txBody>
      </p:sp>
      <p:sp>
        <p:nvSpPr>
          <p:cNvPr id="14" name="object 14"/>
          <p:cNvSpPr txBox="1"/>
          <p:nvPr/>
        </p:nvSpPr>
        <p:spPr>
          <a:xfrm>
            <a:off x="10144252" y="8111142"/>
            <a:ext cx="2137410" cy="1181100"/>
          </a:xfrm>
          <a:prstGeom prst="rect">
            <a:avLst/>
          </a:prstGeom>
        </p:spPr>
        <p:txBody>
          <a:bodyPr vert="horz" wrap="square" lIns="0" tIns="12700" rIns="0" bIns="0" rtlCol="0">
            <a:spAutoFit/>
          </a:bodyPr>
          <a:lstStyle/>
          <a:p>
            <a:pPr marL="12700" marR="5080">
              <a:lnSpc>
                <a:spcPct val="135400"/>
              </a:lnSpc>
              <a:spcBef>
                <a:spcPts val="100"/>
              </a:spcBef>
            </a:pPr>
            <a:r>
              <a:rPr sz="800" spc="-20" dirty="0">
                <a:solidFill>
                  <a:srgbClr val="616468"/>
                </a:solidFill>
                <a:latin typeface="Microsoft Sans Serif"/>
                <a:cs typeface="Microsoft Sans Serif"/>
              </a:rPr>
              <a:t>En </a:t>
            </a:r>
            <a:r>
              <a:rPr sz="800" spc="30" dirty="0">
                <a:solidFill>
                  <a:srgbClr val="616468"/>
                </a:solidFill>
                <a:latin typeface="Microsoft Sans Serif"/>
                <a:cs typeface="Microsoft Sans Serif"/>
              </a:rPr>
              <a:t>una </a:t>
            </a:r>
            <a:r>
              <a:rPr sz="800" spc="20" dirty="0" err="1">
                <a:solidFill>
                  <a:srgbClr val="616468"/>
                </a:solidFill>
                <a:latin typeface="Microsoft Sans Serif"/>
                <a:cs typeface="Microsoft Sans Serif"/>
              </a:rPr>
              <a:t>guía</a:t>
            </a:r>
            <a:r>
              <a:rPr lang="es-AR" sz="800" spc="20" dirty="0">
                <a:solidFill>
                  <a:srgbClr val="616468"/>
                </a:solidFill>
                <a:latin typeface="Microsoft Sans Serif"/>
                <a:cs typeface="Microsoft Sans Serif"/>
              </a:rPr>
              <a:t>, </a:t>
            </a:r>
            <a:r>
              <a:rPr sz="800" dirty="0" err="1">
                <a:solidFill>
                  <a:srgbClr val="616468"/>
                </a:solidFill>
                <a:latin typeface="Microsoft Sans Serif"/>
                <a:cs typeface="Microsoft Sans Serif"/>
              </a:rPr>
              <a:t>acceda</a:t>
            </a:r>
            <a:r>
              <a:rPr sz="800" dirty="0">
                <a:solidFill>
                  <a:srgbClr val="616468"/>
                </a:solidFill>
                <a:latin typeface="Microsoft Sans Serif"/>
                <a:cs typeface="Microsoft Sans Serif"/>
              </a:rPr>
              <a:t> a </a:t>
            </a:r>
            <a:r>
              <a:rPr sz="800" spc="10" dirty="0">
                <a:solidFill>
                  <a:srgbClr val="616468"/>
                </a:solidFill>
                <a:latin typeface="Microsoft Sans Serif"/>
                <a:cs typeface="Microsoft Sans Serif"/>
              </a:rPr>
              <a:t>la </a:t>
            </a:r>
            <a:r>
              <a:rPr sz="800" spc="35" dirty="0" err="1">
                <a:solidFill>
                  <a:srgbClr val="616468"/>
                </a:solidFill>
                <a:latin typeface="Microsoft Sans Serif"/>
                <a:cs typeface="Microsoft Sans Serif"/>
              </a:rPr>
              <a:t>información</a:t>
            </a:r>
            <a:r>
              <a:rPr sz="800" spc="35" dirty="0">
                <a:solidFill>
                  <a:srgbClr val="616468"/>
                </a:solidFill>
                <a:latin typeface="Microsoft Sans Serif"/>
                <a:cs typeface="Microsoft Sans Serif"/>
              </a:rPr>
              <a:t> </a:t>
            </a:r>
            <a:r>
              <a:rPr sz="800" spc="30" dirty="0">
                <a:solidFill>
                  <a:srgbClr val="616468"/>
                </a:solidFill>
                <a:latin typeface="Microsoft Sans Serif"/>
                <a:cs typeface="Microsoft Sans Serif"/>
              </a:rPr>
              <a:t>que</a:t>
            </a:r>
            <a:r>
              <a:rPr lang="es-ES" sz="800" spc="30" dirty="0">
                <a:solidFill>
                  <a:srgbClr val="616468"/>
                </a:solidFill>
                <a:latin typeface="Microsoft Sans Serif"/>
                <a:cs typeface="Microsoft Sans Serif"/>
              </a:rPr>
              <a:t> </a:t>
            </a:r>
            <a:r>
              <a:rPr sz="800" spc="15" dirty="0" err="1">
                <a:solidFill>
                  <a:srgbClr val="616468"/>
                </a:solidFill>
                <a:latin typeface="Microsoft Sans Serif"/>
                <a:cs typeface="Microsoft Sans Serif"/>
              </a:rPr>
              <a:t>necesita</a:t>
            </a:r>
            <a:r>
              <a:rPr sz="800" spc="15" dirty="0">
                <a:solidFill>
                  <a:srgbClr val="616468"/>
                </a:solidFill>
                <a:latin typeface="Microsoft Sans Serif"/>
                <a:cs typeface="Microsoft Sans Serif"/>
              </a:rPr>
              <a:t> </a:t>
            </a:r>
            <a:r>
              <a:rPr sz="800" spc="25" dirty="0">
                <a:solidFill>
                  <a:srgbClr val="616468"/>
                </a:solidFill>
                <a:latin typeface="Microsoft Sans Serif"/>
                <a:cs typeface="Microsoft Sans Serif"/>
              </a:rPr>
              <a:t>para ayudar </a:t>
            </a:r>
            <a:r>
              <a:rPr sz="800" dirty="0">
                <a:solidFill>
                  <a:srgbClr val="616468"/>
                </a:solidFill>
                <a:latin typeface="Microsoft Sans Serif"/>
                <a:cs typeface="Microsoft Sans Serif"/>
              </a:rPr>
              <a:t>a </a:t>
            </a:r>
            <a:r>
              <a:rPr sz="800" spc="25" dirty="0" err="1">
                <a:solidFill>
                  <a:srgbClr val="616468"/>
                </a:solidFill>
                <a:latin typeface="Microsoft Sans Serif"/>
                <a:cs typeface="Microsoft Sans Serif"/>
              </a:rPr>
              <a:t>verificar</a:t>
            </a:r>
            <a:r>
              <a:rPr sz="800" spc="25" dirty="0">
                <a:solidFill>
                  <a:srgbClr val="616468"/>
                </a:solidFill>
                <a:latin typeface="Microsoft Sans Serif"/>
                <a:cs typeface="Microsoft Sans Serif"/>
              </a:rPr>
              <a:t> </a:t>
            </a:r>
            <a:r>
              <a:rPr sz="800" spc="10" dirty="0">
                <a:solidFill>
                  <a:srgbClr val="616468"/>
                </a:solidFill>
                <a:latin typeface="Microsoft Sans Serif"/>
                <a:cs typeface="Microsoft Sans Serif"/>
              </a:rPr>
              <a:t>la</a:t>
            </a:r>
            <a:r>
              <a:rPr lang="es-ES" sz="800" spc="10" dirty="0">
                <a:solidFill>
                  <a:srgbClr val="616468"/>
                </a:solidFill>
                <a:latin typeface="Microsoft Sans Serif"/>
                <a:cs typeface="Microsoft Sans Serif"/>
              </a:rPr>
              <a:t> </a:t>
            </a:r>
            <a:r>
              <a:rPr sz="800" spc="15" dirty="0" err="1">
                <a:solidFill>
                  <a:srgbClr val="616468"/>
                </a:solidFill>
                <a:latin typeface="Microsoft Sans Serif"/>
                <a:cs typeface="Microsoft Sans Serif"/>
              </a:rPr>
              <a:t>resistencia</a:t>
            </a:r>
            <a:r>
              <a:rPr sz="800" spc="-5" dirty="0">
                <a:solidFill>
                  <a:srgbClr val="616468"/>
                </a:solidFill>
                <a:latin typeface="Microsoft Sans Serif"/>
                <a:cs typeface="Microsoft Sans Serif"/>
              </a:rPr>
              <a:t> </a:t>
            </a:r>
            <a:r>
              <a:rPr sz="800" dirty="0">
                <a:solidFill>
                  <a:srgbClr val="616468"/>
                </a:solidFill>
                <a:latin typeface="Microsoft Sans Serif"/>
                <a:cs typeface="Microsoft Sans Serif"/>
              </a:rPr>
              <a:t>a</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cortocircuitos</a:t>
            </a:r>
            <a:r>
              <a:rPr sz="800" spc="-5" dirty="0">
                <a:solidFill>
                  <a:srgbClr val="616468"/>
                </a:solidFill>
                <a:latin typeface="Microsoft Sans Serif"/>
                <a:cs typeface="Microsoft Sans Serif"/>
              </a:rPr>
              <a:t> </a:t>
            </a:r>
            <a:r>
              <a:rPr sz="800" spc="5" dirty="0">
                <a:solidFill>
                  <a:srgbClr val="616468"/>
                </a:solidFill>
                <a:latin typeface="Microsoft Sans Serif"/>
                <a:cs typeface="Microsoft Sans Serif"/>
              </a:rPr>
              <a:t>y</a:t>
            </a:r>
            <a:r>
              <a:rPr sz="800" dirty="0">
                <a:solidFill>
                  <a:srgbClr val="616468"/>
                </a:solidFill>
                <a:latin typeface="Microsoft Sans Serif"/>
                <a:cs typeface="Microsoft Sans Serif"/>
              </a:rPr>
              <a:t> </a:t>
            </a:r>
            <a:r>
              <a:rPr sz="800" spc="20" dirty="0" err="1">
                <a:solidFill>
                  <a:srgbClr val="616468"/>
                </a:solidFill>
                <a:latin typeface="Microsoft Sans Serif"/>
                <a:cs typeface="Microsoft Sans Serif"/>
              </a:rPr>
              <a:t>sobrecargas</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de</a:t>
            </a:r>
            <a:r>
              <a:rPr lang="es-ES" sz="800" spc="25" dirty="0">
                <a:solidFill>
                  <a:srgbClr val="616468"/>
                </a:solidFill>
                <a:latin typeface="Microsoft Sans Serif"/>
                <a:cs typeface="Microsoft Sans Serif"/>
              </a:rPr>
              <a:t> </a:t>
            </a:r>
            <a:r>
              <a:rPr sz="800" spc="15" dirty="0" err="1">
                <a:solidFill>
                  <a:srgbClr val="616468"/>
                </a:solidFill>
                <a:latin typeface="Microsoft Sans Serif"/>
                <a:cs typeface="Microsoft Sans Serif"/>
              </a:rPr>
              <a:t>su</a:t>
            </a:r>
            <a:r>
              <a:rPr sz="800" spc="15" dirty="0">
                <a:solidFill>
                  <a:srgbClr val="616468"/>
                </a:solidFill>
                <a:latin typeface="Microsoft Sans Serif"/>
                <a:cs typeface="Microsoft Sans Serif"/>
              </a:rPr>
              <a:t> </a:t>
            </a:r>
            <a:r>
              <a:rPr sz="800" spc="20" dirty="0">
                <a:solidFill>
                  <a:srgbClr val="616468"/>
                </a:solidFill>
                <a:latin typeface="Microsoft Sans Serif"/>
                <a:cs typeface="Microsoft Sans Serif"/>
              </a:rPr>
              <a:t>diseño </a:t>
            </a:r>
            <a:r>
              <a:rPr sz="800" spc="25" dirty="0">
                <a:solidFill>
                  <a:srgbClr val="616468"/>
                </a:solidFill>
                <a:latin typeface="Microsoft Sans Serif"/>
                <a:cs typeface="Microsoft Sans Serif"/>
              </a:rPr>
              <a:t>de </a:t>
            </a:r>
            <a:r>
              <a:rPr sz="800" spc="30" dirty="0">
                <a:solidFill>
                  <a:srgbClr val="616468"/>
                </a:solidFill>
                <a:latin typeface="Microsoft Sans Serif"/>
                <a:cs typeface="Microsoft Sans Serif"/>
              </a:rPr>
              <a:t>distribución </a:t>
            </a:r>
            <a:r>
              <a:rPr sz="800" spc="10" dirty="0" err="1">
                <a:solidFill>
                  <a:srgbClr val="616468"/>
                </a:solidFill>
                <a:latin typeface="Microsoft Sans Serif"/>
                <a:cs typeface="Microsoft Sans Serif"/>
              </a:rPr>
              <a:t>eléctrica.</a:t>
            </a:r>
            <a:r>
              <a:rPr sz="800" u="sng" spc="10" dirty="0" err="1">
                <a:solidFill>
                  <a:srgbClr val="41B3E5"/>
                </a:solidFill>
                <a:uFill>
                  <a:solidFill>
                    <a:srgbClr val="41B3E5"/>
                  </a:solidFill>
                </a:uFill>
                <a:latin typeface="Microsoft Sans Serif"/>
                <a:cs typeface="Microsoft Sans Serif"/>
              </a:rPr>
              <a:t>La</a:t>
            </a:r>
            <a:r>
              <a:rPr sz="800" u="sng" spc="10" dirty="0">
                <a:solidFill>
                  <a:srgbClr val="41B3E5"/>
                </a:solidFill>
                <a:uFill>
                  <a:solidFill>
                    <a:srgbClr val="41B3E5"/>
                  </a:solidFill>
                </a:uFill>
                <a:latin typeface="Microsoft Sans Serif"/>
                <a:cs typeface="Microsoft Sans Serif"/>
              </a:rPr>
              <a:t> </a:t>
            </a:r>
            <a:r>
              <a:rPr sz="800" u="sng" spc="30" dirty="0" err="1">
                <a:solidFill>
                  <a:srgbClr val="41B3E5"/>
                </a:solidFill>
                <a:uFill>
                  <a:solidFill>
                    <a:srgbClr val="41B3E5"/>
                  </a:solidFill>
                </a:uFill>
                <a:latin typeface="Microsoft Sans Serif"/>
                <a:cs typeface="Microsoft Sans Serif"/>
              </a:rPr>
              <a:t>guía</a:t>
            </a:r>
            <a:r>
              <a:rPr lang="es-ES" sz="800" u="sng" spc="30" dirty="0">
                <a:solidFill>
                  <a:srgbClr val="41B3E5"/>
                </a:solidFill>
                <a:uFill>
                  <a:solidFill>
                    <a:srgbClr val="41B3E5"/>
                  </a:solidFill>
                </a:uFill>
                <a:latin typeface="Microsoft Sans Serif"/>
                <a:cs typeface="Microsoft Sans Serif"/>
              </a:rPr>
              <a:t> </a:t>
            </a:r>
            <a:r>
              <a:rPr sz="800" u="sng" spc="25" dirty="0">
                <a:solidFill>
                  <a:srgbClr val="41B3E5"/>
                </a:solidFill>
                <a:uFill>
                  <a:solidFill>
                    <a:srgbClr val="41B3E5"/>
                  </a:solidFill>
                </a:uFill>
                <a:latin typeface="Microsoft Sans Serif"/>
                <a:cs typeface="Microsoft Sans Serif"/>
              </a:rPr>
              <a:t>de </a:t>
            </a:r>
            <a:r>
              <a:rPr sz="800" u="sng" spc="15" dirty="0" err="1">
                <a:solidFill>
                  <a:srgbClr val="41B3E5"/>
                </a:solidFill>
                <a:uFill>
                  <a:solidFill>
                    <a:srgbClr val="41B3E5"/>
                  </a:solidFill>
                </a:uFill>
                <a:latin typeface="Microsoft Sans Serif"/>
                <a:cs typeface="Microsoft Sans Serif"/>
              </a:rPr>
              <a:t>selectividad</a:t>
            </a:r>
            <a:r>
              <a:rPr lang="es-AR" sz="800" u="sng" spc="15" dirty="0">
                <a:solidFill>
                  <a:srgbClr val="41B3E5"/>
                </a:solidFill>
                <a:uFill>
                  <a:solidFill>
                    <a:srgbClr val="41B3E5"/>
                  </a:solidFill>
                </a:uFill>
                <a:latin typeface="Microsoft Sans Serif"/>
                <a:cs typeface="Microsoft Sans Serif"/>
              </a:rPr>
              <a:t>, </a:t>
            </a:r>
            <a:r>
              <a:rPr sz="800" u="sng" dirty="0" err="1">
                <a:solidFill>
                  <a:srgbClr val="41B3E5"/>
                </a:solidFill>
                <a:uFill>
                  <a:solidFill>
                    <a:srgbClr val="41B3E5"/>
                  </a:solidFill>
                </a:uFill>
                <a:latin typeface="Microsoft Sans Serif"/>
                <a:cs typeface="Microsoft Sans Serif"/>
              </a:rPr>
              <a:t>cascada</a:t>
            </a:r>
            <a:r>
              <a:rPr sz="800" u="sng" dirty="0">
                <a:solidFill>
                  <a:srgbClr val="41B3E5"/>
                </a:solidFill>
                <a:uFill>
                  <a:solidFill>
                    <a:srgbClr val="41B3E5"/>
                  </a:solidFill>
                </a:uFill>
                <a:latin typeface="Microsoft Sans Serif"/>
                <a:cs typeface="Microsoft Sans Serif"/>
              </a:rPr>
              <a:t> </a:t>
            </a:r>
            <a:r>
              <a:rPr sz="800" u="sng" spc="5" dirty="0">
                <a:solidFill>
                  <a:srgbClr val="41B3E5"/>
                </a:solidFill>
                <a:uFill>
                  <a:solidFill>
                    <a:srgbClr val="41B3E5"/>
                  </a:solidFill>
                </a:uFill>
                <a:latin typeface="Microsoft Sans Serif"/>
                <a:cs typeface="Microsoft Sans Serif"/>
              </a:rPr>
              <a:t>y </a:t>
            </a:r>
            <a:r>
              <a:rPr sz="800" u="sng" spc="25" dirty="0" err="1">
                <a:solidFill>
                  <a:srgbClr val="41B3E5"/>
                </a:solidFill>
                <a:uFill>
                  <a:solidFill>
                    <a:srgbClr val="41B3E5"/>
                  </a:solidFill>
                </a:uFill>
                <a:latin typeface="Microsoft Sans Serif"/>
                <a:cs typeface="Microsoft Sans Serif"/>
              </a:rPr>
              <a:t>coordinación</a:t>
            </a:r>
            <a:r>
              <a:rPr lang="es-ES" sz="800" u="sng" spc="25" dirty="0">
                <a:solidFill>
                  <a:srgbClr val="41B3E5"/>
                </a:solidFill>
                <a:uFill>
                  <a:solidFill>
                    <a:srgbClr val="41B3E5"/>
                  </a:solidFill>
                </a:uFill>
                <a:latin typeface="Microsoft Sans Serif"/>
                <a:cs typeface="Microsoft Sans Serif"/>
              </a:rPr>
              <a:t> </a:t>
            </a:r>
            <a:r>
              <a:rPr sz="800" spc="35" dirty="0" err="1">
                <a:solidFill>
                  <a:srgbClr val="616468"/>
                </a:solidFill>
                <a:latin typeface="Microsoft Sans Serif"/>
                <a:cs typeface="Microsoft Sans Serif"/>
              </a:rPr>
              <a:t>proporciona</a:t>
            </a:r>
            <a:r>
              <a:rPr sz="800" spc="35" dirty="0">
                <a:solidFill>
                  <a:srgbClr val="616468"/>
                </a:solidFill>
                <a:latin typeface="Microsoft Sans Serif"/>
                <a:cs typeface="Microsoft Sans Serif"/>
              </a:rPr>
              <a:t> información </a:t>
            </a:r>
            <a:r>
              <a:rPr sz="800" spc="25" dirty="0" err="1">
                <a:solidFill>
                  <a:srgbClr val="616468"/>
                </a:solidFill>
                <a:latin typeface="Microsoft Sans Serif"/>
                <a:cs typeface="Microsoft Sans Serif"/>
              </a:rPr>
              <a:t>sobre</a:t>
            </a:r>
            <a:r>
              <a:rPr sz="800" spc="25" dirty="0">
                <a:solidFill>
                  <a:srgbClr val="616468"/>
                </a:solidFill>
                <a:latin typeface="Microsoft Sans Serif"/>
                <a:cs typeface="Microsoft Sans Serif"/>
              </a:rPr>
              <a:t> </a:t>
            </a:r>
            <a:r>
              <a:rPr sz="800" spc="35" dirty="0" err="1">
                <a:solidFill>
                  <a:srgbClr val="616468"/>
                </a:solidFill>
                <a:latin typeface="Microsoft Sans Serif"/>
                <a:cs typeface="Microsoft Sans Serif"/>
              </a:rPr>
              <a:t>cómo</a:t>
            </a:r>
            <a:r>
              <a:rPr lang="es-ES" sz="800" spc="35" dirty="0">
                <a:solidFill>
                  <a:srgbClr val="616468"/>
                </a:solidFill>
                <a:latin typeface="Microsoft Sans Serif"/>
                <a:cs typeface="Microsoft Sans Serif"/>
              </a:rPr>
              <a:t> </a:t>
            </a:r>
            <a:r>
              <a:rPr sz="800" spc="35" dirty="0" err="1">
                <a:solidFill>
                  <a:srgbClr val="616468"/>
                </a:solidFill>
                <a:latin typeface="Microsoft Sans Serif"/>
                <a:cs typeface="Microsoft Sans Serif"/>
              </a:rPr>
              <a:t>optimizar</a:t>
            </a:r>
            <a:r>
              <a:rPr sz="800" spc="-10" dirty="0">
                <a:solidFill>
                  <a:srgbClr val="616468"/>
                </a:solidFill>
                <a:latin typeface="Microsoft Sans Serif"/>
                <a:cs typeface="Microsoft Sans Serif"/>
              </a:rPr>
              <a:t> </a:t>
            </a:r>
            <a:r>
              <a:rPr sz="800" spc="15" dirty="0">
                <a:solidFill>
                  <a:srgbClr val="616468"/>
                </a:solidFill>
                <a:latin typeface="Microsoft Sans Serif"/>
                <a:cs typeface="Microsoft Sans Serif"/>
              </a:rPr>
              <a:t>su</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sistema</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de</a:t>
            </a:r>
            <a:r>
              <a:rPr sz="800" spc="-10" dirty="0">
                <a:solidFill>
                  <a:srgbClr val="616468"/>
                </a:solidFill>
                <a:latin typeface="Microsoft Sans Serif"/>
                <a:cs typeface="Microsoft Sans Serif"/>
              </a:rPr>
              <a:t> </a:t>
            </a:r>
            <a:r>
              <a:rPr sz="800" spc="20" dirty="0">
                <a:solidFill>
                  <a:srgbClr val="616468"/>
                </a:solidFill>
                <a:latin typeface="Microsoft Sans Serif"/>
                <a:cs typeface="Microsoft Sans Serif"/>
              </a:rPr>
              <a:t>energía.</a:t>
            </a:r>
            <a:endParaRPr sz="800" dirty="0">
              <a:latin typeface="Microsoft Sans Serif"/>
              <a:cs typeface="Microsoft Sans Serif"/>
            </a:endParaRPr>
          </a:p>
        </p:txBody>
      </p:sp>
      <p:sp>
        <p:nvSpPr>
          <p:cNvPr id="15" name="object 15"/>
          <p:cNvSpPr txBox="1"/>
          <p:nvPr/>
        </p:nvSpPr>
        <p:spPr>
          <a:xfrm>
            <a:off x="5833772" y="9049413"/>
            <a:ext cx="1220470" cy="212879"/>
          </a:xfrm>
          <a:prstGeom prst="rect">
            <a:avLst/>
          </a:prstGeom>
        </p:spPr>
        <p:txBody>
          <a:bodyPr vert="horz" wrap="square" lIns="0" tIns="12700" rIns="0" bIns="0" rtlCol="0">
            <a:spAutoFit/>
          </a:bodyPr>
          <a:lstStyle/>
          <a:p>
            <a:pPr marL="12700">
              <a:spcBef>
                <a:spcPts val="100"/>
              </a:spcBef>
            </a:pPr>
            <a:r>
              <a:rPr lang="es-AR" sz="650" u="sng" spc="15" dirty="0" smtClean="0">
                <a:solidFill>
                  <a:srgbClr val="41B3E5"/>
                </a:solidFill>
                <a:uFill>
                  <a:solidFill>
                    <a:srgbClr val="41B3E5"/>
                  </a:solidFill>
                </a:uFill>
                <a:latin typeface="Microsoft Sans Serif"/>
                <a:cs typeface="Microsoft Sans Serif"/>
              </a:rPr>
              <a:t>Utilizar</a:t>
            </a:r>
            <a:r>
              <a:rPr sz="650" u="sng" spc="-20" smtClean="0">
                <a:solidFill>
                  <a:srgbClr val="41B3E5"/>
                </a:solidFill>
                <a:uFill>
                  <a:solidFill>
                    <a:srgbClr val="41B3E5"/>
                  </a:solidFill>
                </a:uFill>
                <a:latin typeface="Microsoft Sans Serif"/>
                <a:cs typeface="Microsoft Sans Serif"/>
              </a:rPr>
              <a:t> </a:t>
            </a:r>
            <a:r>
              <a:rPr sz="650" u="sng" spc="25" dirty="0">
                <a:solidFill>
                  <a:srgbClr val="41B3E5"/>
                </a:solidFill>
                <a:uFill>
                  <a:solidFill>
                    <a:srgbClr val="41B3E5"/>
                  </a:solidFill>
                </a:uFill>
                <a:latin typeface="Microsoft Sans Serif"/>
                <a:cs typeface="Microsoft Sans Serif"/>
              </a:rPr>
              <a:t>herramientas</a:t>
            </a:r>
            <a:r>
              <a:rPr sz="650" u="sng" spc="-20" dirty="0">
                <a:solidFill>
                  <a:srgbClr val="41B3E5"/>
                </a:solidFill>
                <a:uFill>
                  <a:solidFill>
                    <a:srgbClr val="41B3E5"/>
                  </a:solidFill>
                </a:uFill>
                <a:latin typeface="Microsoft Sans Serif"/>
                <a:cs typeface="Microsoft Sans Serif"/>
              </a:rPr>
              <a:t> </a:t>
            </a:r>
            <a:r>
              <a:rPr sz="650" u="sng" spc="20" dirty="0">
                <a:solidFill>
                  <a:srgbClr val="41B3E5"/>
                </a:solidFill>
                <a:uFill>
                  <a:solidFill>
                    <a:srgbClr val="41B3E5"/>
                  </a:solidFill>
                </a:uFill>
                <a:latin typeface="Microsoft Sans Serif"/>
                <a:cs typeface="Microsoft Sans Serif"/>
              </a:rPr>
              <a:t>de</a:t>
            </a:r>
            <a:r>
              <a:rPr sz="650" u="sng" spc="-15" dirty="0">
                <a:solidFill>
                  <a:srgbClr val="41B3E5"/>
                </a:solidFill>
                <a:uFill>
                  <a:solidFill>
                    <a:srgbClr val="41B3E5"/>
                  </a:solidFill>
                </a:uFill>
                <a:latin typeface="Microsoft Sans Serif"/>
                <a:cs typeface="Microsoft Sans Serif"/>
              </a:rPr>
              <a:t> </a:t>
            </a:r>
            <a:r>
              <a:rPr sz="650" u="sng" spc="10" dirty="0">
                <a:solidFill>
                  <a:srgbClr val="41B3E5"/>
                </a:solidFill>
                <a:uFill>
                  <a:solidFill>
                    <a:srgbClr val="41B3E5"/>
                  </a:solidFill>
                </a:uFill>
                <a:latin typeface="Microsoft Sans Serif"/>
                <a:cs typeface="Microsoft Sans Serif"/>
              </a:rPr>
              <a:t>cálculo</a:t>
            </a:r>
            <a:endParaRPr sz="650">
              <a:latin typeface="Microsoft Sans Serif"/>
              <a:cs typeface="Microsoft Sans Serif"/>
            </a:endParaRPr>
          </a:p>
        </p:txBody>
      </p:sp>
      <p:sp>
        <p:nvSpPr>
          <p:cNvPr id="16" name="object 16"/>
          <p:cNvSpPr txBox="1"/>
          <p:nvPr/>
        </p:nvSpPr>
        <p:spPr>
          <a:xfrm>
            <a:off x="8070777" y="8915172"/>
            <a:ext cx="1332865" cy="378460"/>
          </a:xfrm>
          <a:prstGeom prst="rect">
            <a:avLst/>
          </a:prstGeom>
        </p:spPr>
        <p:txBody>
          <a:bodyPr vert="horz" wrap="square" lIns="0" tIns="59055" rIns="0" bIns="0" rtlCol="0">
            <a:spAutoFit/>
          </a:bodyPr>
          <a:lstStyle/>
          <a:p>
            <a:pPr marL="18415">
              <a:spcBef>
                <a:spcPts val="465"/>
              </a:spcBef>
            </a:pPr>
            <a:r>
              <a:rPr sz="950" u="sng" spc="10" dirty="0">
                <a:solidFill>
                  <a:srgbClr val="41B3E5"/>
                </a:solidFill>
                <a:uFill>
                  <a:solidFill>
                    <a:srgbClr val="42B4E6"/>
                  </a:solidFill>
                </a:uFill>
                <a:latin typeface="Microsoft Sans Serif"/>
                <a:cs typeface="Microsoft Sans Serif"/>
              </a:rPr>
              <a:t>Descarga</a:t>
            </a:r>
            <a:r>
              <a:rPr sz="950" u="sng" spc="75" dirty="0">
                <a:solidFill>
                  <a:srgbClr val="41B3E5"/>
                </a:solidFill>
                <a:uFill>
                  <a:solidFill>
                    <a:srgbClr val="42B4E6"/>
                  </a:solidFill>
                </a:uFill>
                <a:latin typeface="Microsoft Sans Serif"/>
                <a:cs typeface="Microsoft Sans Serif"/>
              </a:rPr>
              <a:t>r</a:t>
            </a:r>
            <a:r>
              <a:rPr sz="950" u="sng" spc="-10" dirty="0">
                <a:solidFill>
                  <a:srgbClr val="41B3E5"/>
                </a:solidFill>
                <a:uFill>
                  <a:solidFill>
                    <a:srgbClr val="42B4E6"/>
                  </a:solidFill>
                </a:uFill>
                <a:latin typeface="Microsoft Sans Serif"/>
                <a:cs typeface="Microsoft Sans Serif"/>
              </a:rPr>
              <a:t> </a:t>
            </a:r>
            <a:r>
              <a:rPr sz="950" u="sng" spc="15" dirty="0">
                <a:solidFill>
                  <a:srgbClr val="41B3E5"/>
                </a:solidFill>
                <a:uFill>
                  <a:solidFill>
                    <a:srgbClr val="42B4E6"/>
                  </a:solidFill>
                </a:uFill>
                <a:latin typeface="Microsoft Sans Serif"/>
                <a:cs typeface="Microsoft Sans Serif"/>
              </a:rPr>
              <a:t>EcoStruxure</a:t>
            </a:r>
            <a:endParaRPr sz="950">
              <a:latin typeface="Microsoft Sans Serif"/>
              <a:cs typeface="Microsoft Sans Serif"/>
            </a:endParaRPr>
          </a:p>
          <a:p>
            <a:pPr marL="12700">
              <a:spcBef>
                <a:spcPts val="310"/>
              </a:spcBef>
            </a:pPr>
            <a:r>
              <a:rPr sz="800" u="sng" spc="15" dirty="0">
                <a:solidFill>
                  <a:srgbClr val="41B3E5"/>
                </a:solidFill>
                <a:uFill>
                  <a:solidFill>
                    <a:srgbClr val="41B3E5"/>
                  </a:solidFill>
                </a:uFill>
                <a:latin typeface="Microsoft Sans Serif"/>
                <a:cs typeface="Microsoft Sans Serif"/>
              </a:rPr>
              <a:t>Diseño</a:t>
            </a:r>
            <a:r>
              <a:rPr sz="800" u="sng" spc="-10" dirty="0">
                <a:solidFill>
                  <a:srgbClr val="41B3E5"/>
                </a:solidFill>
                <a:uFill>
                  <a:solidFill>
                    <a:srgbClr val="41B3E5"/>
                  </a:solidFill>
                </a:uFill>
                <a:latin typeface="Microsoft Sans Serif"/>
                <a:cs typeface="Microsoft Sans Serif"/>
              </a:rPr>
              <a:t> </a:t>
            </a:r>
            <a:r>
              <a:rPr sz="800" u="sng" spc="25" dirty="0">
                <a:solidFill>
                  <a:srgbClr val="41B3E5"/>
                </a:solidFill>
                <a:uFill>
                  <a:solidFill>
                    <a:srgbClr val="41B3E5"/>
                  </a:solidFill>
                </a:uFill>
                <a:latin typeface="Microsoft Sans Serif"/>
                <a:cs typeface="Microsoft Sans Serif"/>
              </a:rPr>
              <a:t>de</a:t>
            </a:r>
            <a:r>
              <a:rPr sz="800" u="sng" spc="-10" dirty="0">
                <a:solidFill>
                  <a:srgbClr val="41B3E5"/>
                </a:solidFill>
                <a:uFill>
                  <a:solidFill>
                    <a:srgbClr val="41B3E5"/>
                  </a:solidFill>
                </a:uFill>
                <a:latin typeface="Microsoft Sans Serif"/>
                <a:cs typeface="Microsoft Sans Serif"/>
              </a:rPr>
              <a:t> </a:t>
            </a:r>
            <a:r>
              <a:rPr sz="800" u="sng" spc="25" dirty="0">
                <a:solidFill>
                  <a:srgbClr val="41B3E5"/>
                </a:solidFill>
                <a:uFill>
                  <a:solidFill>
                    <a:srgbClr val="41B3E5"/>
                  </a:solidFill>
                </a:uFill>
                <a:latin typeface="Microsoft Sans Serif"/>
                <a:cs typeface="Microsoft Sans Serif"/>
              </a:rPr>
              <a:t>energía</a:t>
            </a:r>
            <a:r>
              <a:rPr sz="800" u="sng" spc="-10" dirty="0">
                <a:solidFill>
                  <a:srgbClr val="41B3E5"/>
                </a:solidFill>
                <a:uFill>
                  <a:solidFill>
                    <a:srgbClr val="41B3E5"/>
                  </a:solidFill>
                </a:uFill>
                <a:latin typeface="Microsoft Sans Serif"/>
                <a:cs typeface="Microsoft Sans Serif"/>
              </a:rPr>
              <a:t> - </a:t>
            </a:r>
            <a:r>
              <a:rPr sz="800" u="sng" dirty="0">
                <a:solidFill>
                  <a:srgbClr val="41B3E5"/>
                </a:solidFill>
                <a:uFill>
                  <a:solidFill>
                    <a:srgbClr val="41B3E5"/>
                  </a:solidFill>
                </a:uFill>
                <a:latin typeface="Microsoft Sans Serif"/>
                <a:cs typeface="Microsoft Sans Serif"/>
              </a:rPr>
              <a:t>Ecodial</a:t>
            </a:r>
            <a:endParaRPr sz="800">
              <a:latin typeface="Microsoft Sans Serif"/>
              <a:cs typeface="Microsoft Sans Serif"/>
            </a:endParaRPr>
          </a:p>
        </p:txBody>
      </p:sp>
      <p:sp>
        <p:nvSpPr>
          <p:cNvPr id="17" name="object 17"/>
          <p:cNvSpPr txBox="1"/>
          <p:nvPr/>
        </p:nvSpPr>
        <p:spPr>
          <a:xfrm>
            <a:off x="10536556" y="9478601"/>
            <a:ext cx="1739264" cy="151323"/>
          </a:xfrm>
          <a:prstGeom prst="rect">
            <a:avLst/>
          </a:prstGeom>
        </p:spPr>
        <p:txBody>
          <a:bodyPr vert="horz" wrap="square" lIns="0" tIns="12700" rIns="0" bIns="0" rtlCol="0">
            <a:spAutoFit/>
          </a:bodyPr>
          <a:lstStyle/>
          <a:p>
            <a:pPr marL="12700">
              <a:spcBef>
                <a:spcPts val="100"/>
              </a:spcBef>
              <a:tabLst>
                <a:tab pos="159512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49</a:t>
            </a:r>
            <a:endParaRPr sz="900">
              <a:latin typeface="Microsoft Sans Serif"/>
              <a:cs typeface="Microsoft Sans Serif"/>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054600" y="0"/>
            <a:ext cx="7772400" cy="10058400"/>
            <a:chOff x="0" y="0"/>
            <a:chExt cx="7772400" cy="10058400"/>
          </a:xfrm>
        </p:grpSpPr>
        <p:pic>
          <p:nvPicPr>
            <p:cNvPr id="3" name="object 3"/>
            <p:cNvPicPr/>
            <p:nvPr/>
          </p:nvPicPr>
          <p:blipFill>
            <a:blip r:embed="rId2" cstate="print"/>
            <a:stretch>
              <a:fillRect/>
            </a:stretch>
          </p:blipFill>
          <p:spPr>
            <a:xfrm>
              <a:off x="0" y="0"/>
              <a:ext cx="7767599" cy="10058400"/>
            </a:xfrm>
            <a:prstGeom prst="rect">
              <a:avLst/>
            </a:prstGeom>
          </p:spPr>
        </p:pic>
        <p:pic>
          <p:nvPicPr>
            <p:cNvPr id="4" name="object 4"/>
            <p:cNvPicPr/>
            <p:nvPr/>
          </p:nvPicPr>
          <p:blipFill>
            <a:blip r:embed="rId3" cstate="print"/>
            <a:stretch>
              <a:fillRect/>
            </a:stretch>
          </p:blipFill>
          <p:spPr>
            <a:xfrm>
              <a:off x="0" y="0"/>
              <a:ext cx="7772400" cy="10058400"/>
            </a:xfrm>
            <a:prstGeom prst="rect">
              <a:avLst/>
            </a:prstGeom>
          </p:spPr>
        </p:pic>
      </p:grpSp>
      <p:sp>
        <p:nvSpPr>
          <p:cNvPr id="5" name="object 5"/>
          <p:cNvSpPr txBox="1">
            <a:spLocks noGrp="1"/>
          </p:cNvSpPr>
          <p:nvPr>
            <p:ph type="title"/>
          </p:nvPr>
        </p:nvSpPr>
        <p:spPr>
          <a:xfrm>
            <a:off x="5585854" y="1096520"/>
            <a:ext cx="3371215" cy="995680"/>
          </a:xfrm>
          <a:prstGeom prst="rect">
            <a:avLst/>
          </a:prstGeom>
        </p:spPr>
        <p:txBody>
          <a:bodyPr vert="horz" wrap="square" lIns="0" tIns="12700" rIns="0" bIns="0" rtlCol="0">
            <a:spAutoFit/>
          </a:bodyPr>
          <a:lstStyle/>
          <a:p>
            <a:pPr marL="12700">
              <a:spcBef>
                <a:spcPts val="100"/>
              </a:spcBef>
            </a:pPr>
            <a:r>
              <a:rPr sz="3100" spc="45" dirty="0">
                <a:solidFill>
                  <a:srgbClr val="FFFFFF"/>
                </a:solidFill>
              </a:rPr>
              <a:t>03</a:t>
            </a:r>
            <a:r>
              <a:rPr sz="3100" spc="-55" dirty="0">
                <a:solidFill>
                  <a:srgbClr val="FFFFFF"/>
                </a:solidFill>
              </a:rPr>
              <a:t> </a:t>
            </a:r>
            <a:r>
              <a:rPr sz="3100" spc="60" dirty="0">
                <a:solidFill>
                  <a:srgbClr val="FFFFFF"/>
                </a:solidFill>
              </a:rPr>
              <a:t>Activo</a:t>
            </a:r>
            <a:r>
              <a:rPr sz="3100" spc="-55" dirty="0">
                <a:solidFill>
                  <a:srgbClr val="FFFFFF"/>
                </a:solidFill>
              </a:rPr>
              <a:t> </a:t>
            </a:r>
            <a:r>
              <a:rPr sz="3100" spc="85" dirty="0">
                <a:solidFill>
                  <a:srgbClr val="FFFFFF"/>
                </a:solidFill>
              </a:rPr>
              <a:t>eléctrico</a:t>
            </a:r>
            <a:endParaRPr sz="3100"/>
          </a:p>
          <a:p>
            <a:pPr marL="706120">
              <a:spcBef>
                <a:spcPts val="80"/>
              </a:spcBef>
            </a:pPr>
            <a:r>
              <a:rPr sz="3200" spc="120" dirty="0">
                <a:solidFill>
                  <a:srgbClr val="FFFFFF"/>
                </a:solidFill>
              </a:rPr>
              <a:t>gestión</a:t>
            </a:r>
            <a:endParaRPr sz="3200"/>
          </a:p>
        </p:txBody>
      </p:sp>
      <p:sp>
        <p:nvSpPr>
          <p:cNvPr id="6" name="object 6"/>
          <p:cNvSpPr txBox="1"/>
          <p:nvPr/>
        </p:nvSpPr>
        <p:spPr>
          <a:xfrm>
            <a:off x="6245789" y="2289078"/>
            <a:ext cx="4570095" cy="1854835"/>
          </a:xfrm>
          <a:prstGeom prst="rect">
            <a:avLst/>
          </a:prstGeom>
        </p:spPr>
        <p:txBody>
          <a:bodyPr vert="horz" wrap="square" lIns="0" tIns="12700" rIns="0" bIns="0" rtlCol="0">
            <a:spAutoFit/>
          </a:bodyPr>
          <a:lstStyle/>
          <a:p>
            <a:pPr marL="12700" marR="5080" indent="2540">
              <a:lnSpc>
                <a:spcPct val="157900"/>
              </a:lnSpc>
              <a:spcBef>
                <a:spcPts val="100"/>
              </a:spcBef>
            </a:pPr>
            <a:r>
              <a:rPr sz="950" spc="20" dirty="0">
                <a:solidFill>
                  <a:srgbClr val="FFFFFF"/>
                </a:solidFill>
                <a:latin typeface="Microsoft Sans Serif"/>
                <a:cs typeface="Microsoft Sans Serif"/>
              </a:rPr>
              <a:t>Podemos </a:t>
            </a:r>
            <a:r>
              <a:rPr sz="950" spc="35" dirty="0">
                <a:solidFill>
                  <a:srgbClr val="FFFFFF"/>
                </a:solidFill>
                <a:latin typeface="Microsoft Sans Serif"/>
                <a:cs typeface="Microsoft Sans Serif"/>
              </a:rPr>
              <a:t>ayudarlo </a:t>
            </a:r>
            <a:r>
              <a:rPr sz="950" dirty="0">
                <a:solidFill>
                  <a:srgbClr val="FFFFFF"/>
                </a:solidFill>
                <a:latin typeface="Microsoft Sans Serif"/>
                <a:cs typeface="Microsoft Sans Serif"/>
              </a:rPr>
              <a:t>a </a:t>
            </a:r>
            <a:r>
              <a:rPr sz="950" spc="50" dirty="0">
                <a:solidFill>
                  <a:srgbClr val="FFFFFF"/>
                </a:solidFill>
                <a:latin typeface="Microsoft Sans Serif"/>
                <a:cs typeface="Microsoft Sans Serif"/>
              </a:rPr>
              <a:t>monitorear </a:t>
            </a:r>
            <a:r>
              <a:rPr sz="950" spc="5" dirty="0">
                <a:solidFill>
                  <a:srgbClr val="FFFFFF"/>
                </a:solidFill>
                <a:latin typeface="Microsoft Sans Serif"/>
                <a:cs typeface="Microsoft Sans Serif"/>
              </a:rPr>
              <a:t>y </a:t>
            </a:r>
            <a:r>
              <a:rPr sz="950" spc="15" dirty="0">
                <a:solidFill>
                  <a:srgbClr val="FFFFFF"/>
                </a:solidFill>
                <a:latin typeface="Microsoft Sans Serif"/>
                <a:cs typeface="Microsoft Sans Serif"/>
              </a:rPr>
              <a:t>visualizar </a:t>
            </a:r>
            <a:r>
              <a:rPr sz="950" spc="5" dirty="0">
                <a:solidFill>
                  <a:srgbClr val="FFFFFF"/>
                </a:solidFill>
                <a:latin typeface="Microsoft Sans Serif"/>
                <a:cs typeface="Microsoft Sans Serif"/>
              </a:rPr>
              <a:t>sus </a:t>
            </a:r>
            <a:r>
              <a:rPr sz="950" spc="15" dirty="0">
                <a:solidFill>
                  <a:srgbClr val="FFFFFF"/>
                </a:solidFill>
                <a:latin typeface="Microsoft Sans Serif"/>
                <a:cs typeface="Microsoft Sans Serif"/>
              </a:rPr>
              <a:t>activos </a:t>
            </a:r>
            <a:r>
              <a:rPr sz="950" spc="20" dirty="0" err="1">
                <a:solidFill>
                  <a:srgbClr val="FFFFFF"/>
                </a:solidFill>
                <a:latin typeface="Microsoft Sans Serif"/>
                <a:cs typeface="Microsoft Sans Serif"/>
              </a:rPr>
              <a:t>eléctricos</a:t>
            </a:r>
            <a:r>
              <a:rPr sz="950" spc="20" dirty="0">
                <a:solidFill>
                  <a:srgbClr val="FFFFFF"/>
                </a:solidFill>
                <a:latin typeface="Microsoft Sans Serif"/>
                <a:cs typeface="Microsoft Sans Serif"/>
              </a:rPr>
              <a:t> </a:t>
            </a:r>
            <a:r>
              <a:rPr sz="950" spc="25" dirty="0" err="1">
                <a:solidFill>
                  <a:srgbClr val="FFFFFF"/>
                </a:solidFill>
                <a:latin typeface="Microsoft Sans Serif"/>
                <a:cs typeface="Microsoft Sans Serif"/>
              </a:rPr>
              <a:t>críticos</a:t>
            </a:r>
            <a:r>
              <a:rPr lang="es-ES" sz="950" spc="25" dirty="0">
                <a:solidFill>
                  <a:srgbClr val="FFFFFF"/>
                </a:solidFill>
                <a:latin typeface="Microsoft Sans Serif"/>
                <a:cs typeface="Microsoft Sans Serif"/>
              </a:rPr>
              <a:t> </a:t>
            </a:r>
            <a:r>
              <a:rPr sz="950" spc="35" dirty="0" err="1">
                <a:solidFill>
                  <a:srgbClr val="FFFFFF"/>
                </a:solidFill>
                <a:latin typeface="Microsoft Sans Serif"/>
                <a:cs typeface="Microsoft Sans Serif"/>
              </a:rPr>
              <a:t>utilizando</a:t>
            </a:r>
            <a:r>
              <a:rPr sz="950" spc="35" dirty="0">
                <a:solidFill>
                  <a:srgbClr val="FFFFFF"/>
                </a:solidFill>
                <a:latin typeface="Microsoft Sans Serif"/>
                <a:cs typeface="Microsoft Sans Serif"/>
              </a:rPr>
              <a:t> </a:t>
            </a:r>
            <a:r>
              <a:rPr sz="950" spc="40" dirty="0">
                <a:solidFill>
                  <a:srgbClr val="FFFFFF"/>
                </a:solidFill>
                <a:latin typeface="Microsoft Sans Serif"/>
                <a:cs typeface="Microsoft Sans Serif"/>
              </a:rPr>
              <a:t>una </a:t>
            </a:r>
            <a:r>
              <a:rPr sz="950" spc="35" dirty="0">
                <a:solidFill>
                  <a:srgbClr val="FFFFFF"/>
                </a:solidFill>
                <a:latin typeface="Microsoft Sans Serif"/>
                <a:cs typeface="Microsoft Sans Serif"/>
              </a:rPr>
              <a:t>combinación </a:t>
            </a:r>
            <a:r>
              <a:rPr sz="950" spc="30" dirty="0">
                <a:solidFill>
                  <a:srgbClr val="FFFFFF"/>
                </a:solidFill>
                <a:latin typeface="Microsoft Sans Serif"/>
                <a:cs typeface="Microsoft Sans Serif"/>
              </a:rPr>
              <a:t>de </a:t>
            </a:r>
            <a:r>
              <a:rPr sz="950" spc="25" dirty="0" err="1">
                <a:solidFill>
                  <a:srgbClr val="FFFFFF"/>
                </a:solidFill>
                <a:latin typeface="Microsoft Sans Serif"/>
                <a:cs typeface="Microsoft Sans Serif"/>
              </a:rPr>
              <a:t>tecnologías</a:t>
            </a:r>
            <a:r>
              <a:rPr sz="950" spc="25" dirty="0">
                <a:solidFill>
                  <a:srgbClr val="FFFFFF"/>
                </a:solidFill>
                <a:latin typeface="Microsoft Sans Serif"/>
                <a:cs typeface="Microsoft Sans Serif"/>
              </a:rPr>
              <a:t> </a:t>
            </a:r>
            <a:r>
              <a:rPr sz="950" spc="25" dirty="0" err="1">
                <a:solidFill>
                  <a:srgbClr val="FFFFFF"/>
                </a:solidFill>
                <a:latin typeface="Microsoft Sans Serif"/>
                <a:cs typeface="Microsoft Sans Serif"/>
              </a:rPr>
              <a:t>digitales</a:t>
            </a:r>
            <a:r>
              <a:rPr lang="es-AR" sz="950" spc="25" dirty="0">
                <a:solidFill>
                  <a:srgbClr val="FFFFFF"/>
                </a:solidFill>
                <a:latin typeface="Microsoft Sans Serif"/>
                <a:cs typeface="Microsoft Sans Serif"/>
              </a:rPr>
              <a:t>, </a:t>
            </a:r>
            <a:r>
              <a:rPr sz="950" spc="25" dirty="0" err="1">
                <a:solidFill>
                  <a:srgbClr val="FFFFFF"/>
                </a:solidFill>
                <a:latin typeface="Microsoft Sans Serif"/>
                <a:cs typeface="Microsoft Sans Serif"/>
              </a:rPr>
              <a:t>experiencia</a:t>
            </a:r>
            <a:r>
              <a:rPr sz="950" spc="25" dirty="0">
                <a:solidFill>
                  <a:srgbClr val="FFFFFF"/>
                </a:solidFill>
                <a:latin typeface="Microsoft Sans Serif"/>
                <a:cs typeface="Microsoft Sans Serif"/>
              </a:rPr>
              <a:t> </a:t>
            </a:r>
            <a:r>
              <a:rPr sz="950" spc="50" dirty="0" err="1">
                <a:solidFill>
                  <a:srgbClr val="FFFFFF"/>
                </a:solidFill>
                <a:latin typeface="Microsoft Sans Serif"/>
                <a:cs typeface="Microsoft Sans Serif"/>
              </a:rPr>
              <a:t>remota</a:t>
            </a:r>
            <a:r>
              <a:rPr sz="950" spc="50" dirty="0">
                <a:solidFill>
                  <a:srgbClr val="FFFFFF"/>
                </a:solidFill>
                <a:latin typeface="Microsoft Sans Serif"/>
                <a:cs typeface="Microsoft Sans Serif"/>
              </a:rPr>
              <a:t> </a:t>
            </a:r>
            <a:r>
              <a:rPr sz="950" spc="5" dirty="0">
                <a:solidFill>
                  <a:srgbClr val="FFFFFF"/>
                </a:solidFill>
                <a:latin typeface="Microsoft Sans Serif"/>
                <a:cs typeface="Microsoft Sans Serif"/>
              </a:rPr>
              <a:t>y</a:t>
            </a:r>
            <a:r>
              <a:rPr lang="es-ES" sz="950" spc="5" dirty="0">
                <a:solidFill>
                  <a:srgbClr val="FFFFFF"/>
                </a:solidFill>
                <a:latin typeface="Microsoft Sans Serif"/>
                <a:cs typeface="Microsoft Sans Serif"/>
              </a:rPr>
              <a:t> </a:t>
            </a:r>
            <a:r>
              <a:rPr sz="950" spc="50" dirty="0" err="1">
                <a:solidFill>
                  <a:srgbClr val="FFFFFF"/>
                </a:solidFill>
                <a:latin typeface="Microsoft Sans Serif"/>
                <a:cs typeface="Microsoft Sans Serif"/>
              </a:rPr>
              <a:t>mantenimiento</a:t>
            </a:r>
            <a:r>
              <a:rPr sz="950" spc="50" dirty="0">
                <a:solidFill>
                  <a:srgbClr val="FFFFFF"/>
                </a:solidFill>
                <a:latin typeface="Microsoft Sans Serif"/>
                <a:cs typeface="Microsoft Sans Serif"/>
              </a:rPr>
              <a:t> </a:t>
            </a:r>
            <a:r>
              <a:rPr sz="950" spc="30" dirty="0">
                <a:solidFill>
                  <a:srgbClr val="FFFFFF"/>
                </a:solidFill>
                <a:latin typeface="Microsoft Sans Serif"/>
                <a:cs typeface="Microsoft Sans Serif"/>
              </a:rPr>
              <a:t>en </a:t>
            </a:r>
            <a:r>
              <a:rPr sz="950" spc="15" dirty="0">
                <a:solidFill>
                  <a:srgbClr val="FFFFFF"/>
                </a:solidFill>
                <a:latin typeface="Microsoft Sans Serif"/>
                <a:cs typeface="Microsoft Sans Serif"/>
              </a:rPr>
              <a:t>el </a:t>
            </a:r>
            <a:r>
              <a:rPr sz="950" spc="25" dirty="0">
                <a:solidFill>
                  <a:srgbClr val="FFFFFF"/>
                </a:solidFill>
                <a:latin typeface="Microsoft Sans Serif"/>
                <a:cs typeface="Microsoft Sans Serif"/>
              </a:rPr>
              <a:t>sitio. </a:t>
            </a:r>
            <a:r>
              <a:rPr sz="950" spc="-30" dirty="0">
                <a:solidFill>
                  <a:srgbClr val="FFFFFF"/>
                </a:solidFill>
                <a:latin typeface="Microsoft Sans Serif"/>
                <a:cs typeface="Microsoft Sans Serif"/>
              </a:rPr>
              <a:t>A </a:t>
            </a:r>
            <a:r>
              <a:rPr sz="950" spc="25" dirty="0">
                <a:solidFill>
                  <a:srgbClr val="FFFFFF"/>
                </a:solidFill>
                <a:latin typeface="Microsoft Sans Serif"/>
                <a:cs typeface="Microsoft Sans Serif"/>
              </a:rPr>
              <a:t>través </a:t>
            </a:r>
            <a:r>
              <a:rPr sz="950" spc="30" dirty="0">
                <a:solidFill>
                  <a:srgbClr val="FFFFFF"/>
                </a:solidFill>
                <a:latin typeface="Microsoft Sans Serif"/>
                <a:cs typeface="Microsoft Sans Serif"/>
              </a:rPr>
              <a:t>de nuestras </a:t>
            </a:r>
            <a:r>
              <a:rPr sz="950" spc="35" dirty="0">
                <a:solidFill>
                  <a:srgbClr val="FFFFFF"/>
                </a:solidFill>
                <a:latin typeface="Microsoft Sans Serif"/>
                <a:cs typeface="Microsoft Sans Serif"/>
              </a:rPr>
              <a:t>ofertas </a:t>
            </a:r>
            <a:r>
              <a:rPr sz="950" spc="30" dirty="0">
                <a:solidFill>
                  <a:srgbClr val="FFFFFF"/>
                </a:solidFill>
                <a:latin typeface="Microsoft Sans Serif"/>
                <a:cs typeface="Microsoft Sans Serif"/>
              </a:rPr>
              <a:t>de </a:t>
            </a:r>
            <a:r>
              <a:rPr sz="950" spc="15" dirty="0" err="1">
                <a:solidFill>
                  <a:srgbClr val="FFFFFF"/>
                </a:solidFill>
                <a:latin typeface="Microsoft Sans Serif"/>
                <a:cs typeface="Microsoft Sans Serif"/>
              </a:rPr>
              <a:t>servicios</a:t>
            </a:r>
            <a:r>
              <a:rPr lang="es-ES" sz="950" spc="15" dirty="0">
                <a:solidFill>
                  <a:srgbClr val="FFFFFF"/>
                </a:solidFill>
                <a:latin typeface="Microsoft Sans Serif"/>
                <a:cs typeface="Microsoft Sans Serif"/>
              </a:rPr>
              <a:t> </a:t>
            </a:r>
            <a:r>
              <a:rPr sz="950" spc="20" dirty="0" err="1">
                <a:solidFill>
                  <a:srgbClr val="FFFFFF"/>
                </a:solidFill>
                <a:latin typeface="Microsoft Sans Serif"/>
                <a:cs typeface="Microsoft Sans Serif"/>
              </a:rPr>
              <a:t>personalizables</a:t>
            </a:r>
            <a:r>
              <a:rPr sz="950" spc="20" dirty="0">
                <a:solidFill>
                  <a:srgbClr val="FFFFFF"/>
                </a:solidFill>
                <a:latin typeface="Microsoft Sans Serif"/>
                <a:cs typeface="Microsoft Sans Serif"/>
              </a:rPr>
              <a:t> </a:t>
            </a:r>
            <a:r>
              <a:rPr sz="950" spc="40" dirty="0">
                <a:solidFill>
                  <a:srgbClr val="FFFFFF"/>
                </a:solidFill>
                <a:latin typeface="Microsoft Sans Serif"/>
                <a:cs typeface="Microsoft Sans Serif"/>
              </a:rPr>
              <a:t>que </a:t>
            </a:r>
            <a:r>
              <a:rPr sz="950" spc="30" dirty="0">
                <a:solidFill>
                  <a:srgbClr val="FFFFFF"/>
                </a:solidFill>
                <a:latin typeface="Microsoft Sans Serif"/>
                <a:cs typeface="Microsoft Sans Serif"/>
              </a:rPr>
              <a:t>ayudan </a:t>
            </a:r>
            <a:r>
              <a:rPr sz="950" dirty="0">
                <a:solidFill>
                  <a:srgbClr val="FFFFFF"/>
                </a:solidFill>
                <a:latin typeface="Microsoft Sans Serif"/>
                <a:cs typeface="Microsoft Sans Serif"/>
              </a:rPr>
              <a:t>a </a:t>
            </a:r>
            <a:r>
              <a:rPr sz="950" spc="45" dirty="0">
                <a:solidFill>
                  <a:srgbClr val="FFFFFF"/>
                </a:solidFill>
                <a:latin typeface="Microsoft Sans Serif"/>
                <a:cs typeface="Microsoft Sans Serif"/>
              </a:rPr>
              <a:t>aumentar </a:t>
            </a:r>
            <a:r>
              <a:rPr sz="950" spc="15" dirty="0">
                <a:solidFill>
                  <a:srgbClr val="FFFFFF"/>
                </a:solidFill>
                <a:latin typeface="Microsoft Sans Serif"/>
                <a:cs typeface="Microsoft Sans Serif"/>
              </a:rPr>
              <a:t>la </a:t>
            </a:r>
            <a:r>
              <a:rPr sz="950" spc="30" dirty="0" err="1">
                <a:solidFill>
                  <a:srgbClr val="FFFFFF"/>
                </a:solidFill>
                <a:latin typeface="Microsoft Sans Serif"/>
                <a:cs typeface="Microsoft Sans Serif"/>
              </a:rPr>
              <a:t>confiabilidad</a:t>
            </a:r>
            <a:r>
              <a:rPr lang="es-AR" sz="950" spc="30" dirty="0">
                <a:solidFill>
                  <a:srgbClr val="FFFFFF"/>
                </a:solidFill>
                <a:latin typeface="Microsoft Sans Serif"/>
                <a:cs typeface="Microsoft Sans Serif"/>
              </a:rPr>
              <a:t>, </a:t>
            </a:r>
            <a:r>
              <a:rPr sz="950" spc="15" dirty="0">
                <a:solidFill>
                  <a:srgbClr val="FFFFFF"/>
                </a:solidFill>
                <a:latin typeface="Microsoft Sans Serif"/>
                <a:cs typeface="Microsoft Sans Serif"/>
              </a:rPr>
              <a:t>la </a:t>
            </a:r>
            <a:r>
              <a:rPr sz="950" spc="40" dirty="0" err="1">
                <a:solidFill>
                  <a:srgbClr val="FFFFFF"/>
                </a:solidFill>
                <a:latin typeface="Microsoft Sans Serif"/>
                <a:cs typeface="Microsoft Sans Serif"/>
              </a:rPr>
              <a:t>rentabilidad</a:t>
            </a:r>
            <a:r>
              <a:rPr sz="950" spc="40" dirty="0">
                <a:solidFill>
                  <a:srgbClr val="FFFFFF"/>
                </a:solidFill>
                <a:latin typeface="Microsoft Sans Serif"/>
                <a:cs typeface="Microsoft Sans Serif"/>
              </a:rPr>
              <a:t> </a:t>
            </a:r>
            <a:r>
              <a:rPr sz="950" spc="5" dirty="0">
                <a:solidFill>
                  <a:srgbClr val="FFFFFF"/>
                </a:solidFill>
                <a:latin typeface="Microsoft Sans Serif"/>
                <a:cs typeface="Microsoft Sans Serif"/>
              </a:rPr>
              <a:t>y</a:t>
            </a:r>
            <a:r>
              <a:rPr lang="es-ES" sz="950" spc="5" dirty="0">
                <a:solidFill>
                  <a:srgbClr val="FFFFFF"/>
                </a:solidFill>
                <a:latin typeface="Microsoft Sans Serif"/>
                <a:cs typeface="Microsoft Sans Serif"/>
              </a:rPr>
              <a:t> </a:t>
            </a:r>
            <a:r>
              <a:rPr sz="950" spc="45" dirty="0" err="1">
                <a:solidFill>
                  <a:srgbClr val="FFFFFF"/>
                </a:solidFill>
                <a:latin typeface="Microsoft Sans Serif"/>
                <a:cs typeface="Microsoft Sans Serif"/>
              </a:rPr>
              <a:t>mejorar</a:t>
            </a:r>
            <a:r>
              <a:rPr sz="950" spc="-5" dirty="0">
                <a:solidFill>
                  <a:srgbClr val="FFFFFF"/>
                </a:solidFill>
                <a:latin typeface="Microsoft Sans Serif"/>
                <a:cs typeface="Microsoft Sans Serif"/>
              </a:rPr>
              <a:t> </a:t>
            </a:r>
            <a:r>
              <a:rPr sz="950" spc="15" dirty="0">
                <a:solidFill>
                  <a:srgbClr val="FFFFFF"/>
                </a:solidFill>
                <a:latin typeface="Microsoft Sans Serif"/>
                <a:cs typeface="Microsoft Sans Serif"/>
              </a:rPr>
              <a:t>la</a:t>
            </a:r>
            <a:r>
              <a:rPr sz="950" dirty="0">
                <a:solidFill>
                  <a:srgbClr val="FFFFFF"/>
                </a:solidFill>
                <a:latin typeface="Microsoft Sans Serif"/>
                <a:cs typeface="Microsoft Sans Serif"/>
              </a:rPr>
              <a:t> </a:t>
            </a:r>
            <a:r>
              <a:rPr sz="950" spc="35" dirty="0">
                <a:solidFill>
                  <a:srgbClr val="FFFFFF"/>
                </a:solidFill>
                <a:latin typeface="Microsoft Sans Serif"/>
                <a:cs typeface="Microsoft Sans Serif"/>
              </a:rPr>
              <a:t>gestión</a:t>
            </a:r>
            <a:r>
              <a:rPr sz="950" spc="-5" dirty="0">
                <a:solidFill>
                  <a:srgbClr val="FFFFFF"/>
                </a:solidFill>
                <a:latin typeface="Microsoft Sans Serif"/>
                <a:cs typeface="Microsoft Sans Serif"/>
              </a:rPr>
              <a:t> </a:t>
            </a:r>
            <a:r>
              <a:rPr sz="950" spc="30" dirty="0">
                <a:solidFill>
                  <a:srgbClr val="FFFFFF"/>
                </a:solidFill>
                <a:latin typeface="Microsoft Sans Serif"/>
                <a:cs typeface="Microsoft Sans Serif"/>
              </a:rPr>
              <a:t>del</a:t>
            </a:r>
            <a:r>
              <a:rPr sz="950" dirty="0">
                <a:solidFill>
                  <a:srgbClr val="FFFFFF"/>
                </a:solidFill>
                <a:latin typeface="Microsoft Sans Serif"/>
                <a:cs typeface="Microsoft Sans Serif"/>
              </a:rPr>
              <a:t> </a:t>
            </a:r>
            <a:r>
              <a:rPr sz="950" spc="10" dirty="0">
                <a:solidFill>
                  <a:srgbClr val="FFFFFF"/>
                </a:solidFill>
                <a:latin typeface="Microsoft Sans Serif"/>
                <a:cs typeface="Microsoft Sans Serif"/>
              </a:rPr>
              <a:t>ciclo</a:t>
            </a:r>
            <a:r>
              <a:rPr sz="950" dirty="0">
                <a:solidFill>
                  <a:srgbClr val="FFFFFF"/>
                </a:solidFill>
                <a:latin typeface="Microsoft Sans Serif"/>
                <a:cs typeface="Microsoft Sans Serif"/>
              </a:rPr>
              <a:t> </a:t>
            </a:r>
            <a:r>
              <a:rPr sz="950" spc="30" dirty="0">
                <a:solidFill>
                  <a:srgbClr val="FFFFFF"/>
                </a:solidFill>
                <a:latin typeface="Microsoft Sans Serif"/>
                <a:cs typeface="Microsoft Sans Serif"/>
              </a:rPr>
              <a:t>de</a:t>
            </a:r>
            <a:r>
              <a:rPr sz="950" spc="-5" dirty="0">
                <a:solidFill>
                  <a:srgbClr val="FFFFFF"/>
                </a:solidFill>
                <a:latin typeface="Microsoft Sans Serif"/>
                <a:cs typeface="Microsoft Sans Serif"/>
              </a:rPr>
              <a:t> </a:t>
            </a:r>
            <a:r>
              <a:rPr sz="950" spc="20" dirty="0">
                <a:solidFill>
                  <a:srgbClr val="FFFFFF"/>
                </a:solidFill>
                <a:latin typeface="Microsoft Sans Serif"/>
                <a:cs typeface="Microsoft Sans Serif"/>
              </a:rPr>
              <a:t>vida</a:t>
            </a:r>
            <a:r>
              <a:rPr sz="950" dirty="0">
                <a:solidFill>
                  <a:srgbClr val="FFFFFF"/>
                </a:solidFill>
                <a:latin typeface="Microsoft Sans Serif"/>
                <a:cs typeface="Microsoft Sans Serif"/>
              </a:rPr>
              <a:t> </a:t>
            </a:r>
            <a:r>
              <a:rPr sz="950" spc="30" dirty="0">
                <a:solidFill>
                  <a:srgbClr val="FFFFFF"/>
                </a:solidFill>
                <a:latin typeface="Microsoft Sans Serif"/>
                <a:cs typeface="Microsoft Sans Serif"/>
              </a:rPr>
              <a:t>de</a:t>
            </a:r>
            <a:r>
              <a:rPr sz="950" spc="-5" dirty="0">
                <a:solidFill>
                  <a:srgbClr val="FFFFFF"/>
                </a:solidFill>
                <a:latin typeface="Microsoft Sans Serif"/>
                <a:cs typeface="Microsoft Sans Serif"/>
              </a:rPr>
              <a:t> </a:t>
            </a:r>
            <a:r>
              <a:rPr sz="950" spc="15" dirty="0">
                <a:solidFill>
                  <a:srgbClr val="FFFFFF"/>
                </a:solidFill>
                <a:latin typeface="Microsoft Sans Serif"/>
                <a:cs typeface="Microsoft Sans Serif"/>
              </a:rPr>
              <a:t>los</a:t>
            </a:r>
            <a:r>
              <a:rPr sz="950" dirty="0">
                <a:solidFill>
                  <a:srgbClr val="FFFFFF"/>
                </a:solidFill>
                <a:latin typeface="Microsoft Sans Serif"/>
                <a:cs typeface="Microsoft Sans Serif"/>
              </a:rPr>
              <a:t> </a:t>
            </a:r>
            <a:r>
              <a:rPr sz="950" spc="10" dirty="0" err="1">
                <a:solidFill>
                  <a:srgbClr val="FFFFFF"/>
                </a:solidFill>
                <a:latin typeface="Microsoft Sans Serif"/>
                <a:cs typeface="Microsoft Sans Serif"/>
              </a:rPr>
              <a:t>activos</a:t>
            </a:r>
            <a:r>
              <a:rPr lang="es-AR" sz="950" spc="10" dirty="0">
                <a:solidFill>
                  <a:srgbClr val="FFFFFF"/>
                </a:solidFill>
                <a:latin typeface="Microsoft Sans Serif"/>
                <a:cs typeface="Microsoft Sans Serif"/>
              </a:rPr>
              <a:t>, </a:t>
            </a:r>
            <a:r>
              <a:rPr sz="950" spc="35" dirty="0" err="1">
                <a:solidFill>
                  <a:srgbClr val="FFFFFF"/>
                </a:solidFill>
                <a:latin typeface="Microsoft Sans Serif"/>
                <a:cs typeface="Microsoft Sans Serif"/>
              </a:rPr>
              <a:t>puede</a:t>
            </a:r>
            <a:r>
              <a:rPr sz="950" spc="-5" dirty="0">
                <a:solidFill>
                  <a:srgbClr val="FFFFFF"/>
                </a:solidFill>
                <a:latin typeface="Microsoft Sans Serif"/>
                <a:cs typeface="Microsoft Sans Serif"/>
              </a:rPr>
              <a:t> </a:t>
            </a:r>
            <a:r>
              <a:rPr sz="950" spc="50" dirty="0">
                <a:solidFill>
                  <a:srgbClr val="FFFFFF"/>
                </a:solidFill>
                <a:latin typeface="Microsoft Sans Serif"/>
                <a:cs typeface="Microsoft Sans Serif"/>
              </a:rPr>
              <a:t>optar</a:t>
            </a:r>
            <a:r>
              <a:rPr sz="950" dirty="0">
                <a:solidFill>
                  <a:srgbClr val="FFFFFF"/>
                </a:solidFill>
                <a:latin typeface="Microsoft Sans Serif"/>
                <a:cs typeface="Microsoft Sans Serif"/>
              </a:rPr>
              <a:t> </a:t>
            </a:r>
            <a:r>
              <a:rPr sz="950" spc="55" dirty="0">
                <a:solidFill>
                  <a:srgbClr val="FFFFFF"/>
                </a:solidFill>
                <a:latin typeface="Microsoft Sans Serif"/>
                <a:cs typeface="Microsoft Sans Serif"/>
              </a:rPr>
              <a:t>por</a:t>
            </a:r>
            <a:r>
              <a:rPr sz="950" dirty="0">
                <a:solidFill>
                  <a:srgbClr val="FFFFFF"/>
                </a:solidFill>
                <a:latin typeface="Microsoft Sans Serif"/>
                <a:cs typeface="Microsoft Sans Serif"/>
              </a:rPr>
              <a:t> </a:t>
            </a:r>
            <a:r>
              <a:rPr sz="950" spc="20" dirty="0" err="1">
                <a:solidFill>
                  <a:srgbClr val="FFFFFF"/>
                </a:solidFill>
                <a:latin typeface="Microsoft Sans Serif"/>
                <a:cs typeface="Microsoft Sans Serif"/>
              </a:rPr>
              <a:t>realizar</a:t>
            </a:r>
            <a:r>
              <a:rPr sz="950" spc="-5" dirty="0">
                <a:solidFill>
                  <a:srgbClr val="FFFFFF"/>
                </a:solidFill>
                <a:latin typeface="Microsoft Sans Serif"/>
                <a:cs typeface="Microsoft Sans Serif"/>
              </a:rPr>
              <a:t> </a:t>
            </a:r>
            <a:r>
              <a:rPr sz="950" spc="40" dirty="0">
                <a:solidFill>
                  <a:srgbClr val="FFFFFF"/>
                </a:solidFill>
                <a:latin typeface="Microsoft Sans Serif"/>
                <a:cs typeface="Microsoft Sans Serif"/>
              </a:rPr>
              <a:t>parte</a:t>
            </a:r>
            <a:r>
              <a:rPr lang="es-ES" sz="950" spc="40" dirty="0">
                <a:solidFill>
                  <a:srgbClr val="FFFFFF"/>
                </a:solidFill>
                <a:latin typeface="Microsoft Sans Serif"/>
                <a:cs typeface="Microsoft Sans Serif"/>
              </a:rPr>
              <a:t> </a:t>
            </a:r>
            <a:r>
              <a:rPr sz="950" spc="30" dirty="0">
                <a:solidFill>
                  <a:srgbClr val="FFFFFF"/>
                </a:solidFill>
                <a:latin typeface="Microsoft Sans Serif"/>
                <a:cs typeface="Microsoft Sans Serif"/>
              </a:rPr>
              <a:t>del </a:t>
            </a:r>
            <a:r>
              <a:rPr sz="950" spc="50" dirty="0">
                <a:solidFill>
                  <a:srgbClr val="FFFFFF"/>
                </a:solidFill>
                <a:latin typeface="Microsoft Sans Serif"/>
                <a:cs typeface="Microsoft Sans Serif"/>
              </a:rPr>
              <a:t>monitoreo </a:t>
            </a:r>
            <a:r>
              <a:rPr sz="950" spc="35" dirty="0">
                <a:solidFill>
                  <a:srgbClr val="FFFFFF"/>
                </a:solidFill>
                <a:latin typeface="Microsoft Sans Serif"/>
                <a:cs typeface="Microsoft Sans Serif"/>
              </a:rPr>
              <a:t>usted </a:t>
            </a:r>
            <a:r>
              <a:rPr sz="950" spc="45" dirty="0">
                <a:solidFill>
                  <a:srgbClr val="FFFFFF"/>
                </a:solidFill>
                <a:latin typeface="Microsoft Sans Serif"/>
                <a:cs typeface="Microsoft Sans Serif"/>
              </a:rPr>
              <a:t>mismo o </a:t>
            </a:r>
            <a:r>
              <a:rPr sz="950" spc="30" dirty="0">
                <a:solidFill>
                  <a:srgbClr val="FFFFFF"/>
                </a:solidFill>
                <a:latin typeface="Microsoft Sans Serif"/>
                <a:cs typeface="Microsoft Sans Serif"/>
              </a:rPr>
              <a:t>dejar </a:t>
            </a:r>
            <a:r>
              <a:rPr sz="950" spc="40" dirty="0">
                <a:solidFill>
                  <a:srgbClr val="FFFFFF"/>
                </a:solidFill>
                <a:latin typeface="Microsoft Sans Serif"/>
                <a:cs typeface="Microsoft Sans Serif"/>
              </a:rPr>
              <a:t>que </a:t>
            </a:r>
            <a:r>
              <a:rPr sz="950" spc="35" dirty="0">
                <a:solidFill>
                  <a:srgbClr val="FFFFFF"/>
                </a:solidFill>
                <a:latin typeface="Microsoft Sans Serif"/>
                <a:cs typeface="Microsoft Sans Serif"/>
              </a:rPr>
              <a:t>nosotros lo hagamos </a:t>
            </a:r>
            <a:r>
              <a:rPr sz="950" spc="55" dirty="0">
                <a:solidFill>
                  <a:srgbClr val="FFFFFF"/>
                </a:solidFill>
                <a:latin typeface="Microsoft Sans Serif"/>
                <a:cs typeface="Microsoft Sans Serif"/>
              </a:rPr>
              <a:t>por </a:t>
            </a:r>
            <a:r>
              <a:rPr sz="950" spc="25" dirty="0" err="1">
                <a:solidFill>
                  <a:srgbClr val="FFFFFF"/>
                </a:solidFill>
                <a:latin typeface="Microsoft Sans Serif"/>
                <a:cs typeface="Microsoft Sans Serif"/>
              </a:rPr>
              <a:t>usted</a:t>
            </a:r>
            <a:r>
              <a:rPr lang="es-AR" sz="950" spc="25" dirty="0">
                <a:solidFill>
                  <a:srgbClr val="FFFFFF"/>
                </a:solidFill>
                <a:latin typeface="Microsoft Sans Serif"/>
                <a:cs typeface="Microsoft Sans Serif"/>
              </a:rPr>
              <a:t>, </a:t>
            </a:r>
            <a:r>
              <a:rPr sz="950" spc="30" dirty="0" err="1">
                <a:solidFill>
                  <a:srgbClr val="FFFFFF"/>
                </a:solidFill>
                <a:latin typeface="Microsoft Sans Serif"/>
                <a:cs typeface="Microsoft Sans Serif"/>
              </a:rPr>
              <a:t>aprovechando</a:t>
            </a:r>
            <a:r>
              <a:rPr sz="950" spc="30" dirty="0">
                <a:solidFill>
                  <a:srgbClr val="FFFFFF"/>
                </a:solidFill>
                <a:latin typeface="Microsoft Sans Serif"/>
                <a:cs typeface="Microsoft Sans Serif"/>
              </a:rPr>
              <a:t> </a:t>
            </a:r>
            <a:r>
              <a:rPr sz="950" spc="15" dirty="0">
                <a:solidFill>
                  <a:srgbClr val="FFFFFF"/>
                </a:solidFill>
                <a:latin typeface="Microsoft Sans Serif"/>
                <a:cs typeface="Microsoft Sans Serif"/>
              </a:rPr>
              <a:t>la </a:t>
            </a:r>
            <a:r>
              <a:rPr sz="950" spc="25" dirty="0">
                <a:solidFill>
                  <a:srgbClr val="FFFFFF"/>
                </a:solidFill>
                <a:latin typeface="Microsoft Sans Serif"/>
                <a:cs typeface="Microsoft Sans Serif"/>
              </a:rPr>
              <a:t>experiencia </a:t>
            </a:r>
            <a:r>
              <a:rPr sz="950" spc="50" dirty="0">
                <a:solidFill>
                  <a:srgbClr val="FFFFFF"/>
                </a:solidFill>
                <a:latin typeface="Microsoft Sans Serif"/>
                <a:cs typeface="Microsoft Sans Serif"/>
              </a:rPr>
              <a:t>remota </a:t>
            </a:r>
            <a:r>
              <a:rPr sz="950" dirty="0">
                <a:solidFill>
                  <a:srgbClr val="FFFFFF"/>
                </a:solidFill>
                <a:latin typeface="Microsoft Sans Serif"/>
                <a:cs typeface="Microsoft Sans Serif"/>
              </a:rPr>
              <a:t>las </a:t>
            </a:r>
            <a:r>
              <a:rPr sz="950" spc="15" dirty="0">
                <a:solidFill>
                  <a:srgbClr val="FFFFFF"/>
                </a:solidFill>
                <a:latin typeface="Microsoft Sans Serif"/>
                <a:cs typeface="Microsoft Sans Serif"/>
              </a:rPr>
              <a:t>24 </a:t>
            </a:r>
            <a:r>
              <a:rPr sz="950" spc="25" dirty="0">
                <a:solidFill>
                  <a:srgbClr val="FFFFFF"/>
                </a:solidFill>
                <a:latin typeface="Microsoft Sans Serif"/>
                <a:cs typeface="Microsoft Sans Serif"/>
              </a:rPr>
              <a:t>horas</a:t>
            </a:r>
            <a:r>
              <a:rPr lang="es-AR" sz="950" spc="25" dirty="0">
                <a:solidFill>
                  <a:srgbClr val="FFFFFF"/>
                </a:solidFill>
                <a:latin typeface="Microsoft Sans Serif"/>
                <a:cs typeface="Microsoft Sans Serif"/>
              </a:rPr>
              <a:t>, </a:t>
            </a:r>
            <a:r>
              <a:rPr sz="950" spc="15" dirty="0">
                <a:solidFill>
                  <a:srgbClr val="FFFFFF"/>
                </a:solidFill>
                <a:latin typeface="Microsoft Sans Serif"/>
                <a:cs typeface="Microsoft Sans Serif"/>
              </a:rPr>
              <a:t>los 7 días </a:t>
            </a:r>
            <a:r>
              <a:rPr sz="950" spc="30" dirty="0">
                <a:solidFill>
                  <a:srgbClr val="FFFFFF"/>
                </a:solidFill>
                <a:latin typeface="Microsoft Sans Serif"/>
                <a:cs typeface="Microsoft Sans Serif"/>
              </a:rPr>
              <a:t>de </a:t>
            </a:r>
            <a:r>
              <a:rPr sz="950" spc="15" dirty="0">
                <a:solidFill>
                  <a:srgbClr val="FFFFFF"/>
                </a:solidFill>
                <a:latin typeface="Microsoft Sans Serif"/>
                <a:cs typeface="Microsoft Sans Serif"/>
              </a:rPr>
              <a:t>la </a:t>
            </a:r>
            <a:r>
              <a:rPr sz="950" spc="20" dirty="0" err="1">
                <a:solidFill>
                  <a:srgbClr val="FFFFFF"/>
                </a:solidFill>
                <a:latin typeface="Microsoft Sans Serif"/>
                <a:cs typeface="Microsoft Sans Serif"/>
              </a:rPr>
              <a:t>semana</a:t>
            </a:r>
            <a:r>
              <a:rPr lang="es-AR" sz="950" spc="20" dirty="0">
                <a:solidFill>
                  <a:srgbClr val="FFFFFF"/>
                </a:solidFill>
                <a:latin typeface="Microsoft Sans Serif"/>
                <a:cs typeface="Microsoft Sans Serif"/>
              </a:rPr>
              <a:t>, </a:t>
            </a:r>
            <a:r>
              <a:rPr sz="950" spc="40" dirty="0">
                <a:solidFill>
                  <a:srgbClr val="FFFFFF"/>
                </a:solidFill>
                <a:latin typeface="Microsoft Sans Serif"/>
                <a:cs typeface="Microsoft Sans Serif"/>
              </a:rPr>
              <a:t>una</a:t>
            </a:r>
            <a:r>
              <a:rPr lang="es-ES" sz="950" spc="40" dirty="0">
                <a:solidFill>
                  <a:srgbClr val="FFFFFF"/>
                </a:solidFill>
                <a:latin typeface="Microsoft Sans Serif"/>
                <a:cs typeface="Microsoft Sans Serif"/>
              </a:rPr>
              <a:t> </a:t>
            </a:r>
            <a:r>
              <a:rPr sz="950" spc="40" dirty="0" err="1">
                <a:solidFill>
                  <a:srgbClr val="FFFFFF"/>
                </a:solidFill>
                <a:latin typeface="Microsoft Sans Serif"/>
                <a:cs typeface="Microsoft Sans Serif"/>
              </a:rPr>
              <a:t>función</a:t>
            </a:r>
            <a:r>
              <a:rPr sz="950" spc="-10" dirty="0">
                <a:solidFill>
                  <a:srgbClr val="FFFFFF"/>
                </a:solidFill>
                <a:latin typeface="Microsoft Sans Serif"/>
                <a:cs typeface="Microsoft Sans Serif"/>
              </a:rPr>
              <a:t> </a:t>
            </a:r>
            <a:r>
              <a:rPr sz="950" spc="30" dirty="0">
                <a:solidFill>
                  <a:srgbClr val="FFFFFF"/>
                </a:solidFill>
                <a:latin typeface="Microsoft Sans Serif"/>
                <a:cs typeface="Microsoft Sans Serif"/>
              </a:rPr>
              <a:t>de</a:t>
            </a:r>
            <a:r>
              <a:rPr sz="950" spc="-10" dirty="0">
                <a:solidFill>
                  <a:srgbClr val="FFFFFF"/>
                </a:solidFill>
                <a:latin typeface="Microsoft Sans Serif"/>
                <a:cs typeface="Microsoft Sans Serif"/>
              </a:rPr>
              <a:t> </a:t>
            </a:r>
            <a:r>
              <a:rPr sz="950" spc="30">
                <a:solidFill>
                  <a:srgbClr val="FFFFFF"/>
                </a:solidFill>
                <a:latin typeface="Microsoft Sans Serif"/>
                <a:cs typeface="Microsoft Sans Serif"/>
              </a:rPr>
              <a:t>chat</a:t>
            </a:r>
            <a:r>
              <a:rPr sz="950" spc="-15">
                <a:solidFill>
                  <a:srgbClr val="FFFFFF"/>
                </a:solidFill>
                <a:latin typeface="Microsoft Sans Serif"/>
                <a:cs typeface="Microsoft Sans Serif"/>
              </a:rPr>
              <a:t> </a:t>
            </a:r>
            <a:r>
              <a:rPr lang="es-AR" sz="950" spc="5" dirty="0" smtClean="0">
                <a:solidFill>
                  <a:srgbClr val="FFFFFF"/>
                </a:solidFill>
                <a:latin typeface="Microsoft Sans Serif"/>
                <a:cs typeface="Microsoft Sans Serif"/>
              </a:rPr>
              <a:t>e i</a:t>
            </a:r>
            <a:r>
              <a:rPr sz="950" spc="40" smtClean="0">
                <a:solidFill>
                  <a:srgbClr val="FFFFFF"/>
                </a:solidFill>
                <a:latin typeface="Microsoft Sans Serif"/>
                <a:cs typeface="Microsoft Sans Serif"/>
              </a:rPr>
              <a:t>nformes</a:t>
            </a:r>
            <a:r>
              <a:rPr sz="950" spc="-10" smtClean="0">
                <a:solidFill>
                  <a:srgbClr val="FFFFFF"/>
                </a:solidFill>
                <a:latin typeface="Microsoft Sans Serif"/>
                <a:cs typeface="Microsoft Sans Serif"/>
              </a:rPr>
              <a:t> </a:t>
            </a:r>
            <a:r>
              <a:rPr sz="950" spc="20" dirty="0">
                <a:solidFill>
                  <a:srgbClr val="FFFFFF"/>
                </a:solidFill>
                <a:latin typeface="Microsoft Sans Serif"/>
                <a:cs typeface="Microsoft Sans Serif"/>
              </a:rPr>
              <a:t>personalizados.</a:t>
            </a:r>
            <a:endParaRPr sz="950" dirty="0">
              <a:latin typeface="Microsoft Sans Serif"/>
              <a:cs typeface="Microsoft Sans Serif"/>
            </a:endParaRPr>
          </a:p>
        </p:txBody>
      </p:sp>
      <p:sp>
        <p:nvSpPr>
          <p:cNvPr id="7" name="object 7"/>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FFFFFF"/>
                </a:solidFill>
                <a:latin typeface="Microsoft Sans Serif"/>
                <a:cs typeface="Microsoft Sans Serif"/>
              </a:rPr>
              <a:t>50</a:t>
            </a:r>
            <a:r>
              <a:rPr sz="750" spc="10" dirty="0">
                <a:solidFill>
                  <a:srgbClr val="FFFFFF"/>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06606" y="6212117"/>
            <a:ext cx="6632397" cy="2910179"/>
          </a:xfrm>
          <a:prstGeom prst="rect">
            <a:avLst/>
          </a:prstGeom>
        </p:spPr>
      </p:pic>
      <p:pic>
        <p:nvPicPr>
          <p:cNvPr id="3" name="object 3"/>
          <p:cNvPicPr/>
          <p:nvPr/>
        </p:nvPicPr>
        <p:blipFill>
          <a:blip r:embed="rId3" cstate="print"/>
          <a:stretch>
            <a:fillRect/>
          </a:stretch>
        </p:blipFill>
        <p:spPr>
          <a:xfrm>
            <a:off x="9749003" y="2856483"/>
            <a:ext cx="2031733" cy="1592656"/>
          </a:xfrm>
          <a:prstGeom prst="rect">
            <a:avLst/>
          </a:prstGeom>
        </p:spPr>
      </p:pic>
      <p:sp>
        <p:nvSpPr>
          <p:cNvPr id="4" name="object 4"/>
          <p:cNvSpPr txBox="1">
            <a:spLocks noGrp="1"/>
          </p:cNvSpPr>
          <p:nvPr>
            <p:ph type="title"/>
          </p:nvPr>
        </p:nvSpPr>
        <p:spPr>
          <a:xfrm>
            <a:off x="5585969" y="1079248"/>
            <a:ext cx="4170679" cy="513080"/>
          </a:xfrm>
          <a:prstGeom prst="rect">
            <a:avLst/>
          </a:prstGeom>
        </p:spPr>
        <p:txBody>
          <a:bodyPr vert="horz" wrap="square" lIns="0" tIns="12700" rIns="0" bIns="0" rtlCol="0">
            <a:spAutoFit/>
          </a:bodyPr>
          <a:lstStyle/>
          <a:p>
            <a:pPr marL="12700">
              <a:spcBef>
                <a:spcPts val="100"/>
              </a:spcBef>
            </a:pPr>
            <a:r>
              <a:rPr sz="3200" spc="110" dirty="0"/>
              <a:t>Inteligencia</a:t>
            </a:r>
            <a:r>
              <a:rPr sz="3200" spc="-90" dirty="0"/>
              <a:t> </a:t>
            </a:r>
            <a:r>
              <a:rPr sz="3200" spc="114" dirty="0"/>
              <a:t>operativa</a:t>
            </a:r>
            <a:endParaRPr sz="3200"/>
          </a:p>
        </p:txBody>
      </p:sp>
      <p:sp>
        <p:nvSpPr>
          <p:cNvPr id="5" name="object 5"/>
          <p:cNvSpPr txBox="1"/>
          <p:nvPr/>
        </p:nvSpPr>
        <p:spPr>
          <a:xfrm>
            <a:off x="5602300" y="2080848"/>
            <a:ext cx="3949700" cy="2106930"/>
          </a:xfrm>
          <a:prstGeom prst="rect">
            <a:avLst/>
          </a:prstGeom>
        </p:spPr>
        <p:txBody>
          <a:bodyPr vert="horz" wrap="square" lIns="0" tIns="12700" rIns="0" bIns="0" rtlCol="0">
            <a:spAutoFit/>
          </a:bodyPr>
          <a:lstStyle/>
          <a:p>
            <a:pPr marL="12700">
              <a:spcBef>
                <a:spcPts val="100"/>
              </a:spcBef>
            </a:pPr>
            <a:r>
              <a:rPr sz="650" spc="15" dirty="0">
                <a:solidFill>
                  <a:srgbClr val="221915"/>
                </a:solidFill>
                <a:latin typeface="Microsoft Sans Serif"/>
                <a:cs typeface="Microsoft Sans Serif"/>
              </a:rPr>
              <a:t>Muchas</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organizaciones</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aún</a:t>
            </a:r>
            <a:r>
              <a:rPr sz="650" dirty="0">
                <a:solidFill>
                  <a:srgbClr val="221915"/>
                </a:solidFill>
                <a:latin typeface="Microsoft Sans Serif"/>
                <a:cs typeface="Microsoft Sans Serif"/>
              </a:rPr>
              <a:t> </a:t>
            </a:r>
            <a:r>
              <a:rPr sz="650" spc="35" dirty="0">
                <a:solidFill>
                  <a:srgbClr val="221915"/>
                </a:solidFill>
                <a:latin typeface="Microsoft Sans Serif"/>
                <a:cs typeface="Microsoft Sans Serif"/>
              </a:rPr>
              <a:t>no</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están</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aprovechando</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los</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últimos</a:t>
            </a:r>
            <a:r>
              <a:rPr sz="650" dirty="0">
                <a:solidFill>
                  <a:srgbClr val="221915"/>
                </a:solidFill>
                <a:latin typeface="Microsoft Sans Serif"/>
                <a:cs typeface="Microsoft Sans Serif"/>
              </a:rPr>
              <a:t> avances </a:t>
            </a:r>
            <a:r>
              <a:rPr sz="650" spc="20" dirty="0">
                <a:solidFill>
                  <a:srgbClr val="221915"/>
                </a:solidFill>
                <a:latin typeface="Microsoft Sans Serif"/>
                <a:cs typeface="Microsoft Sans Serif"/>
              </a:rPr>
              <a:t>en</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inteligencia</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endParaRPr sz="650" dirty="0">
              <a:latin typeface="Microsoft Sans Serif"/>
              <a:cs typeface="Microsoft Sans Serif"/>
            </a:endParaRPr>
          </a:p>
          <a:p>
            <a:pPr marL="12700" marR="5080">
              <a:lnSpc>
                <a:spcPct val="166600"/>
              </a:lnSpc>
            </a:pPr>
            <a:r>
              <a:rPr sz="650" spc="15" dirty="0">
                <a:solidFill>
                  <a:srgbClr val="221915"/>
                </a:solidFill>
                <a:latin typeface="Microsoft Sans Serif"/>
                <a:cs typeface="Microsoft Sans Serif"/>
              </a:rPr>
              <a:t>conectividad </a:t>
            </a:r>
            <a:r>
              <a:rPr sz="650" spc="20" dirty="0">
                <a:solidFill>
                  <a:srgbClr val="221915"/>
                </a:solidFill>
                <a:latin typeface="Microsoft Sans Serif"/>
                <a:cs typeface="Microsoft Sans Serif"/>
              </a:rPr>
              <a:t>de</a:t>
            </a:r>
            <a:r>
              <a:rPr sz="650" spc="15" dirty="0">
                <a:solidFill>
                  <a:srgbClr val="221915"/>
                </a:solidFill>
                <a:latin typeface="Microsoft Sans Serif"/>
                <a:cs typeface="Microsoft Sans Serif"/>
              </a:rPr>
              <a:t> </a:t>
            </a:r>
            <a:r>
              <a:rPr sz="650" spc="25" dirty="0">
                <a:solidFill>
                  <a:srgbClr val="221915"/>
                </a:solidFill>
                <a:latin typeface="Microsoft Sans Serif"/>
                <a:cs typeface="Microsoft Sans Serif"/>
              </a:rPr>
              <a:t>distribución</a:t>
            </a:r>
            <a:r>
              <a:rPr sz="650" spc="20" dirty="0">
                <a:solidFill>
                  <a:srgbClr val="221915"/>
                </a:solidFill>
                <a:latin typeface="Microsoft Sans Serif"/>
                <a:cs typeface="Microsoft Sans Serif"/>
              </a:rPr>
              <a:t> de</a:t>
            </a:r>
            <a:r>
              <a:rPr sz="650" spc="1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energía</a:t>
            </a:r>
            <a:r>
              <a:rPr lang="es-AR" sz="650" spc="1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algunos</a:t>
            </a:r>
            <a:r>
              <a:rPr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de </a:t>
            </a:r>
            <a:r>
              <a:rPr sz="650" spc="10" dirty="0">
                <a:solidFill>
                  <a:srgbClr val="221915"/>
                </a:solidFill>
                <a:latin typeface="Microsoft Sans Serif"/>
                <a:cs typeface="Microsoft Sans Serif"/>
              </a:rPr>
              <a:t>los</a:t>
            </a:r>
            <a:r>
              <a:rPr sz="650" spc="15" dirty="0">
                <a:solidFill>
                  <a:srgbClr val="221915"/>
                </a:solidFill>
                <a:latin typeface="Microsoft Sans Serif"/>
                <a:cs typeface="Microsoft Sans Serif"/>
              </a:rPr>
              <a:t> </a:t>
            </a:r>
            <a:r>
              <a:rPr sz="650" spc="5" dirty="0">
                <a:solidFill>
                  <a:srgbClr val="221915"/>
                </a:solidFill>
                <a:latin typeface="Microsoft Sans Serif"/>
                <a:cs typeface="Microsoft Sans Serif"/>
              </a:rPr>
              <a:t>cuales</a:t>
            </a:r>
            <a:r>
              <a:rPr sz="650" spc="20" dirty="0">
                <a:solidFill>
                  <a:srgbClr val="221915"/>
                </a:solidFill>
                <a:latin typeface="Microsoft Sans Serif"/>
                <a:cs typeface="Microsoft Sans Serif"/>
              </a:rPr>
              <a:t> </a:t>
            </a:r>
            <a:r>
              <a:rPr sz="650" spc="25" dirty="0">
                <a:solidFill>
                  <a:srgbClr val="221915"/>
                </a:solidFill>
                <a:latin typeface="Microsoft Sans Serif"/>
                <a:cs typeface="Microsoft Sans Serif"/>
              </a:rPr>
              <a:t>pueden</a:t>
            </a:r>
            <a:r>
              <a:rPr sz="650" spc="15" dirty="0">
                <a:solidFill>
                  <a:srgbClr val="221915"/>
                </a:solidFill>
                <a:latin typeface="Microsoft Sans Serif"/>
                <a:cs typeface="Microsoft Sans Serif"/>
              </a:rPr>
              <a:t> </a:t>
            </a:r>
            <a:r>
              <a:rPr sz="650" dirty="0">
                <a:solidFill>
                  <a:srgbClr val="221915"/>
                </a:solidFill>
                <a:latin typeface="Microsoft Sans Serif"/>
                <a:cs typeface="Microsoft Sans Serif"/>
              </a:rPr>
              <a:t>ya</a:t>
            </a:r>
            <a:r>
              <a:rPr sz="650" spc="20" dirty="0">
                <a:solidFill>
                  <a:srgbClr val="221915"/>
                </a:solidFill>
                <a:latin typeface="Microsoft Sans Serif"/>
                <a:cs typeface="Microsoft Sans Serif"/>
              </a:rPr>
              <a:t> estar</a:t>
            </a:r>
            <a:r>
              <a:rPr sz="650" spc="1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implementados</a:t>
            </a:r>
            <a:r>
              <a:rPr sz="650" spc="20" dirty="0">
                <a:solidFill>
                  <a:srgbClr val="221915"/>
                </a:solidFill>
                <a:latin typeface="Microsoft Sans Serif"/>
                <a:cs typeface="Microsoft Sans Serif"/>
              </a:rPr>
              <a:t> en</a:t>
            </a:r>
            <a:r>
              <a:rPr lang="es-ES" sz="650" spc="20" dirty="0">
                <a:solidFill>
                  <a:srgbClr val="221915"/>
                </a:solidFill>
                <a:latin typeface="Microsoft Sans Serif"/>
                <a:cs typeface="Microsoft Sans Serif"/>
              </a:rPr>
              <a:t> </a:t>
            </a:r>
            <a:r>
              <a:rPr sz="650" dirty="0" err="1">
                <a:solidFill>
                  <a:srgbClr val="221915"/>
                </a:solidFill>
                <a:latin typeface="Microsoft Sans Serif"/>
                <a:cs typeface="Microsoft Sans Serif"/>
              </a:rPr>
              <a:t>sus</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instalaciones. </a:t>
            </a:r>
            <a:r>
              <a:rPr sz="650" spc="-10" dirty="0">
                <a:solidFill>
                  <a:srgbClr val="221915"/>
                </a:solidFill>
                <a:latin typeface="Microsoft Sans Serif"/>
                <a:cs typeface="Microsoft Sans Serif"/>
              </a:rPr>
              <a:t>Sin </a:t>
            </a:r>
            <a:r>
              <a:rPr sz="650" spc="10" dirty="0">
                <a:solidFill>
                  <a:srgbClr val="221915"/>
                </a:solidFill>
                <a:latin typeface="Microsoft Sans Serif"/>
                <a:cs typeface="Microsoft Sans Serif"/>
              </a:rPr>
              <a:t>este </a:t>
            </a:r>
            <a:r>
              <a:rPr sz="650" spc="35" dirty="0">
                <a:solidFill>
                  <a:srgbClr val="221915"/>
                </a:solidFill>
                <a:latin typeface="Microsoft Sans Serif"/>
                <a:cs typeface="Microsoft Sans Serif"/>
              </a:rPr>
              <a:t>último </a:t>
            </a:r>
            <a:r>
              <a:rPr sz="650" spc="10" dirty="0">
                <a:solidFill>
                  <a:srgbClr val="221915"/>
                </a:solidFill>
                <a:latin typeface="Microsoft Sans Serif"/>
                <a:cs typeface="Microsoft Sans Serif"/>
              </a:rPr>
              <a:t>paso crucial</a:t>
            </a:r>
            <a:r>
              <a:rPr lang="es-AR" sz="650" spc="10" dirty="0">
                <a:solidFill>
                  <a:srgbClr val="221915"/>
                </a:solidFill>
                <a:latin typeface="Microsoft Sans Serif"/>
                <a:cs typeface="Microsoft Sans Serif"/>
              </a:rPr>
              <a:t>, </a:t>
            </a:r>
            <a:r>
              <a:rPr sz="650" spc="10" dirty="0">
                <a:solidFill>
                  <a:srgbClr val="221915"/>
                </a:solidFill>
                <a:latin typeface="Microsoft Sans Serif"/>
                <a:cs typeface="Microsoft Sans Serif"/>
              </a:rPr>
              <a:t>los </a:t>
            </a:r>
            <a:r>
              <a:rPr sz="650" spc="20" dirty="0">
                <a:solidFill>
                  <a:srgbClr val="221915"/>
                </a:solidFill>
                <a:latin typeface="Microsoft Sans Serif"/>
                <a:cs typeface="Microsoft Sans Serif"/>
              </a:rPr>
              <a:t>equipos de </a:t>
            </a:r>
            <a:r>
              <a:rPr sz="650" dirty="0">
                <a:solidFill>
                  <a:srgbClr val="221915"/>
                </a:solidFill>
                <a:latin typeface="Microsoft Sans Serif"/>
                <a:cs typeface="Microsoft Sans Serif"/>
              </a:rPr>
              <a:t>las </a:t>
            </a:r>
            <a:r>
              <a:rPr sz="650" spc="15" dirty="0">
                <a:solidFill>
                  <a:srgbClr val="221915"/>
                </a:solidFill>
                <a:latin typeface="Microsoft Sans Serif"/>
                <a:cs typeface="Microsoft Sans Serif"/>
              </a:rPr>
              <a:t>instalaciones </a:t>
            </a:r>
            <a:r>
              <a:rPr sz="650" spc="25" dirty="0">
                <a:solidFill>
                  <a:srgbClr val="221915"/>
                </a:solidFill>
                <a:latin typeface="Microsoft Sans Serif"/>
                <a:cs typeface="Microsoft Sans Serif"/>
              </a:rPr>
              <a:t>trabajan </a:t>
            </a:r>
            <a:r>
              <a:rPr sz="650" dirty="0">
                <a:solidFill>
                  <a:srgbClr val="221915"/>
                </a:solidFill>
                <a:latin typeface="Microsoft Sans Serif"/>
                <a:cs typeface="Microsoft Sans Serif"/>
              </a:rPr>
              <a:t>a </a:t>
            </a:r>
            <a:r>
              <a:rPr sz="650" dirty="0" err="1">
                <a:solidFill>
                  <a:srgbClr val="221915"/>
                </a:solidFill>
                <a:latin typeface="Microsoft Sans Serif"/>
                <a:cs typeface="Microsoft Sans Serif"/>
              </a:rPr>
              <a:t>ciegas</a:t>
            </a:r>
            <a:r>
              <a:rPr lang="es-A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sin</a:t>
            </a:r>
            <a:r>
              <a:rPr lang="es-ES"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ser</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conscientes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muchos</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riesgos</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ocultos</a:t>
            </a:r>
            <a:r>
              <a:rPr lang="es-AR" sz="650" spc="15" dirty="0">
                <a:solidFill>
                  <a:srgbClr val="221915"/>
                </a:solidFill>
                <a:latin typeface="Microsoft Sans Serif"/>
                <a:cs typeface="Microsoft Sans Serif"/>
              </a:rPr>
              <a:t>, </a:t>
            </a:r>
            <a:r>
              <a:rPr sz="650" dirty="0" err="1">
                <a:solidFill>
                  <a:srgbClr val="221915"/>
                </a:solidFill>
                <a:latin typeface="Microsoft Sans Serif"/>
                <a:cs typeface="Microsoft Sans Serif"/>
              </a:rPr>
              <a:t>así</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como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numerosas</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oportunidades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maximizar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lang="es-ES" sz="650" spc="1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disponibilidad</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confiabilidad</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los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clientes.</a:t>
            </a:r>
            <a:endParaRPr sz="650" dirty="0">
              <a:latin typeface="Microsoft Sans Serif"/>
              <a:cs typeface="Microsoft Sans Serif"/>
            </a:endParaRPr>
          </a:p>
          <a:p>
            <a:pPr>
              <a:spcBef>
                <a:spcPts val="5"/>
              </a:spcBef>
            </a:pPr>
            <a:endParaRPr sz="1150" dirty="0">
              <a:latin typeface="Microsoft Sans Serif"/>
              <a:cs typeface="Microsoft Sans Serif"/>
            </a:endParaRPr>
          </a:p>
          <a:p>
            <a:pPr marL="12700" marR="69850">
              <a:lnSpc>
                <a:spcPct val="154700"/>
              </a:lnSpc>
              <a:spcBef>
                <a:spcPts val="5"/>
              </a:spcBef>
            </a:pPr>
            <a:r>
              <a:rPr sz="700" spc="20" dirty="0">
                <a:solidFill>
                  <a:srgbClr val="221915"/>
                </a:solidFill>
                <a:latin typeface="Microsoft Sans Serif"/>
                <a:cs typeface="Microsoft Sans Serif"/>
              </a:rPr>
              <a:t>Un diseño de </a:t>
            </a:r>
            <a:r>
              <a:rPr sz="700" spc="15" dirty="0">
                <a:solidFill>
                  <a:srgbClr val="221915"/>
                </a:solidFill>
                <a:latin typeface="Microsoft Sans Serif"/>
                <a:cs typeface="Microsoft Sans Serif"/>
              </a:rPr>
              <a:t>sistema eléctrico </a:t>
            </a:r>
            <a:r>
              <a:rPr sz="700" spc="20" dirty="0">
                <a:solidFill>
                  <a:srgbClr val="221915"/>
                </a:solidFill>
                <a:latin typeface="Microsoft Sans Serif"/>
                <a:cs typeface="Microsoft Sans Serif"/>
              </a:rPr>
              <a:t>resistente </a:t>
            </a:r>
            <a:r>
              <a:rPr sz="700" spc="-5" dirty="0">
                <a:solidFill>
                  <a:srgbClr val="221915"/>
                </a:solidFill>
                <a:latin typeface="Microsoft Sans Serif"/>
                <a:cs typeface="Microsoft Sans Serif"/>
              </a:rPr>
              <a:t>es </a:t>
            </a:r>
            <a:r>
              <a:rPr sz="700" spc="40" dirty="0">
                <a:solidFill>
                  <a:srgbClr val="221915"/>
                </a:solidFill>
                <a:latin typeface="Microsoft Sans Serif"/>
                <a:cs typeface="Microsoft Sans Serif"/>
              </a:rPr>
              <a:t>un </a:t>
            </a:r>
            <a:r>
              <a:rPr sz="700" spc="25" dirty="0" err="1">
                <a:solidFill>
                  <a:srgbClr val="221915"/>
                </a:solidFill>
                <a:latin typeface="Microsoft Sans Serif"/>
                <a:cs typeface="Microsoft Sans Serif"/>
              </a:rPr>
              <a:t>requisito</a:t>
            </a:r>
            <a:r>
              <a:rPr sz="700" spc="25"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mínimo</a:t>
            </a:r>
            <a:r>
              <a:rPr lang="es-AR" sz="700" spc="35"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ya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que </a:t>
            </a:r>
            <a:r>
              <a:rPr sz="700" spc="30" dirty="0" err="1">
                <a:solidFill>
                  <a:srgbClr val="221915"/>
                </a:solidFill>
                <a:latin typeface="Microsoft Sans Serif"/>
                <a:cs typeface="Microsoft Sans Serif"/>
              </a:rPr>
              <a:t>también</a:t>
            </a:r>
            <a:r>
              <a:rPr sz="700" spc="30" dirty="0">
                <a:solidFill>
                  <a:srgbClr val="221915"/>
                </a:solidFill>
                <a:latin typeface="Microsoft Sans Serif"/>
                <a:cs typeface="Microsoft Sans Serif"/>
              </a:rPr>
              <a:t> </a:t>
            </a:r>
            <a:r>
              <a:rPr sz="700" spc="-5" dirty="0">
                <a:solidFill>
                  <a:srgbClr val="221915"/>
                </a:solidFill>
                <a:latin typeface="Microsoft Sans Serif"/>
                <a:cs typeface="Microsoft Sans Serif"/>
              </a:rPr>
              <a:t>es</a:t>
            </a:r>
            <a:r>
              <a:rPr lang="es-ES"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necesaria</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infraestructura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digital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inteligente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integrada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equipo</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eléctrico</a:t>
            </a:r>
            <a:r>
              <a:rPr sz="700" spc="5" dirty="0">
                <a:solidFill>
                  <a:srgbClr val="221915"/>
                </a:solidFill>
                <a:latin typeface="Microsoft Sans Serif"/>
                <a:cs typeface="Microsoft Sans Serif"/>
              </a:rPr>
              <a:t> y </a:t>
            </a:r>
            <a:r>
              <a:rPr sz="700" spc="15" dirty="0" err="1">
                <a:solidFill>
                  <a:srgbClr val="221915"/>
                </a:solidFill>
                <a:latin typeface="Microsoft Sans Serif"/>
                <a:cs typeface="Microsoft Sans Serif"/>
              </a:rPr>
              <a:t>conectada</a:t>
            </a:r>
            <a:r>
              <a:rPr lang="es-ES" sz="700" spc="1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40" dirty="0">
                <a:solidFill>
                  <a:srgbClr val="221915"/>
                </a:solidFill>
                <a:latin typeface="Microsoft Sans Serif"/>
                <a:cs typeface="Microsoft Sans Serif"/>
              </a:rPr>
              <a:t>un </a:t>
            </a:r>
            <a:r>
              <a:rPr sz="700" spc="25" dirty="0">
                <a:solidFill>
                  <a:srgbClr val="221915"/>
                </a:solidFill>
                <a:latin typeface="Microsoft Sans Serif"/>
                <a:cs typeface="Microsoft Sans Serif"/>
              </a:rPr>
              <a:t>software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gestión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energía </a:t>
            </a:r>
            <a:r>
              <a:rPr sz="700" spc="10" dirty="0">
                <a:solidFill>
                  <a:srgbClr val="221915"/>
                </a:solidFill>
                <a:latin typeface="Microsoft Sans Serif"/>
                <a:cs typeface="Microsoft Sans Serif"/>
              </a:rPr>
              <a:t>especializado. </a:t>
            </a:r>
            <a:r>
              <a:rPr sz="700" dirty="0">
                <a:solidFill>
                  <a:srgbClr val="221915"/>
                </a:solidFill>
                <a:latin typeface="Microsoft Sans Serif"/>
                <a:cs typeface="Microsoft Sans Serif"/>
              </a:rPr>
              <a:t>Sólo </a:t>
            </a:r>
            <a:r>
              <a:rPr sz="700" spc="20" dirty="0">
                <a:solidFill>
                  <a:srgbClr val="221915"/>
                </a:solidFill>
                <a:latin typeface="Microsoft Sans Serif"/>
                <a:cs typeface="Microsoft Sans Serif"/>
              </a:rPr>
              <a:t>entonces </a:t>
            </a:r>
            <a:r>
              <a:rPr sz="700" dirty="0">
                <a:solidFill>
                  <a:srgbClr val="221915"/>
                </a:solidFill>
                <a:latin typeface="Microsoft Sans Serif"/>
                <a:cs typeface="Microsoft Sans Serif"/>
              </a:rPr>
              <a:t>sus </a:t>
            </a:r>
            <a:r>
              <a:rPr sz="700" spc="15" dirty="0">
                <a:solidFill>
                  <a:srgbClr val="221915"/>
                </a:solidFill>
                <a:latin typeface="Microsoft Sans Serif"/>
                <a:cs typeface="Microsoft Sans Serif"/>
              </a:rPr>
              <a:t>clientes </a:t>
            </a:r>
            <a:r>
              <a:rPr sz="700" spc="35" dirty="0" err="1">
                <a:solidFill>
                  <a:srgbClr val="221915"/>
                </a:solidFill>
                <a:latin typeface="Microsoft Sans Serif"/>
                <a:cs typeface="Microsoft Sans Serif"/>
              </a:rPr>
              <a:t>tendrán</a:t>
            </a:r>
            <a:r>
              <a:rPr sz="700" spc="3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lang="es-ES"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previsión</a:t>
            </a:r>
            <a:r>
              <a:rPr sz="700" spc="5" dirty="0">
                <a:solidFill>
                  <a:srgbClr val="221915"/>
                </a:solidFill>
                <a:latin typeface="Microsoft Sans Serif"/>
                <a:cs typeface="Microsoft Sans Serif"/>
              </a:rPr>
              <a:t> y</a:t>
            </a:r>
            <a:r>
              <a:rPr sz="700" spc="10" dirty="0">
                <a:solidFill>
                  <a:srgbClr val="221915"/>
                </a:solidFill>
                <a:latin typeface="Microsoft Sans Serif"/>
                <a:cs typeface="Microsoft Sans Serif"/>
              </a:rPr>
              <a:t> los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conocimientos</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prácticos</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necesitan</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ayudar</a:t>
            </a:r>
            <a:r>
              <a:rPr sz="700" spc="10"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evitar</a:t>
            </a:r>
            <a:r>
              <a:rPr sz="700" spc="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interrupciones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energía</a:t>
            </a:r>
            <a:r>
              <a:rPr sz="700" spc="25" dirty="0">
                <a:solidFill>
                  <a:srgbClr val="221915"/>
                </a:solidFill>
                <a:latin typeface="Microsoft Sans Serif"/>
                <a:cs typeface="Microsoft Sans Serif"/>
              </a:rPr>
              <a:t> </a:t>
            </a:r>
            <a:r>
              <a:rPr sz="700" spc="35" dirty="0">
                <a:solidFill>
                  <a:srgbClr val="221915"/>
                </a:solidFill>
                <a:latin typeface="Microsoft Sans Serif"/>
                <a:cs typeface="Microsoft Sans Serif"/>
              </a:rPr>
              <a:t>no </a:t>
            </a:r>
            <a:r>
              <a:rPr sz="700" spc="15" dirty="0">
                <a:solidFill>
                  <a:srgbClr val="221915"/>
                </a:solidFill>
                <a:latin typeface="Microsoft Sans Serif"/>
                <a:cs typeface="Microsoft Sans Serif"/>
              </a:rPr>
              <a:t>planificadas </a:t>
            </a:r>
            <a:r>
              <a:rPr sz="700" spc="5" dirty="0">
                <a:solidFill>
                  <a:srgbClr val="221915"/>
                </a:solidFill>
                <a:latin typeface="Microsoft Sans Serif"/>
                <a:cs typeface="Microsoft Sans Serif"/>
              </a:rPr>
              <a:t>y </a:t>
            </a:r>
            <a:r>
              <a:rPr sz="700" spc="25" dirty="0">
                <a:solidFill>
                  <a:srgbClr val="221915"/>
                </a:solidFill>
                <a:latin typeface="Microsoft Sans Serif"/>
                <a:cs typeface="Microsoft Sans Serif"/>
              </a:rPr>
              <a:t>ayudar </a:t>
            </a:r>
            <a:r>
              <a:rPr sz="700" dirty="0">
                <a:solidFill>
                  <a:srgbClr val="221915"/>
                </a:solidFill>
                <a:latin typeface="Microsoft Sans Serif"/>
                <a:cs typeface="Microsoft Sans Serif"/>
              </a:rPr>
              <a:t>a </a:t>
            </a:r>
            <a:r>
              <a:rPr sz="700" spc="25" dirty="0">
                <a:solidFill>
                  <a:srgbClr val="221915"/>
                </a:solidFill>
                <a:latin typeface="Microsoft Sans Serif"/>
                <a:cs typeface="Microsoft Sans Serif"/>
              </a:rPr>
              <a:t>garantizar </a:t>
            </a:r>
            <a:r>
              <a:rPr sz="700" spc="15" dirty="0">
                <a:solidFill>
                  <a:srgbClr val="221915"/>
                </a:solidFill>
                <a:latin typeface="Microsoft Sans Serif"/>
                <a:cs typeface="Microsoft Sans Serif"/>
              </a:rPr>
              <a:t>operaciones </a:t>
            </a:r>
            <a:r>
              <a:rPr sz="700" spc="20" dirty="0">
                <a:solidFill>
                  <a:srgbClr val="221915"/>
                </a:solidFill>
                <a:latin typeface="Microsoft Sans Serif"/>
                <a:cs typeface="Microsoft Sans Serif"/>
              </a:rPr>
              <a:t>más </a:t>
            </a:r>
            <a:r>
              <a:rPr sz="700" spc="15" dirty="0">
                <a:solidFill>
                  <a:srgbClr val="221915"/>
                </a:solidFill>
                <a:latin typeface="Microsoft Sans Serif"/>
                <a:cs typeface="Microsoft Sans Serif"/>
              </a:rPr>
              <a:t>confiables. </a:t>
            </a:r>
            <a:r>
              <a:rPr sz="700" spc="-15" dirty="0">
                <a:solidFill>
                  <a:srgbClr val="221915"/>
                </a:solidFill>
                <a:latin typeface="Microsoft Sans Serif"/>
                <a:cs typeface="Microsoft Sans Serif"/>
              </a:rPr>
              <a:t>Las </a:t>
            </a:r>
            <a:r>
              <a:rPr sz="700" spc="10" dirty="0" err="1">
                <a:solidFill>
                  <a:srgbClr val="221915"/>
                </a:solidFill>
                <a:latin typeface="Microsoft Sans Serif"/>
                <a:cs typeface="Microsoft Sans Serif"/>
              </a:rPr>
              <a:t>aplicaciones</a:t>
            </a:r>
            <a:r>
              <a:rPr lang="es-ES"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software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administración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energía </a:t>
            </a:r>
            <a:r>
              <a:rPr sz="700" spc="5" dirty="0">
                <a:solidFill>
                  <a:srgbClr val="221915"/>
                </a:solidFill>
                <a:latin typeface="Microsoft Sans Serif"/>
                <a:cs typeface="Microsoft Sans Serif"/>
              </a:rPr>
              <a:t>fáciles </a:t>
            </a:r>
            <a:r>
              <a:rPr sz="700" spc="20" dirty="0">
                <a:solidFill>
                  <a:srgbClr val="221915"/>
                </a:solidFill>
                <a:latin typeface="Microsoft Sans Serif"/>
                <a:cs typeface="Microsoft Sans Serif"/>
              </a:rPr>
              <a:t>de usar ayudan </a:t>
            </a:r>
            <a:r>
              <a:rPr sz="700" spc="10" dirty="0">
                <a:solidFill>
                  <a:srgbClr val="221915"/>
                </a:solidFill>
                <a:latin typeface="Microsoft Sans Serif"/>
                <a:cs typeface="Microsoft Sans Serif"/>
              </a:rPr>
              <a:t>al </a:t>
            </a:r>
            <a:r>
              <a:rPr sz="700" spc="20" dirty="0">
                <a:solidFill>
                  <a:srgbClr val="221915"/>
                </a:solidFill>
                <a:latin typeface="Microsoft Sans Serif"/>
                <a:cs typeface="Microsoft Sans Serif"/>
              </a:rPr>
              <a:t>personal </a:t>
            </a:r>
            <a:r>
              <a:rPr sz="700" spc="10" dirty="0">
                <a:solidFill>
                  <a:srgbClr val="221915"/>
                </a:solidFill>
                <a:latin typeface="Microsoft Sans Serif"/>
                <a:cs typeface="Microsoft Sans Serif"/>
              </a:rPr>
              <a:t>local </a:t>
            </a:r>
            <a:r>
              <a:rPr sz="700" dirty="0">
                <a:solidFill>
                  <a:srgbClr val="221915"/>
                </a:solidFill>
                <a:latin typeface="Microsoft Sans Serif"/>
                <a:cs typeface="Microsoft Sans Serif"/>
              </a:rPr>
              <a:t>a </a:t>
            </a:r>
            <a:r>
              <a:rPr sz="700" spc="30" dirty="0" err="1">
                <a:solidFill>
                  <a:srgbClr val="221915"/>
                </a:solidFill>
                <a:latin typeface="Microsoft Sans Serif"/>
                <a:cs typeface="Microsoft Sans Serif"/>
              </a:rPr>
              <a:t>operar</a:t>
            </a:r>
            <a:r>
              <a:rPr lang="es-ES" sz="700" spc="3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manera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confiable</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minimizar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interrupciones</a:t>
            </a:r>
            <a:r>
              <a:rPr sz="700" dirty="0">
                <a:solidFill>
                  <a:srgbClr val="221915"/>
                </a:solidFill>
                <a:latin typeface="Microsoft Sans Serif"/>
                <a:cs typeface="Microsoft Sans Serif"/>
              </a:rPr>
              <a:t> a</a:t>
            </a:r>
            <a:r>
              <a:rPr sz="700" spc="-5" dirty="0">
                <a:solidFill>
                  <a:srgbClr val="221915"/>
                </a:solidFill>
                <a:latin typeface="Microsoft Sans Serif"/>
                <a:cs typeface="Microsoft Sans Serif"/>
              </a:rPr>
              <a:t> </a:t>
            </a:r>
            <a:r>
              <a:rPr sz="700" spc="15">
                <a:solidFill>
                  <a:srgbClr val="221915"/>
                </a:solidFill>
                <a:latin typeface="Microsoft Sans Serif"/>
                <a:cs typeface="Microsoft Sans Serif"/>
              </a:rPr>
              <a:t>través</a:t>
            </a:r>
            <a:r>
              <a:rPr sz="700" spc="-5">
                <a:solidFill>
                  <a:srgbClr val="221915"/>
                </a:solidFill>
                <a:latin typeface="Microsoft Sans Serif"/>
                <a:cs typeface="Microsoft Sans Serif"/>
              </a:rPr>
              <a:t> </a:t>
            </a:r>
            <a:r>
              <a:rPr sz="700" spc="10" smtClean="0">
                <a:solidFill>
                  <a:srgbClr val="221915"/>
                </a:solidFill>
                <a:latin typeface="Microsoft Sans Serif"/>
                <a:cs typeface="Microsoft Sans Serif"/>
              </a:rPr>
              <a:t>de</a:t>
            </a:r>
            <a:r>
              <a:rPr lang="es-AR" sz="700" spc="10" dirty="0" smtClean="0">
                <a:solidFill>
                  <a:srgbClr val="221915"/>
                </a:solidFill>
                <a:latin typeface="Microsoft Sans Serif"/>
                <a:cs typeface="Microsoft Sans Serif"/>
              </a:rPr>
              <a:t>: </a:t>
            </a:r>
            <a:endParaRPr sz="700" dirty="0">
              <a:latin typeface="Microsoft Sans Serif"/>
              <a:cs typeface="Microsoft Sans Serif"/>
            </a:endParaRPr>
          </a:p>
        </p:txBody>
      </p:sp>
      <p:sp>
        <p:nvSpPr>
          <p:cNvPr id="6" name="object 6"/>
          <p:cNvSpPr txBox="1"/>
          <p:nvPr/>
        </p:nvSpPr>
        <p:spPr>
          <a:xfrm>
            <a:off x="5602300" y="4503873"/>
            <a:ext cx="1664970" cy="679450"/>
          </a:xfrm>
          <a:prstGeom prst="rect">
            <a:avLst/>
          </a:prstGeom>
        </p:spPr>
        <p:txBody>
          <a:bodyPr vert="horz" wrap="square" lIns="0" tIns="40005" rIns="0" bIns="0" rtlCol="0">
            <a:spAutoFit/>
          </a:bodyPr>
          <a:lstStyle/>
          <a:p>
            <a:pPr marL="114300" indent="-102235">
              <a:spcBef>
                <a:spcPts val="315"/>
              </a:spcBef>
              <a:buClr>
                <a:srgbClr val="3DCC58"/>
              </a:buClr>
              <a:buSzPct val="105882"/>
              <a:buChar char="•"/>
              <a:tabLst>
                <a:tab pos="114935" algn="l"/>
              </a:tabLst>
            </a:pPr>
            <a:r>
              <a:rPr sz="850" spc="45" dirty="0">
                <a:solidFill>
                  <a:srgbClr val="221915"/>
                </a:solidFill>
                <a:latin typeface="Microsoft Sans Serif"/>
                <a:cs typeface="Microsoft Sans Serif"/>
              </a:rPr>
              <a:t>Monitoreo</a:t>
            </a:r>
            <a:r>
              <a:rPr sz="850" spc="-25" dirty="0">
                <a:solidFill>
                  <a:srgbClr val="221915"/>
                </a:solidFill>
                <a:latin typeface="Microsoft Sans Serif"/>
                <a:cs typeface="Microsoft Sans Serif"/>
              </a:rPr>
              <a:t> </a:t>
            </a:r>
            <a:r>
              <a:rPr sz="850" spc="20" dirty="0">
                <a:solidFill>
                  <a:srgbClr val="221915"/>
                </a:solidFill>
                <a:latin typeface="Microsoft Sans Serif"/>
                <a:cs typeface="Microsoft Sans Serif"/>
              </a:rPr>
              <a:t>eléctrico</a:t>
            </a:r>
            <a:r>
              <a:rPr sz="850" spc="-20" dirty="0">
                <a:solidFill>
                  <a:srgbClr val="221915"/>
                </a:solidFill>
                <a:latin typeface="Microsoft Sans Serif"/>
                <a:cs typeface="Microsoft Sans Serif"/>
              </a:rPr>
              <a:t> </a:t>
            </a:r>
            <a:r>
              <a:rPr sz="850" spc="5" dirty="0">
                <a:solidFill>
                  <a:srgbClr val="221915"/>
                </a:solidFill>
                <a:latin typeface="Microsoft Sans Serif"/>
                <a:cs typeface="Microsoft Sans Serif"/>
              </a:rPr>
              <a:t>y</a:t>
            </a:r>
            <a:r>
              <a:rPr sz="850" spc="-20" dirty="0">
                <a:solidFill>
                  <a:srgbClr val="221915"/>
                </a:solidFill>
                <a:latin typeface="Microsoft Sans Serif"/>
                <a:cs typeface="Microsoft Sans Serif"/>
              </a:rPr>
              <a:t> </a:t>
            </a:r>
            <a:r>
              <a:rPr sz="850" spc="20" dirty="0">
                <a:solidFill>
                  <a:srgbClr val="221915"/>
                </a:solidFill>
                <a:latin typeface="Microsoft Sans Serif"/>
                <a:cs typeface="Microsoft Sans Serif"/>
              </a:rPr>
              <a:t>alarmas.</a:t>
            </a:r>
            <a:endParaRPr sz="850">
              <a:latin typeface="Microsoft Sans Serif"/>
              <a:cs typeface="Microsoft Sans Serif"/>
            </a:endParaRPr>
          </a:p>
          <a:p>
            <a:pPr marL="114300" indent="-102235">
              <a:spcBef>
                <a:spcPts val="630"/>
              </a:spcBef>
              <a:buClr>
                <a:srgbClr val="3DCC58"/>
              </a:buClr>
              <a:buSzPct val="180000"/>
              <a:buChar char="•"/>
              <a:tabLst>
                <a:tab pos="114935" algn="l"/>
              </a:tabLst>
            </a:pPr>
            <a:r>
              <a:rPr sz="500" spc="25" dirty="0">
                <a:solidFill>
                  <a:srgbClr val="221915"/>
                </a:solidFill>
                <a:latin typeface="Microsoft Sans Serif"/>
                <a:cs typeface="Microsoft Sans Serif"/>
              </a:rPr>
              <a:t>Monitoreo</a:t>
            </a:r>
            <a:r>
              <a:rPr sz="500" spc="-5" dirty="0">
                <a:solidFill>
                  <a:srgbClr val="221915"/>
                </a:solidFill>
                <a:latin typeface="Microsoft Sans Serif"/>
                <a:cs typeface="Microsoft Sans Serif"/>
              </a:rPr>
              <a:t> </a:t>
            </a:r>
            <a:r>
              <a:rPr sz="500" spc="15" dirty="0">
                <a:solidFill>
                  <a:srgbClr val="221915"/>
                </a:solidFill>
                <a:latin typeface="Microsoft Sans Serif"/>
                <a:cs typeface="Microsoft Sans Serif"/>
              </a:rPr>
              <a:t>de</a:t>
            </a:r>
            <a:r>
              <a:rPr sz="500" spc="-5" dirty="0">
                <a:solidFill>
                  <a:srgbClr val="221915"/>
                </a:solidFill>
                <a:latin typeface="Microsoft Sans Serif"/>
                <a:cs typeface="Microsoft Sans Serif"/>
              </a:rPr>
              <a:t> </a:t>
            </a:r>
            <a:r>
              <a:rPr sz="500" spc="5" dirty="0">
                <a:solidFill>
                  <a:srgbClr val="221915"/>
                </a:solidFill>
                <a:latin typeface="Microsoft Sans Serif"/>
                <a:cs typeface="Microsoft Sans Serif"/>
              </a:rPr>
              <a:t>la</a:t>
            </a:r>
            <a:r>
              <a:rPr sz="500" spc="-5" dirty="0">
                <a:solidFill>
                  <a:srgbClr val="221915"/>
                </a:solidFill>
                <a:latin typeface="Microsoft Sans Serif"/>
                <a:cs typeface="Microsoft Sans Serif"/>
              </a:rPr>
              <a:t> </a:t>
            </a:r>
            <a:r>
              <a:rPr sz="500" spc="15" dirty="0">
                <a:solidFill>
                  <a:srgbClr val="221915"/>
                </a:solidFill>
                <a:latin typeface="Microsoft Sans Serif"/>
                <a:cs typeface="Microsoft Sans Serif"/>
              </a:rPr>
              <a:t>configuración</a:t>
            </a:r>
            <a:r>
              <a:rPr sz="500" spc="-5" dirty="0">
                <a:solidFill>
                  <a:srgbClr val="221915"/>
                </a:solidFill>
                <a:latin typeface="Microsoft Sans Serif"/>
                <a:cs typeface="Microsoft Sans Serif"/>
              </a:rPr>
              <a:t> </a:t>
            </a:r>
            <a:r>
              <a:rPr sz="500" spc="15" dirty="0">
                <a:solidFill>
                  <a:srgbClr val="221915"/>
                </a:solidFill>
                <a:latin typeface="Microsoft Sans Serif"/>
                <a:cs typeface="Microsoft Sans Serif"/>
              </a:rPr>
              <a:t>del</a:t>
            </a:r>
            <a:r>
              <a:rPr sz="500" spc="-5" dirty="0">
                <a:solidFill>
                  <a:srgbClr val="221915"/>
                </a:solidFill>
                <a:latin typeface="Microsoft Sans Serif"/>
                <a:cs typeface="Microsoft Sans Serif"/>
              </a:rPr>
              <a:t> </a:t>
            </a:r>
            <a:r>
              <a:rPr sz="500" spc="30" dirty="0">
                <a:solidFill>
                  <a:srgbClr val="221915"/>
                </a:solidFill>
                <a:latin typeface="Microsoft Sans Serif"/>
                <a:cs typeface="Microsoft Sans Serif"/>
              </a:rPr>
              <a:t>interruptor</a:t>
            </a:r>
            <a:endParaRPr sz="500">
              <a:latin typeface="Microsoft Sans Serif"/>
              <a:cs typeface="Microsoft Sans Serif"/>
            </a:endParaRPr>
          </a:p>
          <a:p>
            <a:pPr marL="114300" indent="-102235">
              <a:spcBef>
                <a:spcPts val="350"/>
              </a:spcBef>
              <a:buClr>
                <a:srgbClr val="3DCC58"/>
              </a:buClr>
              <a:buSzPct val="105882"/>
              <a:buChar char="•"/>
              <a:tabLst>
                <a:tab pos="114935" algn="l"/>
              </a:tabLst>
            </a:pPr>
            <a:r>
              <a:rPr sz="850" spc="15" dirty="0">
                <a:solidFill>
                  <a:srgbClr val="221915"/>
                </a:solidFill>
                <a:latin typeface="Microsoft Sans Serif"/>
                <a:cs typeface="Microsoft Sans Serif"/>
              </a:rPr>
              <a:t>Gestión</a:t>
            </a:r>
            <a:r>
              <a:rPr sz="850" spc="-20" dirty="0">
                <a:solidFill>
                  <a:srgbClr val="221915"/>
                </a:solidFill>
                <a:latin typeface="Microsoft Sans Serif"/>
                <a:cs typeface="Microsoft Sans Serif"/>
              </a:rPr>
              <a:t> </a:t>
            </a:r>
            <a:r>
              <a:rPr sz="850" spc="25" dirty="0">
                <a:solidFill>
                  <a:srgbClr val="221915"/>
                </a:solidFill>
                <a:latin typeface="Microsoft Sans Serif"/>
                <a:cs typeface="Microsoft Sans Serif"/>
              </a:rPr>
              <a:t>de</a:t>
            </a:r>
            <a:r>
              <a:rPr sz="850" spc="-20" dirty="0">
                <a:solidFill>
                  <a:srgbClr val="221915"/>
                </a:solidFill>
                <a:latin typeface="Microsoft Sans Serif"/>
                <a:cs typeface="Microsoft Sans Serif"/>
              </a:rPr>
              <a:t> </a:t>
            </a:r>
            <a:r>
              <a:rPr sz="850" spc="15" dirty="0">
                <a:solidFill>
                  <a:srgbClr val="221915"/>
                </a:solidFill>
                <a:latin typeface="Microsoft Sans Serif"/>
                <a:cs typeface="Microsoft Sans Serif"/>
              </a:rPr>
              <a:t>capacidad</a:t>
            </a:r>
            <a:endParaRPr sz="850">
              <a:latin typeface="Microsoft Sans Serif"/>
              <a:cs typeface="Microsoft Sans Serif"/>
            </a:endParaRPr>
          </a:p>
          <a:p>
            <a:pPr marL="114300" indent="-102235">
              <a:spcBef>
                <a:spcPts val="580"/>
              </a:spcBef>
              <a:buClr>
                <a:srgbClr val="3DCC58"/>
              </a:buClr>
              <a:buSzPct val="163636"/>
              <a:buChar char="•"/>
              <a:tabLst>
                <a:tab pos="114935" algn="l"/>
              </a:tabLst>
            </a:pPr>
            <a:r>
              <a:rPr sz="550" spc="25" dirty="0">
                <a:solidFill>
                  <a:srgbClr val="221915"/>
                </a:solidFill>
                <a:latin typeface="Microsoft Sans Serif"/>
                <a:cs typeface="Microsoft Sans Serif"/>
              </a:rPr>
              <a:t>Monitoreo</a:t>
            </a:r>
            <a:r>
              <a:rPr sz="550" spc="-5" dirty="0">
                <a:solidFill>
                  <a:srgbClr val="221915"/>
                </a:solidFill>
                <a:latin typeface="Microsoft Sans Serif"/>
                <a:cs typeface="Microsoft Sans Serif"/>
              </a:rPr>
              <a:t> </a:t>
            </a:r>
            <a:r>
              <a:rPr sz="550" spc="15" dirty="0">
                <a:solidFill>
                  <a:srgbClr val="221915"/>
                </a:solidFill>
                <a:latin typeface="Microsoft Sans Serif"/>
                <a:cs typeface="Microsoft Sans Serif"/>
              </a:rPr>
              <a:t>de</a:t>
            </a:r>
            <a:r>
              <a:rPr sz="550" dirty="0">
                <a:solidFill>
                  <a:srgbClr val="221915"/>
                </a:solidFill>
                <a:latin typeface="Microsoft Sans Serif"/>
                <a:cs typeface="Microsoft Sans Serif"/>
              </a:rPr>
              <a:t> </a:t>
            </a:r>
            <a:r>
              <a:rPr sz="550" spc="5" dirty="0">
                <a:solidFill>
                  <a:srgbClr val="221915"/>
                </a:solidFill>
                <a:latin typeface="Microsoft Sans Serif"/>
                <a:cs typeface="Microsoft Sans Serif"/>
              </a:rPr>
              <a:t>la</a:t>
            </a:r>
            <a:r>
              <a:rPr sz="550" dirty="0">
                <a:solidFill>
                  <a:srgbClr val="221915"/>
                </a:solidFill>
                <a:latin typeface="Microsoft Sans Serif"/>
                <a:cs typeface="Microsoft Sans Serif"/>
              </a:rPr>
              <a:t> </a:t>
            </a:r>
            <a:r>
              <a:rPr sz="550" spc="10" dirty="0">
                <a:solidFill>
                  <a:srgbClr val="221915"/>
                </a:solidFill>
                <a:latin typeface="Microsoft Sans Serif"/>
                <a:cs typeface="Microsoft Sans Serif"/>
              </a:rPr>
              <a:t>calidad</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de</a:t>
            </a:r>
            <a:r>
              <a:rPr sz="550" spc="-5" dirty="0">
                <a:solidFill>
                  <a:srgbClr val="221915"/>
                </a:solidFill>
                <a:latin typeface="Microsoft Sans Serif"/>
                <a:cs typeface="Microsoft Sans Serif"/>
              </a:rPr>
              <a:t> </a:t>
            </a:r>
            <a:r>
              <a:rPr sz="550" spc="5" dirty="0">
                <a:solidFill>
                  <a:srgbClr val="221915"/>
                </a:solidFill>
                <a:latin typeface="Microsoft Sans Serif"/>
                <a:cs typeface="Microsoft Sans Serif"/>
              </a:rPr>
              <a:t>la</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energía</a:t>
            </a:r>
            <a:endParaRPr sz="550">
              <a:latin typeface="Microsoft Sans Serif"/>
              <a:cs typeface="Microsoft Sans Serif"/>
            </a:endParaRPr>
          </a:p>
        </p:txBody>
      </p:sp>
      <p:sp>
        <p:nvSpPr>
          <p:cNvPr id="7" name="object 7"/>
          <p:cNvSpPr txBox="1"/>
          <p:nvPr/>
        </p:nvSpPr>
        <p:spPr>
          <a:xfrm>
            <a:off x="9707500" y="4585461"/>
            <a:ext cx="2567940" cy="1116330"/>
          </a:xfrm>
          <a:prstGeom prst="rect">
            <a:avLst/>
          </a:prstGeom>
        </p:spPr>
        <p:txBody>
          <a:bodyPr vert="horz" wrap="square" lIns="0" tIns="12700" rIns="0" bIns="0" rtlCol="0">
            <a:spAutoFit/>
          </a:bodyPr>
          <a:lstStyle/>
          <a:p>
            <a:pPr marL="12700">
              <a:spcBef>
                <a:spcPts val="100"/>
              </a:spcBef>
            </a:pPr>
            <a:r>
              <a:rPr sz="650" u="sng" spc="20" dirty="0">
                <a:solidFill>
                  <a:srgbClr val="41B3E5"/>
                </a:solidFill>
                <a:uFill>
                  <a:solidFill>
                    <a:srgbClr val="41B3E5"/>
                  </a:solidFill>
                </a:uFill>
                <a:latin typeface="Microsoft Sans Serif"/>
                <a:cs typeface="Microsoft Sans Serif"/>
              </a:rPr>
              <a:t>Demostración</a:t>
            </a:r>
            <a:r>
              <a:rPr sz="650" u="sng" spc="-5" dirty="0">
                <a:solidFill>
                  <a:srgbClr val="41B3E5"/>
                </a:solidFill>
                <a:uFill>
                  <a:solidFill>
                    <a:srgbClr val="41B3E5"/>
                  </a:solidFill>
                </a:uFill>
                <a:latin typeface="Microsoft Sans Serif"/>
                <a:cs typeface="Microsoft Sans Serif"/>
              </a:rPr>
              <a:t> </a:t>
            </a:r>
            <a:r>
              <a:rPr sz="650" u="sng" spc="20" dirty="0">
                <a:solidFill>
                  <a:srgbClr val="41B3E5"/>
                </a:solidFill>
                <a:uFill>
                  <a:solidFill>
                    <a:srgbClr val="41B3E5"/>
                  </a:solidFill>
                </a:uFill>
                <a:latin typeface="Microsoft Sans Serif"/>
                <a:cs typeface="Microsoft Sans Serif"/>
              </a:rPr>
              <a:t>del</a:t>
            </a:r>
            <a:r>
              <a:rPr sz="650" u="sng" spc="-5" dirty="0">
                <a:solidFill>
                  <a:srgbClr val="41B3E5"/>
                </a:solidFill>
                <a:uFill>
                  <a:solidFill>
                    <a:srgbClr val="41B3E5"/>
                  </a:solidFill>
                </a:uFill>
                <a:latin typeface="Microsoft Sans Serif"/>
                <a:cs typeface="Microsoft Sans Serif"/>
              </a:rPr>
              <a:t> </a:t>
            </a:r>
            <a:r>
              <a:rPr sz="650" u="sng" spc="30" dirty="0">
                <a:solidFill>
                  <a:srgbClr val="41B3E5"/>
                </a:solidFill>
                <a:uFill>
                  <a:solidFill>
                    <a:srgbClr val="41B3E5"/>
                  </a:solidFill>
                </a:uFill>
                <a:latin typeface="Microsoft Sans Serif"/>
                <a:cs typeface="Microsoft Sans Serif"/>
              </a:rPr>
              <a:t>funcionamiento</a:t>
            </a:r>
            <a:r>
              <a:rPr sz="650" u="sng" spc="-5" dirty="0">
                <a:solidFill>
                  <a:srgbClr val="41B3E5"/>
                </a:solidFill>
                <a:uFill>
                  <a:solidFill>
                    <a:srgbClr val="41B3E5"/>
                  </a:solidFill>
                </a:uFill>
                <a:latin typeface="Microsoft Sans Serif"/>
                <a:cs typeface="Microsoft Sans Serif"/>
              </a:rPr>
              <a:t> </a:t>
            </a:r>
            <a:r>
              <a:rPr sz="650" u="sng" spc="20" dirty="0">
                <a:solidFill>
                  <a:srgbClr val="41B3E5"/>
                </a:solidFill>
                <a:uFill>
                  <a:solidFill>
                    <a:srgbClr val="41B3E5"/>
                  </a:solidFill>
                </a:uFill>
                <a:latin typeface="Microsoft Sans Serif"/>
                <a:cs typeface="Microsoft Sans Serif"/>
              </a:rPr>
              <a:t>de</a:t>
            </a:r>
            <a:r>
              <a:rPr sz="650" u="sng" dirty="0">
                <a:solidFill>
                  <a:srgbClr val="41B3E5"/>
                </a:solidFill>
                <a:uFill>
                  <a:solidFill>
                    <a:srgbClr val="41B3E5"/>
                  </a:solidFill>
                </a:uFill>
                <a:latin typeface="Microsoft Sans Serif"/>
                <a:cs typeface="Microsoft Sans Serif"/>
              </a:rPr>
              <a:t> </a:t>
            </a:r>
            <a:r>
              <a:rPr sz="650" u="sng" spc="10" dirty="0">
                <a:solidFill>
                  <a:srgbClr val="41B3E5"/>
                </a:solidFill>
                <a:uFill>
                  <a:solidFill>
                    <a:srgbClr val="41B3E5"/>
                  </a:solidFill>
                </a:uFill>
                <a:latin typeface="Microsoft Sans Serif"/>
                <a:cs typeface="Microsoft Sans Serif"/>
              </a:rPr>
              <a:t>EcoStruxure</a:t>
            </a:r>
            <a:r>
              <a:rPr sz="650" u="sng" spc="-5" dirty="0">
                <a:solidFill>
                  <a:srgbClr val="41B3E5"/>
                </a:solidFill>
                <a:uFill>
                  <a:solidFill>
                    <a:srgbClr val="41B3E5"/>
                  </a:solidFill>
                </a:uFill>
                <a:latin typeface="Microsoft Sans Serif"/>
                <a:cs typeface="Microsoft Sans Serif"/>
              </a:rPr>
              <a:t> </a:t>
            </a:r>
            <a:r>
              <a:rPr sz="650" u="sng" spc="15" dirty="0">
                <a:solidFill>
                  <a:srgbClr val="41B3E5"/>
                </a:solidFill>
                <a:uFill>
                  <a:solidFill>
                    <a:srgbClr val="41B3E5"/>
                  </a:solidFill>
                </a:uFill>
                <a:latin typeface="Microsoft Sans Serif"/>
                <a:cs typeface="Microsoft Sans Serif"/>
              </a:rPr>
              <a:t>Power</a:t>
            </a:r>
            <a:r>
              <a:rPr sz="650" spc="-5" dirty="0">
                <a:solidFill>
                  <a:srgbClr val="41B3E5"/>
                </a:solidFill>
                <a:latin typeface="Microsoft Sans Serif"/>
                <a:cs typeface="Microsoft Sans Serif"/>
              </a:rPr>
              <a:t> </a:t>
            </a:r>
            <a:r>
              <a:rPr sz="650" spc="-30" dirty="0">
                <a:solidFill>
                  <a:srgbClr val="616468"/>
                </a:solidFill>
                <a:latin typeface="Microsoft Sans Serif"/>
                <a:cs typeface="Microsoft Sans Serif"/>
              </a:rPr>
              <a:t>El</a:t>
            </a:r>
            <a:r>
              <a:rPr sz="650" spc="-5" dirty="0">
                <a:solidFill>
                  <a:srgbClr val="616468"/>
                </a:solidFill>
                <a:latin typeface="Microsoft Sans Serif"/>
                <a:cs typeface="Microsoft Sans Serif"/>
              </a:rPr>
              <a:t> </a:t>
            </a:r>
            <a:r>
              <a:rPr sz="650" spc="30" dirty="0">
                <a:solidFill>
                  <a:srgbClr val="616468"/>
                </a:solidFill>
                <a:latin typeface="Microsoft Sans Serif"/>
                <a:cs typeface="Microsoft Sans Serif"/>
              </a:rPr>
              <a:t>poder</a:t>
            </a:r>
            <a:endParaRPr sz="650" dirty="0">
              <a:latin typeface="Microsoft Sans Serif"/>
              <a:cs typeface="Microsoft Sans Serif"/>
            </a:endParaRPr>
          </a:p>
          <a:p>
            <a:pPr marL="12700" marR="52705">
              <a:lnSpc>
                <a:spcPct val="166800"/>
              </a:lnSpc>
            </a:pPr>
            <a:r>
              <a:rPr sz="650" spc="20" dirty="0">
                <a:solidFill>
                  <a:srgbClr val="616468"/>
                </a:solidFill>
                <a:latin typeface="Microsoft Sans Serif"/>
                <a:cs typeface="Microsoft Sans Serif"/>
              </a:rPr>
              <a:t>de </a:t>
            </a:r>
            <a:r>
              <a:rPr sz="650" spc="-35" dirty="0">
                <a:solidFill>
                  <a:srgbClr val="616468"/>
                </a:solidFill>
                <a:latin typeface="Microsoft Sans Serif"/>
                <a:cs typeface="Microsoft Sans Serif"/>
              </a:rPr>
              <a:t>SCADA </a:t>
            </a:r>
            <a:r>
              <a:rPr sz="650" spc="10" dirty="0">
                <a:solidFill>
                  <a:srgbClr val="616468"/>
                </a:solidFill>
                <a:latin typeface="Microsoft Sans Serif"/>
                <a:cs typeface="Microsoft Sans Serif"/>
              </a:rPr>
              <a:t>está </a:t>
            </a:r>
            <a:r>
              <a:rPr sz="650" spc="20" dirty="0">
                <a:solidFill>
                  <a:srgbClr val="616468"/>
                </a:solidFill>
                <a:latin typeface="Microsoft Sans Serif"/>
                <a:cs typeface="Microsoft Sans Serif"/>
              </a:rPr>
              <a:t>diseñado </a:t>
            </a:r>
            <a:r>
              <a:rPr sz="650" spc="15" dirty="0">
                <a:solidFill>
                  <a:srgbClr val="616468"/>
                </a:solidFill>
                <a:latin typeface="Microsoft Sans Serif"/>
                <a:cs typeface="Microsoft Sans Serif"/>
              </a:rPr>
              <a:t>exclusivamente </a:t>
            </a:r>
            <a:r>
              <a:rPr sz="650" spc="20" dirty="0">
                <a:solidFill>
                  <a:srgbClr val="616468"/>
                </a:solidFill>
                <a:latin typeface="Microsoft Sans Serif"/>
                <a:cs typeface="Microsoft Sans Serif"/>
              </a:rPr>
              <a:t>para </a:t>
            </a:r>
            <a:r>
              <a:rPr sz="650" spc="10" dirty="0">
                <a:solidFill>
                  <a:srgbClr val="616468"/>
                </a:solidFill>
                <a:latin typeface="Microsoft Sans Serif"/>
                <a:cs typeface="Microsoft Sans Serif"/>
              </a:rPr>
              <a:t>la </a:t>
            </a:r>
            <a:r>
              <a:rPr sz="650" spc="25" dirty="0" err="1">
                <a:solidFill>
                  <a:srgbClr val="616468"/>
                </a:solidFill>
                <a:latin typeface="Microsoft Sans Serif"/>
                <a:cs typeface="Microsoft Sans Serif"/>
              </a:rPr>
              <a:t>administración</a:t>
            </a:r>
            <a:r>
              <a:rPr lang="es-ES" sz="650" spc="25" dirty="0">
                <a:solidFill>
                  <a:srgbClr val="616468"/>
                </a:solidFill>
                <a:latin typeface="Microsoft Sans Serif"/>
                <a:cs typeface="Microsoft Sans Serif"/>
              </a:rPr>
              <a:t> </a:t>
            </a:r>
            <a:r>
              <a:rPr sz="650" spc="20" dirty="0">
                <a:solidFill>
                  <a:srgbClr val="616468"/>
                </a:solidFill>
                <a:latin typeface="Microsoft Sans Serif"/>
                <a:cs typeface="Microsoft Sans Serif"/>
              </a:rPr>
              <a:t>de</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energía</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crítica.</a:t>
            </a:r>
            <a:r>
              <a:rPr sz="650" dirty="0">
                <a:solidFill>
                  <a:srgbClr val="616468"/>
                </a:solidFill>
                <a:latin typeface="Microsoft Sans Serif"/>
                <a:cs typeface="Microsoft Sans Serif"/>
              </a:rPr>
              <a:t> </a:t>
            </a:r>
            <a:r>
              <a:rPr sz="650" spc="15" dirty="0">
                <a:solidFill>
                  <a:srgbClr val="616468"/>
                </a:solidFill>
                <a:latin typeface="Microsoft Sans Serif"/>
                <a:cs typeface="Microsoft Sans Serif"/>
              </a:rPr>
              <a:t>Power</a:t>
            </a:r>
            <a:r>
              <a:rPr sz="650" dirty="0">
                <a:solidFill>
                  <a:srgbClr val="616468"/>
                </a:solidFill>
                <a:latin typeface="Microsoft Sans Serif"/>
                <a:cs typeface="Microsoft Sans Serif"/>
              </a:rPr>
              <a:t> </a:t>
            </a:r>
            <a:r>
              <a:rPr sz="650" spc="25" dirty="0">
                <a:solidFill>
                  <a:srgbClr val="616468"/>
                </a:solidFill>
                <a:latin typeface="Microsoft Sans Serif"/>
                <a:cs typeface="Microsoft Sans Serif"/>
              </a:rPr>
              <a:t>Operation</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está</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diseñado</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para</a:t>
            </a:r>
            <a:r>
              <a:rPr sz="650" dirty="0">
                <a:solidFill>
                  <a:srgbClr val="616468"/>
                </a:solidFill>
                <a:latin typeface="Microsoft Sans Serif"/>
                <a:cs typeface="Microsoft Sans Serif"/>
              </a:rPr>
              <a:t> </a:t>
            </a:r>
            <a:r>
              <a:rPr sz="650" spc="20" dirty="0" err="1">
                <a:solidFill>
                  <a:srgbClr val="616468"/>
                </a:solidFill>
                <a:latin typeface="Microsoft Sans Serif"/>
                <a:cs typeface="Microsoft Sans Serif"/>
              </a:rPr>
              <a:t>ayudar</a:t>
            </a:r>
            <a:r>
              <a:rPr sz="650" dirty="0">
                <a:solidFill>
                  <a:srgbClr val="616468"/>
                </a:solidFill>
                <a:latin typeface="Microsoft Sans Serif"/>
                <a:cs typeface="Microsoft Sans Serif"/>
              </a:rPr>
              <a:t> a</a:t>
            </a:r>
            <a:r>
              <a:rPr lang="es-ES" sz="650" dirty="0">
                <a:solidFill>
                  <a:srgbClr val="616468"/>
                </a:solidFill>
                <a:latin typeface="Microsoft Sans Serif"/>
                <a:cs typeface="Microsoft Sans Serif"/>
              </a:rPr>
              <a:t> </a:t>
            </a:r>
            <a:r>
              <a:rPr sz="650" dirty="0">
                <a:solidFill>
                  <a:srgbClr val="616468"/>
                </a:solidFill>
                <a:latin typeface="Microsoft Sans Serif"/>
                <a:cs typeface="Microsoft Sans Serif"/>
              </a:rPr>
              <a:t>las </a:t>
            </a:r>
            <a:r>
              <a:rPr sz="650" spc="15" dirty="0">
                <a:solidFill>
                  <a:srgbClr val="616468"/>
                </a:solidFill>
                <a:latin typeface="Microsoft Sans Serif"/>
                <a:cs typeface="Microsoft Sans Serif"/>
              </a:rPr>
              <a:t>instalaciones </a:t>
            </a:r>
            <a:r>
              <a:rPr sz="650" dirty="0">
                <a:solidFill>
                  <a:srgbClr val="616468"/>
                </a:solidFill>
                <a:latin typeface="Microsoft Sans Serif"/>
                <a:cs typeface="Microsoft Sans Serif"/>
              </a:rPr>
              <a:t>a </a:t>
            </a:r>
            <a:r>
              <a:rPr sz="650" spc="25" dirty="0">
                <a:solidFill>
                  <a:srgbClr val="616468"/>
                </a:solidFill>
                <a:latin typeface="Microsoft Sans Serif"/>
                <a:cs typeface="Microsoft Sans Serif"/>
              </a:rPr>
              <a:t>maximizar </a:t>
            </a:r>
            <a:r>
              <a:rPr sz="650" spc="10" dirty="0">
                <a:solidFill>
                  <a:srgbClr val="616468"/>
                </a:solidFill>
                <a:latin typeface="Microsoft Sans Serif"/>
                <a:cs typeface="Microsoft Sans Serif"/>
              </a:rPr>
              <a:t>el </a:t>
            </a:r>
            <a:r>
              <a:rPr sz="650" spc="35" dirty="0">
                <a:solidFill>
                  <a:srgbClr val="616468"/>
                </a:solidFill>
                <a:latin typeface="Microsoft Sans Serif"/>
                <a:cs typeface="Microsoft Sans Serif"/>
              </a:rPr>
              <a:t>tiempo </a:t>
            </a:r>
            <a:r>
              <a:rPr sz="650" spc="20" dirty="0">
                <a:solidFill>
                  <a:srgbClr val="616468"/>
                </a:solidFill>
                <a:latin typeface="Microsoft Sans Serif"/>
                <a:cs typeface="Microsoft Sans Serif"/>
              </a:rPr>
              <a:t>de </a:t>
            </a:r>
            <a:r>
              <a:rPr sz="650" spc="15" dirty="0">
                <a:solidFill>
                  <a:srgbClr val="616468"/>
                </a:solidFill>
                <a:latin typeface="Microsoft Sans Serif"/>
                <a:cs typeface="Microsoft Sans Serif"/>
              </a:rPr>
              <a:t>actividad. </a:t>
            </a:r>
            <a:r>
              <a:rPr sz="650" spc="15" dirty="0" err="1">
                <a:solidFill>
                  <a:srgbClr val="616468"/>
                </a:solidFill>
                <a:latin typeface="Microsoft Sans Serif"/>
                <a:cs typeface="Microsoft Sans Serif"/>
              </a:rPr>
              <a:t>Pruebe</a:t>
            </a:r>
            <a:r>
              <a:rPr lang="es-ES" sz="650" spc="15" dirty="0">
                <a:solidFill>
                  <a:srgbClr val="616468"/>
                </a:solidFill>
                <a:latin typeface="Microsoft Sans Serif"/>
                <a:cs typeface="Microsoft Sans Serif"/>
              </a:rPr>
              <a:t> </a:t>
            </a:r>
            <a:r>
              <a:rPr sz="650" spc="25" dirty="0" err="1">
                <a:solidFill>
                  <a:srgbClr val="616468"/>
                </a:solidFill>
                <a:latin typeface="Microsoft Sans Serif"/>
                <a:cs typeface="Microsoft Sans Serif"/>
              </a:rPr>
              <a:t>nuestra</a:t>
            </a:r>
            <a:r>
              <a:rPr sz="650" spc="25" dirty="0">
                <a:solidFill>
                  <a:srgbClr val="616468"/>
                </a:solidFill>
                <a:latin typeface="Microsoft Sans Serif"/>
                <a:cs typeface="Microsoft Sans Serif"/>
              </a:rPr>
              <a:t> </a:t>
            </a:r>
            <a:r>
              <a:rPr sz="650" spc="15" dirty="0">
                <a:solidFill>
                  <a:srgbClr val="616468"/>
                </a:solidFill>
                <a:latin typeface="Microsoft Sans Serif"/>
                <a:cs typeface="Microsoft Sans Serif"/>
              </a:rPr>
              <a:t>solución </a:t>
            </a:r>
            <a:r>
              <a:rPr sz="650" spc="25" dirty="0">
                <a:solidFill>
                  <a:srgbClr val="616468"/>
                </a:solidFill>
                <a:latin typeface="Microsoft Sans Serif"/>
                <a:cs typeface="Microsoft Sans Serif"/>
              </a:rPr>
              <a:t>integral </a:t>
            </a:r>
            <a:r>
              <a:rPr sz="650" spc="20" dirty="0">
                <a:solidFill>
                  <a:srgbClr val="616468"/>
                </a:solidFill>
                <a:latin typeface="Microsoft Sans Serif"/>
                <a:cs typeface="Microsoft Sans Serif"/>
              </a:rPr>
              <a:t>de </a:t>
            </a:r>
            <a:r>
              <a:rPr sz="650" spc="25" dirty="0">
                <a:solidFill>
                  <a:srgbClr val="616468"/>
                </a:solidFill>
                <a:latin typeface="Microsoft Sans Serif"/>
                <a:cs typeface="Microsoft Sans Serif"/>
              </a:rPr>
              <a:t>administración </a:t>
            </a:r>
            <a:r>
              <a:rPr sz="650" spc="20" dirty="0">
                <a:solidFill>
                  <a:srgbClr val="616468"/>
                </a:solidFill>
                <a:latin typeface="Microsoft Sans Serif"/>
                <a:cs typeface="Microsoft Sans Serif"/>
              </a:rPr>
              <a:t>de </a:t>
            </a:r>
            <a:r>
              <a:rPr sz="650" spc="20" dirty="0" err="1">
                <a:solidFill>
                  <a:srgbClr val="616468"/>
                </a:solidFill>
                <a:latin typeface="Microsoft Sans Serif"/>
                <a:cs typeface="Microsoft Sans Serif"/>
              </a:rPr>
              <a:t>energía</a:t>
            </a:r>
            <a:r>
              <a:rPr sz="650" spc="20" dirty="0">
                <a:solidFill>
                  <a:srgbClr val="616468"/>
                </a:solidFill>
                <a:latin typeface="Microsoft Sans Serif"/>
                <a:cs typeface="Microsoft Sans Serif"/>
              </a:rPr>
              <a:t> de</a:t>
            </a:r>
            <a:r>
              <a:rPr lang="es-ES" sz="650" spc="20" dirty="0">
                <a:solidFill>
                  <a:srgbClr val="616468"/>
                </a:solidFill>
                <a:latin typeface="Microsoft Sans Serif"/>
                <a:cs typeface="Microsoft Sans Serif"/>
              </a:rPr>
              <a:t> </a:t>
            </a:r>
            <a:r>
              <a:rPr sz="650" spc="30" dirty="0" err="1">
                <a:solidFill>
                  <a:srgbClr val="616468"/>
                </a:solidFill>
                <a:latin typeface="Microsoft Sans Serif"/>
                <a:cs typeface="Microsoft Sans Serif"/>
              </a:rPr>
              <a:t>extremo</a:t>
            </a:r>
            <a:r>
              <a:rPr sz="650" spc="30" dirty="0">
                <a:solidFill>
                  <a:srgbClr val="616468"/>
                </a:solidFill>
                <a:latin typeface="Microsoft Sans Serif"/>
                <a:cs typeface="Microsoft Sans Serif"/>
              </a:rPr>
              <a:t> </a:t>
            </a:r>
            <a:r>
              <a:rPr sz="650" dirty="0">
                <a:solidFill>
                  <a:srgbClr val="616468"/>
                </a:solidFill>
                <a:latin typeface="Microsoft Sans Serif"/>
                <a:cs typeface="Microsoft Sans Serif"/>
              </a:rPr>
              <a:t>a </a:t>
            </a:r>
            <a:r>
              <a:rPr sz="650" spc="25" dirty="0" err="1">
                <a:solidFill>
                  <a:srgbClr val="616468"/>
                </a:solidFill>
                <a:latin typeface="Microsoft Sans Serif"/>
                <a:cs typeface="Microsoft Sans Serif"/>
              </a:rPr>
              <a:t>extremo</a:t>
            </a:r>
            <a:r>
              <a:rPr lang="es-AR" sz="650" spc="25" dirty="0">
                <a:solidFill>
                  <a:srgbClr val="616468"/>
                </a:solidFill>
                <a:latin typeface="Microsoft Sans Serif"/>
                <a:cs typeface="Microsoft Sans Serif"/>
              </a:rPr>
              <a:t>, </a:t>
            </a:r>
            <a:r>
              <a:rPr sz="650" spc="25" dirty="0">
                <a:solidFill>
                  <a:srgbClr val="616468"/>
                </a:solidFill>
                <a:latin typeface="Microsoft Sans Serif"/>
                <a:cs typeface="Microsoft Sans Serif"/>
              </a:rPr>
              <a:t>que </a:t>
            </a:r>
            <a:r>
              <a:rPr sz="650" spc="10" dirty="0">
                <a:solidFill>
                  <a:srgbClr val="616468"/>
                </a:solidFill>
                <a:latin typeface="Microsoft Sans Serif"/>
                <a:cs typeface="Microsoft Sans Serif"/>
              </a:rPr>
              <a:t>destaca </a:t>
            </a:r>
            <a:r>
              <a:rPr sz="650" dirty="0">
                <a:solidFill>
                  <a:srgbClr val="616468"/>
                </a:solidFill>
                <a:latin typeface="Microsoft Sans Serif"/>
                <a:cs typeface="Microsoft Sans Serif"/>
              </a:rPr>
              <a:t>las </a:t>
            </a:r>
            <a:r>
              <a:rPr sz="650" spc="5" dirty="0">
                <a:solidFill>
                  <a:srgbClr val="616468"/>
                </a:solidFill>
                <a:latin typeface="Microsoft Sans Serif"/>
                <a:cs typeface="Microsoft Sans Serif"/>
              </a:rPr>
              <a:t>capacidades </a:t>
            </a:r>
            <a:r>
              <a:rPr sz="650" spc="20" dirty="0">
                <a:solidFill>
                  <a:srgbClr val="616468"/>
                </a:solidFill>
                <a:latin typeface="Microsoft Sans Serif"/>
                <a:cs typeface="Microsoft Sans Serif"/>
              </a:rPr>
              <a:t>de </a:t>
            </a:r>
            <a:r>
              <a:rPr sz="650" spc="20" dirty="0" err="1">
                <a:solidFill>
                  <a:srgbClr val="616468"/>
                </a:solidFill>
                <a:latin typeface="Microsoft Sans Serif"/>
                <a:cs typeface="Microsoft Sans Serif"/>
              </a:rPr>
              <a:t>inteligencia</a:t>
            </a:r>
            <a:r>
              <a:rPr lang="es-ES" sz="650" spc="20" dirty="0">
                <a:solidFill>
                  <a:srgbClr val="616468"/>
                </a:solidFill>
                <a:latin typeface="Microsoft Sans Serif"/>
                <a:cs typeface="Microsoft Sans Serif"/>
              </a:rPr>
              <a:t> </a:t>
            </a:r>
            <a:r>
              <a:rPr sz="650" spc="20" dirty="0" err="1">
                <a:solidFill>
                  <a:srgbClr val="616468"/>
                </a:solidFill>
                <a:latin typeface="Microsoft Sans Serif"/>
                <a:cs typeface="Microsoft Sans Serif"/>
              </a:rPr>
              <a:t>operativa</a:t>
            </a:r>
            <a:r>
              <a:rPr sz="650" spc="20" dirty="0">
                <a:solidFill>
                  <a:srgbClr val="616468"/>
                </a:solidFill>
                <a:latin typeface="Microsoft Sans Serif"/>
                <a:cs typeface="Microsoft Sans Serif"/>
              </a:rPr>
              <a:t>.</a:t>
            </a:r>
            <a:endParaRPr sz="650" dirty="0">
              <a:latin typeface="Microsoft Sans Serif"/>
              <a:cs typeface="Microsoft Sans Serif"/>
            </a:endParaRPr>
          </a:p>
        </p:txBody>
      </p:sp>
      <p:sp>
        <p:nvSpPr>
          <p:cNvPr id="8" name="object 8"/>
          <p:cNvSpPr txBox="1"/>
          <p:nvPr/>
        </p:nvSpPr>
        <p:spPr>
          <a:xfrm>
            <a:off x="5602300" y="5313172"/>
            <a:ext cx="3759200" cy="856615"/>
          </a:xfrm>
          <a:prstGeom prst="rect">
            <a:avLst/>
          </a:prstGeom>
        </p:spPr>
        <p:txBody>
          <a:bodyPr vert="horz" wrap="square" lIns="0" tIns="17780" rIns="0" bIns="0" rtlCol="0">
            <a:spAutoFit/>
          </a:bodyPr>
          <a:lstStyle/>
          <a:p>
            <a:pPr marL="12700" marR="5080">
              <a:lnSpc>
                <a:spcPct val="144400"/>
              </a:lnSpc>
              <a:spcBef>
                <a:spcPts val="140"/>
              </a:spcBef>
            </a:pPr>
            <a:r>
              <a:rPr sz="750" spc="5" dirty="0">
                <a:solidFill>
                  <a:srgbClr val="221915"/>
                </a:solidFill>
                <a:latin typeface="Microsoft Sans Serif"/>
                <a:cs typeface="Microsoft Sans Serif"/>
              </a:rPr>
              <a:t>EcoXpertos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Schneider </a:t>
            </a:r>
            <a:r>
              <a:rPr sz="750" spc="20" dirty="0">
                <a:solidFill>
                  <a:srgbClr val="221915"/>
                </a:solidFill>
                <a:latin typeface="Microsoft Sans Serif"/>
                <a:cs typeface="Microsoft Sans Serif"/>
              </a:rPr>
              <a:t>Electric</a:t>
            </a:r>
            <a:r>
              <a:rPr sz="750" i="1" spc="20" dirty="0">
                <a:solidFill>
                  <a:srgbClr val="221915"/>
                </a:solidFill>
                <a:latin typeface="Courier New"/>
                <a:cs typeface="Courier New"/>
              </a:rPr>
              <a:t>™</a:t>
            </a:r>
            <a:r>
              <a:rPr sz="750" spc="20" dirty="0">
                <a:solidFill>
                  <a:srgbClr val="221915"/>
                </a:solidFill>
                <a:latin typeface="Microsoft Sans Serif"/>
                <a:cs typeface="Microsoft Sans Serif"/>
              </a:rPr>
              <a:t>colabore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para</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implementar</a:t>
            </a:r>
            <a:r>
              <a:rPr sz="750" spc="10" dirty="0">
                <a:solidFill>
                  <a:srgbClr val="221915"/>
                </a:solidFill>
                <a:latin typeface="Microsoft Sans Serif"/>
                <a:cs typeface="Microsoft Sans Serif"/>
              </a:rPr>
              <a:t> </a:t>
            </a:r>
            <a:r>
              <a:rPr sz="750" spc="15" dirty="0">
                <a:solidFill>
                  <a:srgbClr val="221915"/>
                </a:solidFill>
                <a:latin typeface="Microsoft Sans Serif"/>
                <a:cs typeface="Microsoft Sans Serif"/>
              </a:rPr>
              <a:t>soluciones</a:t>
            </a:r>
            <a:r>
              <a:rPr sz="750" spc="5" dirty="0">
                <a:solidFill>
                  <a:srgbClr val="221915"/>
                </a:solidFill>
                <a:latin typeface="Microsoft Sans Serif"/>
                <a:cs typeface="Microsoft Sans Serif"/>
              </a:rPr>
              <a:t> y </a:t>
            </a:r>
            <a:r>
              <a:rPr sz="750" spc="10" dirty="0" err="1">
                <a:solidFill>
                  <a:srgbClr val="221915"/>
                </a:solidFill>
                <a:latin typeface="Microsoft Sans Serif"/>
                <a:cs typeface="Microsoft Sans Serif"/>
              </a:rPr>
              <a:t>servicios</a:t>
            </a:r>
            <a:r>
              <a:rPr lang="es-ES" sz="750" spc="10" dirty="0">
                <a:solidFill>
                  <a:srgbClr val="221915"/>
                </a:solidFill>
                <a:latin typeface="Microsoft Sans Serif"/>
                <a:cs typeface="Microsoft Sans Serif"/>
              </a:rPr>
              <a:t> </a:t>
            </a:r>
            <a:r>
              <a:rPr sz="750" spc="40" dirty="0" err="1">
                <a:solidFill>
                  <a:srgbClr val="221915"/>
                </a:solidFill>
                <a:latin typeface="Microsoft Sans Serif"/>
                <a:cs typeface="Microsoft Sans Serif"/>
              </a:rPr>
              <a:t>todo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uno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diversas</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aplicaciones</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tecnologías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diseñadas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para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ayudar</a:t>
            </a:r>
            <a:r>
              <a:rPr sz="750" dirty="0">
                <a:solidFill>
                  <a:srgbClr val="221915"/>
                </a:solidFill>
                <a:latin typeface="Microsoft Sans Serif"/>
                <a:cs typeface="Microsoft Sans Serif"/>
              </a:rPr>
              <a:t> a </a:t>
            </a:r>
            <a:r>
              <a:rPr sz="750" spc="30" dirty="0" err="1">
                <a:solidFill>
                  <a:srgbClr val="221915"/>
                </a:solidFill>
                <a:latin typeface="Microsoft Sans Serif"/>
                <a:cs typeface="Microsoft Sans Serif"/>
              </a:rPr>
              <a:t>reducir</a:t>
            </a:r>
            <a:r>
              <a:rPr lang="es-ES" sz="750" spc="30"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riesgos</a:t>
            </a:r>
            <a:r>
              <a:rPr sz="750" spc="15" dirty="0">
                <a:solidFill>
                  <a:srgbClr val="221915"/>
                </a:solidFill>
                <a:latin typeface="Microsoft Sans Serif"/>
                <a:cs typeface="Microsoft Sans Serif"/>
              </a:rPr>
              <a:t> </a:t>
            </a:r>
            <a:r>
              <a:rPr sz="750" spc="5" dirty="0">
                <a:solidFill>
                  <a:srgbClr val="221915"/>
                </a:solidFill>
                <a:latin typeface="Microsoft Sans Serif"/>
                <a:cs typeface="Microsoft Sans Serif"/>
              </a:rPr>
              <a:t>y </a:t>
            </a:r>
            <a:r>
              <a:rPr sz="750" spc="10" dirty="0">
                <a:solidFill>
                  <a:srgbClr val="221915"/>
                </a:solidFill>
                <a:latin typeface="Microsoft Sans Serif"/>
                <a:cs typeface="Microsoft Sans Serif"/>
              </a:rPr>
              <a:t>costos. </a:t>
            </a:r>
            <a:r>
              <a:rPr sz="750" spc="-15" dirty="0">
                <a:solidFill>
                  <a:srgbClr val="221915"/>
                </a:solidFill>
                <a:latin typeface="Microsoft Sans Serif"/>
                <a:cs typeface="Microsoft Sans Serif"/>
              </a:rPr>
              <a:t>Las </a:t>
            </a:r>
            <a:r>
              <a:rPr sz="750" spc="15" dirty="0">
                <a:solidFill>
                  <a:srgbClr val="221915"/>
                </a:solidFill>
                <a:latin typeface="Microsoft Sans Serif"/>
                <a:cs typeface="Microsoft Sans Serif"/>
              </a:rPr>
              <a:t>instalaciones </a:t>
            </a:r>
            <a:r>
              <a:rPr sz="750" spc="5" dirty="0">
                <a:solidFill>
                  <a:srgbClr val="221915"/>
                </a:solidFill>
                <a:latin typeface="Microsoft Sans Serif"/>
                <a:cs typeface="Microsoft Sans Serif"/>
              </a:rPr>
              <a:t>EcoXpert </a:t>
            </a:r>
            <a:r>
              <a:rPr sz="750" spc="-5" dirty="0">
                <a:solidFill>
                  <a:srgbClr val="221915"/>
                </a:solidFill>
                <a:latin typeface="Microsoft Sans Serif"/>
                <a:cs typeface="Microsoft Sans Serif"/>
              </a:rPr>
              <a:t>se </a:t>
            </a:r>
            <a:r>
              <a:rPr sz="750" spc="30" dirty="0">
                <a:solidFill>
                  <a:srgbClr val="221915"/>
                </a:solidFill>
                <a:latin typeface="Microsoft Sans Serif"/>
                <a:cs typeface="Microsoft Sans Serif"/>
              </a:rPr>
              <a:t>entregan </a:t>
            </a:r>
            <a:r>
              <a:rPr sz="750" dirty="0">
                <a:solidFill>
                  <a:srgbClr val="221915"/>
                </a:solidFill>
                <a:latin typeface="Microsoft Sans Serif"/>
                <a:cs typeface="Microsoft Sans Serif"/>
              </a:rPr>
              <a:t>a </a:t>
            </a:r>
            <a:r>
              <a:rPr sz="750" spc="40" dirty="0">
                <a:solidFill>
                  <a:srgbClr val="221915"/>
                </a:solidFill>
                <a:latin typeface="Microsoft Sans Serif"/>
                <a:cs typeface="Microsoft Sans Serif"/>
              </a:rPr>
              <a:t>tiempo </a:t>
            </a:r>
            <a:r>
              <a:rPr sz="750" spc="5" dirty="0">
                <a:solidFill>
                  <a:srgbClr val="221915"/>
                </a:solidFill>
                <a:latin typeface="Microsoft Sans Serif"/>
                <a:cs typeface="Microsoft Sans Serif"/>
              </a:rPr>
              <a:t>y </a:t>
            </a:r>
            <a:r>
              <a:rPr sz="750" spc="40" dirty="0">
                <a:solidFill>
                  <a:srgbClr val="221915"/>
                </a:solidFill>
                <a:latin typeface="Microsoft Sans Serif"/>
                <a:cs typeface="Microsoft Sans Serif"/>
              </a:rPr>
              <a:t>dentro </a:t>
            </a:r>
            <a:r>
              <a:rPr sz="750" spc="20" dirty="0">
                <a:solidFill>
                  <a:srgbClr val="221915"/>
                </a:solidFill>
                <a:latin typeface="Microsoft Sans Serif"/>
                <a:cs typeface="Microsoft Sans Serif"/>
              </a:rPr>
              <a:t>del</a:t>
            </a:r>
            <a:r>
              <a:rPr lang="es-ES" sz="750" spc="2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presupuesto</a:t>
            </a:r>
            <a:r>
              <a:rPr lang="es-AR" sz="750" spc="25" dirty="0">
                <a:solidFill>
                  <a:srgbClr val="221915"/>
                </a:solidFill>
                <a:latin typeface="Microsoft Sans Serif"/>
                <a:cs typeface="Microsoft Sans Serif"/>
              </a:rPr>
              <a:t>, </a:t>
            </a:r>
            <a:r>
              <a:rPr sz="750" spc="25" dirty="0">
                <a:solidFill>
                  <a:srgbClr val="221915"/>
                </a:solidFill>
                <a:latin typeface="Microsoft Sans Serif"/>
                <a:cs typeface="Microsoft Sans Serif"/>
              </a:rPr>
              <a:t>para ayudar </a:t>
            </a:r>
            <a:r>
              <a:rPr sz="750" dirty="0">
                <a:solidFill>
                  <a:srgbClr val="221915"/>
                </a:solidFill>
                <a:latin typeface="Microsoft Sans Serif"/>
                <a:cs typeface="Microsoft Sans Serif"/>
              </a:rPr>
              <a:t>a </a:t>
            </a:r>
            <a:r>
              <a:rPr sz="750" spc="30" dirty="0">
                <a:solidFill>
                  <a:srgbClr val="221915"/>
                </a:solidFill>
                <a:latin typeface="Microsoft Sans Serif"/>
                <a:cs typeface="Microsoft Sans Serif"/>
              </a:rPr>
              <a:t>reducir </a:t>
            </a:r>
            <a:r>
              <a:rPr sz="750" spc="10" dirty="0">
                <a:solidFill>
                  <a:srgbClr val="221915"/>
                </a:solidFill>
                <a:latin typeface="Microsoft Sans Serif"/>
                <a:cs typeface="Microsoft Sans Serif"/>
              </a:rPr>
              <a:t>los costos </a:t>
            </a:r>
            <a:r>
              <a:rPr sz="750" spc="25" dirty="0">
                <a:solidFill>
                  <a:srgbClr val="221915"/>
                </a:solidFill>
                <a:latin typeface="Microsoft Sans Serif"/>
                <a:cs typeface="Microsoft Sans Serif"/>
              </a:rPr>
              <a:t>de </a:t>
            </a:r>
            <a:r>
              <a:rPr sz="750" spc="35" dirty="0">
                <a:solidFill>
                  <a:srgbClr val="221915"/>
                </a:solidFill>
                <a:latin typeface="Microsoft Sans Serif"/>
                <a:cs typeface="Microsoft Sans Serif"/>
              </a:rPr>
              <a:t>mantenimiento </a:t>
            </a:r>
            <a:r>
              <a:rPr sz="750" spc="5" dirty="0">
                <a:solidFill>
                  <a:srgbClr val="221915"/>
                </a:solidFill>
                <a:latin typeface="Microsoft Sans Serif"/>
                <a:cs typeface="Microsoft Sans Serif"/>
              </a:rPr>
              <a:t>y </a:t>
            </a:r>
            <a:r>
              <a:rPr sz="750" spc="35" dirty="0" err="1">
                <a:solidFill>
                  <a:srgbClr val="221915"/>
                </a:solidFill>
                <a:latin typeface="Microsoft Sans Serif"/>
                <a:cs typeface="Microsoft Sans Serif"/>
              </a:rPr>
              <a:t>mejorar</a:t>
            </a:r>
            <a:r>
              <a:rPr sz="750" spc="3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lang="es-ES" sz="750" spc="1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productividad</a:t>
            </a:r>
            <a:r>
              <a:rPr sz="750" spc="25" dirty="0">
                <a:solidFill>
                  <a:srgbClr val="221915"/>
                </a:solidFill>
                <a:latin typeface="Microsoft Sans Serif"/>
                <a:cs typeface="Microsoft Sans Serif"/>
              </a:rPr>
              <a:t>.</a:t>
            </a:r>
            <a:endParaRPr sz="750" dirty="0">
              <a:latin typeface="Microsoft Sans Serif"/>
              <a:cs typeface="Microsoft Sans Serif"/>
            </a:endParaRPr>
          </a:p>
        </p:txBody>
      </p:sp>
      <p:sp>
        <p:nvSpPr>
          <p:cNvPr id="9" name="object 9"/>
          <p:cNvSpPr txBox="1"/>
          <p:nvPr/>
        </p:nvSpPr>
        <p:spPr>
          <a:xfrm>
            <a:off x="10536556" y="9478601"/>
            <a:ext cx="1747520" cy="151323"/>
          </a:xfrm>
          <a:prstGeom prst="rect">
            <a:avLst/>
          </a:prstGeom>
        </p:spPr>
        <p:txBody>
          <a:bodyPr vert="horz" wrap="square" lIns="0" tIns="12700" rIns="0" bIns="0" rtlCol="0">
            <a:spAutoFit/>
          </a:bodyPr>
          <a:lstStyle/>
          <a:p>
            <a:pPr marL="12700">
              <a:spcBef>
                <a:spcPts val="100"/>
              </a:spcBef>
              <a:tabLst>
                <a:tab pos="1603375"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51</a:t>
            </a:r>
            <a:endParaRPr sz="900">
              <a:latin typeface="Microsoft Sans Serif"/>
              <a:cs typeface="Microsoft Sans Serif"/>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33323" y="6804479"/>
            <a:ext cx="0" cy="1010919"/>
          </a:xfrm>
          <a:custGeom>
            <a:avLst/>
            <a:gdLst/>
            <a:ahLst/>
            <a:cxnLst/>
            <a:rect l="l" t="t" r="r" b="b"/>
            <a:pathLst>
              <a:path h="1010920">
                <a:moveTo>
                  <a:pt x="0" y="1010386"/>
                </a:moveTo>
                <a:lnTo>
                  <a:pt x="0" y="0"/>
                </a:lnTo>
              </a:path>
            </a:pathLst>
          </a:custGeom>
          <a:ln w="31483">
            <a:solidFill>
              <a:srgbClr val="3DCC58"/>
            </a:solidFill>
          </a:ln>
        </p:spPr>
        <p:txBody>
          <a:bodyPr wrap="square" lIns="0" tIns="0" rIns="0" bIns="0" rtlCol="0"/>
          <a:lstStyle/>
          <a:p>
            <a:endParaRPr/>
          </a:p>
        </p:txBody>
      </p:sp>
      <p:grpSp>
        <p:nvGrpSpPr>
          <p:cNvPr id="3" name="object 3"/>
          <p:cNvGrpSpPr/>
          <p:nvPr/>
        </p:nvGrpSpPr>
        <p:grpSpPr>
          <a:xfrm>
            <a:off x="5777482" y="6225103"/>
            <a:ext cx="6055360" cy="1143635"/>
            <a:chOff x="722882" y="6225102"/>
            <a:chExt cx="6055360" cy="1143635"/>
          </a:xfrm>
        </p:grpSpPr>
        <p:sp>
          <p:nvSpPr>
            <p:cNvPr id="4" name="object 4"/>
            <p:cNvSpPr/>
            <p:nvPr/>
          </p:nvSpPr>
          <p:spPr>
            <a:xfrm>
              <a:off x="1752047" y="6808391"/>
              <a:ext cx="0" cy="560070"/>
            </a:xfrm>
            <a:custGeom>
              <a:avLst/>
              <a:gdLst/>
              <a:ahLst/>
              <a:cxnLst/>
              <a:rect l="l" t="t" r="r" b="b"/>
              <a:pathLst>
                <a:path h="560070">
                  <a:moveTo>
                    <a:pt x="0" y="559854"/>
                  </a:moveTo>
                  <a:lnTo>
                    <a:pt x="0" y="0"/>
                  </a:lnTo>
                </a:path>
              </a:pathLst>
            </a:custGeom>
            <a:ln w="31483">
              <a:solidFill>
                <a:srgbClr val="3DCC58"/>
              </a:solidFill>
            </a:ln>
          </p:spPr>
          <p:txBody>
            <a:bodyPr wrap="square" lIns="0" tIns="0" rIns="0" bIns="0" rtlCol="0"/>
            <a:lstStyle/>
            <a:p>
              <a:endParaRPr/>
            </a:p>
          </p:txBody>
        </p:sp>
        <p:sp>
          <p:nvSpPr>
            <p:cNvPr id="5" name="object 5"/>
            <p:cNvSpPr/>
            <p:nvPr/>
          </p:nvSpPr>
          <p:spPr>
            <a:xfrm>
              <a:off x="742561" y="6799818"/>
              <a:ext cx="6015990" cy="8890"/>
            </a:xfrm>
            <a:custGeom>
              <a:avLst/>
              <a:gdLst/>
              <a:ahLst/>
              <a:cxnLst/>
              <a:rect l="l" t="t" r="r" b="b"/>
              <a:pathLst>
                <a:path w="6015990" h="8890">
                  <a:moveTo>
                    <a:pt x="0" y="8280"/>
                  </a:moveTo>
                  <a:lnTo>
                    <a:pt x="6015812" y="0"/>
                  </a:lnTo>
                </a:path>
              </a:pathLst>
            </a:custGeom>
            <a:ln w="39357">
              <a:solidFill>
                <a:srgbClr val="3DCC58"/>
              </a:solidFill>
            </a:ln>
          </p:spPr>
          <p:txBody>
            <a:bodyPr wrap="square" lIns="0" tIns="0" rIns="0" bIns="0" rtlCol="0"/>
            <a:lstStyle/>
            <a:p>
              <a:endParaRPr/>
            </a:p>
          </p:txBody>
        </p:sp>
        <p:sp>
          <p:nvSpPr>
            <p:cNvPr id="6" name="object 6"/>
            <p:cNvSpPr/>
            <p:nvPr/>
          </p:nvSpPr>
          <p:spPr>
            <a:xfrm>
              <a:off x="1243721" y="6225102"/>
              <a:ext cx="0" cy="579120"/>
            </a:xfrm>
            <a:custGeom>
              <a:avLst/>
              <a:gdLst/>
              <a:ahLst/>
              <a:cxnLst/>
              <a:rect l="l" t="t" r="r" b="b"/>
              <a:pathLst>
                <a:path h="579120">
                  <a:moveTo>
                    <a:pt x="0" y="578827"/>
                  </a:moveTo>
                  <a:lnTo>
                    <a:pt x="0" y="0"/>
                  </a:lnTo>
                </a:path>
              </a:pathLst>
            </a:custGeom>
            <a:ln w="31483">
              <a:solidFill>
                <a:srgbClr val="3DCC58"/>
              </a:solidFill>
            </a:ln>
          </p:spPr>
          <p:txBody>
            <a:bodyPr wrap="square" lIns="0" tIns="0" rIns="0" bIns="0" rtlCol="0"/>
            <a:lstStyle/>
            <a:p>
              <a:endParaRPr/>
            </a:p>
          </p:txBody>
        </p:sp>
      </p:grpSp>
      <p:sp>
        <p:nvSpPr>
          <p:cNvPr id="7" name="object 7"/>
          <p:cNvSpPr/>
          <p:nvPr/>
        </p:nvSpPr>
        <p:spPr>
          <a:xfrm>
            <a:off x="6905472" y="4245759"/>
            <a:ext cx="542290" cy="861060"/>
          </a:xfrm>
          <a:custGeom>
            <a:avLst/>
            <a:gdLst/>
            <a:ahLst/>
            <a:cxnLst/>
            <a:rect l="l" t="t" r="r" b="b"/>
            <a:pathLst>
              <a:path w="542289" h="861060">
                <a:moveTo>
                  <a:pt x="0" y="860894"/>
                </a:moveTo>
                <a:lnTo>
                  <a:pt x="541845" y="0"/>
                </a:lnTo>
              </a:path>
            </a:pathLst>
          </a:custGeom>
          <a:ln w="15735">
            <a:solidFill>
              <a:srgbClr val="7F7F7F"/>
            </a:solidFill>
          </a:ln>
        </p:spPr>
        <p:txBody>
          <a:bodyPr wrap="square" lIns="0" tIns="0" rIns="0" bIns="0" rtlCol="0"/>
          <a:lstStyle/>
          <a:p>
            <a:endParaRPr/>
          </a:p>
        </p:txBody>
      </p:sp>
      <p:sp>
        <p:nvSpPr>
          <p:cNvPr id="8" name="object 8"/>
          <p:cNvSpPr/>
          <p:nvPr/>
        </p:nvSpPr>
        <p:spPr>
          <a:xfrm>
            <a:off x="6935171" y="6098424"/>
            <a:ext cx="512445" cy="530860"/>
          </a:xfrm>
          <a:custGeom>
            <a:avLst/>
            <a:gdLst/>
            <a:ahLst/>
            <a:cxnLst/>
            <a:rect l="l" t="t" r="r" b="b"/>
            <a:pathLst>
              <a:path w="512444" h="530859">
                <a:moveTo>
                  <a:pt x="0" y="0"/>
                </a:moveTo>
                <a:lnTo>
                  <a:pt x="512152" y="530402"/>
                </a:lnTo>
              </a:path>
            </a:pathLst>
          </a:custGeom>
          <a:ln w="15735">
            <a:solidFill>
              <a:srgbClr val="7F7F7F"/>
            </a:solidFill>
          </a:ln>
        </p:spPr>
        <p:txBody>
          <a:bodyPr wrap="square" lIns="0" tIns="0" rIns="0" bIns="0" rtlCol="0"/>
          <a:lstStyle/>
          <a:p>
            <a:endParaRPr/>
          </a:p>
        </p:txBody>
      </p:sp>
      <p:sp>
        <p:nvSpPr>
          <p:cNvPr id="9" name="object 9"/>
          <p:cNvSpPr/>
          <p:nvPr/>
        </p:nvSpPr>
        <p:spPr>
          <a:xfrm>
            <a:off x="11136717" y="6814597"/>
            <a:ext cx="0" cy="433070"/>
          </a:xfrm>
          <a:custGeom>
            <a:avLst/>
            <a:gdLst/>
            <a:ahLst/>
            <a:cxnLst/>
            <a:rect l="l" t="t" r="r" b="b"/>
            <a:pathLst>
              <a:path h="433070">
                <a:moveTo>
                  <a:pt x="0" y="432523"/>
                </a:moveTo>
                <a:lnTo>
                  <a:pt x="0" y="0"/>
                </a:lnTo>
              </a:path>
            </a:pathLst>
          </a:custGeom>
          <a:ln w="31483">
            <a:solidFill>
              <a:srgbClr val="3DCC58"/>
            </a:solidFill>
          </a:ln>
        </p:spPr>
        <p:txBody>
          <a:bodyPr wrap="square" lIns="0" tIns="0" rIns="0" bIns="0" rtlCol="0"/>
          <a:lstStyle/>
          <a:p>
            <a:endParaRPr/>
          </a:p>
        </p:txBody>
      </p:sp>
      <p:pic>
        <p:nvPicPr>
          <p:cNvPr id="10" name="object 10"/>
          <p:cNvPicPr/>
          <p:nvPr/>
        </p:nvPicPr>
        <p:blipFill>
          <a:blip r:embed="rId2" cstate="print"/>
          <a:stretch>
            <a:fillRect/>
          </a:stretch>
        </p:blipFill>
        <p:spPr>
          <a:xfrm>
            <a:off x="7447598" y="4245319"/>
            <a:ext cx="4085309" cy="2383777"/>
          </a:xfrm>
          <a:prstGeom prst="rect">
            <a:avLst/>
          </a:prstGeom>
        </p:spPr>
      </p:pic>
      <p:grpSp>
        <p:nvGrpSpPr>
          <p:cNvPr id="11" name="object 11"/>
          <p:cNvGrpSpPr/>
          <p:nvPr/>
        </p:nvGrpSpPr>
        <p:grpSpPr>
          <a:xfrm>
            <a:off x="5542080" y="5106658"/>
            <a:ext cx="1492250" cy="1129030"/>
            <a:chOff x="487480" y="5106658"/>
            <a:chExt cx="1492250" cy="1129030"/>
          </a:xfrm>
        </p:grpSpPr>
        <p:pic>
          <p:nvPicPr>
            <p:cNvPr id="12" name="object 12"/>
            <p:cNvPicPr/>
            <p:nvPr/>
          </p:nvPicPr>
          <p:blipFill>
            <a:blip r:embed="rId3" cstate="print"/>
            <a:stretch>
              <a:fillRect/>
            </a:stretch>
          </p:blipFill>
          <p:spPr>
            <a:xfrm>
              <a:off x="487480" y="5106658"/>
              <a:ext cx="1492080" cy="1128777"/>
            </a:xfrm>
            <a:prstGeom prst="rect">
              <a:avLst/>
            </a:prstGeom>
          </p:spPr>
        </p:pic>
        <p:pic>
          <p:nvPicPr>
            <p:cNvPr id="13" name="object 13"/>
            <p:cNvPicPr/>
            <p:nvPr/>
          </p:nvPicPr>
          <p:blipFill>
            <a:blip r:embed="rId4" cstate="print"/>
            <a:stretch>
              <a:fillRect/>
            </a:stretch>
          </p:blipFill>
          <p:spPr>
            <a:xfrm>
              <a:off x="812812" y="5272913"/>
              <a:ext cx="864311" cy="562267"/>
            </a:xfrm>
            <a:prstGeom prst="rect">
              <a:avLst/>
            </a:prstGeom>
          </p:spPr>
        </p:pic>
        <p:pic>
          <p:nvPicPr>
            <p:cNvPr id="14" name="object 14"/>
            <p:cNvPicPr/>
            <p:nvPr/>
          </p:nvPicPr>
          <p:blipFill>
            <a:blip r:embed="rId5" cstate="print"/>
            <a:stretch>
              <a:fillRect/>
            </a:stretch>
          </p:blipFill>
          <p:spPr>
            <a:xfrm>
              <a:off x="608342" y="5167962"/>
              <a:ext cx="1242259" cy="741720"/>
            </a:xfrm>
            <a:prstGeom prst="rect">
              <a:avLst/>
            </a:prstGeom>
          </p:spPr>
        </p:pic>
      </p:grpSp>
      <p:pic>
        <p:nvPicPr>
          <p:cNvPr id="15" name="object 15"/>
          <p:cNvPicPr/>
          <p:nvPr/>
        </p:nvPicPr>
        <p:blipFill>
          <a:blip r:embed="rId6" cstate="print"/>
          <a:stretch>
            <a:fillRect/>
          </a:stretch>
        </p:blipFill>
        <p:spPr>
          <a:xfrm>
            <a:off x="8337743" y="6957817"/>
            <a:ext cx="1847445" cy="2542821"/>
          </a:xfrm>
          <a:prstGeom prst="rect">
            <a:avLst/>
          </a:prstGeom>
        </p:spPr>
      </p:pic>
      <p:pic>
        <p:nvPicPr>
          <p:cNvPr id="16" name="object 16"/>
          <p:cNvPicPr/>
          <p:nvPr/>
        </p:nvPicPr>
        <p:blipFill>
          <a:blip r:embed="rId7" cstate="print"/>
          <a:stretch>
            <a:fillRect/>
          </a:stretch>
        </p:blipFill>
        <p:spPr>
          <a:xfrm>
            <a:off x="10785095" y="7007912"/>
            <a:ext cx="1331645" cy="2385999"/>
          </a:xfrm>
          <a:prstGeom prst="rect">
            <a:avLst/>
          </a:prstGeom>
        </p:spPr>
      </p:pic>
      <p:pic>
        <p:nvPicPr>
          <p:cNvPr id="17" name="object 17"/>
          <p:cNvPicPr/>
          <p:nvPr/>
        </p:nvPicPr>
        <p:blipFill>
          <a:blip r:embed="rId8" cstate="print"/>
          <a:stretch>
            <a:fillRect/>
          </a:stretch>
        </p:blipFill>
        <p:spPr>
          <a:xfrm>
            <a:off x="6378395" y="6998010"/>
            <a:ext cx="1158474" cy="2399592"/>
          </a:xfrm>
          <a:prstGeom prst="rect">
            <a:avLst/>
          </a:prstGeom>
        </p:spPr>
      </p:pic>
      <p:sp>
        <p:nvSpPr>
          <p:cNvPr id="18" name="object 18"/>
          <p:cNvSpPr txBox="1">
            <a:spLocks noGrp="1"/>
          </p:cNvSpPr>
          <p:nvPr>
            <p:ph type="title"/>
          </p:nvPr>
        </p:nvSpPr>
        <p:spPr>
          <a:xfrm>
            <a:off x="5572251" y="1066461"/>
            <a:ext cx="4235450" cy="1016000"/>
          </a:xfrm>
          <a:prstGeom prst="rect">
            <a:avLst/>
          </a:prstGeom>
        </p:spPr>
        <p:txBody>
          <a:bodyPr vert="horz" wrap="square" lIns="0" tIns="12065" rIns="0" bIns="0" rtlCol="0">
            <a:spAutoFit/>
          </a:bodyPr>
          <a:lstStyle/>
          <a:p>
            <a:pPr marL="12700" marR="5080">
              <a:lnSpc>
                <a:spcPct val="112100"/>
              </a:lnSpc>
              <a:spcBef>
                <a:spcPts val="95"/>
              </a:spcBef>
            </a:pPr>
            <a:r>
              <a:rPr sz="2900" spc="155" dirty="0"/>
              <a:t>Monitoreo</a:t>
            </a:r>
            <a:r>
              <a:rPr sz="2900" spc="-50" dirty="0"/>
              <a:t> </a:t>
            </a:r>
            <a:r>
              <a:rPr sz="2900" spc="25" dirty="0"/>
              <a:t>y</a:t>
            </a:r>
            <a:r>
              <a:rPr sz="2900" spc="-45" dirty="0"/>
              <a:t> </a:t>
            </a:r>
            <a:r>
              <a:rPr sz="2900" spc="85" dirty="0" err="1"/>
              <a:t>alarmas</a:t>
            </a:r>
            <a:r>
              <a:rPr sz="2900" spc="-45" dirty="0"/>
              <a:t> </a:t>
            </a:r>
            <a:r>
              <a:rPr sz="2900" spc="90" dirty="0"/>
              <a:t>del</a:t>
            </a:r>
            <a:r>
              <a:rPr lang="es-ES" sz="2900" spc="90" dirty="0"/>
              <a:t> </a:t>
            </a:r>
            <a:r>
              <a:rPr sz="2900" spc="75" dirty="0" err="1"/>
              <a:t>sistema</a:t>
            </a:r>
            <a:r>
              <a:rPr sz="2900" spc="-25" dirty="0"/>
              <a:t> </a:t>
            </a:r>
            <a:r>
              <a:rPr sz="2900" spc="65" dirty="0"/>
              <a:t>eléctrico.</a:t>
            </a:r>
            <a:endParaRPr sz="2900" dirty="0"/>
          </a:p>
        </p:txBody>
      </p:sp>
      <p:sp>
        <p:nvSpPr>
          <p:cNvPr id="19" name="object 19"/>
          <p:cNvSpPr txBox="1"/>
          <p:nvPr/>
        </p:nvSpPr>
        <p:spPr>
          <a:xfrm>
            <a:off x="5607099" y="2346330"/>
            <a:ext cx="5506720" cy="1842770"/>
          </a:xfrm>
          <a:prstGeom prst="rect">
            <a:avLst/>
          </a:prstGeom>
        </p:spPr>
        <p:txBody>
          <a:bodyPr vert="horz" wrap="square" lIns="0" tIns="12700" rIns="0" bIns="0" rtlCol="0">
            <a:spAutoFit/>
          </a:bodyPr>
          <a:lstStyle/>
          <a:p>
            <a:pPr marL="12700" marR="5080">
              <a:lnSpc>
                <a:spcPct val="154700"/>
              </a:lnSpc>
              <a:spcBef>
                <a:spcPts val="100"/>
              </a:spcBef>
            </a:pPr>
            <a:r>
              <a:rPr sz="700" spc="15" dirty="0">
                <a:solidFill>
                  <a:srgbClr val="221915"/>
                </a:solidFill>
                <a:latin typeface="Microsoft Sans Serif"/>
                <a:cs typeface="Microsoft Sans Serif"/>
              </a:rPr>
              <a:t>Ayude </a:t>
            </a:r>
            <a:r>
              <a:rPr sz="700" dirty="0">
                <a:solidFill>
                  <a:srgbClr val="221915"/>
                </a:solidFill>
                <a:latin typeface="Microsoft Sans Serif"/>
                <a:cs typeface="Microsoft Sans Serif"/>
              </a:rPr>
              <a:t>a </a:t>
            </a:r>
            <a:r>
              <a:rPr sz="700" spc="25" dirty="0">
                <a:solidFill>
                  <a:srgbClr val="221915"/>
                </a:solidFill>
                <a:latin typeface="Microsoft Sans Serif"/>
                <a:cs typeface="Microsoft Sans Serif"/>
              </a:rPr>
              <a:t>prevenir </a:t>
            </a:r>
            <a:r>
              <a:rPr sz="700" spc="10" dirty="0">
                <a:solidFill>
                  <a:srgbClr val="221915"/>
                </a:solidFill>
                <a:latin typeface="Microsoft Sans Serif"/>
                <a:cs typeface="Microsoft Sans Serif"/>
              </a:rPr>
              <a:t>el </a:t>
            </a:r>
            <a:r>
              <a:rPr sz="700" spc="35" dirty="0">
                <a:solidFill>
                  <a:srgbClr val="221915"/>
                </a:solidFill>
                <a:latin typeface="Microsoft Sans Serif"/>
                <a:cs typeface="Microsoft Sans Serif"/>
              </a:rPr>
              <a:t>tiempo </a:t>
            </a:r>
            <a:r>
              <a:rPr sz="700" spc="20" dirty="0">
                <a:solidFill>
                  <a:srgbClr val="221915"/>
                </a:solidFill>
                <a:latin typeface="Microsoft Sans Serif"/>
                <a:cs typeface="Microsoft Sans Serif"/>
              </a:rPr>
              <a:t>de </a:t>
            </a:r>
            <a:r>
              <a:rPr sz="700" spc="15" dirty="0" err="1">
                <a:solidFill>
                  <a:srgbClr val="221915"/>
                </a:solidFill>
                <a:latin typeface="Microsoft Sans Serif"/>
                <a:cs typeface="Microsoft Sans Serif"/>
              </a:rPr>
              <a:t>inactividad</a:t>
            </a:r>
            <a:r>
              <a:rPr lang="es-AR" sz="700" spc="1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aumente</a:t>
            </a:r>
            <a:r>
              <a:rP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confiabilidad del </a:t>
            </a:r>
            <a:r>
              <a:rPr sz="700" spc="15" dirty="0">
                <a:solidFill>
                  <a:srgbClr val="221915"/>
                </a:solidFill>
                <a:latin typeface="Microsoft Sans Serif"/>
                <a:cs typeface="Microsoft Sans Serif"/>
              </a:rPr>
              <a:t>sistema eléctrico </a:t>
            </a:r>
            <a:r>
              <a:rPr sz="700" spc="5" dirty="0">
                <a:solidFill>
                  <a:srgbClr val="221915"/>
                </a:solidFill>
                <a:latin typeface="Microsoft Sans Serif"/>
                <a:cs typeface="Microsoft Sans Serif"/>
              </a:rPr>
              <a:t>y </a:t>
            </a:r>
            <a:r>
              <a:rPr sz="700" spc="30" dirty="0">
                <a:solidFill>
                  <a:srgbClr val="221915"/>
                </a:solidFill>
                <a:latin typeface="Microsoft Sans Serif"/>
                <a:cs typeface="Microsoft Sans Serif"/>
              </a:rPr>
              <a:t>proteja </a:t>
            </a:r>
            <a:r>
              <a:rPr sz="700" spc="35" dirty="0">
                <a:solidFill>
                  <a:srgbClr val="221915"/>
                </a:solidFill>
                <a:latin typeface="Microsoft Sans Serif"/>
                <a:cs typeface="Microsoft Sans Serif"/>
              </a:rPr>
              <a:t>mejor </a:t>
            </a:r>
            <a:r>
              <a:rPr sz="700" spc="10" dirty="0">
                <a:solidFill>
                  <a:srgbClr val="221915"/>
                </a:solidFill>
                <a:latin typeface="Microsoft Sans Serif"/>
                <a:cs typeface="Microsoft Sans Serif"/>
              </a:rPr>
              <a:t>los </a:t>
            </a:r>
            <a:r>
              <a:rPr sz="700" spc="10" dirty="0" err="1">
                <a:solidFill>
                  <a:srgbClr val="221915"/>
                </a:solidFill>
                <a:latin typeface="Microsoft Sans Serif"/>
                <a:cs typeface="Microsoft Sans Serif"/>
              </a:rPr>
              <a:t>activos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arquitecturas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bucle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media</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tensión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(MT)</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autorreparables</a:t>
            </a:r>
            <a:r>
              <a:rPr sz="700" spc="5" dirty="0">
                <a:solidFill>
                  <a:srgbClr val="221915"/>
                </a:solidFill>
                <a:latin typeface="Microsoft Sans Serif"/>
                <a:cs typeface="Microsoft Sans Serif"/>
              </a:rPr>
              <a:t> y</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conectando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relés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MT</a:t>
            </a:r>
            <a:r>
              <a:rPr lang="es-AR" sz="700" dirty="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sz="700" spc="10" smtClean="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baja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tensión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(BT)</a:t>
            </a:r>
            <a:r>
              <a:rPr lang="es-AR" sz="700" spc="-2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sensores</a:t>
            </a:r>
            <a:r>
              <a:rPr lang="es-ES" sz="700" spc="1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térmicos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medidores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potencia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al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software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monitoreo</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control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energía</a:t>
            </a:r>
            <a:r>
              <a:rPr sz="700" spc="20">
                <a:solidFill>
                  <a:srgbClr val="221915"/>
                </a:solidFill>
                <a:latin typeface="Microsoft Sans Serif"/>
                <a:cs typeface="Microsoft Sans Serif"/>
              </a:rPr>
              <a:t>.</a:t>
            </a:r>
            <a:r>
              <a:rPr sz="700" spc="-5">
                <a:solidFill>
                  <a:srgbClr val="221915"/>
                </a:solidFill>
                <a:latin typeface="Microsoft Sans Serif"/>
                <a:cs typeface="Microsoft Sans Serif"/>
              </a:rPr>
              <a:t> </a:t>
            </a:r>
            <a:r>
              <a:rPr sz="700" spc="-5" smtClean="0">
                <a:solidFill>
                  <a:srgbClr val="221915"/>
                </a:solidFill>
                <a:latin typeface="Microsoft Sans Serif"/>
                <a:cs typeface="Microsoft Sans Serif"/>
              </a:rPr>
              <a:t>a</a:t>
            </a:r>
            <a:r>
              <a:rPr lang="es-AR" sz="700" spc="-5" dirty="0" smtClean="0">
                <a:solidFill>
                  <a:srgbClr val="221915"/>
                </a:solidFill>
                <a:latin typeface="Microsoft Sans Serif"/>
                <a:cs typeface="Microsoft Sans Serif"/>
              </a:rPr>
              <a:t>: </a:t>
            </a:r>
            <a:endParaRPr sz="700" dirty="0">
              <a:latin typeface="Microsoft Sans Serif"/>
              <a:cs typeface="Microsoft Sans Serif"/>
            </a:endParaRPr>
          </a:p>
          <a:p>
            <a:pPr marL="114300" indent="-102235">
              <a:spcBef>
                <a:spcPts val="459"/>
              </a:spcBef>
              <a:buClr>
                <a:srgbClr val="3DCC58"/>
              </a:buClr>
              <a:buSzPct val="128571"/>
              <a:buChar char="•"/>
              <a:tabLst>
                <a:tab pos="114935" algn="l"/>
              </a:tabLst>
            </a:pPr>
            <a:r>
              <a:rPr sz="700" dirty="0">
                <a:solidFill>
                  <a:srgbClr val="221915"/>
                </a:solidFill>
                <a:latin typeface="Microsoft Sans Serif"/>
                <a:cs typeface="Microsoft Sans Serif"/>
              </a:rPr>
              <a:t>Aísle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automatización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relés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coordinación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interruptores.</a:t>
            </a:r>
            <a:endParaRPr sz="700" dirty="0">
              <a:latin typeface="Microsoft Sans Serif"/>
              <a:cs typeface="Microsoft Sans Serif"/>
            </a:endParaRPr>
          </a:p>
          <a:p>
            <a:pPr marL="114300" marR="663575" indent="-102235">
              <a:lnSpc>
                <a:spcPct val="144400"/>
              </a:lnSpc>
              <a:spcBef>
                <a:spcPts val="10"/>
              </a:spcBef>
              <a:buClr>
                <a:srgbClr val="3DCC58"/>
              </a:buClr>
              <a:buSzPct val="120000"/>
              <a:buChar char="•"/>
              <a:tabLst>
                <a:tab pos="114935" algn="l"/>
              </a:tabLst>
            </a:pPr>
            <a:r>
              <a:rPr sz="750" spc="10" dirty="0">
                <a:solidFill>
                  <a:srgbClr val="221915"/>
                </a:solidFill>
                <a:latin typeface="Microsoft Sans Serif"/>
                <a:cs typeface="Microsoft Sans Serif"/>
              </a:rPr>
              <a:t>Preserve</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las</a:t>
            </a:r>
            <a:r>
              <a:rPr sz="750" spc="10" dirty="0">
                <a:solidFill>
                  <a:srgbClr val="221915"/>
                </a:solidFill>
                <a:latin typeface="Microsoft Sans Serif"/>
                <a:cs typeface="Microsoft Sans Serif"/>
              </a:rPr>
              <a:t> cargas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críticas</a:t>
            </a:r>
            <a:r>
              <a:rPr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transfiriendo</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automáticamente</a:t>
            </a:r>
            <a:r>
              <a:rPr sz="750" spc="10"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fuentes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energía</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alternativas</a:t>
            </a:r>
            <a:r>
              <a:rPr sz="750" spc="1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eliminando</a:t>
            </a:r>
            <a:r>
              <a:rPr lang="es-ES" sz="750" spc="30"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cargas</a:t>
            </a:r>
            <a:r>
              <a:rPr sz="750" spc="-10" dirty="0">
                <a:solidFill>
                  <a:srgbClr val="221915"/>
                </a:solidFill>
                <a:latin typeface="Microsoft Sans Serif"/>
                <a:cs typeface="Microsoft Sans Serif"/>
              </a:rPr>
              <a:t> </a:t>
            </a:r>
            <a:r>
              <a:rPr sz="750" spc="40" dirty="0">
                <a:solidFill>
                  <a:srgbClr val="221915"/>
                </a:solidFill>
                <a:latin typeface="Microsoft Sans Serif"/>
                <a:cs typeface="Microsoft Sans Serif"/>
              </a:rPr>
              <a:t>no</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críticas.</a:t>
            </a:r>
            <a:endParaRPr sz="750" dirty="0">
              <a:latin typeface="Microsoft Sans Serif"/>
              <a:cs typeface="Microsoft Sans Serif"/>
            </a:endParaRPr>
          </a:p>
          <a:p>
            <a:pPr marL="114300" marR="471805" indent="-102235">
              <a:lnSpc>
                <a:spcPts val="1300"/>
              </a:lnSpc>
              <a:spcBef>
                <a:spcPts val="110"/>
              </a:spcBef>
              <a:buClr>
                <a:srgbClr val="3DCC58"/>
              </a:buClr>
              <a:buSzPct val="128571"/>
              <a:buChar char="•"/>
              <a:tabLst>
                <a:tab pos="114935" algn="l"/>
              </a:tabLst>
            </a:pPr>
            <a:r>
              <a:rPr sz="700" spc="10" dirty="0">
                <a:solidFill>
                  <a:srgbClr val="221915"/>
                </a:solidFill>
                <a:latin typeface="Microsoft Sans Serif"/>
                <a:cs typeface="Microsoft Sans Serif"/>
              </a:rPr>
              <a:t>Restaure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energía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forma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más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rápida</a:t>
            </a:r>
            <a:r>
              <a:rPr sz="700" spc="5" dirty="0">
                <a:solidFill>
                  <a:srgbClr val="221915"/>
                </a:solidFill>
                <a:latin typeface="Microsoft Sans Serif"/>
                <a:cs typeface="Microsoft Sans Serif"/>
              </a:rPr>
              <a:t> y </a:t>
            </a:r>
            <a:r>
              <a:rPr sz="700" spc="20" dirty="0">
                <a:solidFill>
                  <a:srgbClr val="221915"/>
                </a:solidFill>
                <a:latin typeface="Microsoft Sans Serif"/>
                <a:cs typeface="Microsoft Sans Serif"/>
              </a:rPr>
              <a:t>segura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utilizando</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información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diagnóstico</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eléctrico</a:t>
            </a:r>
            <a:r>
              <a:rPr sz="700" spc="5" dirty="0">
                <a:solidFill>
                  <a:srgbClr val="221915"/>
                </a:solidFill>
                <a:latin typeface="Microsoft Sans Serif"/>
                <a:cs typeface="Microsoft Sans Serif"/>
              </a:rPr>
              <a:t> y</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control</a:t>
            </a:r>
            <a:r>
              <a:rPr sz="700" spc="5" dirty="0">
                <a:solidFill>
                  <a:srgbClr val="221915"/>
                </a:solidFill>
                <a:latin typeface="Microsoft Sans Serif"/>
                <a:cs typeface="Microsoft Sans Serif"/>
              </a:rPr>
              <a:t> </a:t>
            </a:r>
            <a:r>
              <a:rPr sz="700" spc="40" dirty="0" err="1">
                <a:solidFill>
                  <a:srgbClr val="221915"/>
                </a:solidFill>
                <a:latin typeface="Microsoft Sans Serif"/>
                <a:cs typeface="Microsoft Sans Serif"/>
              </a:rPr>
              <a:t>remoto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interruptores</a:t>
            </a:r>
            <a:r>
              <a:rPr sz="700" spc="30" dirty="0">
                <a:solidFill>
                  <a:srgbClr val="221915"/>
                </a:solidFill>
                <a:latin typeface="Microsoft Sans Serif"/>
                <a:cs typeface="Microsoft Sans Serif"/>
              </a:rPr>
              <a:t>.</a:t>
            </a:r>
            <a:endParaRPr sz="700" dirty="0">
              <a:latin typeface="Microsoft Sans Serif"/>
              <a:cs typeface="Microsoft Sans Serif"/>
            </a:endParaRPr>
          </a:p>
          <a:p>
            <a:pPr>
              <a:lnSpc>
                <a:spcPct val="100000"/>
              </a:lnSpc>
            </a:pPr>
            <a:endParaRPr sz="1050" dirty="0">
              <a:latin typeface="Microsoft Sans Serif"/>
              <a:cs typeface="Microsoft Sans Serif"/>
            </a:endParaRPr>
          </a:p>
          <a:p>
            <a:pPr marL="12700" marR="318770">
              <a:lnSpc>
                <a:spcPct val="144400"/>
              </a:lnSpc>
            </a:pPr>
            <a:r>
              <a:rPr sz="750" spc="25" dirty="0" err="1">
                <a:solidFill>
                  <a:srgbClr val="221915"/>
                </a:solidFill>
                <a:latin typeface="Microsoft Sans Serif"/>
                <a:cs typeface="Microsoft Sans Serif"/>
              </a:rPr>
              <a:t>Obtenga</a:t>
            </a:r>
            <a:r>
              <a:rPr sz="750" spc="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visibilidad</a:t>
            </a:r>
            <a:r>
              <a:rPr lang="es-AR" sz="750" spc="1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automatización</a:t>
            </a:r>
            <a:r>
              <a:rPr sz="750" spc="5" dirty="0">
                <a:solidFill>
                  <a:srgbClr val="221915"/>
                </a:solidFill>
                <a:latin typeface="Microsoft Sans Serif"/>
                <a:cs typeface="Microsoft Sans Serif"/>
              </a:rPr>
              <a:t> y </a:t>
            </a:r>
            <a:r>
              <a:rPr sz="750" spc="35" dirty="0">
                <a:solidFill>
                  <a:srgbClr val="221915"/>
                </a:solidFill>
                <a:latin typeface="Microsoft Sans Serif"/>
                <a:cs typeface="Microsoft Sans Serif"/>
              </a:rPr>
              <a:t>control</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tiempo</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real</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toda</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su</a:t>
            </a:r>
            <a:r>
              <a:rPr sz="750" spc="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infraestructura</a:t>
            </a:r>
            <a:r>
              <a:rPr sz="750" spc="5"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eléctrica</a:t>
            </a:r>
            <a:r>
              <a:rPr lang="es-AR" sz="750" spc="10"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desde</a:t>
            </a:r>
            <a:r>
              <a:rPr sz="750" spc="5" dirty="0">
                <a:solidFill>
                  <a:srgbClr val="221915"/>
                </a:solidFill>
                <a:latin typeface="Microsoft Sans Serif"/>
                <a:cs typeface="Microsoft Sans Serif"/>
              </a:rPr>
              <a:t> MT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BT</a:t>
            </a:r>
            <a:r>
              <a:rPr sz="750" spc="5" dirty="0">
                <a:solidFill>
                  <a:srgbClr val="221915"/>
                </a:solidFill>
                <a:latin typeface="Microsoft Sans Serif"/>
                <a:cs typeface="Microsoft Sans Serif"/>
              </a:rPr>
              <a:t> y </a:t>
            </a:r>
            <a:r>
              <a:rPr sz="750" spc="10" dirty="0">
                <a:solidFill>
                  <a:srgbClr val="221915"/>
                </a:solidFill>
                <a:latin typeface="Microsoft Sans Serif"/>
                <a:cs typeface="Microsoft Sans Serif"/>
              </a:rPr>
              <a:t>la</a:t>
            </a:r>
            <a:r>
              <a:rPr lang="es-ES"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distribución</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final</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cada</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carga.</a:t>
            </a:r>
            <a:endParaRPr sz="750" dirty="0">
              <a:latin typeface="Microsoft Sans Serif"/>
              <a:cs typeface="Microsoft Sans Serif"/>
            </a:endParaRPr>
          </a:p>
        </p:txBody>
      </p:sp>
      <p:sp>
        <p:nvSpPr>
          <p:cNvPr id="20" name="object 20"/>
          <p:cNvSpPr txBox="1"/>
          <p:nvPr/>
        </p:nvSpPr>
        <p:spPr>
          <a:xfrm>
            <a:off x="5578488" y="4533813"/>
            <a:ext cx="1268730" cy="539115"/>
          </a:xfrm>
          <a:prstGeom prst="rect">
            <a:avLst/>
          </a:prstGeom>
        </p:spPr>
        <p:txBody>
          <a:bodyPr vert="horz" wrap="square" lIns="0" tIns="55244" rIns="0" bIns="0" rtlCol="0">
            <a:spAutoFit/>
          </a:bodyPr>
          <a:lstStyle/>
          <a:p>
            <a:pPr marL="260985">
              <a:spcBef>
                <a:spcPts val="434"/>
              </a:spcBef>
            </a:pPr>
            <a:r>
              <a:rPr sz="950" b="1" spc="-5" dirty="0">
                <a:solidFill>
                  <a:srgbClr val="616468"/>
                </a:solidFill>
                <a:latin typeface="Tahoma"/>
                <a:cs typeface="Tahoma"/>
              </a:rPr>
              <a:t>Ecoestructura</a:t>
            </a:r>
            <a:r>
              <a:rPr sz="700" b="1" spc="-5" dirty="0">
                <a:solidFill>
                  <a:srgbClr val="616468"/>
                </a:solidFill>
                <a:latin typeface="Tahoma"/>
                <a:cs typeface="Tahoma"/>
              </a:rPr>
              <a:t>™</a:t>
            </a:r>
            <a:endParaRPr sz="700" dirty="0">
              <a:latin typeface="Tahoma"/>
              <a:cs typeface="Tahoma"/>
            </a:endParaRPr>
          </a:p>
          <a:p>
            <a:pPr marL="12700" marR="5080" indent="74295">
              <a:lnSpc>
                <a:spcPct val="122500"/>
              </a:lnSpc>
              <a:spcBef>
                <a:spcPts val="70"/>
              </a:spcBef>
            </a:pPr>
            <a:r>
              <a:rPr sz="850" b="1" spc="10" dirty="0">
                <a:solidFill>
                  <a:srgbClr val="616468"/>
                </a:solidFill>
                <a:latin typeface="Tahoma"/>
                <a:cs typeface="Tahoma"/>
              </a:rPr>
              <a:t>Monitoreo</a:t>
            </a:r>
            <a:r>
              <a:rPr sz="850" b="1" spc="-30" dirty="0">
                <a:solidFill>
                  <a:srgbClr val="616468"/>
                </a:solidFill>
                <a:latin typeface="Tahoma"/>
                <a:cs typeface="Tahoma"/>
              </a:rPr>
              <a:t> </a:t>
            </a:r>
            <a:r>
              <a:rPr sz="850" b="1" dirty="0">
                <a:solidFill>
                  <a:srgbClr val="616468"/>
                </a:solidFill>
                <a:latin typeface="Tahoma"/>
                <a:cs typeface="Tahoma"/>
              </a:rPr>
              <a:t>de</a:t>
            </a:r>
            <a:r>
              <a:rPr sz="850" b="1" spc="-30" dirty="0">
                <a:solidFill>
                  <a:srgbClr val="616468"/>
                </a:solidFill>
                <a:latin typeface="Tahoma"/>
                <a:cs typeface="Tahoma"/>
              </a:rPr>
              <a:t> </a:t>
            </a:r>
            <a:r>
              <a:rPr sz="850" b="1" dirty="0" err="1">
                <a:solidFill>
                  <a:srgbClr val="616468"/>
                </a:solidFill>
                <a:latin typeface="Tahoma"/>
                <a:cs typeface="Tahoma"/>
              </a:rPr>
              <a:t>energía</a:t>
            </a:r>
            <a:r>
              <a:rPr lang="es-ES" sz="850" b="1" dirty="0">
                <a:solidFill>
                  <a:srgbClr val="616468"/>
                </a:solidFill>
                <a:latin typeface="Tahoma"/>
                <a:cs typeface="Tahoma"/>
              </a:rPr>
              <a:t> </a:t>
            </a:r>
            <a:r>
              <a:rPr sz="850" b="1" spc="-10" dirty="0">
                <a:solidFill>
                  <a:srgbClr val="616468"/>
                </a:solidFill>
                <a:latin typeface="Tahoma"/>
                <a:cs typeface="Tahoma"/>
              </a:rPr>
              <a:t>y</a:t>
            </a:r>
            <a:r>
              <a:rPr sz="850" b="1" spc="-45" dirty="0">
                <a:solidFill>
                  <a:srgbClr val="616468"/>
                </a:solidFill>
                <a:latin typeface="Tahoma"/>
                <a:cs typeface="Tahoma"/>
              </a:rPr>
              <a:t> </a:t>
            </a:r>
            <a:r>
              <a:rPr sz="850" b="1" spc="-5" dirty="0">
                <a:solidFill>
                  <a:srgbClr val="616468"/>
                </a:solidFill>
                <a:latin typeface="Tahoma"/>
                <a:cs typeface="Tahoma"/>
              </a:rPr>
              <a:t>soluciones</a:t>
            </a:r>
            <a:r>
              <a:rPr sz="850" b="1" spc="-45" dirty="0">
                <a:solidFill>
                  <a:srgbClr val="616468"/>
                </a:solidFill>
                <a:latin typeface="Tahoma"/>
                <a:cs typeface="Tahoma"/>
              </a:rPr>
              <a:t> </a:t>
            </a:r>
            <a:r>
              <a:rPr sz="850" b="1" dirty="0">
                <a:solidFill>
                  <a:srgbClr val="616468"/>
                </a:solidFill>
                <a:latin typeface="Tahoma"/>
                <a:cs typeface="Tahoma"/>
              </a:rPr>
              <a:t>de</a:t>
            </a:r>
            <a:r>
              <a:rPr sz="850" b="1" spc="-40" dirty="0">
                <a:solidFill>
                  <a:srgbClr val="616468"/>
                </a:solidFill>
                <a:latin typeface="Tahoma"/>
                <a:cs typeface="Tahoma"/>
              </a:rPr>
              <a:t> </a:t>
            </a:r>
            <a:r>
              <a:rPr sz="850" b="1" spc="5" dirty="0">
                <a:solidFill>
                  <a:srgbClr val="616468"/>
                </a:solidFill>
                <a:latin typeface="Tahoma"/>
                <a:cs typeface="Tahoma"/>
              </a:rPr>
              <a:t>control</a:t>
            </a:r>
            <a:endParaRPr sz="850" dirty="0">
              <a:latin typeface="Tahoma"/>
              <a:cs typeface="Tahoma"/>
            </a:endParaRPr>
          </a:p>
        </p:txBody>
      </p:sp>
      <p:sp>
        <p:nvSpPr>
          <p:cNvPr id="21" name="object 21"/>
          <p:cNvSpPr txBox="1"/>
          <p:nvPr/>
        </p:nvSpPr>
        <p:spPr>
          <a:xfrm>
            <a:off x="7908244" y="4857478"/>
            <a:ext cx="824865" cy="120546"/>
          </a:xfrm>
          <a:prstGeom prst="rect">
            <a:avLst/>
          </a:prstGeom>
        </p:spPr>
        <p:txBody>
          <a:bodyPr vert="horz" wrap="square" lIns="0" tIns="12700" rIns="0" bIns="0" rtlCol="0">
            <a:spAutoFit/>
          </a:bodyPr>
          <a:lstStyle/>
          <a:p>
            <a:pPr marL="12700">
              <a:spcBef>
                <a:spcPts val="100"/>
              </a:spcBef>
            </a:pPr>
            <a:r>
              <a:rPr sz="700" spc="25" dirty="0">
                <a:solidFill>
                  <a:srgbClr val="4A4B4E"/>
                </a:solidFill>
                <a:latin typeface="Microsoft Sans Serif"/>
                <a:cs typeface="Microsoft Sans Serif"/>
              </a:rPr>
              <a:t>Aparamenta</a:t>
            </a:r>
            <a:r>
              <a:rPr sz="700" spc="-35" dirty="0">
                <a:solidFill>
                  <a:srgbClr val="4A4B4E"/>
                </a:solidFill>
                <a:latin typeface="Microsoft Sans Serif"/>
                <a:cs typeface="Microsoft Sans Serif"/>
              </a:rPr>
              <a:t> </a:t>
            </a:r>
            <a:r>
              <a:rPr sz="700" spc="20" dirty="0">
                <a:solidFill>
                  <a:srgbClr val="4A4B4E"/>
                </a:solidFill>
                <a:latin typeface="Microsoft Sans Serif"/>
                <a:cs typeface="Microsoft Sans Serif"/>
              </a:rPr>
              <a:t>de</a:t>
            </a:r>
            <a:r>
              <a:rPr sz="700" spc="-35" dirty="0">
                <a:solidFill>
                  <a:srgbClr val="4A4B4E"/>
                </a:solidFill>
                <a:latin typeface="Microsoft Sans Serif"/>
                <a:cs typeface="Microsoft Sans Serif"/>
              </a:rPr>
              <a:t> </a:t>
            </a:r>
            <a:r>
              <a:rPr sz="700" spc="5" dirty="0">
                <a:solidFill>
                  <a:srgbClr val="4A4B4E"/>
                </a:solidFill>
                <a:latin typeface="Microsoft Sans Serif"/>
                <a:cs typeface="Microsoft Sans Serif"/>
              </a:rPr>
              <a:t>MT</a:t>
            </a:r>
            <a:endParaRPr sz="700">
              <a:latin typeface="Microsoft Sans Serif"/>
              <a:cs typeface="Microsoft Sans Serif"/>
            </a:endParaRPr>
          </a:p>
        </p:txBody>
      </p:sp>
      <p:sp>
        <p:nvSpPr>
          <p:cNvPr id="22" name="object 22"/>
          <p:cNvSpPr txBox="1"/>
          <p:nvPr/>
        </p:nvSpPr>
        <p:spPr>
          <a:xfrm>
            <a:off x="10704711" y="4870179"/>
            <a:ext cx="701675" cy="105157"/>
          </a:xfrm>
          <a:prstGeom prst="rect">
            <a:avLst/>
          </a:prstGeom>
        </p:spPr>
        <p:txBody>
          <a:bodyPr vert="horz" wrap="square" lIns="0" tIns="12700" rIns="0" bIns="0" rtlCol="0">
            <a:spAutoFit/>
          </a:bodyPr>
          <a:lstStyle/>
          <a:p>
            <a:pPr marL="12700">
              <a:spcBef>
                <a:spcPts val="100"/>
              </a:spcBef>
            </a:pPr>
            <a:r>
              <a:rPr sz="600" b="1" dirty="0">
                <a:solidFill>
                  <a:srgbClr val="4A4B4E"/>
                </a:solidFill>
                <a:latin typeface="Tahoma"/>
                <a:cs typeface="Tahoma"/>
              </a:rPr>
              <a:t>Alimentadores</a:t>
            </a:r>
            <a:r>
              <a:rPr sz="600" b="1" spc="-20" dirty="0">
                <a:solidFill>
                  <a:srgbClr val="4A4B4E"/>
                </a:solidFill>
                <a:latin typeface="Tahoma"/>
                <a:cs typeface="Tahoma"/>
              </a:rPr>
              <a:t> </a:t>
            </a:r>
            <a:r>
              <a:rPr sz="600" b="1" spc="-15" dirty="0">
                <a:solidFill>
                  <a:srgbClr val="4A4B4E"/>
                </a:solidFill>
                <a:latin typeface="Tahoma"/>
                <a:cs typeface="Tahoma"/>
              </a:rPr>
              <a:t>BT</a:t>
            </a:r>
            <a:endParaRPr sz="600">
              <a:latin typeface="Tahoma"/>
              <a:cs typeface="Tahoma"/>
            </a:endParaRPr>
          </a:p>
        </p:txBody>
      </p:sp>
      <p:sp>
        <p:nvSpPr>
          <p:cNvPr id="23" name="object 23"/>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52</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435907" y="5223066"/>
            <a:ext cx="3789679" cy="2486025"/>
            <a:chOff x="3381306" y="5223065"/>
            <a:chExt cx="3789679" cy="2486025"/>
          </a:xfrm>
        </p:grpSpPr>
        <p:pic>
          <p:nvPicPr>
            <p:cNvPr id="3" name="object 3"/>
            <p:cNvPicPr/>
            <p:nvPr/>
          </p:nvPicPr>
          <p:blipFill>
            <a:blip r:embed="rId2" cstate="print"/>
            <a:stretch>
              <a:fillRect/>
            </a:stretch>
          </p:blipFill>
          <p:spPr>
            <a:xfrm>
              <a:off x="3430346" y="5363819"/>
              <a:ext cx="3736924" cy="2265540"/>
            </a:xfrm>
            <a:prstGeom prst="rect">
              <a:avLst/>
            </a:prstGeom>
          </p:spPr>
        </p:pic>
        <p:sp>
          <p:nvSpPr>
            <p:cNvPr id="4" name="object 4"/>
            <p:cNvSpPr/>
            <p:nvPr/>
          </p:nvSpPr>
          <p:spPr>
            <a:xfrm>
              <a:off x="3384487" y="5226247"/>
              <a:ext cx="3783329" cy="2479675"/>
            </a:xfrm>
            <a:custGeom>
              <a:avLst/>
              <a:gdLst/>
              <a:ahLst/>
              <a:cxnLst/>
              <a:rect l="l" t="t" r="r" b="b"/>
              <a:pathLst>
                <a:path w="3783329" h="2479675">
                  <a:moveTo>
                    <a:pt x="3782771" y="2479560"/>
                  </a:moveTo>
                  <a:lnTo>
                    <a:pt x="0" y="2479560"/>
                  </a:lnTo>
                  <a:lnTo>
                    <a:pt x="0" y="0"/>
                  </a:lnTo>
                  <a:lnTo>
                    <a:pt x="3782771" y="0"/>
                  </a:lnTo>
                  <a:lnTo>
                    <a:pt x="3782771" y="2479560"/>
                  </a:lnTo>
                  <a:close/>
                </a:path>
              </a:pathLst>
            </a:custGeom>
            <a:ln w="6362">
              <a:solidFill>
                <a:srgbClr val="626469"/>
              </a:solidFill>
            </a:ln>
          </p:spPr>
          <p:txBody>
            <a:bodyPr wrap="square" lIns="0" tIns="0" rIns="0" bIns="0" rtlCol="0"/>
            <a:lstStyle/>
            <a:p>
              <a:endParaRPr/>
            </a:p>
          </p:txBody>
        </p:sp>
      </p:grpSp>
      <p:grpSp>
        <p:nvGrpSpPr>
          <p:cNvPr id="5" name="object 5"/>
          <p:cNvGrpSpPr/>
          <p:nvPr/>
        </p:nvGrpSpPr>
        <p:grpSpPr>
          <a:xfrm>
            <a:off x="5630330" y="5222711"/>
            <a:ext cx="2552065" cy="2489200"/>
            <a:chOff x="575729" y="5222711"/>
            <a:chExt cx="2552065" cy="2489200"/>
          </a:xfrm>
        </p:grpSpPr>
        <p:pic>
          <p:nvPicPr>
            <p:cNvPr id="6" name="object 6"/>
            <p:cNvPicPr/>
            <p:nvPr/>
          </p:nvPicPr>
          <p:blipFill>
            <a:blip r:embed="rId3" cstate="print"/>
            <a:stretch>
              <a:fillRect/>
            </a:stretch>
          </p:blipFill>
          <p:spPr>
            <a:xfrm>
              <a:off x="672948" y="5337517"/>
              <a:ext cx="2220238" cy="2219820"/>
            </a:xfrm>
            <a:prstGeom prst="rect">
              <a:avLst/>
            </a:prstGeom>
          </p:spPr>
        </p:pic>
        <p:sp>
          <p:nvSpPr>
            <p:cNvPr id="7" name="object 7"/>
            <p:cNvSpPr/>
            <p:nvPr/>
          </p:nvSpPr>
          <p:spPr>
            <a:xfrm>
              <a:off x="578910" y="5225892"/>
              <a:ext cx="2545715" cy="2482850"/>
            </a:xfrm>
            <a:custGeom>
              <a:avLst/>
              <a:gdLst/>
              <a:ahLst/>
              <a:cxnLst/>
              <a:rect l="l" t="t" r="r" b="b"/>
              <a:pathLst>
                <a:path w="2545715" h="2482850">
                  <a:moveTo>
                    <a:pt x="0" y="0"/>
                  </a:moveTo>
                  <a:lnTo>
                    <a:pt x="2530983" y="0"/>
                  </a:lnTo>
                  <a:lnTo>
                    <a:pt x="2545511" y="2482469"/>
                  </a:lnTo>
                  <a:lnTo>
                    <a:pt x="14528" y="2482469"/>
                  </a:lnTo>
                  <a:lnTo>
                    <a:pt x="0" y="0"/>
                  </a:lnTo>
                  <a:close/>
                </a:path>
              </a:pathLst>
            </a:custGeom>
            <a:ln w="6362">
              <a:solidFill>
                <a:srgbClr val="626469"/>
              </a:solidFill>
            </a:ln>
          </p:spPr>
          <p:txBody>
            <a:bodyPr wrap="square" lIns="0" tIns="0" rIns="0" bIns="0" rtlCol="0"/>
            <a:lstStyle/>
            <a:p>
              <a:endParaRPr/>
            </a:p>
          </p:txBody>
        </p:sp>
      </p:grpSp>
      <p:grpSp>
        <p:nvGrpSpPr>
          <p:cNvPr id="8" name="object 8"/>
          <p:cNvGrpSpPr/>
          <p:nvPr/>
        </p:nvGrpSpPr>
        <p:grpSpPr>
          <a:xfrm>
            <a:off x="9647073" y="2218508"/>
            <a:ext cx="2577465" cy="2799080"/>
            <a:chOff x="4592472" y="2218508"/>
            <a:chExt cx="2577465" cy="2799080"/>
          </a:xfrm>
        </p:grpSpPr>
        <p:pic>
          <p:nvPicPr>
            <p:cNvPr id="9" name="object 9"/>
            <p:cNvPicPr/>
            <p:nvPr/>
          </p:nvPicPr>
          <p:blipFill>
            <a:blip r:embed="rId4" cstate="print"/>
            <a:stretch>
              <a:fillRect/>
            </a:stretch>
          </p:blipFill>
          <p:spPr>
            <a:xfrm>
              <a:off x="4747869" y="2255316"/>
              <a:ext cx="2312416" cy="2667774"/>
            </a:xfrm>
            <a:prstGeom prst="rect">
              <a:avLst/>
            </a:prstGeom>
          </p:spPr>
        </p:pic>
        <p:sp>
          <p:nvSpPr>
            <p:cNvPr id="10" name="object 10"/>
            <p:cNvSpPr/>
            <p:nvPr/>
          </p:nvSpPr>
          <p:spPr>
            <a:xfrm>
              <a:off x="4595653" y="2221689"/>
              <a:ext cx="2571115" cy="2792730"/>
            </a:xfrm>
            <a:custGeom>
              <a:avLst/>
              <a:gdLst/>
              <a:ahLst/>
              <a:cxnLst/>
              <a:rect l="l" t="t" r="r" b="b"/>
              <a:pathLst>
                <a:path w="2571115" h="2792729">
                  <a:moveTo>
                    <a:pt x="0" y="0"/>
                  </a:moveTo>
                  <a:lnTo>
                    <a:pt x="2570924" y="0"/>
                  </a:lnTo>
                  <a:lnTo>
                    <a:pt x="2570924" y="2792577"/>
                  </a:lnTo>
                  <a:lnTo>
                    <a:pt x="0" y="2792577"/>
                  </a:lnTo>
                  <a:lnTo>
                    <a:pt x="0" y="0"/>
                  </a:lnTo>
                  <a:close/>
                </a:path>
              </a:pathLst>
            </a:custGeom>
            <a:ln w="6362">
              <a:solidFill>
                <a:srgbClr val="626469"/>
              </a:solidFill>
            </a:ln>
          </p:spPr>
          <p:txBody>
            <a:bodyPr wrap="square" lIns="0" tIns="0" rIns="0" bIns="0" rtlCol="0"/>
            <a:lstStyle/>
            <a:p>
              <a:endParaRPr/>
            </a:p>
          </p:txBody>
        </p:sp>
      </p:grpSp>
      <p:grpSp>
        <p:nvGrpSpPr>
          <p:cNvPr id="11" name="object 11"/>
          <p:cNvGrpSpPr/>
          <p:nvPr/>
        </p:nvGrpSpPr>
        <p:grpSpPr>
          <a:xfrm>
            <a:off x="5628949" y="3560280"/>
            <a:ext cx="3782060" cy="1457325"/>
            <a:chOff x="574349" y="3560279"/>
            <a:chExt cx="3782060" cy="1457325"/>
          </a:xfrm>
        </p:grpSpPr>
        <p:pic>
          <p:nvPicPr>
            <p:cNvPr id="12" name="object 12"/>
            <p:cNvPicPr/>
            <p:nvPr/>
          </p:nvPicPr>
          <p:blipFill>
            <a:blip r:embed="rId5" cstate="print"/>
            <a:stretch>
              <a:fillRect/>
            </a:stretch>
          </p:blipFill>
          <p:spPr>
            <a:xfrm>
              <a:off x="581253" y="3560279"/>
              <a:ext cx="3769702" cy="1331772"/>
            </a:xfrm>
            <a:prstGeom prst="rect">
              <a:avLst/>
            </a:prstGeom>
          </p:spPr>
        </p:pic>
        <p:sp>
          <p:nvSpPr>
            <p:cNvPr id="13" name="object 13"/>
            <p:cNvSpPr/>
            <p:nvPr/>
          </p:nvSpPr>
          <p:spPr>
            <a:xfrm>
              <a:off x="577531" y="3571450"/>
              <a:ext cx="3775710" cy="1443355"/>
            </a:xfrm>
            <a:custGeom>
              <a:avLst/>
              <a:gdLst/>
              <a:ahLst/>
              <a:cxnLst/>
              <a:rect l="l" t="t" r="r" b="b"/>
              <a:pathLst>
                <a:path w="3775710" h="1443354">
                  <a:moveTo>
                    <a:pt x="0" y="0"/>
                  </a:moveTo>
                  <a:lnTo>
                    <a:pt x="3760177" y="0"/>
                  </a:lnTo>
                  <a:lnTo>
                    <a:pt x="3775087" y="1442808"/>
                  </a:lnTo>
                  <a:lnTo>
                    <a:pt x="14909" y="1442808"/>
                  </a:lnTo>
                  <a:lnTo>
                    <a:pt x="0" y="0"/>
                  </a:lnTo>
                  <a:close/>
                </a:path>
              </a:pathLst>
            </a:custGeom>
            <a:ln w="6362">
              <a:solidFill>
                <a:srgbClr val="626469"/>
              </a:solidFill>
            </a:ln>
          </p:spPr>
          <p:txBody>
            <a:bodyPr wrap="square" lIns="0" tIns="0" rIns="0" bIns="0" rtlCol="0"/>
            <a:lstStyle/>
            <a:p>
              <a:endParaRPr/>
            </a:p>
          </p:txBody>
        </p:sp>
      </p:grpSp>
      <p:sp>
        <p:nvSpPr>
          <p:cNvPr id="14" name="object 14"/>
          <p:cNvSpPr txBox="1">
            <a:spLocks noGrp="1"/>
          </p:cNvSpPr>
          <p:nvPr>
            <p:ph type="title"/>
          </p:nvPr>
        </p:nvSpPr>
        <p:spPr>
          <a:xfrm>
            <a:off x="5599683" y="1093596"/>
            <a:ext cx="3985260" cy="497840"/>
          </a:xfrm>
          <a:prstGeom prst="rect">
            <a:avLst/>
          </a:prstGeom>
        </p:spPr>
        <p:txBody>
          <a:bodyPr vert="horz" wrap="square" lIns="0" tIns="12700" rIns="0" bIns="0" rtlCol="0">
            <a:spAutoFit/>
          </a:bodyPr>
          <a:lstStyle/>
          <a:p>
            <a:pPr marL="12700">
              <a:spcBef>
                <a:spcPts val="100"/>
              </a:spcBef>
            </a:pPr>
            <a:r>
              <a:rPr sz="3100" spc="70" dirty="0"/>
              <a:t>Gestión</a:t>
            </a:r>
            <a:r>
              <a:rPr sz="3100" spc="-50" dirty="0"/>
              <a:t> </a:t>
            </a:r>
            <a:r>
              <a:rPr sz="3100" spc="100" dirty="0"/>
              <a:t>de</a:t>
            </a:r>
            <a:r>
              <a:rPr sz="3100" spc="-50" dirty="0"/>
              <a:t> </a:t>
            </a:r>
            <a:r>
              <a:rPr sz="3100" spc="60" dirty="0"/>
              <a:t>capacidad</a:t>
            </a:r>
            <a:endParaRPr sz="3100"/>
          </a:p>
        </p:txBody>
      </p:sp>
      <p:sp>
        <p:nvSpPr>
          <p:cNvPr id="15" name="object 15"/>
          <p:cNvSpPr txBox="1"/>
          <p:nvPr/>
        </p:nvSpPr>
        <p:spPr>
          <a:xfrm>
            <a:off x="5613400" y="1922100"/>
            <a:ext cx="3683000" cy="612140"/>
          </a:xfrm>
          <a:prstGeom prst="rect">
            <a:avLst/>
          </a:prstGeom>
        </p:spPr>
        <p:txBody>
          <a:bodyPr vert="horz" wrap="square" lIns="0" tIns="12700" rIns="0" bIns="0" rtlCol="0">
            <a:spAutoFit/>
          </a:bodyPr>
          <a:lstStyle/>
          <a:p>
            <a:pPr marL="12700">
              <a:spcBef>
                <a:spcPts val="100"/>
              </a:spcBef>
            </a:pPr>
            <a:r>
              <a:rPr sz="600" spc="10" dirty="0">
                <a:solidFill>
                  <a:srgbClr val="221915"/>
                </a:solidFill>
                <a:latin typeface="Microsoft Sans Serif"/>
                <a:cs typeface="Microsoft Sans Serif"/>
              </a:rPr>
              <a:t>Ayude</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a </a:t>
            </a:r>
            <a:r>
              <a:rPr sz="600" spc="25" dirty="0">
                <a:solidFill>
                  <a:srgbClr val="221915"/>
                </a:solidFill>
                <a:latin typeface="Microsoft Sans Serif"/>
                <a:cs typeface="Microsoft Sans Serif"/>
              </a:rPr>
              <a:t>prevenir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tiempo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inactividad</a:t>
            </a:r>
            <a:r>
              <a:rPr sz="600"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aumente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confiabilidad</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del</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sistema</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eléctrico</a:t>
            </a:r>
            <a:r>
              <a:rPr sz="600" spc="-5"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los</a:t>
            </a:r>
            <a:endParaRPr sz="600" dirty="0">
              <a:latin typeface="Microsoft Sans Serif"/>
              <a:cs typeface="Microsoft Sans Serif"/>
            </a:endParaRPr>
          </a:p>
          <a:p>
            <a:pPr marL="12700" marR="5080">
              <a:lnSpc>
                <a:spcPct val="180500"/>
              </a:lnSpc>
            </a:pPr>
            <a:r>
              <a:rPr sz="600" spc="10" dirty="0">
                <a:solidFill>
                  <a:srgbClr val="221915"/>
                </a:solidFill>
                <a:latin typeface="Microsoft Sans Serif"/>
                <a:cs typeface="Microsoft Sans Serif"/>
              </a:rPr>
              <a:t>activos</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mediante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seguimiento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capacidad</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del</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sistema.</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gestión</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capacidad</a:t>
            </a:r>
            <a:r>
              <a:rPr sz="60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puede</a:t>
            </a:r>
            <a:r>
              <a:rPr sz="60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ayudar</a:t>
            </a:r>
            <a:r>
              <a:rPr lang="es-ES" sz="600" spc="20" dirty="0">
                <a:solidFill>
                  <a:srgbClr val="221915"/>
                </a:solidFill>
                <a:latin typeface="Microsoft Sans Serif"/>
                <a:cs typeface="Microsoft Sans Serif"/>
              </a:rPr>
              <a:t> </a:t>
            </a:r>
            <a:r>
              <a:rPr sz="600" dirty="0">
                <a:solidFill>
                  <a:srgbClr val="221915"/>
                </a:solidFill>
                <a:latin typeface="Microsoft Sans Serif"/>
                <a:cs typeface="Microsoft Sans Serif"/>
              </a:rPr>
              <a:t>a </a:t>
            </a:r>
            <a:r>
              <a:rPr sz="600" spc="25" dirty="0">
                <a:solidFill>
                  <a:srgbClr val="221915"/>
                </a:solidFill>
                <a:latin typeface="Microsoft Sans Serif"/>
                <a:cs typeface="Microsoft Sans Serif"/>
              </a:rPr>
              <a:t>prevenir </a:t>
            </a:r>
            <a:r>
              <a:rPr sz="600" spc="15" dirty="0">
                <a:solidFill>
                  <a:srgbClr val="221915"/>
                </a:solidFill>
                <a:latin typeface="Microsoft Sans Serif"/>
                <a:cs typeface="Microsoft Sans Serif"/>
              </a:rPr>
              <a:t>sobrecargas </a:t>
            </a:r>
            <a:r>
              <a:rPr sz="600" spc="20" dirty="0">
                <a:solidFill>
                  <a:srgbClr val="221915"/>
                </a:solidFill>
                <a:latin typeface="Microsoft Sans Serif"/>
                <a:cs typeface="Microsoft Sans Serif"/>
              </a:rPr>
              <a:t>de </a:t>
            </a:r>
            <a:r>
              <a:rPr sz="600" spc="15" dirty="0">
                <a:solidFill>
                  <a:srgbClr val="221915"/>
                </a:solidFill>
                <a:latin typeface="Microsoft Sans Serif"/>
                <a:cs typeface="Microsoft Sans Serif"/>
              </a:rPr>
              <a:t>circuitos </a:t>
            </a:r>
            <a:r>
              <a:rPr sz="600" spc="5" dirty="0">
                <a:solidFill>
                  <a:srgbClr val="221915"/>
                </a:solidFill>
                <a:latin typeface="Microsoft Sans Serif"/>
                <a:cs typeface="Microsoft Sans Serif"/>
              </a:rPr>
              <a:t>y </a:t>
            </a:r>
            <a:r>
              <a:rPr sz="600" spc="20" dirty="0">
                <a:solidFill>
                  <a:srgbClr val="221915"/>
                </a:solidFill>
                <a:latin typeface="Microsoft Sans Serif"/>
                <a:cs typeface="Microsoft Sans Serif"/>
              </a:rPr>
              <a:t>garantizar </a:t>
            </a:r>
            <a:r>
              <a:rPr sz="600" spc="25" dirty="0">
                <a:solidFill>
                  <a:srgbClr val="221915"/>
                </a:solidFill>
                <a:latin typeface="Microsoft Sans Serif"/>
                <a:cs typeface="Microsoft Sans Serif"/>
              </a:rPr>
              <a:t>aún </a:t>
            </a:r>
            <a:r>
              <a:rPr sz="600" spc="15" dirty="0">
                <a:solidFill>
                  <a:srgbClr val="221915"/>
                </a:solidFill>
                <a:latin typeface="Microsoft Sans Serif"/>
                <a:cs typeface="Microsoft Sans Serif"/>
              </a:rPr>
              <a:t>más </a:t>
            </a:r>
            <a:r>
              <a:rPr sz="600" spc="25" dirty="0">
                <a:solidFill>
                  <a:srgbClr val="221915"/>
                </a:solidFill>
                <a:latin typeface="Microsoft Sans Serif"/>
                <a:cs typeface="Microsoft Sans Serif"/>
              </a:rPr>
              <a:t>que </a:t>
            </a:r>
            <a:r>
              <a:rPr sz="600" spc="35" dirty="0">
                <a:solidFill>
                  <a:srgbClr val="221915"/>
                </a:solidFill>
                <a:latin typeface="Microsoft Sans Serif"/>
                <a:cs typeface="Microsoft Sans Serif"/>
              </a:rPr>
              <a:t>un </a:t>
            </a:r>
            <a:r>
              <a:rPr sz="600" spc="15" dirty="0">
                <a:solidFill>
                  <a:srgbClr val="221915"/>
                </a:solidFill>
                <a:latin typeface="Microsoft Sans Serif"/>
                <a:cs typeface="Microsoft Sans Serif"/>
              </a:rPr>
              <a:t>sistema </a:t>
            </a:r>
            <a:r>
              <a:rPr sz="600" spc="20" dirty="0">
                <a:solidFill>
                  <a:srgbClr val="221915"/>
                </a:solidFill>
                <a:latin typeface="Microsoft Sans Serif"/>
                <a:cs typeface="Microsoft Sans Serif"/>
              </a:rPr>
              <a:t>de energía de </a:t>
            </a:r>
            <a:r>
              <a:rPr sz="600" spc="20" dirty="0" err="1">
                <a:solidFill>
                  <a:srgbClr val="221915"/>
                </a:solidFill>
                <a:latin typeface="Microsoft Sans Serif"/>
                <a:cs typeface="Microsoft Sans Serif"/>
              </a:rPr>
              <a:t>respaldo</a:t>
            </a:r>
            <a:r>
              <a:rPr lang="es-ES" sz="600" spc="2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pueda</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manejar</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cargas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caso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35" dirty="0">
                <a:solidFill>
                  <a:srgbClr val="221915"/>
                </a:solidFill>
                <a:latin typeface="Microsoft Sans Serif"/>
                <a:cs typeface="Microsoft Sans Serif"/>
              </a:rPr>
              <a:t>un</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corte</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servicio</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público.</a:t>
            </a:r>
            <a:endParaRPr sz="600" dirty="0">
              <a:latin typeface="Microsoft Sans Serif"/>
              <a:cs typeface="Microsoft Sans Serif"/>
            </a:endParaRPr>
          </a:p>
        </p:txBody>
      </p:sp>
      <p:sp>
        <p:nvSpPr>
          <p:cNvPr id="16" name="object 16"/>
          <p:cNvSpPr txBox="1"/>
          <p:nvPr/>
        </p:nvSpPr>
        <p:spPr>
          <a:xfrm>
            <a:off x="5645404" y="7855920"/>
            <a:ext cx="2275840" cy="128240"/>
          </a:xfrm>
          <a:prstGeom prst="rect">
            <a:avLst/>
          </a:prstGeom>
        </p:spPr>
        <p:txBody>
          <a:bodyPr vert="horz" wrap="square" lIns="0" tIns="12700" rIns="0" bIns="0" rtlCol="0">
            <a:spAutoFit/>
          </a:bodyPr>
          <a:lstStyle/>
          <a:p>
            <a:pPr marL="12700">
              <a:spcBef>
                <a:spcPts val="100"/>
              </a:spcBef>
            </a:pPr>
            <a:r>
              <a:rPr sz="750" spc="35" dirty="0">
                <a:solidFill>
                  <a:srgbClr val="616468"/>
                </a:solidFill>
                <a:latin typeface="Microsoft Sans Serif"/>
                <a:cs typeface="Microsoft Sans Serif"/>
              </a:rPr>
              <a:t>Informes</a:t>
            </a:r>
            <a:r>
              <a:rPr sz="750" spc="-5" dirty="0">
                <a:solidFill>
                  <a:srgbClr val="616468"/>
                </a:solidFill>
                <a:latin typeface="Microsoft Sans Serif"/>
                <a:cs typeface="Microsoft Sans Serif"/>
              </a:rPr>
              <a:t> </a:t>
            </a:r>
            <a:r>
              <a:rPr sz="750" spc="25" dirty="0">
                <a:solidFill>
                  <a:srgbClr val="616468"/>
                </a:solidFill>
                <a:latin typeface="Microsoft Sans Serif"/>
                <a:cs typeface="Microsoft Sans Serif"/>
              </a:rPr>
              <a:t>de</a:t>
            </a:r>
            <a:r>
              <a:rPr sz="750" spc="-10" dirty="0">
                <a:solidFill>
                  <a:srgbClr val="616468"/>
                </a:solidFill>
                <a:latin typeface="Microsoft Sans Serif"/>
                <a:cs typeface="Microsoft Sans Serif"/>
              </a:rPr>
              <a:t> </a:t>
            </a:r>
            <a:r>
              <a:rPr sz="750" spc="30" dirty="0">
                <a:solidFill>
                  <a:srgbClr val="616468"/>
                </a:solidFill>
                <a:latin typeface="Microsoft Sans Serif"/>
                <a:cs typeface="Microsoft Sans Serif"/>
              </a:rPr>
              <a:t>muestra</a:t>
            </a:r>
            <a:r>
              <a:rPr sz="750" spc="-5" dirty="0">
                <a:solidFill>
                  <a:srgbClr val="616468"/>
                </a:solidFill>
                <a:latin typeface="Microsoft Sans Serif"/>
                <a:cs typeface="Microsoft Sans Serif"/>
              </a:rPr>
              <a:t> </a:t>
            </a:r>
            <a:r>
              <a:rPr sz="750" spc="25" dirty="0">
                <a:solidFill>
                  <a:srgbClr val="616468"/>
                </a:solidFill>
                <a:latin typeface="Microsoft Sans Serif"/>
                <a:cs typeface="Microsoft Sans Serif"/>
              </a:rPr>
              <a:t>para</a:t>
            </a:r>
            <a:r>
              <a:rPr sz="750" spc="-5" dirty="0">
                <a:solidFill>
                  <a:srgbClr val="616468"/>
                </a:solidFill>
                <a:latin typeface="Microsoft Sans Serif"/>
                <a:cs typeface="Microsoft Sans Serif"/>
              </a:rPr>
              <a:t> </a:t>
            </a:r>
            <a:r>
              <a:rPr sz="750" spc="10" dirty="0">
                <a:solidFill>
                  <a:srgbClr val="616468"/>
                </a:solidFill>
                <a:latin typeface="Microsoft Sans Serif"/>
                <a:cs typeface="Microsoft Sans Serif"/>
              </a:rPr>
              <a:t>la</a:t>
            </a:r>
            <a:r>
              <a:rPr sz="750" spc="-5" dirty="0">
                <a:solidFill>
                  <a:srgbClr val="616468"/>
                </a:solidFill>
                <a:latin typeface="Microsoft Sans Serif"/>
                <a:cs typeface="Microsoft Sans Serif"/>
              </a:rPr>
              <a:t> </a:t>
            </a:r>
            <a:r>
              <a:rPr sz="750" spc="25" dirty="0">
                <a:solidFill>
                  <a:srgbClr val="616468"/>
                </a:solidFill>
                <a:latin typeface="Microsoft Sans Serif"/>
                <a:cs typeface="Microsoft Sans Serif"/>
              </a:rPr>
              <a:t>gestión</a:t>
            </a:r>
            <a:r>
              <a:rPr sz="750" spc="-5" dirty="0">
                <a:solidFill>
                  <a:srgbClr val="616468"/>
                </a:solidFill>
                <a:latin typeface="Microsoft Sans Serif"/>
                <a:cs typeface="Microsoft Sans Serif"/>
              </a:rPr>
              <a:t> </a:t>
            </a:r>
            <a:r>
              <a:rPr sz="750" spc="25" dirty="0">
                <a:solidFill>
                  <a:srgbClr val="616468"/>
                </a:solidFill>
                <a:latin typeface="Microsoft Sans Serif"/>
                <a:cs typeface="Microsoft Sans Serif"/>
              </a:rPr>
              <a:t>de</a:t>
            </a:r>
            <a:r>
              <a:rPr sz="750" spc="-5" dirty="0">
                <a:solidFill>
                  <a:srgbClr val="616468"/>
                </a:solidFill>
                <a:latin typeface="Microsoft Sans Serif"/>
                <a:cs typeface="Microsoft Sans Serif"/>
              </a:rPr>
              <a:t> </a:t>
            </a:r>
            <a:r>
              <a:rPr sz="750" spc="15" dirty="0">
                <a:solidFill>
                  <a:srgbClr val="616468"/>
                </a:solidFill>
                <a:latin typeface="Microsoft Sans Serif"/>
                <a:cs typeface="Microsoft Sans Serif"/>
              </a:rPr>
              <a:t>capacidad</a:t>
            </a:r>
            <a:endParaRPr sz="750">
              <a:latin typeface="Microsoft Sans Serif"/>
              <a:cs typeface="Microsoft Sans Serif"/>
            </a:endParaRPr>
          </a:p>
        </p:txBody>
      </p:sp>
      <p:sp>
        <p:nvSpPr>
          <p:cNvPr id="17" name="object 17"/>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53</a:t>
            </a:r>
            <a:endParaRPr sz="900">
              <a:latin typeface="Microsoft Sans Serif"/>
              <a:cs typeface="Microsoft Sans Serif"/>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539358" y="4203321"/>
            <a:ext cx="4182110" cy="2969260"/>
            <a:chOff x="484758" y="4203321"/>
            <a:chExt cx="4182110" cy="2969260"/>
          </a:xfrm>
        </p:grpSpPr>
        <p:pic>
          <p:nvPicPr>
            <p:cNvPr id="3" name="object 3"/>
            <p:cNvPicPr/>
            <p:nvPr/>
          </p:nvPicPr>
          <p:blipFill>
            <a:blip r:embed="rId2" cstate="print"/>
            <a:stretch>
              <a:fillRect/>
            </a:stretch>
          </p:blipFill>
          <p:spPr>
            <a:xfrm>
              <a:off x="2821680" y="5435561"/>
              <a:ext cx="1844932" cy="1699425"/>
            </a:xfrm>
            <a:prstGeom prst="rect">
              <a:avLst/>
            </a:prstGeom>
          </p:spPr>
        </p:pic>
        <p:pic>
          <p:nvPicPr>
            <p:cNvPr id="4" name="object 4"/>
            <p:cNvPicPr/>
            <p:nvPr/>
          </p:nvPicPr>
          <p:blipFill>
            <a:blip r:embed="rId3" cstate="print"/>
            <a:stretch>
              <a:fillRect/>
            </a:stretch>
          </p:blipFill>
          <p:spPr>
            <a:xfrm>
              <a:off x="484758" y="5641136"/>
              <a:ext cx="2318939" cy="1530921"/>
            </a:xfrm>
            <a:prstGeom prst="rect">
              <a:avLst/>
            </a:prstGeom>
          </p:spPr>
        </p:pic>
        <p:sp>
          <p:nvSpPr>
            <p:cNvPr id="5" name="object 5"/>
            <p:cNvSpPr/>
            <p:nvPr/>
          </p:nvSpPr>
          <p:spPr>
            <a:xfrm>
              <a:off x="3337074" y="5278351"/>
              <a:ext cx="0" cy="753745"/>
            </a:xfrm>
            <a:custGeom>
              <a:avLst/>
              <a:gdLst/>
              <a:ahLst/>
              <a:cxnLst/>
              <a:rect l="l" t="t" r="r" b="b"/>
              <a:pathLst>
                <a:path h="753745">
                  <a:moveTo>
                    <a:pt x="0" y="753541"/>
                  </a:moveTo>
                  <a:lnTo>
                    <a:pt x="0" y="0"/>
                  </a:lnTo>
                </a:path>
              </a:pathLst>
            </a:custGeom>
            <a:ln w="20307">
              <a:solidFill>
                <a:srgbClr val="3DCC58"/>
              </a:solidFill>
            </a:ln>
          </p:spPr>
          <p:txBody>
            <a:bodyPr wrap="square" lIns="0" tIns="0" rIns="0" bIns="0" rtlCol="0"/>
            <a:lstStyle/>
            <a:p>
              <a:endParaRPr/>
            </a:p>
          </p:txBody>
        </p:sp>
        <p:sp>
          <p:nvSpPr>
            <p:cNvPr id="6" name="object 6"/>
            <p:cNvSpPr/>
            <p:nvPr/>
          </p:nvSpPr>
          <p:spPr>
            <a:xfrm>
              <a:off x="3254481" y="5278554"/>
              <a:ext cx="0" cy="1155065"/>
            </a:xfrm>
            <a:custGeom>
              <a:avLst/>
              <a:gdLst/>
              <a:ahLst/>
              <a:cxnLst/>
              <a:rect l="l" t="t" r="r" b="b"/>
              <a:pathLst>
                <a:path h="1155064">
                  <a:moveTo>
                    <a:pt x="0" y="1155064"/>
                  </a:moveTo>
                  <a:lnTo>
                    <a:pt x="0" y="0"/>
                  </a:lnTo>
                </a:path>
              </a:pathLst>
            </a:custGeom>
            <a:ln w="20307">
              <a:solidFill>
                <a:srgbClr val="3DCC58"/>
              </a:solidFill>
            </a:ln>
          </p:spPr>
          <p:txBody>
            <a:bodyPr wrap="square" lIns="0" tIns="0" rIns="0" bIns="0" rtlCol="0"/>
            <a:lstStyle/>
            <a:p>
              <a:endParaRPr/>
            </a:p>
          </p:txBody>
        </p:sp>
        <p:sp>
          <p:nvSpPr>
            <p:cNvPr id="7" name="object 7"/>
            <p:cNvSpPr/>
            <p:nvPr/>
          </p:nvSpPr>
          <p:spPr>
            <a:xfrm>
              <a:off x="3256559" y="6432459"/>
              <a:ext cx="68580" cy="0"/>
            </a:xfrm>
            <a:custGeom>
              <a:avLst/>
              <a:gdLst/>
              <a:ahLst/>
              <a:cxnLst/>
              <a:rect l="l" t="t" r="r" b="b"/>
              <a:pathLst>
                <a:path w="68579">
                  <a:moveTo>
                    <a:pt x="0" y="0"/>
                  </a:moveTo>
                  <a:lnTo>
                    <a:pt x="68008" y="0"/>
                  </a:lnTo>
                </a:path>
              </a:pathLst>
            </a:custGeom>
            <a:ln w="20307">
              <a:solidFill>
                <a:srgbClr val="3DCC58"/>
              </a:solidFill>
            </a:ln>
          </p:spPr>
          <p:txBody>
            <a:bodyPr wrap="square" lIns="0" tIns="0" rIns="0" bIns="0" rtlCol="0"/>
            <a:lstStyle/>
            <a:p>
              <a:endParaRPr/>
            </a:p>
          </p:txBody>
        </p:sp>
        <p:sp>
          <p:nvSpPr>
            <p:cNvPr id="8" name="object 8"/>
            <p:cNvSpPr/>
            <p:nvPr/>
          </p:nvSpPr>
          <p:spPr>
            <a:xfrm>
              <a:off x="3622518" y="5278537"/>
              <a:ext cx="0" cy="1128395"/>
            </a:xfrm>
            <a:custGeom>
              <a:avLst/>
              <a:gdLst/>
              <a:ahLst/>
              <a:cxnLst/>
              <a:rect l="l" t="t" r="r" b="b"/>
              <a:pathLst>
                <a:path h="1128395">
                  <a:moveTo>
                    <a:pt x="0" y="1128064"/>
                  </a:moveTo>
                  <a:lnTo>
                    <a:pt x="0" y="0"/>
                  </a:lnTo>
                </a:path>
              </a:pathLst>
            </a:custGeom>
            <a:ln w="20307">
              <a:solidFill>
                <a:srgbClr val="3DCC58"/>
              </a:solidFill>
            </a:ln>
          </p:spPr>
          <p:txBody>
            <a:bodyPr wrap="square" lIns="0" tIns="0" rIns="0" bIns="0" rtlCol="0"/>
            <a:lstStyle/>
            <a:p>
              <a:endParaRPr/>
            </a:p>
          </p:txBody>
        </p:sp>
        <p:sp>
          <p:nvSpPr>
            <p:cNvPr id="9" name="object 9"/>
            <p:cNvSpPr/>
            <p:nvPr/>
          </p:nvSpPr>
          <p:spPr>
            <a:xfrm>
              <a:off x="3624597" y="6408675"/>
              <a:ext cx="68580" cy="0"/>
            </a:xfrm>
            <a:custGeom>
              <a:avLst/>
              <a:gdLst/>
              <a:ahLst/>
              <a:cxnLst/>
              <a:rect l="l" t="t" r="r" b="b"/>
              <a:pathLst>
                <a:path w="68579">
                  <a:moveTo>
                    <a:pt x="0" y="0"/>
                  </a:moveTo>
                  <a:lnTo>
                    <a:pt x="68008" y="0"/>
                  </a:lnTo>
                </a:path>
              </a:pathLst>
            </a:custGeom>
            <a:ln w="20307">
              <a:solidFill>
                <a:srgbClr val="3DCC58"/>
              </a:solidFill>
            </a:ln>
          </p:spPr>
          <p:txBody>
            <a:bodyPr wrap="square" lIns="0" tIns="0" rIns="0" bIns="0" rtlCol="0"/>
            <a:lstStyle/>
            <a:p>
              <a:endParaRPr/>
            </a:p>
          </p:txBody>
        </p:sp>
        <p:sp>
          <p:nvSpPr>
            <p:cNvPr id="10" name="object 10"/>
            <p:cNvSpPr/>
            <p:nvPr/>
          </p:nvSpPr>
          <p:spPr>
            <a:xfrm>
              <a:off x="1176860" y="5277115"/>
              <a:ext cx="3234055" cy="0"/>
            </a:xfrm>
            <a:custGeom>
              <a:avLst/>
              <a:gdLst/>
              <a:ahLst/>
              <a:cxnLst/>
              <a:rect l="l" t="t" r="r" b="b"/>
              <a:pathLst>
                <a:path w="3234054">
                  <a:moveTo>
                    <a:pt x="0" y="0"/>
                  </a:moveTo>
                  <a:lnTo>
                    <a:pt x="3233699" y="0"/>
                  </a:lnTo>
                </a:path>
              </a:pathLst>
            </a:custGeom>
            <a:ln w="25387">
              <a:solidFill>
                <a:srgbClr val="3DCC58"/>
              </a:solidFill>
            </a:ln>
          </p:spPr>
          <p:txBody>
            <a:bodyPr wrap="square" lIns="0" tIns="0" rIns="0" bIns="0" rtlCol="0"/>
            <a:lstStyle/>
            <a:p>
              <a:endParaRPr/>
            </a:p>
          </p:txBody>
        </p:sp>
        <p:sp>
          <p:nvSpPr>
            <p:cNvPr id="11" name="object 11"/>
            <p:cNvSpPr/>
            <p:nvPr/>
          </p:nvSpPr>
          <p:spPr>
            <a:xfrm>
              <a:off x="4010517" y="4955393"/>
              <a:ext cx="0" cy="313055"/>
            </a:xfrm>
            <a:custGeom>
              <a:avLst/>
              <a:gdLst/>
              <a:ahLst/>
              <a:cxnLst/>
              <a:rect l="l" t="t" r="r" b="b"/>
              <a:pathLst>
                <a:path h="313054">
                  <a:moveTo>
                    <a:pt x="0" y="312445"/>
                  </a:moveTo>
                  <a:lnTo>
                    <a:pt x="0" y="0"/>
                  </a:lnTo>
                </a:path>
              </a:pathLst>
            </a:custGeom>
            <a:ln w="20307">
              <a:solidFill>
                <a:srgbClr val="3DCC58"/>
              </a:solidFill>
            </a:ln>
          </p:spPr>
          <p:txBody>
            <a:bodyPr wrap="square" lIns="0" tIns="0" rIns="0" bIns="0" rtlCol="0"/>
            <a:lstStyle/>
            <a:p>
              <a:endParaRPr/>
            </a:p>
          </p:txBody>
        </p:sp>
        <p:sp>
          <p:nvSpPr>
            <p:cNvPr id="12" name="object 12"/>
            <p:cNvSpPr/>
            <p:nvPr/>
          </p:nvSpPr>
          <p:spPr>
            <a:xfrm>
              <a:off x="1754651" y="5280874"/>
              <a:ext cx="0" cy="462915"/>
            </a:xfrm>
            <a:custGeom>
              <a:avLst/>
              <a:gdLst/>
              <a:ahLst/>
              <a:cxnLst/>
              <a:rect l="l" t="t" r="r" b="b"/>
              <a:pathLst>
                <a:path h="462914">
                  <a:moveTo>
                    <a:pt x="0" y="462876"/>
                  </a:moveTo>
                  <a:lnTo>
                    <a:pt x="0" y="0"/>
                  </a:lnTo>
                </a:path>
              </a:pathLst>
            </a:custGeom>
            <a:ln w="20307">
              <a:solidFill>
                <a:srgbClr val="3DCC58"/>
              </a:solidFill>
            </a:ln>
          </p:spPr>
          <p:txBody>
            <a:bodyPr wrap="square" lIns="0" tIns="0" rIns="0" bIns="0" rtlCol="0"/>
            <a:lstStyle/>
            <a:p>
              <a:endParaRPr/>
            </a:p>
          </p:txBody>
        </p:sp>
        <p:sp>
          <p:nvSpPr>
            <p:cNvPr id="13" name="object 13"/>
            <p:cNvSpPr/>
            <p:nvPr/>
          </p:nvSpPr>
          <p:spPr>
            <a:xfrm>
              <a:off x="2428455" y="5275584"/>
              <a:ext cx="0" cy="542290"/>
            </a:xfrm>
            <a:custGeom>
              <a:avLst/>
              <a:gdLst/>
              <a:ahLst/>
              <a:cxnLst/>
              <a:rect l="l" t="t" r="r" b="b"/>
              <a:pathLst>
                <a:path h="542289">
                  <a:moveTo>
                    <a:pt x="0" y="541667"/>
                  </a:moveTo>
                  <a:lnTo>
                    <a:pt x="0" y="0"/>
                  </a:lnTo>
                </a:path>
              </a:pathLst>
            </a:custGeom>
            <a:ln w="20307">
              <a:solidFill>
                <a:srgbClr val="3DCC58"/>
              </a:solidFill>
            </a:ln>
          </p:spPr>
          <p:txBody>
            <a:bodyPr wrap="square" lIns="0" tIns="0" rIns="0" bIns="0" rtlCol="0"/>
            <a:lstStyle/>
            <a:p>
              <a:endParaRPr/>
            </a:p>
          </p:txBody>
        </p:sp>
        <p:sp>
          <p:nvSpPr>
            <p:cNvPr id="14" name="object 14"/>
            <p:cNvSpPr/>
            <p:nvPr/>
          </p:nvSpPr>
          <p:spPr>
            <a:xfrm>
              <a:off x="2714781" y="5280922"/>
              <a:ext cx="0" cy="544830"/>
            </a:xfrm>
            <a:custGeom>
              <a:avLst/>
              <a:gdLst/>
              <a:ahLst/>
              <a:cxnLst/>
              <a:rect l="l" t="t" r="r" b="b"/>
              <a:pathLst>
                <a:path h="544829">
                  <a:moveTo>
                    <a:pt x="0" y="544258"/>
                  </a:moveTo>
                  <a:lnTo>
                    <a:pt x="0" y="0"/>
                  </a:lnTo>
                </a:path>
              </a:pathLst>
            </a:custGeom>
            <a:ln w="20307">
              <a:solidFill>
                <a:srgbClr val="3DCC58"/>
              </a:solidFill>
            </a:ln>
          </p:spPr>
          <p:txBody>
            <a:bodyPr wrap="square" lIns="0" tIns="0" rIns="0" bIns="0" rtlCol="0"/>
            <a:lstStyle/>
            <a:p>
              <a:endParaRPr/>
            </a:p>
          </p:txBody>
        </p:sp>
        <p:pic>
          <p:nvPicPr>
            <p:cNvPr id="15" name="object 15"/>
            <p:cNvPicPr/>
            <p:nvPr/>
          </p:nvPicPr>
          <p:blipFill>
            <a:blip r:embed="rId4" cstate="print"/>
            <a:stretch>
              <a:fillRect/>
            </a:stretch>
          </p:blipFill>
          <p:spPr>
            <a:xfrm>
              <a:off x="3522619" y="4203321"/>
              <a:ext cx="962632" cy="728243"/>
            </a:xfrm>
            <a:prstGeom prst="rect">
              <a:avLst/>
            </a:prstGeom>
          </p:spPr>
        </p:pic>
        <p:pic>
          <p:nvPicPr>
            <p:cNvPr id="16" name="object 16"/>
            <p:cNvPicPr/>
            <p:nvPr/>
          </p:nvPicPr>
          <p:blipFill>
            <a:blip r:embed="rId5" cstate="print"/>
            <a:stretch>
              <a:fillRect/>
            </a:stretch>
          </p:blipFill>
          <p:spPr>
            <a:xfrm>
              <a:off x="3732517" y="4310583"/>
              <a:ext cx="557618" cy="362750"/>
            </a:xfrm>
            <a:prstGeom prst="rect">
              <a:avLst/>
            </a:prstGeom>
          </p:spPr>
        </p:pic>
        <p:pic>
          <p:nvPicPr>
            <p:cNvPr id="17" name="object 17"/>
            <p:cNvPicPr/>
            <p:nvPr/>
          </p:nvPicPr>
          <p:blipFill>
            <a:blip r:embed="rId6" cstate="print"/>
            <a:stretch>
              <a:fillRect/>
            </a:stretch>
          </p:blipFill>
          <p:spPr>
            <a:xfrm>
              <a:off x="3600580" y="4242872"/>
              <a:ext cx="802433" cy="478669"/>
            </a:xfrm>
            <a:prstGeom prst="rect">
              <a:avLst/>
            </a:prstGeom>
          </p:spPr>
        </p:pic>
        <p:sp>
          <p:nvSpPr>
            <p:cNvPr id="18" name="object 18"/>
            <p:cNvSpPr/>
            <p:nvPr/>
          </p:nvSpPr>
          <p:spPr>
            <a:xfrm>
              <a:off x="3745078" y="5275678"/>
              <a:ext cx="0" cy="748665"/>
            </a:xfrm>
            <a:custGeom>
              <a:avLst/>
              <a:gdLst/>
              <a:ahLst/>
              <a:cxnLst/>
              <a:rect l="l" t="t" r="r" b="b"/>
              <a:pathLst>
                <a:path h="748664">
                  <a:moveTo>
                    <a:pt x="0" y="748157"/>
                  </a:moveTo>
                  <a:lnTo>
                    <a:pt x="0" y="0"/>
                  </a:lnTo>
                </a:path>
              </a:pathLst>
            </a:custGeom>
            <a:ln w="20307">
              <a:solidFill>
                <a:srgbClr val="3DCC58"/>
              </a:solidFill>
            </a:ln>
          </p:spPr>
          <p:txBody>
            <a:bodyPr wrap="square" lIns="0" tIns="0" rIns="0" bIns="0" rtlCol="0"/>
            <a:lstStyle/>
            <a:p>
              <a:endParaRPr/>
            </a:p>
          </p:txBody>
        </p:sp>
        <p:pic>
          <p:nvPicPr>
            <p:cNvPr id="19" name="object 19"/>
            <p:cNvPicPr/>
            <p:nvPr/>
          </p:nvPicPr>
          <p:blipFill>
            <a:blip r:embed="rId7" cstate="print"/>
            <a:stretch>
              <a:fillRect/>
            </a:stretch>
          </p:blipFill>
          <p:spPr>
            <a:xfrm>
              <a:off x="3984017" y="4290351"/>
              <a:ext cx="142072" cy="120534"/>
            </a:xfrm>
            <a:prstGeom prst="rect">
              <a:avLst/>
            </a:prstGeom>
          </p:spPr>
        </p:pic>
      </p:grpSp>
      <p:grpSp>
        <p:nvGrpSpPr>
          <p:cNvPr id="20" name="object 20"/>
          <p:cNvGrpSpPr/>
          <p:nvPr/>
        </p:nvGrpSpPr>
        <p:grpSpPr>
          <a:xfrm>
            <a:off x="10767809" y="3732314"/>
            <a:ext cx="549910" cy="549910"/>
            <a:chOff x="5713209" y="3732314"/>
            <a:chExt cx="549910" cy="549910"/>
          </a:xfrm>
        </p:grpSpPr>
        <p:pic>
          <p:nvPicPr>
            <p:cNvPr id="21" name="object 21"/>
            <p:cNvPicPr/>
            <p:nvPr/>
          </p:nvPicPr>
          <p:blipFill>
            <a:blip r:embed="rId8" cstate="print"/>
            <a:stretch>
              <a:fillRect/>
            </a:stretch>
          </p:blipFill>
          <p:spPr>
            <a:xfrm>
              <a:off x="5713209" y="3732314"/>
              <a:ext cx="549732" cy="549732"/>
            </a:xfrm>
            <a:prstGeom prst="rect">
              <a:avLst/>
            </a:prstGeom>
          </p:spPr>
        </p:pic>
        <p:pic>
          <p:nvPicPr>
            <p:cNvPr id="22" name="object 22"/>
            <p:cNvPicPr/>
            <p:nvPr/>
          </p:nvPicPr>
          <p:blipFill>
            <a:blip r:embed="rId9" cstate="print"/>
            <a:stretch>
              <a:fillRect/>
            </a:stretch>
          </p:blipFill>
          <p:spPr>
            <a:xfrm>
              <a:off x="5889447" y="3947676"/>
              <a:ext cx="201929" cy="171327"/>
            </a:xfrm>
            <a:prstGeom prst="rect">
              <a:avLst/>
            </a:prstGeom>
          </p:spPr>
        </p:pic>
      </p:grpSp>
      <p:sp>
        <p:nvSpPr>
          <p:cNvPr id="23" name="object 23"/>
          <p:cNvSpPr/>
          <p:nvPr/>
        </p:nvSpPr>
        <p:spPr>
          <a:xfrm>
            <a:off x="9563574" y="4337406"/>
            <a:ext cx="650875" cy="283210"/>
          </a:xfrm>
          <a:custGeom>
            <a:avLst/>
            <a:gdLst/>
            <a:ahLst/>
            <a:cxnLst/>
            <a:rect l="l" t="t" r="r" b="b"/>
            <a:pathLst>
              <a:path w="650875" h="283210">
                <a:moveTo>
                  <a:pt x="508889" y="0"/>
                </a:moveTo>
                <a:lnTo>
                  <a:pt x="508889" y="70726"/>
                </a:lnTo>
                <a:lnTo>
                  <a:pt x="0" y="70726"/>
                </a:lnTo>
                <a:lnTo>
                  <a:pt x="0" y="212166"/>
                </a:lnTo>
                <a:lnTo>
                  <a:pt x="508889" y="212166"/>
                </a:lnTo>
                <a:lnTo>
                  <a:pt x="508889" y="282879"/>
                </a:lnTo>
                <a:lnTo>
                  <a:pt x="650316" y="141439"/>
                </a:lnTo>
                <a:lnTo>
                  <a:pt x="508889" y="0"/>
                </a:lnTo>
                <a:close/>
              </a:path>
            </a:pathLst>
          </a:custGeom>
          <a:solidFill>
            <a:srgbClr val="3DCC58"/>
          </a:solidFill>
        </p:spPr>
        <p:txBody>
          <a:bodyPr wrap="square" lIns="0" tIns="0" rIns="0" bIns="0" rtlCol="0"/>
          <a:lstStyle/>
          <a:p>
            <a:endParaRPr/>
          </a:p>
        </p:txBody>
      </p:sp>
      <p:grpSp>
        <p:nvGrpSpPr>
          <p:cNvPr id="24" name="object 24"/>
          <p:cNvGrpSpPr/>
          <p:nvPr/>
        </p:nvGrpSpPr>
        <p:grpSpPr>
          <a:xfrm>
            <a:off x="9902326" y="5102034"/>
            <a:ext cx="2323465" cy="1583690"/>
            <a:chOff x="4847725" y="5102034"/>
            <a:chExt cx="2323465" cy="1583690"/>
          </a:xfrm>
        </p:grpSpPr>
        <p:pic>
          <p:nvPicPr>
            <p:cNvPr id="25" name="object 25"/>
            <p:cNvPicPr/>
            <p:nvPr/>
          </p:nvPicPr>
          <p:blipFill>
            <a:blip r:embed="rId10" cstate="print"/>
            <a:stretch>
              <a:fillRect/>
            </a:stretch>
          </p:blipFill>
          <p:spPr>
            <a:xfrm>
              <a:off x="4853239" y="5118198"/>
              <a:ext cx="2317446" cy="1567391"/>
            </a:xfrm>
            <a:prstGeom prst="rect">
              <a:avLst/>
            </a:prstGeom>
          </p:spPr>
        </p:pic>
        <p:pic>
          <p:nvPicPr>
            <p:cNvPr id="26" name="object 26"/>
            <p:cNvPicPr/>
            <p:nvPr/>
          </p:nvPicPr>
          <p:blipFill>
            <a:blip r:embed="rId11" cstate="print"/>
            <a:stretch>
              <a:fillRect/>
            </a:stretch>
          </p:blipFill>
          <p:spPr>
            <a:xfrm>
              <a:off x="4870602" y="5135078"/>
              <a:ext cx="2234946" cy="1490608"/>
            </a:xfrm>
            <a:prstGeom prst="rect">
              <a:avLst/>
            </a:prstGeom>
          </p:spPr>
        </p:pic>
        <p:sp>
          <p:nvSpPr>
            <p:cNvPr id="27" name="object 27"/>
            <p:cNvSpPr/>
            <p:nvPr/>
          </p:nvSpPr>
          <p:spPr>
            <a:xfrm>
              <a:off x="4848995" y="5103304"/>
              <a:ext cx="2256790" cy="1523365"/>
            </a:xfrm>
            <a:custGeom>
              <a:avLst/>
              <a:gdLst/>
              <a:ahLst/>
              <a:cxnLst/>
              <a:rect l="l" t="t" r="r" b="b"/>
              <a:pathLst>
                <a:path w="2256790" h="1523365">
                  <a:moveTo>
                    <a:pt x="0" y="0"/>
                  </a:moveTo>
                  <a:lnTo>
                    <a:pt x="2256675" y="0"/>
                  </a:lnTo>
                  <a:lnTo>
                    <a:pt x="2256675" y="1522895"/>
                  </a:lnTo>
                  <a:lnTo>
                    <a:pt x="0" y="1522895"/>
                  </a:lnTo>
                  <a:lnTo>
                    <a:pt x="0" y="0"/>
                  </a:lnTo>
                  <a:close/>
                </a:path>
              </a:pathLst>
            </a:custGeom>
            <a:ln w="3175">
              <a:solidFill>
                <a:srgbClr val="626469"/>
              </a:solidFill>
            </a:ln>
          </p:spPr>
          <p:txBody>
            <a:bodyPr wrap="square" lIns="0" tIns="0" rIns="0" bIns="0" rtlCol="0"/>
            <a:lstStyle/>
            <a:p>
              <a:endParaRPr/>
            </a:p>
          </p:txBody>
        </p:sp>
      </p:grpSp>
      <p:sp>
        <p:nvSpPr>
          <p:cNvPr id="28" name="object 28"/>
          <p:cNvSpPr txBox="1"/>
          <p:nvPr/>
        </p:nvSpPr>
        <p:spPr>
          <a:xfrm>
            <a:off x="5572252" y="1284790"/>
            <a:ext cx="2834005" cy="269240"/>
          </a:xfrm>
          <a:prstGeom prst="rect">
            <a:avLst/>
          </a:prstGeom>
        </p:spPr>
        <p:txBody>
          <a:bodyPr vert="horz" wrap="square" lIns="0" tIns="12700" rIns="0" bIns="0" rtlCol="0">
            <a:spAutoFit/>
          </a:bodyPr>
          <a:lstStyle/>
          <a:p>
            <a:pPr marL="12700">
              <a:spcBef>
                <a:spcPts val="100"/>
              </a:spcBef>
            </a:pPr>
            <a:r>
              <a:rPr sz="1600" spc="50" dirty="0">
                <a:solidFill>
                  <a:srgbClr val="3DCC58"/>
                </a:solidFill>
                <a:latin typeface="Microsoft Sans Serif"/>
                <a:cs typeface="Microsoft Sans Serif"/>
              </a:rPr>
              <a:t>Configuración</a:t>
            </a:r>
            <a:r>
              <a:rPr sz="1600" spc="-15" dirty="0">
                <a:solidFill>
                  <a:srgbClr val="3DCC58"/>
                </a:solidFill>
                <a:latin typeface="Microsoft Sans Serif"/>
                <a:cs typeface="Microsoft Sans Serif"/>
              </a:rPr>
              <a:t> </a:t>
            </a:r>
            <a:r>
              <a:rPr sz="1600" spc="50" dirty="0">
                <a:solidFill>
                  <a:srgbClr val="3DCC58"/>
                </a:solidFill>
                <a:latin typeface="Microsoft Sans Serif"/>
                <a:cs typeface="Microsoft Sans Serif"/>
              </a:rPr>
              <a:t>del</a:t>
            </a:r>
            <a:r>
              <a:rPr sz="1600" spc="-10" dirty="0">
                <a:solidFill>
                  <a:srgbClr val="3DCC58"/>
                </a:solidFill>
                <a:latin typeface="Microsoft Sans Serif"/>
                <a:cs typeface="Microsoft Sans Serif"/>
              </a:rPr>
              <a:t> </a:t>
            </a:r>
            <a:r>
              <a:rPr sz="1600" spc="95" dirty="0">
                <a:solidFill>
                  <a:srgbClr val="3DCC58"/>
                </a:solidFill>
                <a:latin typeface="Microsoft Sans Serif"/>
                <a:cs typeface="Microsoft Sans Serif"/>
              </a:rPr>
              <a:t>interruptor</a:t>
            </a:r>
            <a:endParaRPr sz="1600">
              <a:latin typeface="Microsoft Sans Serif"/>
              <a:cs typeface="Microsoft Sans Serif"/>
            </a:endParaRPr>
          </a:p>
        </p:txBody>
      </p:sp>
      <p:sp>
        <p:nvSpPr>
          <p:cNvPr id="29" name="object 29"/>
          <p:cNvSpPr txBox="1">
            <a:spLocks noGrp="1"/>
          </p:cNvSpPr>
          <p:nvPr>
            <p:ph type="title"/>
          </p:nvPr>
        </p:nvSpPr>
        <p:spPr>
          <a:xfrm>
            <a:off x="5572252" y="1640364"/>
            <a:ext cx="1882775" cy="436880"/>
          </a:xfrm>
          <a:prstGeom prst="rect">
            <a:avLst/>
          </a:prstGeom>
        </p:spPr>
        <p:txBody>
          <a:bodyPr vert="horz" wrap="square" lIns="0" tIns="12700" rIns="0" bIns="0" rtlCol="0">
            <a:spAutoFit/>
          </a:bodyPr>
          <a:lstStyle/>
          <a:p>
            <a:pPr marL="12700">
              <a:spcBef>
                <a:spcPts val="100"/>
              </a:spcBef>
            </a:pPr>
            <a:r>
              <a:rPr sz="2700" spc="80" dirty="0"/>
              <a:t>supervisión</a:t>
            </a:r>
            <a:endParaRPr sz="2700"/>
          </a:p>
        </p:txBody>
      </p:sp>
      <p:sp>
        <p:nvSpPr>
          <p:cNvPr id="30" name="object 30"/>
          <p:cNvSpPr txBox="1"/>
          <p:nvPr/>
        </p:nvSpPr>
        <p:spPr>
          <a:xfrm>
            <a:off x="5599683" y="2520668"/>
            <a:ext cx="3801110" cy="454659"/>
          </a:xfrm>
          <a:prstGeom prst="rect">
            <a:avLst/>
          </a:prstGeom>
        </p:spPr>
        <p:txBody>
          <a:bodyPr vert="horz" wrap="square" lIns="0" tIns="12700" rIns="0" bIns="0" rtlCol="0">
            <a:spAutoFit/>
          </a:bodyPr>
          <a:lstStyle/>
          <a:p>
            <a:pPr marL="12700">
              <a:spcBef>
                <a:spcPts val="100"/>
              </a:spcBef>
            </a:pPr>
            <a:r>
              <a:rPr sz="650" spc="10" dirty="0">
                <a:solidFill>
                  <a:srgbClr val="616468"/>
                </a:solidFill>
                <a:latin typeface="Microsoft Sans Serif"/>
                <a:cs typeface="Microsoft Sans Serif"/>
              </a:rPr>
              <a:t>Ayude</a:t>
            </a:r>
            <a:r>
              <a:rPr sz="650" spc="-5" dirty="0">
                <a:solidFill>
                  <a:srgbClr val="616468"/>
                </a:solidFill>
                <a:latin typeface="Microsoft Sans Serif"/>
                <a:cs typeface="Microsoft Sans Serif"/>
              </a:rPr>
              <a:t> </a:t>
            </a:r>
            <a:r>
              <a:rPr sz="650" dirty="0">
                <a:solidFill>
                  <a:srgbClr val="616468"/>
                </a:solidFill>
                <a:latin typeface="Microsoft Sans Serif"/>
                <a:cs typeface="Microsoft Sans Serif"/>
              </a:rPr>
              <a:t>a </a:t>
            </a:r>
            <a:r>
              <a:rPr sz="650" spc="25" dirty="0">
                <a:solidFill>
                  <a:srgbClr val="616468"/>
                </a:solidFill>
                <a:latin typeface="Microsoft Sans Serif"/>
                <a:cs typeface="Microsoft Sans Serif"/>
              </a:rPr>
              <a:t>prevenir</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el</a:t>
            </a:r>
            <a:r>
              <a:rPr sz="650" dirty="0">
                <a:solidFill>
                  <a:srgbClr val="616468"/>
                </a:solidFill>
                <a:latin typeface="Microsoft Sans Serif"/>
                <a:cs typeface="Microsoft Sans Serif"/>
              </a:rPr>
              <a:t> </a:t>
            </a:r>
            <a:r>
              <a:rPr sz="650" spc="35" dirty="0">
                <a:solidFill>
                  <a:srgbClr val="616468"/>
                </a:solidFill>
                <a:latin typeface="Microsoft Sans Serif"/>
                <a:cs typeface="Microsoft Sans Serif"/>
              </a:rPr>
              <a:t>tiempo</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de</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inactividad</a:t>
            </a:r>
            <a:r>
              <a:rPr sz="650" dirty="0">
                <a:solidFill>
                  <a:srgbClr val="616468"/>
                </a:solidFill>
                <a:latin typeface="Microsoft Sans Serif"/>
                <a:cs typeface="Microsoft Sans Serif"/>
              </a:rPr>
              <a:t> </a:t>
            </a:r>
            <a:r>
              <a:rPr sz="650" spc="5" dirty="0">
                <a:solidFill>
                  <a:srgbClr val="616468"/>
                </a:solidFill>
                <a:latin typeface="Microsoft Sans Serif"/>
                <a:cs typeface="Microsoft Sans Serif"/>
              </a:rPr>
              <a:t>y</a:t>
            </a:r>
            <a:r>
              <a:rPr sz="650" dirty="0">
                <a:solidFill>
                  <a:srgbClr val="616468"/>
                </a:solidFill>
                <a:latin typeface="Microsoft Sans Serif"/>
                <a:cs typeface="Microsoft Sans Serif"/>
              </a:rPr>
              <a:t> </a:t>
            </a:r>
            <a:r>
              <a:rPr sz="650" spc="30" dirty="0">
                <a:solidFill>
                  <a:srgbClr val="616468"/>
                </a:solidFill>
                <a:latin typeface="Microsoft Sans Serif"/>
                <a:cs typeface="Microsoft Sans Serif"/>
              </a:rPr>
              <a:t>aumente</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la</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confiabilidad</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del</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sistema</a:t>
            </a:r>
            <a:r>
              <a:rPr sz="650" dirty="0">
                <a:solidFill>
                  <a:srgbClr val="616468"/>
                </a:solidFill>
                <a:latin typeface="Microsoft Sans Serif"/>
                <a:cs typeface="Microsoft Sans Serif"/>
              </a:rPr>
              <a:t> </a:t>
            </a:r>
            <a:r>
              <a:rPr sz="650" spc="15" dirty="0">
                <a:solidFill>
                  <a:srgbClr val="616468"/>
                </a:solidFill>
                <a:latin typeface="Microsoft Sans Serif"/>
                <a:cs typeface="Microsoft Sans Serif"/>
              </a:rPr>
              <a:t>eléctrico</a:t>
            </a:r>
            <a:r>
              <a:rPr sz="650" dirty="0">
                <a:solidFill>
                  <a:srgbClr val="616468"/>
                </a:solidFill>
                <a:latin typeface="Microsoft Sans Serif"/>
                <a:cs typeface="Microsoft Sans Serif"/>
              </a:rPr>
              <a:t> </a:t>
            </a:r>
            <a:r>
              <a:rPr sz="650" spc="5" dirty="0">
                <a:solidFill>
                  <a:srgbClr val="616468"/>
                </a:solidFill>
                <a:latin typeface="Microsoft Sans Serif"/>
                <a:cs typeface="Microsoft Sans Serif"/>
              </a:rPr>
              <a:t>y</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de</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los</a:t>
            </a:r>
            <a:endParaRPr sz="650" dirty="0">
              <a:latin typeface="Microsoft Sans Serif"/>
              <a:cs typeface="Microsoft Sans Serif"/>
            </a:endParaRPr>
          </a:p>
          <a:p>
            <a:pPr marL="12700" marR="163830">
              <a:lnSpc>
                <a:spcPct val="166700"/>
              </a:lnSpc>
            </a:pPr>
            <a:r>
              <a:rPr sz="650" spc="10" dirty="0">
                <a:solidFill>
                  <a:srgbClr val="616468"/>
                </a:solidFill>
                <a:latin typeface="Microsoft Sans Serif"/>
                <a:cs typeface="Microsoft Sans Serif"/>
              </a:rPr>
              <a:t>activos</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al</a:t>
            </a:r>
            <a:r>
              <a:rPr sz="650" spc="5" dirty="0">
                <a:solidFill>
                  <a:srgbClr val="616468"/>
                </a:solidFill>
                <a:latin typeface="Microsoft Sans Serif"/>
                <a:cs typeface="Microsoft Sans Serif"/>
              </a:rPr>
              <a:t> </a:t>
            </a:r>
            <a:r>
              <a:rPr sz="650" spc="35" dirty="0">
                <a:solidFill>
                  <a:srgbClr val="616468"/>
                </a:solidFill>
                <a:latin typeface="Microsoft Sans Serif"/>
                <a:cs typeface="Microsoft Sans Serif"/>
              </a:rPr>
              <a:t>monitorear</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25" dirty="0">
                <a:solidFill>
                  <a:srgbClr val="616468"/>
                </a:solidFill>
                <a:latin typeface="Microsoft Sans Serif"/>
                <a:cs typeface="Microsoft Sans Serif"/>
              </a:rPr>
              <a:t>configuración</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de</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protección</a:t>
            </a:r>
            <a:r>
              <a:rPr sz="650" spc="5" dirty="0">
                <a:solidFill>
                  <a:srgbClr val="616468"/>
                </a:solidFill>
                <a:latin typeface="Microsoft Sans Serif"/>
                <a:cs typeface="Microsoft Sans Serif"/>
              </a:rPr>
              <a:t> </a:t>
            </a:r>
            <a:r>
              <a:rPr sz="650" spc="20">
                <a:solidFill>
                  <a:srgbClr val="616468"/>
                </a:solidFill>
                <a:latin typeface="Microsoft Sans Serif"/>
                <a:cs typeface="Microsoft Sans Serif"/>
              </a:rPr>
              <a:t>del</a:t>
            </a:r>
            <a:r>
              <a:rPr sz="650" spc="5">
                <a:solidFill>
                  <a:srgbClr val="616468"/>
                </a:solidFill>
                <a:latin typeface="Microsoft Sans Serif"/>
                <a:cs typeface="Microsoft Sans Serif"/>
              </a:rPr>
              <a:t> </a:t>
            </a:r>
            <a:r>
              <a:rPr lang="es-AR" sz="650" spc="25" dirty="0" smtClean="0">
                <a:solidFill>
                  <a:srgbClr val="616468"/>
                </a:solidFill>
                <a:latin typeface="Microsoft Sans Serif"/>
                <a:cs typeface="Microsoft Sans Serif"/>
              </a:rPr>
              <a:t>interruptor</a:t>
            </a:r>
            <a:r>
              <a:rPr sz="650" spc="5" smtClean="0">
                <a:solidFill>
                  <a:srgbClr val="616468"/>
                </a:solidFill>
                <a:latin typeface="Microsoft Sans Serif"/>
                <a:cs typeface="Microsoft Sans Serif"/>
              </a:rPr>
              <a:t> </a:t>
            </a:r>
            <a:r>
              <a:rPr sz="650" spc="20" dirty="0">
                <a:solidFill>
                  <a:srgbClr val="616468"/>
                </a:solidFill>
                <a:latin typeface="Microsoft Sans Serif"/>
                <a:cs typeface="Microsoft Sans Serif"/>
              </a:rPr>
              <a:t>para</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ayudar</a:t>
            </a:r>
            <a:r>
              <a:rPr sz="650" spc="5" dirty="0">
                <a:solidFill>
                  <a:srgbClr val="616468"/>
                </a:solidFill>
                <a:latin typeface="Microsoft Sans Serif"/>
                <a:cs typeface="Microsoft Sans Serif"/>
              </a:rPr>
              <a:t> </a:t>
            </a:r>
            <a:r>
              <a:rPr sz="650" dirty="0">
                <a:solidFill>
                  <a:srgbClr val="616468"/>
                </a:solidFill>
                <a:latin typeface="Microsoft Sans Serif"/>
                <a:cs typeface="Microsoft Sans Serif"/>
              </a:rPr>
              <a:t>a</a:t>
            </a:r>
            <a:r>
              <a:rPr sz="650" spc="5" dirty="0">
                <a:solidFill>
                  <a:srgbClr val="616468"/>
                </a:solidFill>
                <a:latin typeface="Microsoft Sans Serif"/>
                <a:cs typeface="Microsoft Sans Serif"/>
              </a:rPr>
              <a:t> </a:t>
            </a:r>
            <a:r>
              <a:rPr sz="650" spc="20" dirty="0" err="1">
                <a:solidFill>
                  <a:srgbClr val="616468"/>
                </a:solidFill>
                <a:latin typeface="Microsoft Sans Serif"/>
                <a:cs typeface="Microsoft Sans Serif"/>
              </a:rPr>
              <a:t>garantizar</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el</a:t>
            </a:r>
            <a:r>
              <a:rPr lang="es-ES" sz="650" spc="10" dirty="0">
                <a:solidFill>
                  <a:srgbClr val="616468"/>
                </a:solidFill>
                <a:latin typeface="Microsoft Sans Serif"/>
                <a:cs typeface="Microsoft Sans Serif"/>
              </a:rPr>
              <a:t> </a:t>
            </a:r>
            <a:r>
              <a:rPr sz="650" spc="20" dirty="0" err="1">
                <a:solidFill>
                  <a:srgbClr val="616468"/>
                </a:solidFill>
                <a:latin typeface="Microsoft Sans Serif"/>
                <a:cs typeface="Microsoft Sans Serif"/>
              </a:rPr>
              <a:t>aislamiento</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adecuado</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de</a:t>
            </a:r>
            <a:r>
              <a:rPr sz="650" dirty="0">
                <a:solidFill>
                  <a:srgbClr val="616468"/>
                </a:solidFill>
                <a:latin typeface="Microsoft Sans Serif"/>
                <a:cs typeface="Microsoft Sans Serif"/>
              </a:rPr>
              <a:t> las</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fallas</a:t>
            </a:r>
            <a:r>
              <a:rPr sz="650" dirty="0">
                <a:solidFill>
                  <a:srgbClr val="616468"/>
                </a:solidFill>
                <a:latin typeface="Microsoft Sans Serif"/>
                <a:cs typeface="Microsoft Sans Serif"/>
              </a:rPr>
              <a:t> </a:t>
            </a:r>
            <a:r>
              <a:rPr sz="650" spc="5" dirty="0">
                <a:solidFill>
                  <a:srgbClr val="616468"/>
                </a:solidFill>
                <a:latin typeface="Microsoft Sans Serif"/>
                <a:cs typeface="Microsoft Sans Serif"/>
              </a:rPr>
              <a:t>y</a:t>
            </a:r>
            <a:r>
              <a:rPr sz="650" spc="-5" dirty="0">
                <a:solidFill>
                  <a:srgbClr val="616468"/>
                </a:solidFill>
                <a:latin typeface="Microsoft Sans Serif"/>
                <a:cs typeface="Microsoft Sans Serif"/>
              </a:rPr>
              <a:t> </a:t>
            </a:r>
            <a:r>
              <a:rPr sz="650" spc="20" dirty="0">
                <a:solidFill>
                  <a:srgbClr val="616468"/>
                </a:solidFill>
                <a:latin typeface="Microsoft Sans Serif"/>
                <a:cs typeface="Microsoft Sans Serif"/>
              </a:rPr>
              <a:t>evitar</a:t>
            </a:r>
            <a:r>
              <a:rPr sz="650" spc="-5" dirty="0">
                <a:solidFill>
                  <a:srgbClr val="616468"/>
                </a:solidFill>
                <a:latin typeface="Microsoft Sans Serif"/>
                <a:cs typeface="Microsoft Sans Serif"/>
              </a:rPr>
              <a:t> </a:t>
            </a:r>
            <a:r>
              <a:rPr sz="650" spc="25" dirty="0">
                <a:solidFill>
                  <a:srgbClr val="616468"/>
                </a:solidFill>
                <a:latin typeface="Microsoft Sans Serif"/>
                <a:cs typeface="Microsoft Sans Serif"/>
              </a:rPr>
              <a:t>interrupciones</a:t>
            </a:r>
            <a:r>
              <a:rPr sz="650" dirty="0">
                <a:solidFill>
                  <a:srgbClr val="616468"/>
                </a:solidFill>
                <a:latin typeface="Microsoft Sans Serif"/>
                <a:cs typeface="Microsoft Sans Serif"/>
              </a:rPr>
              <a:t> </a:t>
            </a:r>
            <a:r>
              <a:rPr sz="650" spc="20" dirty="0">
                <a:solidFill>
                  <a:srgbClr val="616468"/>
                </a:solidFill>
                <a:latin typeface="Microsoft Sans Serif"/>
                <a:cs typeface="Microsoft Sans Serif"/>
              </a:rPr>
              <a:t>en</a:t>
            </a:r>
            <a:r>
              <a:rPr sz="650" spc="-5" dirty="0">
                <a:solidFill>
                  <a:srgbClr val="616468"/>
                </a:solidFill>
                <a:latin typeface="Microsoft Sans Serif"/>
                <a:cs typeface="Microsoft Sans Serif"/>
              </a:rPr>
              <a:t> </a:t>
            </a:r>
            <a:r>
              <a:rPr sz="650" spc="35" dirty="0">
                <a:solidFill>
                  <a:srgbClr val="616468"/>
                </a:solidFill>
                <a:latin typeface="Microsoft Sans Serif"/>
                <a:cs typeface="Microsoft Sans Serif"/>
              </a:rPr>
              <a:t>todo</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el</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sistema.</a:t>
            </a:r>
            <a:endParaRPr sz="650" dirty="0">
              <a:latin typeface="Microsoft Sans Serif"/>
              <a:cs typeface="Microsoft Sans Serif"/>
            </a:endParaRPr>
          </a:p>
        </p:txBody>
      </p:sp>
      <p:sp>
        <p:nvSpPr>
          <p:cNvPr id="31" name="object 31"/>
          <p:cNvSpPr txBox="1"/>
          <p:nvPr/>
        </p:nvSpPr>
        <p:spPr>
          <a:xfrm>
            <a:off x="10524874" y="3498490"/>
            <a:ext cx="957580" cy="120546"/>
          </a:xfrm>
          <a:prstGeom prst="rect">
            <a:avLst/>
          </a:prstGeom>
        </p:spPr>
        <p:txBody>
          <a:bodyPr vert="horz" wrap="square" lIns="0" tIns="12700" rIns="0" bIns="0" rtlCol="0">
            <a:spAutoFit/>
          </a:bodyPr>
          <a:lstStyle/>
          <a:p>
            <a:pPr marL="12700">
              <a:spcBef>
                <a:spcPts val="100"/>
              </a:spcBef>
            </a:pPr>
            <a:r>
              <a:rPr sz="700" spc="15" dirty="0">
                <a:solidFill>
                  <a:srgbClr val="221F1F"/>
                </a:solidFill>
                <a:latin typeface="Microsoft Sans Serif"/>
                <a:cs typeface="Microsoft Sans Serif"/>
              </a:rPr>
              <a:t>Alertas</a:t>
            </a:r>
            <a:r>
              <a:rPr sz="700" spc="-40" dirty="0">
                <a:solidFill>
                  <a:srgbClr val="221F1F"/>
                </a:solidFill>
                <a:latin typeface="Microsoft Sans Serif"/>
                <a:cs typeface="Microsoft Sans Serif"/>
              </a:rPr>
              <a:t> </a:t>
            </a:r>
            <a:r>
              <a:rPr sz="700" spc="20" dirty="0">
                <a:solidFill>
                  <a:srgbClr val="221F1F"/>
                </a:solidFill>
                <a:latin typeface="Microsoft Sans Serif"/>
                <a:cs typeface="Microsoft Sans Serif"/>
              </a:rPr>
              <a:t>automatizadas</a:t>
            </a:r>
            <a:endParaRPr sz="700">
              <a:latin typeface="Microsoft Sans Serif"/>
              <a:cs typeface="Microsoft Sans Serif"/>
            </a:endParaRPr>
          </a:p>
        </p:txBody>
      </p:sp>
      <p:sp>
        <p:nvSpPr>
          <p:cNvPr id="32" name="object 32"/>
          <p:cNvSpPr txBox="1"/>
          <p:nvPr/>
        </p:nvSpPr>
        <p:spPr>
          <a:xfrm>
            <a:off x="8596215" y="3711851"/>
            <a:ext cx="915035" cy="426084"/>
          </a:xfrm>
          <a:prstGeom prst="rect">
            <a:avLst/>
          </a:prstGeom>
        </p:spPr>
        <p:txBody>
          <a:bodyPr vert="horz" wrap="square" lIns="0" tIns="11430" rIns="0" bIns="0" rtlCol="0">
            <a:spAutoFit/>
          </a:bodyPr>
          <a:lstStyle/>
          <a:p>
            <a:pPr marL="12700" marR="5080" indent="-10795" algn="ctr">
              <a:lnSpc>
                <a:spcPct val="131000"/>
              </a:lnSpc>
              <a:spcBef>
                <a:spcPts val="90"/>
              </a:spcBef>
            </a:pPr>
            <a:r>
              <a:rPr sz="700" spc="15" dirty="0" err="1">
                <a:solidFill>
                  <a:srgbClr val="221F1F"/>
                </a:solidFill>
                <a:latin typeface="Microsoft Sans Serif"/>
                <a:cs typeface="Microsoft Sans Serif"/>
              </a:rPr>
              <a:t>Ecoestructura</a:t>
            </a:r>
            <a:r>
              <a:rPr lang="es-ES" sz="700" spc="15" dirty="0">
                <a:solidFill>
                  <a:srgbClr val="221F1F"/>
                </a:solidFill>
                <a:latin typeface="Microsoft Sans Serif"/>
                <a:cs typeface="Microsoft Sans Serif"/>
              </a:rPr>
              <a:t> </a:t>
            </a:r>
            <a:r>
              <a:rPr sz="650" spc="30" dirty="0" err="1">
                <a:solidFill>
                  <a:srgbClr val="221F1F"/>
                </a:solidFill>
                <a:latin typeface="Microsoft Sans Serif"/>
                <a:cs typeface="Microsoft Sans Serif"/>
              </a:rPr>
              <a:t>Monitoreo</a:t>
            </a:r>
            <a:r>
              <a:rPr sz="650" spc="45"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50" dirty="0">
                <a:solidFill>
                  <a:srgbClr val="221F1F"/>
                </a:solidFill>
                <a:latin typeface="Microsoft Sans Serif"/>
                <a:cs typeface="Microsoft Sans Serif"/>
              </a:rPr>
              <a:t> </a:t>
            </a:r>
            <a:r>
              <a:rPr sz="650" spc="20" dirty="0" err="1">
                <a:solidFill>
                  <a:srgbClr val="221F1F"/>
                </a:solidFill>
                <a:latin typeface="Microsoft Sans Serif"/>
                <a:cs typeface="Microsoft Sans Serif"/>
              </a:rPr>
              <a:t>energía</a:t>
            </a:r>
            <a:r>
              <a:rPr lang="es-ES" sz="650" spc="20" dirty="0">
                <a:solidFill>
                  <a:srgbClr val="221F1F"/>
                </a:solidFill>
                <a:latin typeface="Microsoft Sans Serif"/>
                <a:cs typeface="Microsoft Sans Serif"/>
              </a:rPr>
              <a:t> </a:t>
            </a:r>
            <a:r>
              <a:rPr sz="650" spc="5" dirty="0">
                <a:solidFill>
                  <a:srgbClr val="221F1F"/>
                </a:solidFill>
                <a:latin typeface="Microsoft Sans Serif"/>
                <a:cs typeface="Microsoft Sans Serif"/>
              </a:rPr>
              <a:t>y</a:t>
            </a:r>
            <a:r>
              <a:rPr sz="650" spc="-20" dirty="0">
                <a:solidFill>
                  <a:srgbClr val="221F1F"/>
                </a:solidFill>
                <a:latin typeface="Microsoft Sans Serif"/>
                <a:cs typeface="Microsoft Sans Serif"/>
              </a:rPr>
              <a:t> </a:t>
            </a:r>
            <a:r>
              <a:rPr sz="650" spc="10" dirty="0">
                <a:solidFill>
                  <a:srgbClr val="221F1F"/>
                </a:solidFill>
                <a:latin typeface="Microsoft Sans Serif"/>
                <a:cs typeface="Microsoft Sans Serif"/>
              </a:rPr>
              <a:t>soluciones</a:t>
            </a:r>
            <a:r>
              <a:rPr sz="650" spc="-20"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15" dirty="0">
                <a:solidFill>
                  <a:srgbClr val="221F1F"/>
                </a:solidFill>
                <a:latin typeface="Microsoft Sans Serif"/>
                <a:cs typeface="Microsoft Sans Serif"/>
              </a:rPr>
              <a:t> </a:t>
            </a:r>
            <a:r>
              <a:rPr sz="650" spc="30" dirty="0">
                <a:solidFill>
                  <a:srgbClr val="221F1F"/>
                </a:solidFill>
                <a:latin typeface="Microsoft Sans Serif"/>
                <a:cs typeface="Microsoft Sans Serif"/>
              </a:rPr>
              <a:t>control</a:t>
            </a:r>
            <a:endParaRPr sz="650" dirty="0">
              <a:latin typeface="Microsoft Sans Serif"/>
              <a:cs typeface="Microsoft Sans Serif"/>
            </a:endParaRPr>
          </a:p>
        </p:txBody>
      </p:sp>
      <p:sp>
        <p:nvSpPr>
          <p:cNvPr id="33" name="object 33"/>
          <p:cNvSpPr txBox="1"/>
          <p:nvPr/>
        </p:nvSpPr>
        <p:spPr>
          <a:xfrm>
            <a:off x="10286621" y="4428969"/>
            <a:ext cx="1398905" cy="374650"/>
          </a:xfrm>
          <a:prstGeom prst="rect">
            <a:avLst/>
          </a:prstGeom>
        </p:spPr>
        <p:txBody>
          <a:bodyPr vert="horz" wrap="square" lIns="0" tIns="33020" rIns="0" bIns="0" rtlCol="0">
            <a:spAutoFit/>
          </a:bodyPr>
          <a:lstStyle/>
          <a:p>
            <a:pPr algn="ctr">
              <a:spcBef>
                <a:spcPts val="260"/>
              </a:spcBef>
            </a:pPr>
            <a:r>
              <a:rPr sz="650" b="1" spc="5" dirty="0">
                <a:solidFill>
                  <a:srgbClr val="BF0000"/>
                </a:solidFill>
                <a:latin typeface="Tahoma"/>
                <a:cs typeface="Tahoma"/>
              </a:rPr>
              <a:t>Una</a:t>
            </a:r>
            <a:r>
              <a:rPr sz="650" b="1" spc="-30" dirty="0">
                <a:solidFill>
                  <a:srgbClr val="BF0000"/>
                </a:solidFill>
                <a:latin typeface="Tahoma"/>
                <a:cs typeface="Tahoma"/>
              </a:rPr>
              <a:t> </a:t>
            </a:r>
            <a:r>
              <a:rPr sz="650" b="1" dirty="0">
                <a:solidFill>
                  <a:srgbClr val="BF0000"/>
                </a:solidFill>
                <a:latin typeface="Tahoma"/>
                <a:cs typeface="Tahoma"/>
              </a:rPr>
              <a:t>configuración</a:t>
            </a:r>
            <a:r>
              <a:rPr sz="650" b="1" spc="-25" dirty="0">
                <a:solidFill>
                  <a:srgbClr val="BF0000"/>
                </a:solidFill>
                <a:latin typeface="Tahoma"/>
                <a:cs typeface="Tahoma"/>
              </a:rPr>
              <a:t> </a:t>
            </a:r>
            <a:r>
              <a:rPr sz="650" b="1" dirty="0">
                <a:solidFill>
                  <a:srgbClr val="BF0000"/>
                </a:solidFill>
                <a:latin typeface="Tahoma"/>
                <a:cs typeface="Tahoma"/>
              </a:rPr>
              <a:t>de</a:t>
            </a:r>
            <a:r>
              <a:rPr sz="650" b="1" spc="-30" dirty="0">
                <a:solidFill>
                  <a:srgbClr val="BF0000"/>
                </a:solidFill>
                <a:latin typeface="Tahoma"/>
                <a:cs typeface="Tahoma"/>
              </a:rPr>
              <a:t> </a:t>
            </a:r>
            <a:r>
              <a:rPr sz="650" b="1" spc="5" dirty="0">
                <a:solidFill>
                  <a:srgbClr val="BF0000"/>
                </a:solidFill>
                <a:latin typeface="Tahoma"/>
                <a:cs typeface="Tahoma"/>
              </a:rPr>
              <a:t>interruptor</a:t>
            </a:r>
            <a:endParaRPr sz="650">
              <a:latin typeface="Tahoma"/>
              <a:cs typeface="Tahoma"/>
            </a:endParaRPr>
          </a:p>
          <a:p>
            <a:pPr marL="43180" algn="ctr">
              <a:spcBef>
                <a:spcPts val="309"/>
              </a:spcBef>
            </a:pPr>
            <a:r>
              <a:rPr sz="1250" b="1" spc="-15" dirty="0">
                <a:solidFill>
                  <a:srgbClr val="BF0000"/>
                </a:solidFill>
                <a:latin typeface="Tahoma"/>
                <a:cs typeface="Tahoma"/>
              </a:rPr>
              <a:t>¡ha</a:t>
            </a:r>
            <a:r>
              <a:rPr sz="1250" b="1" spc="-45" dirty="0">
                <a:solidFill>
                  <a:srgbClr val="BF0000"/>
                </a:solidFill>
                <a:latin typeface="Tahoma"/>
                <a:cs typeface="Tahoma"/>
              </a:rPr>
              <a:t> </a:t>
            </a:r>
            <a:r>
              <a:rPr sz="1250" b="1" spc="-5" dirty="0">
                <a:solidFill>
                  <a:srgbClr val="BF0000"/>
                </a:solidFill>
                <a:latin typeface="Tahoma"/>
                <a:cs typeface="Tahoma"/>
              </a:rPr>
              <a:t>cambiado!</a:t>
            </a:r>
            <a:endParaRPr sz="1250">
              <a:latin typeface="Tahoma"/>
              <a:cs typeface="Tahoma"/>
            </a:endParaRPr>
          </a:p>
        </p:txBody>
      </p:sp>
      <p:sp>
        <p:nvSpPr>
          <p:cNvPr id="34" name="object 34"/>
          <p:cNvSpPr txBox="1"/>
          <p:nvPr/>
        </p:nvSpPr>
        <p:spPr>
          <a:xfrm>
            <a:off x="10293734" y="6755585"/>
            <a:ext cx="1470025" cy="112851"/>
          </a:xfrm>
          <a:prstGeom prst="rect">
            <a:avLst/>
          </a:prstGeom>
        </p:spPr>
        <p:txBody>
          <a:bodyPr vert="horz" wrap="square" lIns="0" tIns="12700" rIns="0" bIns="0" rtlCol="0">
            <a:spAutoFit/>
          </a:bodyPr>
          <a:lstStyle/>
          <a:p>
            <a:pPr marL="12700">
              <a:spcBef>
                <a:spcPts val="100"/>
              </a:spcBef>
            </a:pPr>
            <a:r>
              <a:rPr sz="650" spc="30" dirty="0">
                <a:solidFill>
                  <a:srgbClr val="221F1F"/>
                </a:solidFill>
                <a:latin typeface="Microsoft Sans Serif"/>
                <a:cs typeface="Microsoft Sans Serif"/>
              </a:rPr>
              <a:t>Informes</a:t>
            </a:r>
            <a:r>
              <a:rPr sz="650" spc="-5"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dirty="0">
                <a:solidFill>
                  <a:srgbClr val="221F1F"/>
                </a:solidFill>
                <a:latin typeface="Microsoft Sans Serif"/>
                <a:cs typeface="Microsoft Sans Serif"/>
              </a:rPr>
              <a:t> </a:t>
            </a:r>
            <a:r>
              <a:rPr sz="650" spc="25" dirty="0">
                <a:solidFill>
                  <a:srgbClr val="221F1F"/>
                </a:solidFill>
                <a:latin typeface="Microsoft Sans Serif"/>
                <a:cs typeface="Microsoft Sans Serif"/>
              </a:rPr>
              <a:t>auditoría</a:t>
            </a:r>
            <a:r>
              <a:rPr sz="650" dirty="0">
                <a:solidFill>
                  <a:srgbClr val="221F1F"/>
                </a:solidFill>
                <a:latin typeface="Microsoft Sans Serif"/>
                <a:cs typeface="Microsoft Sans Serif"/>
              </a:rPr>
              <a:t> </a:t>
            </a:r>
            <a:r>
              <a:rPr sz="650" spc="20" dirty="0">
                <a:solidFill>
                  <a:srgbClr val="221F1F"/>
                </a:solidFill>
                <a:latin typeface="Microsoft Sans Serif"/>
                <a:cs typeface="Microsoft Sans Serif"/>
              </a:rPr>
              <a:t>automatizados</a:t>
            </a:r>
            <a:endParaRPr sz="650">
              <a:latin typeface="Microsoft Sans Serif"/>
              <a:cs typeface="Microsoft Sans Serif"/>
            </a:endParaRPr>
          </a:p>
        </p:txBody>
      </p:sp>
      <p:sp>
        <p:nvSpPr>
          <p:cNvPr id="35" name="object 3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54</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775716" y="4530964"/>
            <a:ext cx="600075" cy="937894"/>
            <a:chOff x="3721115" y="4530964"/>
            <a:chExt cx="600075" cy="937894"/>
          </a:xfrm>
        </p:grpSpPr>
        <p:pic>
          <p:nvPicPr>
            <p:cNvPr id="3" name="object 3"/>
            <p:cNvPicPr/>
            <p:nvPr/>
          </p:nvPicPr>
          <p:blipFill>
            <a:blip r:embed="rId2" cstate="print"/>
            <a:stretch>
              <a:fillRect/>
            </a:stretch>
          </p:blipFill>
          <p:spPr>
            <a:xfrm>
              <a:off x="3721115" y="4530964"/>
              <a:ext cx="599801" cy="937809"/>
            </a:xfrm>
            <a:prstGeom prst="rect">
              <a:avLst/>
            </a:prstGeom>
          </p:spPr>
        </p:pic>
        <p:sp>
          <p:nvSpPr>
            <p:cNvPr id="4" name="object 4"/>
            <p:cNvSpPr/>
            <p:nvPr/>
          </p:nvSpPr>
          <p:spPr>
            <a:xfrm>
              <a:off x="3792137" y="5364055"/>
              <a:ext cx="0" cy="15875"/>
            </a:xfrm>
            <a:custGeom>
              <a:avLst/>
              <a:gdLst/>
              <a:ahLst/>
              <a:cxnLst/>
              <a:rect l="l" t="t" r="r" b="b"/>
              <a:pathLst>
                <a:path h="15875">
                  <a:moveTo>
                    <a:pt x="-12693" y="7937"/>
                  </a:moveTo>
                  <a:lnTo>
                    <a:pt x="12693" y="7937"/>
                  </a:lnTo>
                </a:path>
              </a:pathLst>
            </a:custGeom>
            <a:ln w="15875">
              <a:solidFill>
                <a:srgbClr val="42B3E5"/>
              </a:solidFill>
            </a:ln>
          </p:spPr>
          <p:txBody>
            <a:bodyPr wrap="square" lIns="0" tIns="0" rIns="0" bIns="0" rtlCol="0"/>
            <a:lstStyle/>
            <a:p>
              <a:endParaRPr/>
            </a:p>
          </p:txBody>
        </p:sp>
        <p:sp>
          <p:nvSpPr>
            <p:cNvPr id="5" name="object 5"/>
            <p:cNvSpPr/>
            <p:nvPr/>
          </p:nvSpPr>
          <p:spPr>
            <a:xfrm>
              <a:off x="3792137" y="4628722"/>
              <a:ext cx="0" cy="702945"/>
            </a:xfrm>
            <a:custGeom>
              <a:avLst/>
              <a:gdLst/>
              <a:ahLst/>
              <a:cxnLst/>
              <a:rect l="l" t="t" r="r" b="b"/>
              <a:pathLst>
                <a:path h="702945">
                  <a:moveTo>
                    <a:pt x="0" y="702652"/>
                  </a:moveTo>
                  <a:lnTo>
                    <a:pt x="0" y="0"/>
                  </a:lnTo>
                </a:path>
              </a:pathLst>
            </a:custGeom>
            <a:ln w="25387">
              <a:solidFill>
                <a:srgbClr val="42B3E5"/>
              </a:solidFill>
              <a:prstDash val="dash"/>
            </a:ln>
          </p:spPr>
          <p:txBody>
            <a:bodyPr wrap="square" lIns="0" tIns="0" rIns="0" bIns="0" rtlCol="0"/>
            <a:lstStyle/>
            <a:p>
              <a:endParaRPr/>
            </a:p>
          </p:txBody>
        </p:sp>
        <p:sp>
          <p:nvSpPr>
            <p:cNvPr id="6" name="object 6"/>
            <p:cNvSpPr/>
            <p:nvPr/>
          </p:nvSpPr>
          <p:spPr>
            <a:xfrm>
              <a:off x="3792137" y="4596506"/>
              <a:ext cx="15875" cy="15875"/>
            </a:xfrm>
            <a:custGeom>
              <a:avLst/>
              <a:gdLst/>
              <a:ahLst/>
              <a:cxnLst/>
              <a:rect l="l" t="t" r="r" b="b"/>
              <a:pathLst>
                <a:path w="15875" h="15875">
                  <a:moveTo>
                    <a:pt x="0" y="15875"/>
                  </a:moveTo>
                  <a:lnTo>
                    <a:pt x="0" y="0"/>
                  </a:lnTo>
                  <a:lnTo>
                    <a:pt x="15875" y="0"/>
                  </a:lnTo>
                </a:path>
              </a:pathLst>
            </a:custGeom>
            <a:ln w="25387">
              <a:solidFill>
                <a:srgbClr val="42B3E5"/>
              </a:solidFill>
            </a:ln>
          </p:spPr>
          <p:txBody>
            <a:bodyPr wrap="square" lIns="0" tIns="0" rIns="0" bIns="0" rtlCol="0"/>
            <a:lstStyle/>
            <a:p>
              <a:endParaRPr/>
            </a:p>
          </p:txBody>
        </p:sp>
        <p:sp>
          <p:nvSpPr>
            <p:cNvPr id="7" name="object 7"/>
            <p:cNvSpPr/>
            <p:nvPr/>
          </p:nvSpPr>
          <p:spPr>
            <a:xfrm>
              <a:off x="3839321" y="4596506"/>
              <a:ext cx="360680" cy="0"/>
            </a:xfrm>
            <a:custGeom>
              <a:avLst/>
              <a:gdLst/>
              <a:ahLst/>
              <a:cxnLst/>
              <a:rect l="l" t="t" r="r" b="b"/>
              <a:pathLst>
                <a:path w="360679">
                  <a:moveTo>
                    <a:pt x="0" y="0"/>
                  </a:moveTo>
                  <a:lnTo>
                    <a:pt x="360095" y="0"/>
                  </a:lnTo>
                </a:path>
              </a:pathLst>
            </a:custGeom>
            <a:ln w="25387">
              <a:solidFill>
                <a:srgbClr val="42B3E5"/>
              </a:solidFill>
              <a:prstDash val="dash"/>
            </a:ln>
          </p:spPr>
          <p:txBody>
            <a:bodyPr wrap="square" lIns="0" tIns="0" rIns="0" bIns="0" rtlCol="0"/>
            <a:lstStyle/>
            <a:p>
              <a:endParaRPr/>
            </a:p>
          </p:txBody>
        </p:sp>
        <p:sp>
          <p:nvSpPr>
            <p:cNvPr id="8" name="object 8"/>
            <p:cNvSpPr/>
            <p:nvPr/>
          </p:nvSpPr>
          <p:spPr>
            <a:xfrm>
              <a:off x="4215075" y="4596506"/>
              <a:ext cx="15875" cy="0"/>
            </a:xfrm>
            <a:custGeom>
              <a:avLst/>
              <a:gdLst/>
              <a:ahLst/>
              <a:cxnLst/>
              <a:rect l="l" t="t" r="r" b="b"/>
              <a:pathLst>
                <a:path w="15875">
                  <a:moveTo>
                    <a:pt x="0" y="0"/>
                  </a:moveTo>
                  <a:lnTo>
                    <a:pt x="15875" y="0"/>
                  </a:lnTo>
                </a:path>
              </a:pathLst>
            </a:custGeom>
            <a:ln w="25387">
              <a:solidFill>
                <a:srgbClr val="42B3E5"/>
              </a:solidFill>
            </a:ln>
          </p:spPr>
          <p:txBody>
            <a:bodyPr wrap="square" lIns="0" tIns="0" rIns="0" bIns="0" rtlCol="0"/>
            <a:lstStyle/>
            <a:p>
              <a:endParaRPr/>
            </a:p>
          </p:txBody>
        </p:sp>
      </p:grpSp>
      <p:sp>
        <p:nvSpPr>
          <p:cNvPr id="9" name="object 9"/>
          <p:cNvSpPr/>
          <p:nvPr/>
        </p:nvSpPr>
        <p:spPr>
          <a:xfrm>
            <a:off x="8031693" y="7883159"/>
            <a:ext cx="4277995" cy="1270"/>
          </a:xfrm>
          <a:custGeom>
            <a:avLst/>
            <a:gdLst/>
            <a:ahLst/>
            <a:cxnLst/>
            <a:rect l="l" t="t" r="r" b="b"/>
            <a:pathLst>
              <a:path w="4277995" h="1270">
                <a:moveTo>
                  <a:pt x="0" y="1270"/>
                </a:moveTo>
                <a:lnTo>
                  <a:pt x="4277779" y="0"/>
                </a:lnTo>
              </a:path>
            </a:pathLst>
          </a:custGeom>
          <a:ln w="31737">
            <a:solidFill>
              <a:srgbClr val="3DCC58"/>
            </a:solidFill>
          </a:ln>
        </p:spPr>
        <p:txBody>
          <a:bodyPr wrap="square" lIns="0" tIns="0" rIns="0" bIns="0" rtlCol="0"/>
          <a:lstStyle/>
          <a:p>
            <a:endParaRPr/>
          </a:p>
        </p:txBody>
      </p:sp>
      <p:grpSp>
        <p:nvGrpSpPr>
          <p:cNvPr id="10" name="object 10"/>
          <p:cNvGrpSpPr/>
          <p:nvPr/>
        </p:nvGrpSpPr>
        <p:grpSpPr>
          <a:xfrm>
            <a:off x="10917604" y="3774641"/>
            <a:ext cx="1233170" cy="1562735"/>
            <a:chOff x="5863004" y="3774640"/>
            <a:chExt cx="1233170" cy="1562735"/>
          </a:xfrm>
        </p:grpSpPr>
        <p:pic>
          <p:nvPicPr>
            <p:cNvPr id="11" name="object 11"/>
            <p:cNvPicPr/>
            <p:nvPr/>
          </p:nvPicPr>
          <p:blipFill>
            <a:blip r:embed="rId3" cstate="print"/>
            <a:stretch>
              <a:fillRect/>
            </a:stretch>
          </p:blipFill>
          <p:spPr>
            <a:xfrm>
              <a:off x="5881551" y="3793198"/>
              <a:ext cx="1180207" cy="1509927"/>
            </a:xfrm>
            <a:prstGeom prst="rect">
              <a:avLst/>
            </a:prstGeom>
          </p:spPr>
        </p:pic>
        <p:sp>
          <p:nvSpPr>
            <p:cNvPr id="12" name="object 12"/>
            <p:cNvSpPr/>
            <p:nvPr/>
          </p:nvSpPr>
          <p:spPr>
            <a:xfrm>
              <a:off x="5866179" y="3777815"/>
              <a:ext cx="1226820" cy="1556385"/>
            </a:xfrm>
            <a:custGeom>
              <a:avLst/>
              <a:gdLst/>
              <a:ahLst/>
              <a:cxnLst/>
              <a:rect l="l" t="t" r="r" b="b"/>
              <a:pathLst>
                <a:path w="1226820" h="1556385">
                  <a:moveTo>
                    <a:pt x="0" y="0"/>
                  </a:moveTo>
                  <a:lnTo>
                    <a:pt x="1226337" y="0"/>
                  </a:lnTo>
                  <a:lnTo>
                    <a:pt x="1226337" y="1556080"/>
                  </a:lnTo>
                  <a:lnTo>
                    <a:pt x="0" y="1556080"/>
                  </a:lnTo>
                  <a:lnTo>
                    <a:pt x="0" y="0"/>
                  </a:lnTo>
                  <a:close/>
                </a:path>
              </a:pathLst>
            </a:custGeom>
            <a:ln w="6350">
              <a:solidFill>
                <a:srgbClr val="C1C0C3"/>
              </a:solidFill>
            </a:ln>
          </p:spPr>
          <p:txBody>
            <a:bodyPr wrap="square" lIns="0" tIns="0" rIns="0" bIns="0" rtlCol="0"/>
            <a:lstStyle/>
            <a:p>
              <a:endParaRPr/>
            </a:p>
          </p:txBody>
        </p:sp>
      </p:grpSp>
      <p:grpSp>
        <p:nvGrpSpPr>
          <p:cNvPr id="13" name="object 13"/>
          <p:cNvGrpSpPr/>
          <p:nvPr/>
        </p:nvGrpSpPr>
        <p:grpSpPr>
          <a:xfrm>
            <a:off x="7723021" y="5250318"/>
            <a:ext cx="4528820" cy="2339975"/>
            <a:chOff x="2668421" y="5250317"/>
            <a:chExt cx="4528820" cy="2339975"/>
          </a:xfrm>
        </p:grpSpPr>
        <p:pic>
          <p:nvPicPr>
            <p:cNvPr id="14" name="object 14"/>
            <p:cNvPicPr/>
            <p:nvPr/>
          </p:nvPicPr>
          <p:blipFill>
            <a:blip r:embed="rId4" cstate="print"/>
            <a:stretch>
              <a:fillRect/>
            </a:stretch>
          </p:blipFill>
          <p:spPr>
            <a:xfrm>
              <a:off x="2671595" y="5253490"/>
              <a:ext cx="2935780" cy="1661327"/>
            </a:xfrm>
            <a:prstGeom prst="rect">
              <a:avLst/>
            </a:prstGeom>
          </p:spPr>
        </p:pic>
        <p:sp>
          <p:nvSpPr>
            <p:cNvPr id="15" name="object 15"/>
            <p:cNvSpPr/>
            <p:nvPr/>
          </p:nvSpPr>
          <p:spPr>
            <a:xfrm>
              <a:off x="2671596" y="5253492"/>
              <a:ext cx="2936240" cy="1661795"/>
            </a:xfrm>
            <a:custGeom>
              <a:avLst/>
              <a:gdLst/>
              <a:ahLst/>
              <a:cxnLst/>
              <a:rect l="l" t="t" r="r" b="b"/>
              <a:pathLst>
                <a:path w="2936240" h="1661795">
                  <a:moveTo>
                    <a:pt x="0" y="0"/>
                  </a:moveTo>
                  <a:lnTo>
                    <a:pt x="2935782" y="0"/>
                  </a:lnTo>
                  <a:lnTo>
                    <a:pt x="2935782" y="1661325"/>
                  </a:lnTo>
                  <a:lnTo>
                    <a:pt x="0" y="1661325"/>
                  </a:lnTo>
                  <a:lnTo>
                    <a:pt x="0" y="0"/>
                  </a:lnTo>
                  <a:close/>
                </a:path>
              </a:pathLst>
            </a:custGeom>
            <a:ln w="6350">
              <a:solidFill>
                <a:srgbClr val="949499"/>
              </a:solidFill>
            </a:ln>
          </p:spPr>
          <p:txBody>
            <a:bodyPr wrap="square" lIns="0" tIns="0" rIns="0" bIns="0" rtlCol="0"/>
            <a:lstStyle/>
            <a:p>
              <a:endParaRPr/>
            </a:p>
          </p:txBody>
        </p:sp>
        <p:sp>
          <p:nvSpPr>
            <p:cNvPr id="16" name="object 16"/>
            <p:cNvSpPr/>
            <p:nvPr/>
          </p:nvSpPr>
          <p:spPr>
            <a:xfrm>
              <a:off x="2953956" y="5445226"/>
              <a:ext cx="167640" cy="52069"/>
            </a:xfrm>
            <a:custGeom>
              <a:avLst/>
              <a:gdLst/>
              <a:ahLst/>
              <a:cxnLst/>
              <a:rect l="l" t="t" r="r" b="b"/>
              <a:pathLst>
                <a:path w="167639" h="52070">
                  <a:moveTo>
                    <a:pt x="167068" y="0"/>
                  </a:moveTo>
                  <a:lnTo>
                    <a:pt x="0" y="0"/>
                  </a:lnTo>
                  <a:lnTo>
                    <a:pt x="0" y="51841"/>
                  </a:lnTo>
                  <a:lnTo>
                    <a:pt x="167068" y="51841"/>
                  </a:lnTo>
                  <a:lnTo>
                    <a:pt x="167068" y="0"/>
                  </a:lnTo>
                  <a:close/>
                </a:path>
              </a:pathLst>
            </a:custGeom>
            <a:solidFill>
              <a:srgbClr val="FFFFFF"/>
            </a:solidFill>
          </p:spPr>
          <p:txBody>
            <a:bodyPr wrap="square" lIns="0" tIns="0" rIns="0" bIns="0" rtlCol="0"/>
            <a:lstStyle/>
            <a:p>
              <a:endParaRPr/>
            </a:p>
          </p:txBody>
        </p:sp>
        <p:pic>
          <p:nvPicPr>
            <p:cNvPr id="17" name="object 17"/>
            <p:cNvPicPr/>
            <p:nvPr/>
          </p:nvPicPr>
          <p:blipFill>
            <a:blip r:embed="rId5" cstate="print"/>
            <a:stretch>
              <a:fillRect/>
            </a:stretch>
          </p:blipFill>
          <p:spPr>
            <a:xfrm>
              <a:off x="4666411" y="6618528"/>
              <a:ext cx="2527058" cy="968146"/>
            </a:xfrm>
            <a:prstGeom prst="rect">
              <a:avLst/>
            </a:prstGeom>
          </p:spPr>
        </p:pic>
        <p:sp>
          <p:nvSpPr>
            <p:cNvPr id="18" name="object 18"/>
            <p:cNvSpPr/>
            <p:nvPr/>
          </p:nvSpPr>
          <p:spPr>
            <a:xfrm>
              <a:off x="4666410" y="6618526"/>
              <a:ext cx="2527300" cy="968375"/>
            </a:xfrm>
            <a:custGeom>
              <a:avLst/>
              <a:gdLst/>
              <a:ahLst/>
              <a:cxnLst/>
              <a:rect l="l" t="t" r="r" b="b"/>
              <a:pathLst>
                <a:path w="2527300" h="968375">
                  <a:moveTo>
                    <a:pt x="0" y="0"/>
                  </a:moveTo>
                  <a:lnTo>
                    <a:pt x="2527058" y="0"/>
                  </a:lnTo>
                  <a:lnTo>
                    <a:pt x="2527058" y="968146"/>
                  </a:lnTo>
                  <a:lnTo>
                    <a:pt x="0" y="968146"/>
                  </a:lnTo>
                  <a:lnTo>
                    <a:pt x="0" y="0"/>
                  </a:lnTo>
                  <a:close/>
                </a:path>
              </a:pathLst>
            </a:custGeom>
            <a:ln w="6350">
              <a:solidFill>
                <a:srgbClr val="949499"/>
              </a:solidFill>
            </a:ln>
          </p:spPr>
          <p:txBody>
            <a:bodyPr wrap="square" lIns="0" tIns="0" rIns="0" bIns="0" rtlCol="0"/>
            <a:lstStyle/>
            <a:p>
              <a:endParaRPr/>
            </a:p>
          </p:txBody>
        </p:sp>
      </p:grpSp>
      <p:sp>
        <p:nvSpPr>
          <p:cNvPr id="19" name="object 19"/>
          <p:cNvSpPr/>
          <p:nvPr/>
        </p:nvSpPr>
        <p:spPr>
          <a:xfrm>
            <a:off x="10174090" y="7900523"/>
            <a:ext cx="635" cy="298450"/>
          </a:xfrm>
          <a:custGeom>
            <a:avLst/>
            <a:gdLst/>
            <a:ahLst/>
            <a:cxnLst/>
            <a:rect l="l" t="t" r="r" b="b"/>
            <a:pathLst>
              <a:path w="635" h="298450">
                <a:moveTo>
                  <a:pt x="76" y="298068"/>
                </a:moveTo>
                <a:lnTo>
                  <a:pt x="0" y="0"/>
                </a:lnTo>
              </a:path>
            </a:pathLst>
          </a:custGeom>
          <a:ln w="25387">
            <a:solidFill>
              <a:srgbClr val="3DCC58"/>
            </a:solidFill>
          </a:ln>
        </p:spPr>
        <p:txBody>
          <a:bodyPr wrap="square" lIns="0" tIns="0" rIns="0" bIns="0" rtlCol="0"/>
          <a:lstStyle/>
          <a:p>
            <a:endParaRPr/>
          </a:p>
        </p:txBody>
      </p:sp>
      <p:sp>
        <p:nvSpPr>
          <p:cNvPr id="20" name="object 20"/>
          <p:cNvSpPr/>
          <p:nvPr/>
        </p:nvSpPr>
        <p:spPr>
          <a:xfrm>
            <a:off x="8846165" y="6932461"/>
            <a:ext cx="0" cy="932180"/>
          </a:xfrm>
          <a:custGeom>
            <a:avLst/>
            <a:gdLst/>
            <a:ahLst/>
            <a:cxnLst/>
            <a:rect l="l" t="t" r="r" b="b"/>
            <a:pathLst>
              <a:path h="932179">
                <a:moveTo>
                  <a:pt x="0" y="931887"/>
                </a:moveTo>
                <a:lnTo>
                  <a:pt x="0" y="0"/>
                </a:lnTo>
              </a:path>
            </a:pathLst>
          </a:custGeom>
          <a:ln w="25387">
            <a:solidFill>
              <a:srgbClr val="3DCC58"/>
            </a:solidFill>
          </a:ln>
        </p:spPr>
        <p:txBody>
          <a:bodyPr wrap="square" lIns="0" tIns="0" rIns="0" bIns="0" rtlCol="0"/>
          <a:lstStyle/>
          <a:p>
            <a:endParaRPr/>
          </a:p>
        </p:txBody>
      </p:sp>
      <p:sp>
        <p:nvSpPr>
          <p:cNvPr id="21" name="object 21"/>
          <p:cNvSpPr/>
          <p:nvPr/>
        </p:nvSpPr>
        <p:spPr>
          <a:xfrm>
            <a:off x="11925687" y="7882884"/>
            <a:ext cx="0" cy="363220"/>
          </a:xfrm>
          <a:custGeom>
            <a:avLst/>
            <a:gdLst/>
            <a:ahLst/>
            <a:cxnLst/>
            <a:rect l="l" t="t" r="r" b="b"/>
            <a:pathLst>
              <a:path h="363220">
                <a:moveTo>
                  <a:pt x="0" y="362737"/>
                </a:moveTo>
                <a:lnTo>
                  <a:pt x="0" y="0"/>
                </a:lnTo>
              </a:path>
            </a:pathLst>
          </a:custGeom>
          <a:ln w="25387">
            <a:solidFill>
              <a:srgbClr val="3DCC58"/>
            </a:solidFill>
          </a:ln>
        </p:spPr>
        <p:txBody>
          <a:bodyPr wrap="square" lIns="0" tIns="0" rIns="0" bIns="0" rtlCol="0"/>
          <a:lstStyle/>
          <a:p>
            <a:endParaRPr/>
          </a:p>
        </p:txBody>
      </p:sp>
      <p:sp>
        <p:nvSpPr>
          <p:cNvPr id="22" name="object 22"/>
          <p:cNvSpPr/>
          <p:nvPr/>
        </p:nvSpPr>
        <p:spPr>
          <a:xfrm>
            <a:off x="9280912" y="7899089"/>
            <a:ext cx="0" cy="312420"/>
          </a:xfrm>
          <a:custGeom>
            <a:avLst/>
            <a:gdLst/>
            <a:ahLst/>
            <a:cxnLst/>
            <a:rect l="l" t="t" r="r" b="b"/>
            <a:pathLst>
              <a:path h="312420">
                <a:moveTo>
                  <a:pt x="0" y="312204"/>
                </a:moveTo>
                <a:lnTo>
                  <a:pt x="0" y="0"/>
                </a:lnTo>
              </a:path>
            </a:pathLst>
          </a:custGeom>
          <a:ln w="25387">
            <a:solidFill>
              <a:srgbClr val="3DCC58"/>
            </a:solidFill>
          </a:ln>
        </p:spPr>
        <p:txBody>
          <a:bodyPr wrap="square" lIns="0" tIns="0" rIns="0" bIns="0" rtlCol="0"/>
          <a:lstStyle/>
          <a:p>
            <a:endParaRPr/>
          </a:p>
        </p:txBody>
      </p:sp>
      <p:sp>
        <p:nvSpPr>
          <p:cNvPr id="23" name="object 23"/>
          <p:cNvSpPr/>
          <p:nvPr/>
        </p:nvSpPr>
        <p:spPr>
          <a:xfrm>
            <a:off x="11116073" y="7891650"/>
            <a:ext cx="0" cy="294005"/>
          </a:xfrm>
          <a:custGeom>
            <a:avLst/>
            <a:gdLst/>
            <a:ahLst/>
            <a:cxnLst/>
            <a:rect l="l" t="t" r="r" b="b"/>
            <a:pathLst>
              <a:path h="294004">
                <a:moveTo>
                  <a:pt x="0" y="293585"/>
                </a:moveTo>
                <a:lnTo>
                  <a:pt x="0" y="0"/>
                </a:lnTo>
              </a:path>
            </a:pathLst>
          </a:custGeom>
          <a:ln w="25387">
            <a:solidFill>
              <a:srgbClr val="3DCC58"/>
            </a:solidFill>
          </a:ln>
        </p:spPr>
        <p:txBody>
          <a:bodyPr wrap="square" lIns="0" tIns="0" rIns="0" bIns="0" rtlCol="0"/>
          <a:lstStyle/>
          <a:p>
            <a:endParaRPr/>
          </a:p>
        </p:txBody>
      </p:sp>
      <p:sp>
        <p:nvSpPr>
          <p:cNvPr id="24" name="object 24"/>
          <p:cNvSpPr/>
          <p:nvPr/>
        </p:nvSpPr>
        <p:spPr>
          <a:xfrm>
            <a:off x="8369420" y="7891617"/>
            <a:ext cx="0" cy="326390"/>
          </a:xfrm>
          <a:custGeom>
            <a:avLst/>
            <a:gdLst/>
            <a:ahLst/>
            <a:cxnLst/>
            <a:rect l="l" t="t" r="r" b="b"/>
            <a:pathLst>
              <a:path h="326390">
                <a:moveTo>
                  <a:pt x="0" y="326186"/>
                </a:moveTo>
                <a:lnTo>
                  <a:pt x="0" y="0"/>
                </a:lnTo>
              </a:path>
            </a:pathLst>
          </a:custGeom>
          <a:ln w="25387">
            <a:solidFill>
              <a:srgbClr val="3DCC58"/>
            </a:solidFill>
          </a:ln>
        </p:spPr>
        <p:txBody>
          <a:bodyPr wrap="square" lIns="0" tIns="0" rIns="0" bIns="0" rtlCol="0"/>
          <a:lstStyle/>
          <a:p>
            <a:endParaRPr/>
          </a:p>
        </p:txBody>
      </p:sp>
      <p:pic>
        <p:nvPicPr>
          <p:cNvPr id="25" name="object 25"/>
          <p:cNvPicPr/>
          <p:nvPr/>
        </p:nvPicPr>
        <p:blipFill>
          <a:blip r:embed="rId6" cstate="print"/>
          <a:stretch>
            <a:fillRect/>
          </a:stretch>
        </p:blipFill>
        <p:spPr>
          <a:xfrm>
            <a:off x="9694374" y="7967993"/>
            <a:ext cx="999952" cy="999947"/>
          </a:xfrm>
          <a:prstGeom prst="rect">
            <a:avLst/>
          </a:prstGeom>
        </p:spPr>
      </p:pic>
      <p:grpSp>
        <p:nvGrpSpPr>
          <p:cNvPr id="26" name="object 26"/>
          <p:cNvGrpSpPr/>
          <p:nvPr/>
        </p:nvGrpSpPr>
        <p:grpSpPr>
          <a:xfrm>
            <a:off x="9992448" y="5857342"/>
            <a:ext cx="1905000" cy="932815"/>
            <a:chOff x="4937848" y="5857341"/>
            <a:chExt cx="1905000" cy="932815"/>
          </a:xfrm>
        </p:grpSpPr>
        <p:pic>
          <p:nvPicPr>
            <p:cNvPr id="27" name="object 27"/>
            <p:cNvPicPr/>
            <p:nvPr/>
          </p:nvPicPr>
          <p:blipFill>
            <a:blip r:embed="rId7" cstate="print"/>
            <a:stretch>
              <a:fillRect/>
            </a:stretch>
          </p:blipFill>
          <p:spPr>
            <a:xfrm>
              <a:off x="4937848" y="5857341"/>
              <a:ext cx="1904987" cy="932680"/>
            </a:xfrm>
            <a:prstGeom prst="rect">
              <a:avLst/>
            </a:prstGeom>
          </p:spPr>
        </p:pic>
        <p:sp>
          <p:nvSpPr>
            <p:cNvPr id="28" name="object 28"/>
            <p:cNvSpPr/>
            <p:nvPr/>
          </p:nvSpPr>
          <p:spPr>
            <a:xfrm>
              <a:off x="5002251" y="5922247"/>
              <a:ext cx="1739264" cy="765175"/>
            </a:xfrm>
            <a:custGeom>
              <a:avLst/>
              <a:gdLst/>
              <a:ahLst/>
              <a:cxnLst/>
              <a:rect l="l" t="t" r="r" b="b"/>
              <a:pathLst>
                <a:path w="1739265" h="765175">
                  <a:moveTo>
                    <a:pt x="1739099" y="0"/>
                  </a:moveTo>
                  <a:lnTo>
                    <a:pt x="0" y="0"/>
                  </a:lnTo>
                  <a:lnTo>
                    <a:pt x="0" y="539229"/>
                  </a:lnTo>
                  <a:lnTo>
                    <a:pt x="369087" y="539229"/>
                  </a:lnTo>
                  <a:lnTo>
                    <a:pt x="282638" y="764692"/>
                  </a:lnTo>
                  <a:lnTo>
                    <a:pt x="678027" y="539229"/>
                  </a:lnTo>
                  <a:lnTo>
                    <a:pt x="1739099" y="539229"/>
                  </a:lnTo>
                  <a:lnTo>
                    <a:pt x="1739099" y="0"/>
                  </a:lnTo>
                  <a:close/>
                </a:path>
              </a:pathLst>
            </a:custGeom>
            <a:solidFill>
              <a:srgbClr val="3DCC58"/>
            </a:solidFill>
          </p:spPr>
          <p:txBody>
            <a:bodyPr wrap="square" lIns="0" tIns="0" rIns="0" bIns="0" rtlCol="0"/>
            <a:lstStyle/>
            <a:p>
              <a:endParaRPr/>
            </a:p>
          </p:txBody>
        </p:sp>
      </p:grpSp>
      <p:grpSp>
        <p:nvGrpSpPr>
          <p:cNvPr id="29" name="object 29"/>
          <p:cNvGrpSpPr/>
          <p:nvPr/>
        </p:nvGrpSpPr>
        <p:grpSpPr>
          <a:xfrm>
            <a:off x="9262745" y="3000388"/>
            <a:ext cx="2178050" cy="2350135"/>
            <a:chOff x="4208145" y="3000387"/>
            <a:chExt cx="2178050" cy="2350135"/>
          </a:xfrm>
        </p:grpSpPr>
        <p:pic>
          <p:nvPicPr>
            <p:cNvPr id="30" name="object 30"/>
            <p:cNvPicPr/>
            <p:nvPr/>
          </p:nvPicPr>
          <p:blipFill>
            <a:blip r:embed="rId8" cstate="print"/>
            <a:stretch>
              <a:fillRect/>
            </a:stretch>
          </p:blipFill>
          <p:spPr>
            <a:xfrm>
              <a:off x="4316234" y="3000387"/>
              <a:ext cx="2069590" cy="1030218"/>
            </a:xfrm>
            <a:prstGeom prst="rect">
              <a:avLst/>
            </a:prstGeom>
          </p:spPr>
        </p:pic>
        <p:sp>
          <p:nvSpPr>
            <p:cNvPr id="31" name="object 31"/>
            <p:cNvSpPr/>
            <p:nvPr/>
          </p:nvSpPr>
          <p:spPr>
            <a:xfrm>
              <a:off x="4382109" y="3064859"/>
              <a:ext cx="1902460" cy="864869"/>
            </a:xfrm>
            <a:custGeom>
              <a:avLst/>
              <a:gdLst/>
              <a:ahLst/>
              <a:cxnLst/>
              <a:rect l="l" t="t" r="r" b="b"/>
              <a:pathLst>
                <a:path w="1902460" h="864870">
                  <a:moveTo>
                    <a:pt x="1902307" y="0"/>
                  </a:moveTo>
                  <a:lnTo>
                    <a:pt x="0" y="0"/>
                  </a:lnTo>
                  <a:lnTo>
                    <a:pt x="0" y="513816"/>
                  </a:lnTo>
                  <a:lnTo>
                    <a:pt x="1086383" y="513816"/>
                  </a:lnTo>
                  <a:lnTo>
                    <a:pt x="1572653" y="864514"/>
                  </a:lnTo>
                  <a:lnTo>
                    <a:pt x="1338262" y="513816"/>
                  </a:lnTo>
                  <a:lnTo>
                    <a:pt x="1902307" y="513816"/>
                  </a:lnTo>
                  <a:lnTo>
                    <a:pt x="1902307" y="0"/>
                  </a:lnTo>
                  <a:close/>
                </a:path>
              </a:pathLst>
            </a:custGeom>
            <a:solidFill>
              <a:srgbClr val="3DCC58"/>
            </a:solidFill>
          </p:spPr>
          <p:txBody>
            <a:bodyPr wrap="square" lIns="0" tIns="0" rIns="0" bIns="0" rtlCol="0"/>
            <a:lstStyle/>
            <a:p>
              <a:endParaRPr/>
            </a:p>
          </p:txBody>
        </p:sp>
        <p:pic>
          <p:nvPicPr>
            <p:cNvPr id="32" name="object 32"/>
            <p:cNvPicPr/>
            <p:nvPr/>
          </p:nvPicPr>
          <p:blipFill>
            <a:blip r:embed="rId9" cstate="print"/>
            <a:stretch>
              <a:fillRect/>
            </a:stretch>
          </p:blipFill>
          <p:spPr>
            <a:xfrm>
              <a:off x="4208145" y="3895509"/>
              <a:ext cx="1538300" cy="1454416"/>
            </a:xfrm>
            <a:prstGeom prst="rect">
              <a:avLst/>
            </a:prstGeom>
          </p:spPr>
        </p:pic>
      </p:grpSp>
      <p:pic>
        <p:nvPicPr>
          <p:cNvPr id="33" name="object 33"/>
          <p:cNvPicPr/>
          <p:nvPr/>
        </p:nvPicPr>
        <p:blipFill>
          <a:blip r:embed="rId10" cstate="print"/>
          <a:stretch>
            <a:fillRect/>
          </a:stretch>
        </p:blipFill>
        <p:spPr>
          <a:xfrm>
            <a:off x="7987539" y="8193316"/>
            <a:ext cx="726351" cy="632290"/>
          </a:xfrm>
          <a:prstGeom prst="rect">
            <a:avLst/>
          </a:prstGeom>
        </p:spPr>
      </p:pic>
      <p:pic>
        <p:nvPicPr>
          <p:cNvPr id="34" name="object 34"/>
          <p:cNvPicPr/>
          <p:nvPr/>
        </p:nvPicPr>
        <p:blipFill>
          <a:blip r:embed="rId11" cstate="print"/>
          <a:stretch>
            <a:fillRect/>
          </a:stretch>
        </p:blipFill>
        <p:spPr>
          <a:xfrm>
            <a:off x="9082239" y="8154395"/>
            <a:ext cx="526084" cy="560815"/>
          </a:xfrm>
          <a:prstGeom prst="rect">
            <a:avLst/>
          </a:prstGeom>
        </p:spPr>
      </p:pic>
      <p:pic>
        <p:nvPicPr>
          <p:cNvPr id="35" name="object 35"/>
          <p:cNvPicPr/>
          <p:nvPr/>
        </p:nvPicPr>
        <p:blipFill>
          <a:blip r:embed="rId12" cstate="print"/>
          <a:stretch>
            <a:fillRect/>
          </a:stretch>
        </p:blipFill>
        <p:spPr>
          <a:xfrm>
            <a:off x="10716094" y="8065580"/>
            <a:ext cx="793178" cy="805865"/>
          </a:xfrm>
          <a:prstGeom prst="rect">
            <a:avLst/>
          </a:prstGeom>
        </p:spPr>
      </p:pic>
      <p:pic>
        <p:nvPicPr>
          <p:cNvPr id="36" name="object 36"/>
          <p:cNvPicPr/>
          <p:nvPr/>
        </p:nvPicPr>
        <p:blipFill>
          <a:blip r:embed="rId13" cstate="print"/>
          <a:stretch>
            <a:fillRect/>
          </a:stretch>
        </p:blipFill>
        <p:spPr>
          <a:xfrm>
            <a:off x="11628298" y="8172298"/>
            <a:ext cx="658787" cy="658799"/>
          </a:xfrm>
          <a:prstGeom prst="rect">
            <a:avLst/>
          </a:prstGeom>
        </p:spPr>
      </p:pic>
      <p:sp>
        <p:nvSpPr>
          <p:cNvPr id="37" name="object 37"/>
          <p:cNvSpPr txBox="1">
            <a:spLocks noGrp="1"/>
          </p:cNvSpPr>
          <p:nvPr>
            <p:ph type="title"/>
          </p:nvPr>
        </p:nvSpPr>
        <p:spPr>
          <a:xfrm>
            <a:off x="5572251" y="1195890"/>
            <a:ext cx="4809490" cy="375920"/>
          </a:xfrm>
          <a:prstGeom prst="rect">
            <a:avLst/>
          </a:prstGeom>
        </p:spPr>
        <p:txBody>
          <a:bodyPr vert="horz" wrap="square" lIns="0" tIns="12700" rIns="0" bIns="0" rtlCol="0">
            <a:spAutoFit/>
          </a:bodyPr>
          <a:lstStyle/>
          <a:p>
            <a:pPr marL="12700">
              <a:spcBef>
                <a:spcPts val="100"/>
              </a:spcBef>
            </a:pPr>
            <a:r>
              <a:rPr sz="2300" spc="50" dirty="0"/>
              <a:t>Gestión</a:t>
            </a:r>
            <a:r>
              <a:rPr sz="2300" spc="-25" dirty="0"/>
              <a:t> </a:t>
            </a:r>
            <a:r>
              <a:rPr sz="2300" spc="75" dirty="0"/>
              <a:t>de</a:t>
            </a:r>
            <a:r>
              <a:rPr sz="2300" spc="-20" dirty="0"/>
              <a:t> </a:t>
            </a:r>
            <a:r>
              <a:rPr sz="2300" spc="40" dirty="0"/>
              <a:t>la</a:t>
            </a:r>
            <a:r>
              <a:rPr sz="2300" spc="-20" dirty="0"/>
              <a:t> </a:t>
            </a:r>
            <a:r>
              <a:rPr sz="2300" spc="55" dirty="0"/>
              <a:t>calidad</a:t>
            </a:r>
            <a:r>
              <a:rPr sz="2300" spc="-20" dirty="0"/>
              <a:t> </a:t>
            </a:r>
            <a:r>
              <a:rPr sz="2300" spc="75" dirty="0"/>
              <a:t>de</a:t>
            </a:r>
            <a:r>
              <a:rPr sz="2300" spc="-25" dirty="0"/>
              <a:t> </a:t>
            </a:r>
            <a:r>
              <a:rPr sz="2300" spc="40" dirty="0"/>
              <a:t>la</a:t>
            </a:r>
            <a:r>
              <a:rPr sz="2300" spc="-20" dirty="0"/>
              <a:t> </a:t>
            </a:r>
            <a:r>
              <a:rPr sz="2300" spc="65" dirty="0"/>
              <a:t>energía.</a:t>
            </a:r>
            <a:endParaRPr sz="2300"/>
          </a:p>
        </p:txBody>
      </p:sp>
      <p:sp>
        <p:nvSpPr>
          <p:cNvPr id="38" name="object 38"/>
          <p:cNvSpPr txBox="1"/>
          <p:nvPr/>
        </p:nvSpPr>
        <p:spPr>
          <a:xfrm>
            <a:off x="5621403" y="2016132"/>
            <a:ext cx="5483225" cy="1483995"/>
          </a:xfrm>
          <a:prstGeom prst="rect">
            <a:avLst/>
          </a:prstGeom>
        </p:spPr>
        <p:txBody>
          <a:bodyPr vert="horz" wrap="square" lIns="0" tIns="12700" rIns="0" bIns="0" rtlCol="0">
            <a:spAutoFit/>
          </a:bodyPr>
          <a:lstStyle/>
          <a:p>
            <a:pPr marL="12700" marR="196850">
              <a:lnSpc>
                <a:spcPct val="154700"/>
              </a:lnSpc>
              <a:spcBef>
                <a:spcPts val="100"/>
              </a:spcBef>
            </a:pPr>
            <a:r>
              <a:rPr sz="700" spc="-5" dirty="0">
                <a:solidFill>
                  <a:srgbClr val="221915"/>
                </a:solidFill>
                <a:latin typeface="Microsoft Sans Serif"/>
                <a:cs typeface="Microsoft Sans Serif"/>
              </a:rPr>
              <a:t>Resuelva</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perturbaciones</a:t>
            </a:r>
            <a:r>
              <a:rPr sz="700" spc="10" dirty="0">
                <a:solidFill>
                  <a:srgbClr val="221915"/>
                </a:solidFill>
                <a:latin typeface="Microsoft Sans Serif"/>
                <a:cs typeface="Microsoft Sans Serif"/>
              </a:rPr>
              <a:t> eléctricas </a:t>
            </a:r>
            <a:r>
              <a:rPr sz="700" spc="20" dirty="0">
                <a:solidFill>
                  <a:srgbClr val="221915"/>
                </a:solidFill>
                <a:latin typeface="Microsoft Sans Serif"/>
                <a:cs typeface="Microsoft Sans Serif"/>
              </a:rPr>
              <a:t>persistentes</a:t>
            </a:r>
            <a:r>
              <a:rPr sz="700" spc="1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monitoreando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armónicos</a:t>
            </a:r>
            <a:r>
              <a:rPr lang="es-A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desequilibrios</a:t>
            </a:r>
            <a:r>
              <a:rPr sz="700" spc="1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parpadeos</a:t>
            </a:r>
            <a:r>
              <a:rPr lang="es-AR" sz="700" spc="2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además</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condiciones</a:t>
            </a:r>
            <a:r>
              <a:rPr lang="es-ES"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de </a:t>
            </a:r>
            <a:r>
              <a:rPr sz="700" spc="25" dirty="0" err="1">
                <a:solidFill>
                  <a:srgbClr val="221915"/>
                </a:solidFill>
                <a:latin typeface="Microsoft Sans Serif"/>
                <a:cs typeface="Microsoft Sans Serif"/>
              </a:rPr>
              <a:t>sobre</a:t>
            </a:r>
            <a:r>
              <a:rPr sz="700" spc="25" dirty="0">
                <a:solidFill>
                  <a:srgbClr val="221915"/>
                </a:solidFill>
                <a:latin typeface="Microsoft Sans Serif"/>
                <a:cs typeface="Microsoft Sans Serif"/>
              </a:rPr>
              <a:t>/</a:t>
            </a:r>
            <a:r>
              <a:rPr lang="es-ES" sz="700" spc="25" dirty="0">
                <a:solidFill>
                  <a:srgbClr val="221915"/>
                </a:solidFill>
                <a:latin typeface="Microsoft Sans Serif"/>
                <a:cs typeface="Microsoft Sans Serif"/>
              </a:rPr>
              <a:t>baja tensión</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Capture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estudie </a:t>
            </a:r>
            <a:r>
              <a:rPr sz="700" spc="15" dirty="0">
                <a:solidFill>
                  <a:srgbClr val="221915"/>
                </a:solidFill>
                <a:latin typeface="Microsoft Sans Serif"/>
                <a:cs typeface="Microsoft Sans Serif"/>
              </a:rPr>
              <a:t>detalles </a:t>
            </a:r>
            <a:r>
              <a:rPr sz="700" spc="20" dirty="0">
                <a:solidFill>
                  <a:srgbClr val="221915"/>
                </a:solidFill>
                <a:latin typeface="Microsoft Sans Serif"/>
                <a:cs typeface="Microsoft Sans Serif"/>
              </a:rPr>
              <a:t>de </a:t>
            </a:r>
            <a:r>
              <a:rPr sz="700" spc="15" dirty="0" err="1">
                <a:solidFill>
                  <a:srgbClr val="221915"/>
                </a:solidFill>
                <a:latin typeface="Microsoft Sans Serif"/>
                <a:cs typeface="Microsoft Sans Serif"/>
              </a:rPr>
              <a:t>eventos</a:t>
            </a:r>
            <a:r>
              <a:rPr lang="es-AR" sz="700" spc="1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como</a:t>
            </a:r>
            <a:r>
              <a:rPr sz="700" spc="30" dirty="0">
                <a:solidFill>
                  <a:srgbClr val="221915"/>
                </a:solidFill>
                <a:latin typeface="Microsoft Sans Serif"/>
                <a:cs typeface="Microsoft Sans Serif"/>
              </a:rPr>
              <a:t> formas </a:t>
            </a:r>
            <a:r>
              <a:rPr sz="700" spc="20" dirty="0">
                <a:solidFill>
                  <a:srgbClr val="221915"/>
                </a:solidFill>
                <a:latin typeface="Microsoft Sans Serif"/>
                <a:cs typeface="Microsoft Sans Serif"/>
              </a:rPr>
              <a:t>de </a:t>
            </a:r>
            <a:r>
              <a:rPr sz="700" spc="20" dirty="0" err="1">
                <a:solidFill>
                  <a:srgbClr val="221915"/>
                </a:solidFill>
                <a:latin typeface="Microsoft Sans Serif"/>
                <a:cs typeface="Microsoft Sans Serif"/>
              </a:rPr>
              <a:t>onda</a:t>
            </a:r>
            <a:r>
              <a:rPr lang="es-A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utilice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detección de </a:t>
            </a:r>
            <a:r>
              <a:rPr sz="700" spc="20" dirty="0" err="1">
                <a:solidFill>
                  <a:srgbClr val="221915"/>
                </a:solidFill>
                <a:latin typeface="Microsoft Sans Serif"/>
                <a:cs typeface="Microsoft Sans Serif"/>
              </a:rPr>
              <a:t>dirección</a:t>
            </a:r>
            <a:r>
              <a:rPr sz="700" spc="20" dirty="0">
                <a:solidFill>
                  <a:srgbClr val="221915"/>
                </a:solidFill>
                <a:latin typeface="Microsoft Sans Serif"/>
                <a:cs typeface="Microsoft Sans Serif"/>
              </a:rPr>
              <a:t> de</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perturbaciones</a:t>
            </a:r>
            <a:r>
              <a:rPr sz="700" spc="25" dirty="0">
                <a:solidFill>
                  <a:srgbClr val="221915"/>
                </a:solidFill>
                <a:latin typeface="Microsoft Sans Serif"/>
                <a:cs typeface="Microsoft Sans Serif"/>
              </a:rPr>
              <a:t> patentada para identificar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direccionalidad de </a:t>
            </a:r>
            <a:r>
              <a:rPr sz="700" spc="10" dirty="0">
                <a:solidFill>
                  <a:srgbClr val="221915"/>
                </a:solidFill>
                <a:latin typeface="Microsoft Sans Serif"/>
                <a:cs typeface="Microsoft Sans Serif"/>
              </a:rPr>
              <a:t>los </a:t>
            </a:r>
            <a:r>
              <a:rPr sz="700" spc="15" dirty="0">
                <a:solidFill>
                  <a:srgbClr val="221915"/>
                </a:solidFill>
                <a:latin typeface="Microsoft Sans Serif"/>
                <a:cs typeface="Microsoft Sans Serif"/>
              </a:rPr>
              <a:t>eventos. </a:t>
            </a:r>
            <a:r>
              <a:rPr sz="700" spc="5" dirty="0">
                <a:solidFill>
                  <a:srgbClr val="221915"/>
                </a:solidFill>
                <a:latin typeface="Microsoft Sans Serif"/>
                <a:cs typeface="Microsoft Sans Serif"/>
              </a:rPr>
              <a:t>Tendencias e </a:t>
            </a:r>
            <a:r>
              <a:rPr sz="700" spc="30" dirty="0">
                <a:solidFill>
                  <a:srgbClr val="221915"/>
                </a:solidFill>
                <a:latin typeface="Microsoft Sans Serif"/>
                <a:cs typeface="Microsoft Sans Serif"/>
              </a:rPr>
              <a:t>informes </a:t>
            </a:r>
            <a:r>
              <a:rPr sz="700" spc="20" dirty="0">
                <a:solidFill>
                  <a:srgbClr val="221915"/>
                </a:solidFill>
                <a:latin typeface="Microsoft Sans Serif"/>
                <a:cs typeface="Microsoft Sans Serif"/>
              </a:rPr>
              <a:t>sobre </a:t>
            </a:r>
            <a:r>
              <a:rPr sz="700" spc="25" dirty="0" err="1">
                <a:solidFill>
                  <a:srgbClr val="221915"/>
                </a:solidFill>
                <a:latin typeface="Microsoft Sans Serif"/>
                <a:cs typeface="Microsoft Sans Serif"/>
              </a:rPr>
              <a:t>problemas</a:t>
            </a:r>
            <a:r>
              <a:rPr sz="700" spc="2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calidad</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energía para </a:t>
            </a:r>
            <a:r>
              <a:rPr sz="700" spc="30" dirty="0">
                <a:solidFill>
                  <a:srgbClr val="221915"/>
                </a:solidFill>
                <a:latin typeface="Microsoft Sans Serif"/>
                <a:cs typeface="Microsoft Sans Serif"/>
              </a:rPr>
              <a:t>comprender </a:t>
            </a:r>
            <a:r>
              <a:rPr sz="700" spc="25" dirty="0">
                <a:solidFill>
                  <a:srgbClr val="221915"/>
                </a:solidFill>
                <a:latin typeface="Microsoft Sans Serif"/>
                <a:cs typeface="Microsoft Sans Serif"/>
              </a:rPr>
              <a:t>problemas </a:t>
            </a:r>
            <a:r>
              <a:rPr sz="700" spc="15" dirty="0">
                <a:solidFill>
                  <a:srgbClr val="221915"/>
                </a:solidFill>
                <a:latin typeface="Microsoft Sans Serif"/>
                <a:cs typeface="Microsoft Sans Serif"/>
              </a:rPr>
              <a:t>potenciales </a:t>
            </a:r>
            <a:r>
              <a:rPr sz="700" spc="30" dirty="0">
                <a:solidFill>
                  <a:srgbClr val="221915"/>
                </a:solidFill>
                <a:latin typeface="Microsoft Sans Serif"/>
                <a:cs typeface="Microsoft Sans Serif"/>
              </a:rPr>
              <a:t>que podrían </a:t>
            </a:r>
            <a:r>
              <a:rPr sz="700" spc="20" dirty="0">
                <a:solidFill>
                  <a:srgbClr val="221915"/>
                </a:solidFill>
                <a:latin typeface="Microsoft Sans Serif"/>
                <a:cs typeface="Microsoft Sans Serif"/>
              </a:rPr>
              <a:t>afectar </a:t>
            </a:r>
            <a:r>
              <a:rPr sz="700" dirty="0">
                <a:solidFill>
                  <a:srgbClr val="221915"/>
                </a:solidFill>
                <a:latin typeface="Microsoft Sans Serif"/>
                <a:cs typeface="Microsoft Sans Serif"/>
              </a:rPr>
              <a:t>las </a:t>
            </a:r>
            <a:r>
              <a:rPr sz="700" spc="15" dirty="0" err="1">
                <a:solidFill>
                  <a:srgbClr val="221915"/>
                </a:solidFill>
                <a:latin typeface="Microsoft Sans Serif"/>
                <a:cs typeface="Microsoft Sans Serif"/>
              </a:rPr>
              <a:t>operaciones</a:t>
            </a:r>
            <a:r>
              <a:rPr lang="es-AR" sz="700" spc="1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mientras</a:t>
            </a:r>
            <a:r>
              <a:rPr sz="700" spc="3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aprovecha</a:t>
            </a:r>
            <a:r>
              <a:rPr sz="700" spc="1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lang="es-ES" sz="700" spc="1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beneficios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asesoramiento</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experto</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recurrente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servicios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asesoramiento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analítico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corregir</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problemas</a:t>
            </a:r>
            <a:r>
              <a:rPr sz="700" spc="5" dirty="0">
                <a:solidFill>
                  <a:srgbClr val="221915"/>
                </a:solidFill>
                <a:latin typeface="Microsoft Sans Serif"/>
                <a:cs typeface="Microsoft Sans Serif"/>
              </a:rPr>
              <a:t> y </a:t>
            </a:r>
            <a:r>
              <a:rPr sz="700" spc="25" dirty="0" err="1">
                <a:solidFill>
                  <a:srgbClr val="221915"/>
                </a:solidFill>
                <a:latin typeface="Microsoft Sans Serif"/>
                <a:cs typeface="Microsoft Sans Serif"/>
              </a:rPr>
              <a:t>ayudar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lang="es-ES" sz="70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mejorar</a:t>
            </a:r>
            <a:r>
              <a:rP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rendimiento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todo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su</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endParaRPr sz="700" dirty="0">
              <a:latin typeface="Microsoft Sans Serif"/>
              <a:cs typeface="Microsoft Sans Serif"/>
            </a:endParaRPr>
          </a:p>
          <a:p>
            <a:pPr marL="3956050" marR="5080" indent="89535">
              <a:lnSpc>
                <a:spcPct val="137800"/>
              </a:lnSpc>
              <a:spcBef>
                <a:spcPts val="700"/>
              </a:spcBef>
            </a:pPr>
            <a:r>
              <a:rPr sz="600" spc="15" dirty="0">
                <a:solidFill>
                  <a:srgbClr val="FFFFFF"/>
                </a:solidFill>
                <a:latin typeface="Microsoft Sans Serif"/>
                <a:cs typeface="Microsoft Sans Serif"/>
              </a:rPr>
              <a:t>Oficina</a:t>
            </a:r>
            <a:r>
              <a:rPr sz="600" spc="-5" dirty="0">
                <a:solidFill>
                  <a:srgbClr val="FFFFFF"/>
                </a:solidFill>
                <a:latin typeface="Microsoft Sans Serif"/>
                <a:cs typeface="Microsoft Sans Serif"/>
              </a:rPr>
              <a:t> </a:t>
            </a:r>
            <a:r>
              <a:rPr sz="600" spc="20" dirty="0">
                <a:solidFill>
                  <a:srgbClr val="FFFFFF"/>
                </a:solidFill>
                <a:latin typeface="Microsoft Sans Serif"/>
                <a:cs typeface="Microsoft Sans Serif"/>
              </a:rPr>
              <a:t>de</a:t>
            </a:r>
            <a:r>
              <a:rPr sz="600" spc="-5" dirty="0">
                <a:solidFill>
                  <a:srgbClr val="FFFFFF"/>
                </a:solidFill>
                <a:latin typeface="Microsoft Sans Serif"/>
                <a:cs typeface="Microsoft Sans Serif"/>
              </a:rPr>
              <a:t> </a:t>
            </a:r>
            <a:r>
              <a:rPr sz="600" spc="5" dirty="0">
                <a:solidFill>
                  <a:srgbClr val="FFFFFF"/>
                </a:solidFill>
                <a:latin typeface="Microsoft Sans Serif"/>
                <a:cs typeface="Microsoft Sans Serif"/>
              </a:rPr>
              <a:t>servicios</a:t>
            </a:r>
            <a:r>
              <a:rPr sz="600" spc="-5" dirty="0">
                <a:solidFill>
                  <a:srgbClr val="FFFFFF"/>
                </a:solidFill>
                <a:latin typeface="Microsoft Sans Serif"/>
                <a:cs typeface="Microsoft Sans Serif"/>
              </a:rPr>
              <a:t> </a:t>
            </a:r>
            <a:r>
              <a:rPr sz="600" spc="5" dirty="0">
                <a:solidFill>
                  <a:srgbClr val="FFFFFF"/>
                </a:solidFill>
                <a:latin typeface="Microsoft Sans Serif"/>
                <a:cs typeface="Microsoft Sans Serif"/>
              </a:rPr>
              <a:t>y</a:t>
            </a:r>
            <a:r>
              <a:rPr sz="600" spc="-5" dirty="0">
                <a:solidFill>
                  <a:srgbClr val="FFFFFF"/>
                </a:solidFill>
                <a:latin typeface="Microsoft Sans Serif"/>
                <a:cs typeface="Microsoft Sans Serif"/>
              </a:rPr>
              <a:t> </a:t>
            </a:r>
            <a:r>
              <a:rPr sz="600" spc="5" dirty="0">
                <a:solidFill>
                  <a:srgbClr val="FFFFFF"/>
                </a:solidFill>
                <a:latin typeface="Microsoft Sans Serif"/>
                <a:cs typeface="Microsoft Sans Serif"/>
              </a:rPr>
              <a:t>análisis</a:t>
            </a:r>
            <a:r>
              <a:rPr sz="600" dirty="0">
                <a:solidFill>
                  <a:srgbClr val="FFFFFF"/>
                </a:solidFill>
                <a:latin typeface="Microsoft Sans Serif"/>
                <a:cs typeface="Microsoft Sans Serif"/>
              </a:rPr>
              <a:t> </a:t>
            </a:r>
            <a:r>
              <a:rPr sz="600" spc="15" dirty="0">
                <a:solidFill>
                  <a:srgbClr val="FFFFFF"/>
                </a:solidFill>
                <a:latin typeface="Microsoft Sans Serif"/>
                <a:cs typeface="Microsoft Sans Serif"/>
              </a:rPr>
              <a:t>del</a:t>
            </a:r>
            <a:r>
              <a:rPr sz="600" spc="-5" dirty="0">
                <a:solidFill>
                  <a:srgbClr val="FFFFFF"/>
                </a:solidFill>
                <a:latin typeface="Microsoft Sans Serif"/>
                <a:cs typeface="Microsoft Sans Serif"/>
              </a:rPr>
              <a:t> </a:t>
            </a:r>
            <a:r>
              <a:rPr sz="600" spc="15" dirty="0" err="1">
                <a:solidFill>
                  <a:srgbClr val="FFFFFF"/>
                </a:solidFill>
                <a:latin typeface="Microsoft Sans Serif"/>
                <a:cs typeface="Microsoft Sans Serif"/>
              </a:rPr>
              <a:t>estado</a:t>
            </a:r>
            <a:r>
              <a:rPr lang="es-ES" sz="600" spc="15" dirty="0">
                <a:solidFill>
                  <a:srgbClr val="FFFFFF"/>
                </a:solidFill>
                <a:latin typeface="Microsoft Sans Serif"/>
                <a:cs typeface="Microsoft Sans Serif"/>
              </a:rPr>
              <a:t> </a:t>
            </a:r>
            <a:r>
              <a:rPr sz="600" spc="20" dirty="0">
                <a:solidFill>
                  <a:srgbClr val="FFFFFF"/>
                </a:solidFill>
                <a:latin typeface="Microsoft Sans Serif"/>
                <a:cs typeface="Microsoft Sans Serif"/>
              </a:rPr>
              <a:t>de</a:t>
            </a:r>
            <a:r>
              <a:rPr sz="600" spc="-10" dirty="0">
                <a:solidFill>
                  <a:srgbClr val="FFFFFF"/>
                </a:solidFill>
                <a:latin typeface="Microsoft Sans Serif"/>
                <a:cs typeface="Microsoft Sans Serif"/>
              </a:rPr>
              <a:t> </a:t>
            </a:r>
            <a:r>
              <a:rPr sz="600" spc="10" dirty="0">
                <a:solidFill>
                  <a:srgbClr val="FFFFFF"/>
                </a:solidFill>
                <a:latin typeface="Microsoft Sans Serif"/>
                <a:cs typeface="Microsoft Sans Serif"/>
              </a:rPr>
              <a:t>la</a:t>
            </a:r>
            <a:r>
              <a:rPr sz="600" spc="-5" dirty="0">
                <a:solidFill>
                  <a:srgbClr val="FFFFFF"/>
                </a:solidFill>
                <a:latin typeface="Microsoft Sans Serif"/>
                <a:cs typeface="Microsoft Sans Serif"/>
              </a:rPr>
              <a:t> </a:t>
            </a:r>
            <a:r>
              <a:rPr sz="600" spc="25" dirty="0">
                <a:solidFill>
                  <a:srgbClr val="FFFFFF"/>
                </a:solidFill>
                <a:latin typeface="Microsoft Sans Serif"/>
                <a:cs typeface="Microsoft Sans Serif"/>
              </a:rPr>
              <a:t>red</a:t>
            </a:r>
            <a:r>
              <a:rPr sz="600" spc="-10" dirty="0">
                <a:solidFill>
                  <a:srgbClr val="FFFFFF"/>
                </a:solidFill>
                <a:latin typeface="Microsoft Sans Serif"/>
                <a:cs typeface="Microsoft Sans Serif"/>
              </a:rPr>
              <a:t> </a:t>
            </a:r>
            <a:r>
              <a:rPr sz="600" spc="10" dirty="0">
                <a:solidFill>
                  <a:srgbClr val="FFFFFF"/>
                </a:solidFill>
                <a:latin typeface="Microsoft Sans Serif"/>
                <a:cs typeface="Microsoft Sans Serif"/>
              </a:rPr>
              <a:t>eléctrica</a:t>
            </a:r>
            <a:r>
              <a:rPr sz="600" spc="-5" dirty="0">
                <a:solidFill>
                  <a:srgbClr val="FFFFFF"/>
                </a:solidFill>
                <a:latin typeface="Microsoft Sans Serif"/>
                <a:cs typeface="Microsoft Sans Serif"/>
              </a:rPr>
              <a:t> </a:t>
            </a:r>
            <a:r>
              <a:rPr sz="600" spc="10" dirty="0">
                <a:solidFill>
                  <a:srgbClr val="FFFFFF"/>
                </a:solidFill>
                <a:latin typeface="Microsoft Sans Serif"/>
                <a:cs typeface="Microsoft Sans Serif"/>
              </a:rPr>
              <a:t>basada</a:t>
            </a:r>
            <a:r>
              <a:rPr sz="600" spc="-5" dirty="0">
                <a:solidFill>
                  <a:srgbClr val="FFFFFF"/>
                </a:solidFill>
                <a:latin typeface="Microsoft Sans Serif"/>
                <a:cs typeface="Microsoft Sans Serif"/>
              </a:rPr>
              <a:t> </a:t>
            </a:r>
            <a:r>
              <a:rPr sz="600" spc="20" dirty="0">
                <a:solidFill>
                  <a:srgbClr val="FFFFFF"/>
                </a:solidFill>
                <a:latin typeface="Microsoft Sans Serif"/>
                <a:cs typeface="Microsoft Sans Serif"/>
              </a:rPr>
              <a:t>en</a:t>
            </a:r>
            <a:r>
              <a:rPr sz="600" spc="-10" dirty="0">
                <a:solidFill>
                  <a:srgbClr val="FFFFFF"/>
                </a:solidFill>
                <a:latin typeface="Microsoft Sans Serif"/>
                <a:cs typeface="Microsoft Sans Serif"/>
              </a:rPr>
              <a:t> </a:t>
            </a:r>
            <a:r>
              <a:rPr sz="600" spc="10" dirty="0">
                <a:solidFill>
                  <a:srgbClr val="FFFFFF"/>
                </a:solidFill>
                <a:latin typeface="Microsoft Sans Serif"/>
                <a:cs typeface="Microsoft Sans Serif"/>
              </a:rPr>
              <a:t>la</a:t>
            </a:r>
            <a:r>
              <a:rPr sz="600" spc="-5" dirty="0">
                <a:solidFill>
                  <a:srgbClr val="FFFFFF"/>
                </a:solidFill>
                <a:latin typeface="Microsoft Sans Serif"/>
                <a:cs typeface="Microsoft Sans Serif"/>
              </a:rPr>
              <a:t> </a:t>
            </a:r>
            <a:r>
              <a:rPr sz="600" spc="25" dirty="0">
                <a:solidFill>
                  <a:srgbClr val="FFFFFF"/>
                </a:solidFill>
                <a:latin typeface="Microsoft Sans Serif"/>
                <a:cs typeface="Microsoft Sans Serif"/>
              </a:rPr>
              <a:t>nube</a:t>
            </a:r>
            <a:endParaRPr sz="600" dirty="0">
              <a:latin typeface="Microsoft Sans Serif"/>
              <a:cs typeface="Microsoft Sans Serif"/>
            </a:endParaRPr>
          </a:p>
          <a:p>
            <a:pPr marL="4077970">
              <a:spcBef>
                <a:spcPts val="220"/>
              </a:spcBef>
            </a:pPr>
            <a:r>
              <a:rPr sz="650" spc="15" dirty="0">
                <a:solidFill>
                  <a:srgbClr val="FFFFFF"/>
                </a:solidFill>
                <a:latin typeface="Microsoft Sans Serif"/>
                <a:cs typeface="Microsoft Sans Serif"/>
              </a:rPr>
              <a:t>recomendaciones</a:t>
            </a:r>
            <a:r>
              <a:rPr sz="650" spc="-5" dirty="0">
                <a:solidFill>
                  <a:srgbClr val="FFFFFF"/>
                </a:solidFill>
                <a:latin typeface="Microsoft Sans Serif"/>
                <a:cs typeface="Microsoft Sans Serif"/>
              </a:rPr>
              <a:t> </a:t>
            </a:r>
            <a:r>
              <a:rPr sz="650" spc="20" dirty="0">
                <a:solidFill>
                  <a:srgbClr val="FFFFFF"/>
                </a:solidFill>
                <a:latin typeface="Microsoft Sans Serif"/>
                <a:cs typeface="Microsoft Sans Serif"/>
              </a:rPr>
              <a:t>para</a:t>
            </a:r>
            <a:r>
              <a:rPr sz="650" dirty="0">
                <a:solidFill>
                  <a:srgbClr val="FFFFFF"/>
                </a:solidFill>
                <a:latin typeface="Microsoft Sans Serif"/>
                <a:cs typeface="Microsoft Sans Serif"/>
              </a:rPr>
              <a:t> </a:t>
            </a:r>
            <a:r>
              <a:rPr sz="650" spc="30" dirty="0">
                <a:solidFill>
                  <a:srgbClr val="FFFFFF"/>
                </a:solidFill>
                <a:latin typeface="Microsoft Sans Serif"/>
                <a:cs typeface="Microsoft Sans Serif"/>
              </a:rPr>
              <a:t>mejorar</a:t>
            </a:r>
            <a:endParaRPr sz="650" dirty="0">
              <a:latin typeface="Microsoft Sans Serif"/>
              <a:cs typeface="Microsoft Sans Serif"/>
            </a:endParaRPr>
          </a:p>
        </p:txBody>
      </p:sp>
      <p:sp>
        <p:nvSpPr>
          <p:cNvPr id="39" name="object 39"/>
          <p:cNvSpPr txBox="1"/>
          <p:nvPr/>
        </p:nvSpPr>
        <p:spPr>
          <a:xfrm>
            <a:off x="5633681" y="4271465"/>
            <a:ext cx="1938655" cy="3095625"/>
          </a:xfrm>
          <a:prstGeom prst="rect">
            <a:avLst/>
          </a:prstGeom>
          <a:ln w="12687">
            <a:solidFill>
              <a:srgbClr val="3DCC58"/>
            </a:solidFill>
          </a:ln>
        </p:spPr>
        <p:txBody>
          <a:bodyPr vert="horz" wrap="square" lIns="0" tIns="79375" rIns="0" bIns="0" rtlCol="0">
            <a:spAutoFit/>
          </a:bodyPr>
          <a:lstStyle/>
          <a:p>
            <a:pPr marL="128905">
              <a:spcBef>
                <a:spcPts val="625"/>
              </a:spcBef>
            </a:pPr>
            <a:r>
              <a:rPr sz="1250" spc="30" dirty="0">
                <a:solidFill>
                  <a:srgbClr val="3DCC58"/>
                </a:solidFill>
                <a:latin typeface="Microsoft Sans Serif"/>
                <a:cs typeface="Microsoft Sans Serif"/>
              </a:rPr>
              <a:t>Síntomas</a:t>
            </a:r>
            <a:r>
              <a:rPr sz="1250" spc="-35" dirty="0">
                <a:solidFill>
                  <a:srgbClr val="3DCC58"/>
                </a:solidFill>
                <a:latin typeface="Microsoft Sans Serif"/>
                <a:cs typeface="Microsoft Sans Serif"/>
              </a:rPr>
              <a:t> </a:t>
            </a:r>
            <a:r>
              <a:rPr sz="1250" spc="40" dirty="0">
                <a:solidFill>
                  <a:srgbClr val="3DCC58"/>
                </a:solidFill>
                <a:latin typeface="Microsoft Sans Serif"/>
                <a:cs typeface="Microsoft Sans Serif"/>
              </a:rPr>
              <a:t>de</a:t>
            </a:r>
            <a:r>
              <a:rPr sz="1250" spc="-35" dirty="0">
                <a:solidFill>
                  <a:srgbClr val="3DCC58"/>
                </a:solidFill>
                <a:latin typeface="Microsoft Sans Serif"/>
                <a:cs typeface="Microsoft Sans Serif"/>
              </a:rPr>
              <a:t> </a:t>
            </a:r>
            <a:r>
              <a:rPr sz="1250" spc="40" dirty="0">
                <a:solidFill>
                  <a:srgbClr val="3DCC58"/>
                </a:solidFill>
                <a:latin typeface="Microsoft Sans Serif"/>
                <a:cs typeface="Microsoft Sans Serif"/>
              </a:rPr>
              <a:t>mala</a:t>
            </a:r>
            <a:endParaRPr sz="1250" dirty="0">
              <a:latin typeface="Microsoft Sans Serif"/>
              <a:cs typeface="Microsoft Sans Serif"/>
            </a:endParaRPr>
          </a:p>
          <a:p>
            <a:pPr marL="128270">
              <a:spcBef>
                <a:spcPts val="655"/>
              </a:spcBef>
            </a:pPr>
            <a:r>
              <a:rPr sz="900" spc="20" dirty="0">
                <a:solidFill>
                  <a:srgbClr val="3DCC58"/>
                </a:solidFill>
                <a:latin typeface="Microsoft Sans Serif"/>
                <a:cs typeface="Microsoft Sans Serif"/>
              </a:rPr>
              <a:t>calidad</a:t>
            </a:r>
            <a:r>
              <a:rPr sz="900" spc="-35" dirty="0">
                <a:solidFill>
                  <a:srgbClr val="3DCC58"/>
                </a:solidFill>
                <a:latin typeface="Microsoft Sans Serif"/>
                <a:cs typeface="Microsoft Sans Serif"/>
              </a:rPr>
              <a:t> </a:t>
            </a:r>
            <a:r>
              <a:rPr sz="900" spc="30" dirty="0">
                <a:solidFill>
                  <a:srgbClr val="3DCC58"/>
                </a:solidFill>
                <a:latin typeface="Microsoft Sans Serif"/>
                <a:cs typeface="Microsoft Sans Serif"/>
              </a:rPr>
              <a:t>de</a:t>
            </a:r>
            <a:r>
              <a:rPr sz="900" spc="-30" dirty="0">
                <a:solidFill>
                  <a:srgbClr val="3DCC58"/>
                </a:solidFill>
                <a:latin typeface="Microsoft Sans Serif"/>
                <a:cs typeface="Microsoft Sans Serif"/>
              </a:rPr>
              <a:t> </a:t>
            </a:r>
            <a:r>
              <a:rPr sz="900" spc="30" dirty="0">
                <a:solidFill>
                  <a:srgbClr val="3DCC58"/>
                </a:solidFill>
                <a:latin typeface="Microsoft Sans Serif"/>
                <a:cs typeface="Microsoft Sans Serif"/>
              </a:rPr>
              <a:t>energía</a:t>
            </a:r>
            <a:endParaRPr sz="900" dirty="0">
              <a:latin typeface="Microsoft Sans Serif"/>
              <a:cs typeface="Microsoft Sans Serif"/>
            </a:endParaRPr>
          </a:p>
          <a:p>
            <a:pPr>
              <a:spcBef>
                <a:spcPts val="35"/>
              </a:spcBef>
            </a:pPr>
            <a:endParaRPr sz="1150" dirty="0">
              <a:latin typeface="Microsoft Sans Serif"/>
              <a:cs typeface="Microsoft Sans Serif"/>
            </a:endParaRPr>
          </a:p>
          <a:p>
            <a:pPr marL="234950" indent="-108585">
              <a:buClr>
                <a:srgbClr val="3DCC58"/>
              </a:buClr>
              <a:buSzPct val="200000"/>
              <a:buChar char="•"/>
              <a:tabLst>
                <a:tab pos="235585" algn="l"/>
              </a:tabLst>
            </a:pPr>
            <a:r>
              <a:rPr sz="400" spc="10" dirty="0">
                <a:solidFill>
                  <a:srgbClr val="221F1F"/>
                </a:solidFill>
                <a:latin typeface="Microsoft Sans Serif"/>
                <a:cs typeface="Microsoft Sans Serif"/>
              </a:rPr>
              <a:t>Pérdida</a:t>
            </a:r>
            <a:r>
              <a:rPr sz="400" spc="-5" dirty="0">
                <a:solidFill>
                  <a:srgbClr val="221F1F"/>
                </a:solidFill>
                <a:latin typeface="Microsoft Sans Serif"/>
                <a:cs typeface="Microsoft Sans Serif"/>
              </a:rPr>
              <a:t> </a:t>
            </a:r>
            <a:r>
              <a:rPr sz="400" spc="10" dirty="0">
                <a:solidFill>
                  <a:srgbClr val="221F1F"/>
                </a:solidFill>
                <a:latin typeface="Microsoft Sans Serif"/>
                <a:cs typeface="Microsoft Sans Serif"/>
              </a:rPr>
              <a:t>de</a:t>
            </a:r>
            <a:r>
              <a:rPr sz="400" spc="-5" dirty="0">
                <a:solidFill>
                  <a:srgbClr val="221F1F"/>
                </a:solidFill>
                <a:latin typeface="Microsoft Sans Serif"/>
                <a:cs typeface="Microsoft Sans Serif"/>
              </a:rPr>
              <a:t> </a:t>
            </a:r>
            <a:r>
              <a:rPr sz="400" spc="10" dirty="0">
                <a:solidFill>
                  <a:srgbClr val="221F1F"/>
                </a:solidFill>
                <a:latin typeface="Microsoft Sans Serif"/>
                <a:cs typeface="Microsoft Sans Serif"/>
              </a:rPr>
              <a:t>datos</a:t>
            </a:r>
            <a:endParaRPr sz="400" dirty="0">
              <a:latin typeface="Microsoft Sans Serif"/>
              <a:cs typeface="Microsoft Sans Serif"/>
            </a:endParaRPr>
          </a:p>
          <a:p>
            <a:pPr marL="234315" indent="-108585">
              <a:spcBef>
                <a:spcPts val="670"/>
              </a:spcBef>
              <a:buClr>
                <a:srgbClr val="3DCC58"/>
              </a:buClr>
              <a:buSzPct val="106666"/>
              <a:buChar char="•"/>
              <a:tabLst>
                <a:tab pos="234950" algn="l"/>
              </a:tabLst>
            </a:pPr>
            <a:r>
              <a:rPr sz="750" spc="20" dirty="0">
                <a:solidFill>
                  <a:srgbClr val="221F1F"/>
                </a:solidFill>
                <a:latin typeface="Microsoft Sans Serif"/>
                <a:cs typeface="Microsoft Sans Serif"/>
              </a:rPr>
              <a:t>Apagado</a:t>
            </a:r>
            <a:r>
              <a:rPr sz="750" spc="-20" dirty="0">
                <a:solidFill>
                  <a:srgbClr val="221F1F"/>
                </a:solidFill>
                <a:latin typeface="Microsoft Sans Serif"/>
                <a:cs typeface="Microsoft Sans Serif"/>
              </a:rPr>
              <a:t> </a:t>
            </a:r>
            <a:r>
              <a:rPr sz="750" spc="25" dirty="0">
                <a:solidFill>
                  <a:srgbClr val="221F1F"/>
                </a:solidFill>
                <a:latin typeface="Microsoft Sans Serif"/>
                <a:cs typeface="Microsoft Sans Serif"/>
              </a:rPr>
              <a:t>inesperado</a:t>
            </a:r>
            <a:r>
              <a:rPr sz="750" spc="-15" dirty="0">
                <a:solidFill>
                  <a:srgbClr val="221F1F"/>
                </a:solidFill>
                <a:latin typeface="Microsoft Sans Serif"/>
                <a:cs typeface="Microsoft Sans Serif"/>
              </a:rPr>
              <a:t> </a:t>
            </a:r>
            <a:r>
              <a:rPr sz="750" spc="20" dirty="0">
                <a:solidFill>
                  <a:srgbClr val="221F1F"/>
                </a:solidFill>
                <a:latin typeface="Microsoft Sans Serif"/>
                <a:cs typeface="Microsoft Sans Serif"/>
              </a:rPr>
              <a:t>del</a:t>
            </a:r>
            <a:r>
              <a:rPr sz="750" spc="-15" dirty="0">
                <a:solidFill>
                  <a:srgbClr val="221F1F"/>
                </a:solidFill>
                <a:latin typeface="Microsoft Sans Serif"/>
                <a:cs typeface="Microsoft Sans Serif"/>
              </a:rPr>
              <a:t> </a:t>
            </a:r>
            <a:r>
              <a:rPr sz="750" spc="30" dirty="0">
                <a:solidFill>
                  <a:srgbClr val="221F1F"/>
                </a:solidFill>
                <a:latin typeface="Microsoft Sans Serif"/>
                <a:cs typeface="Microsoft Sans Serif"/>
              </a:rPr>
              <a:t>equipo</a:t>
            </a:r>
            <a:endParaRPr sz="750" dirty="0">
              <a:latin typeface="Microsoft Sans Serif"/>
              <a:cs typeface="Microsoft Sans Serif"/>
            </a:endParaRPr>
          </a:p>
          <a:p>
            <a:pPr marL="233679" indent="-108585">
              <a:spcBef>
                <a:spcPts val="800"/>
              </a:spcBef>
              <a:buClr>
                <a:srgbClr val="3DCC58"/>
              </a:buClr>
              <a:buSzPct val="145454"/>
              <a:buChar char="•"/>
              <a:tabLst>
                <a:tab pos="234315" algn="l"/>
              </a:tabLst>
            </a:pPr>
            <a:r>
              <a:rPr sz="550" spc="-5" dirty="0">
                <a:solidFill>
                  <a:srgbClr val="221F1F"/>
                </a:solidFill>
                <a:latin typeface="Microsoft Sans Serif"/>
                <a:cs typeface="Microsoft Sans Serif"/>
              </a:rPr>
              <a:t>Fallas</a:t>
            </a:r>
            <a:r>
              <a:rPr sz="550" spc="-15" dirty="0">
                <a:solidFill>
                  <a:srgbClr val="221F1F"/>
                </a:solidFill>
                <a:latin typeface="Microsoft Sans Serif"/>
                <a:cs typeface="Microsoft Sans Serif"/>
              </a:rPr>
              <a:t> </a:t>
            </a:r>
            <a:r>
              <a:rPr sz="550" spc="15" dirty="0">
                <a:solidFill>
                  <a:srgbClr val="221F1F"/>
                </a:solidFill>
                <a:latin typeface="Microsoft Sans Serif"/>
                <a:cs typeface="Microsoft Sans Serif"/>
              </a:rPr>
              <a:t>en</a:t>
            </a:r>
            <a:r>
              <a:rPr sz="550" spc="-15" dirty="0">
                <a:solidFill>
                  <a:srgbClr val="221F1F"/>
                </a:solidFill>
                <a:latin typeface="Microsoft Sans Serif"/>
                <a:cs typeface="Microsoft Sans Serif"/>
              </a:rPr>
              <a:t> </a:t>
            </a:r>
            <a:r>
              <a:rPr sz="550" spc="5" dirty="0">
                <a:solidFill>
                  <a:srgbClr val="221F1F"/>
                </a:solidFill>
                <a:latin typeface="Microsoft Sans Serif"/>
                <a:cs typeface="Microsoft Sans Serif"/>
              </a:rPr>
              <a:t>la</a:t>
            </a:r>
            <a:r>
              <a:rPr sz="550" spc="-10" dirty="0">
                <a:solidFill>
                  <a:srgbClr val="221F1F"/>
                </a:solidFill>
                <a:latin typeface="Microsoft Sans Serif"/>
                <a:cs typeface="Microsoft Sans Serif"/>
              </a:rPr>
              <a:t> </a:t>
            </a:r>
            <a:r>
              <a:rPr sz="550" spc="5" dirty="0">
                <a:solidFill>
                  <a:srgbClr val="221F1F"/>
                </a:solidFill>
                <a:latin typeface="Microsoft Sans Serif"/>
                <a:cs typeface="Microsoft Sans Serif"/>
              </a:rPr>
              <a:t>placa</a:t>
            </a:r>
            <a:r>
              <a:rPr sz="550" spc="-15" dirty="0">
                <a:solidFill>
                  <a:srgbClr val="221F1F"/>
                </a:solidFill>
                <a:latin typeface="Microsoft Sans Serif"/>
                <a:cs typeface="Microsoft Sans Serif"/>
              </a:rPr>
              <a:t> </a:t>
            </a:r>
            <a:r>
              <a:rPr sz="550" spc="15" dirty="0">
                <a:solidFill>
                  <a:srgbClr val="221F1F"/>
                </a:solidFill>
                <a:latin typeface="Microsoft Sans Serif"/>
                <a:cs typeface="Microsoft Sans Serif"/>
              </a:rPr>
              <a:t>de</a:t>
            </a:r>
            <a:r>
              <a:rPr sz="550" spc="-10" dirty="0">
                <a:solidFill>
                  <a:srgbClr val="221F1F"/>
                </a:solidFill>
                <a:latin typeface="Microsoft Sans Serif"/>
                <a:cs typeface="Microsoft Sans Serif"/>
              </a:rPr>
              <a:t> </a:t>
            </a:r>
            <a:r>
              <a:rPr sz="550" spc="20" dirty="0">
                <a:solidFill>
                  <a:srgbClr val="221F1F"/>
                </a:solidFill>
                <a:latin typeface="Microsoft Sans Serif"/>
                <a:cs typeface="Microsoft Sans Serif"/>
              </a:rPr>
              <a:t>circuito</a:t>
            </a:r>
            <a:endParaRPr sz="550" dirty="0">
              <a:latin typeface="Microsoft Sans Serif"/>
              <a:cs typeface="Microsoft Sans Serif"/>
            </a:endParaRPr>
          </a:p>
          <a:p>
            <a:pPr marL="233045" marR="469265" indent="-108585">
              <a:lnSpc>
                <a:spcPct val="128200"/>
              </a:lnSpc>
              <a:spcBef>
                <a:spcPts val="520"/>
              </a:spcBef>
              <a:buClr>
                <a:srgbClr val="3DCC58"/>
              </a:buClr>
              <a:buSzPct val="123076"/>
              <a:buChar char="•"/>
              <a:tabLst>
                <a:tab pos="233679" algn="l"/>
              </a:tabLst>
            </a:pPr>
            <a:r>
              <a:rPr sz="650" spc="5" dirty="0">
                <a:solidFill>
                  <a:srgbClr val="221F1F"/>
                </a:solidFill>
                <a:latin typeface="Microsoft Sans Serif"/>
                <a:cs typeface="Microsoft Sans Serif"/>
              </a:rPr>
              <a:t>Capacidad</a:t>
            </a:r>
            <a:r>
              <a:rPr sz="650" spc="-15" dirty="0">
                <a:solidFill>
                  <a:srgbClr val="221F1F"/>
                </a:solidFill>
                <a:latin typeface="Microsoft Sans Serif"/>
                <a:cs typeface="Microsoft Sans Serif"/>
              </a:rPr>
              <a:t> </a:t>
            </a:r>
            <a:r>
              <a:rPr sz="650" spc="20" dirty="0">
                <a:solidFill>
                  <a:srgbClr val="221F1F"/>
                </a:solidFill>
                <a:latin typeface="Microsoft Sans Serif"/>
                <a:cs typeface="Microsoft Sans Serif"/>
              </a:rPr>
              <a:t>reducida</a:t>
            </a:r>
            <a:r>
              <a:rPr sz="650" spc="-15" dirty="0">
                <a:solidFill>
                  <a:srgbClr val="221F1F"/>
                </a:solidFill>
                <a:latin typeface="Microsoft Sans Serif"/>
                <a:cs typeface="Microsoft Sans Serif"/>
              </a:rPr>
              <a:t> </a:t>
            </a:r>
            <a:r>
              <a:rPr sz="650" spc="20" dirty="0">
                <a:solidFill>
                  <a:srgbClr val="221F1F"/>
                </a:solidFill>
                <a:latin typeface="Microsoft Sans Serif"/>
                <a:cs typeface="Microsoft Sans Serif"/>
              </a:rPr>
              <a:t>del</a:t>
            </a:r>
            <a:r>
              <a:rPr sz="650" spc="-15" dirty="0">
                <a:solidFill>
                  <a:srgbClr val="221F1F"/>
                </a:solidFill>
                <a:latin typeface="Microsoft Sans Serif"/>
                <a:cs typeface="Microsoft Sans Serif"/>
              </a:rPr>
              <a:t> </a:t>
            </a:r>
            <a:r>
              <a:rPr sz="650" spc="15" dirty="0" err="1">
                <a:solidFill>
                  <a:srgbClr val="221F1F"/>
                </a:solidFill>
                <a:latin typeface="Microsoft Sans Serif"/>
                <a:cs typeface="Microsoft Sans Serif"/>
              </a:rPr>
              <a:t>sistema</a:t>
            </a:r>
            <a:r>
              <a:rPr lang="es-ES" sz="650" spc="15" dirty="0">
                <a:solidFill>
                  <a:srgbClr val="221F1F"/>
                </a:solidFill>
                <a:latin typeface="Microsoft Sans Serif"/>
                <a:cs typeface="Microsoft Sans Serif"/>
              </a:rPr>
              <a:t> </a:t>
            </a:r>
            <a:r>
              <a:rPr sz="650" spc="15" dirty="0" err="1">
                <a:solidFill>
                  <a:srgbClr val="221F1F"/>
                </a:solidFill>
                <a:latin typeface="Microsoft Sans Serif"/>
                <a:cs typeface="Microsoft Sans Serif"/>
              </a:rPr>
              <a:t>eléctrico</a:t>
            </a:r>
            <a:r>
              <a:rPr sz="650" spc="15" dirty="0">
                <a:solidFill>
                  <a:srgbClr val="221F1F"/>
                </a:solidFill>
                <a:latin typeface="Microsoft Sans Serif"/>
                <a:cs typeface="Microsoft Sans Serif"/>
              </a:rPr>
              <a:t>.</a:t>
            </a:r>
            <a:endParaRPr sz="650" dirty="0">
              <a:latin typeface="Microsoft Sans Serif"/>
              <a:cs typeface="Microsoft Sans Serif"/>
            </a:endParaRPr>
          </a:p>
          <a:p>
            <a:pPr marL="231775" indent="-108585">
              <a:spcBef>
                <a:spcPts val="620"/>
              </a:spcBef>
              <a:buClr>
                <a:srgbClr val="3DCC58"/>
              </a:buClr>
              <a:buSzPct val="106666"/>
              <a:buChar char="•"/>
              <a:tabLst>
                <a:tab pos="232410" algn="l"/>
              </a:tabLst>
            </a:pPr>
            <a:r>
              <a:rPr sz="750" spc="15" dirty="0">
                <a:solidFill>
                  <a:srgbClr val="221F1F"/>
                </a:solidFill>
                <a:latin typeface="Microsoft Sans Serif"/>
                <a:cs typeface="Microsoft Sans Serif"/>
              </a:rPr>
              <a:t>Contactores</a:t>
            </a:r>
            <a:r>
              <a:rPr sz="750" spc="-15" dirty="0">
                <a:solidFill>
                  <a:srgbClr val="221F1F"/>
                </a:solidFill>
                <a:latin typeface="Microsoft Sans Serif"/>
                <a:cs typeface="Microsoft Sans Serif"/>
              </a:rPr>
              <a:t> </a:t>
            </a:r>
            <a:r>
              <a:rPr sz="750" spc="30" dirty="0">
                <a:solidFill>
                  <a:srgbClr val="221F1F"/>
                </a:solidFill>
                <a:latin typeface="Microsoft Sans Serif"/>
                <a:cs typeface="Microsoft Sans Serif"/>
              </a:rPr>
              <a:t>que</a:t>
            </a:r>
            <a:r>
              <a:rPr sz="750" spc="-15" dirty="0">
                <a:solidFill>
                  <a:srgbClr val="221F1F"/>
                </a:solidFill>
                <a:latin typeface="Microsoft Sans Serif"/>
                <a:cs typeface="Microsoft Sans Serif"/>
              </a:rPr>
              <a:t> </a:t>
            </a:r>
            <a:r>
              <a:rPr sz="750" spc="-5" dirty="0">
                <a:solidFill>
                  <a:srgbClr val="221F1F"/>
                </a:solidFill>
                <a:latin typeface="Microsoft Sans Serif"/>
                <a:cs typeface="Microsoft Sans Serif"/>
              </a:rPr>
              <a:t>se</a:t>
            </a:r>
            <a:r>
              <a:rPr sz="750" spc="-15" dirty="0">
                <a:solidFill>
                  <a:srgbClr val="221F1F"/>
                </a:solidFill>
                <a:latin typeface="Microsoft Sans Serif"/>
                <a:cs typeface="Microsoft Sans Serif"/>
              </a:rPr>
              <a:t> </a:t>
            </a:r>
            <a:r>
              <a:rPr sz="750" spc="10" dirty="0">
                <a:solidFill>
                  <a:srgbClr val="221F1F"/>
                </a:solidFill>
                <a:latin typeface="Microsoft Sans Serif"/>
                <a:cs typeface="Microsoft Sans Serif"/>
              </a:rPr>
              <a:t>caen</a:t>
            </a:r>
            <a:endParaRPr sz="750" dirty="0">
              <a:latin typeface="Microsoft Sans Serif"/>
              <a:cs typeface="Microsoft Sans Serif"/>
            </a:endParaRPr>
          </a:p>
          <a:p>
            <a:pPr marL="231140" indent="-108585">
              <a:spcBef>
                <a:spcPts val="700"/>
              </a:spcBef>
              <a:buClr>
                <a:srgbClr val="3DCC58"/>
              </a:buClr>
              <a:buSzPct val="123076"/>
              <a:buChar char="•"/>
              <a:tabLst>
                <a:tab pos="231775" algn="l"/>
              </a:tabLst>
            </a:pPr>
            <a:r>
              <a:rPr sz="650" spc="15" dirty="0">
                <a:solidFill>
                  <a:srgbClr val="221F1F"/>
                </a:solidFill>
                <a:latin typeface="Microsoft Sans Serif"/>
                <a:cs typeface="Microsoft Sans Serif"/>
              </a:rPr>
              <a:t>Problemas</a:t>
            </a:r>
            <a:r>
              <a:rPr sz="650" spc="-15"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15" dirty="0">
                <a:solidFill>
                  <a:srgbClr val="221F1F"/>
                </a:solidFill>
                <a:latin typeface="Microsoft Sans Serif"/>
                <a:cs typeface="Microsoft Sans Serif"/>
              </a:rPr>
              <a:t> </a:t>
            </a:r>
            <a:r>
              <a:rPr sz="650" spc="20" dirty="0">
                <a:solidFill>
                  <a:srgbClr val="221F1F"/>
                </a:solidFill>
                <a:latin typeface="Microsoft Sans Serif"/>
                <a:cs typeface="Microsoft Sans Serif"/>
              </a:rPr>
              <a:t>comunicación</a:t>
            </a:r>
            <a:r>
              <a:rPr sz="650" spc="-15"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15" dirty="0">
                <a:solidFill>
                  <a:srgbClr val="221F1F"/>
                </a:solidFill>
                <a:latin typeface="Microsoft Sans Serif"/>
                <a:cs typeface="Microsoft Sans Serif"/>
              </a:rPr>
              <a:t> </a:t>
            </a:r>
            <a:r>
              <a:rPr sz="650" spc="30" dirty="0">
                <a:solidFill>
                  <a:srgbClr val="221F1F"/>
                </a:solidFill>
                <a:latin typeface="Microsoft Sans Serif"/>
                <a:cs typeface="Microsoft Sans Serif"/>
              </a:rPr>
              <a:t>red</a:t>
            </a:r>
            <a:endParaRPr sz="650" dirty="0">
              <a:latin typeface="Microsoft Sans Serif"/>
              <a:cs typeface="Microsoft Sans Serif"/>
            </a:endParaRPr>
          </a:p>
          <a:p>
            <a:pPr marL="230504" indent="-109220">
              <a:spcBef>
                <a:spcPts val="720"/>
              </a:spcBef>
              <a:buClr>
                <a:srgbClr val="3DCC58"/>
              </a:buClr>
              <a:buSzPct val="123076"/>
              <a:buChar char="•"/>
              <a:tabLst>
                <a:tab pos="231140" algn="l"/>
              </a:tabLst>
            </a:pPr>
            <a:r>
              <a:rPr sz="650" spc="20" dirty="0">
                <a:solidFill>
                  <a:srgbClr val="221F1F"/>
                </a:solidFill>
                <a:latin typeface="Microsoft Sans Serif"/>
                <a:cs typeface="Microsoft Sans Serif"/>
              </a:rPr>
              <a:t>Disyuntores</a:t>
            </a:r>
            <a:r>
              <a:rPr sz="650" spc="-20" dirty="0">
                <a:solidFill>
                  <a:srgbClr val="221F1F"/>
                </a:solidFill>
                <a:latin typeface="Microsoft Sans Serif"/>
                <a:cs typeface="Microsoft Sans Serif"/>
              </a:rPr>
              <a:t> </a:t>
            </a:r>
            <a:r>
              <a:rPr sz="650" spc="25" dirty="0">
                <a:solidFill>
                  <a:srgbClr val="221F1F"/>
                </a:solidFill>
                <a:latin typeface="Microsoft Sans Serif"/>
                <a:cs typeface="Microsoft Sans Serif"/>
              </a:rPr>
              <a:t>que</a:t>
            </a:r>
            <a:r>
              <a:rPr sz="650" spc="-20" dirty="0">
                <a:solidFill>
                  <a:srgbClr val="221F1F"/>
                </a:solidFill>
                <a:latin typeface="Microsoft Sans Serif"/>
                <a:cs typeface="Microsoft Sans Serif"/>
              </a:rPr>
              <a:t> </a:t>
            </a:r>
            <a:r>
              <a:rPr sz="650" spc="-5" dirty="0">
                <a:solidFill>
                  <a:srgbClr val="221F1F"/>
                </a:solidFill>
                <a:latin typeface="Microsoft Sans Serif"/>
                <a:cs typeface="Microsoft Sans Serif"/>
              </a:rPr>
              <a:t>se</a:t>
            </a:r>
            <a:r>
              <a:rPr sz="650" spc="-20" dirty="0">
                <a:solidFill>
                  <a:srgbClr val="221F1F"/>
                </a:solidFill>
                <a:latin typeface="Microsoft Sans Serif"/>
                <a:cs typeface="Microsoft Sans Serif"/>
              </a:rPr>
              <a:t> </a:t>
            </a:r>
            <a:r>
              <a:rPr sz="650" spc="20" dirty="0">
                <a:solidFill>
                  <a:srgbClr val="221F1F"/>
                </a:solidFill>
                <a:latin typeface="Microsoft Sans Serif"/>
                <a:cs typeface="Microsoft Sans Serif"/>
              </a:rPr>
              <a:t>disparan</a:t>
            </a:r>
            <a:endParaRPr sz="650" dirty="0">
              <a:latin typeface="Microsoft Sans Serif"/>
              <a:cs typeface="Microsoft Sans Serif"/>
            </a:endParaRPr>
          </a:p>
          <a:p>
            <a:pPr marL="229235" indent="-108585">
              <a:spcBef>
                <a:spcPts val="770"/>
              </a:spcBef>
              <a:buClr>
                <a:srgbClr val="3DCC58"/>
              </a:buClr>
              <a:buSzPct val="133333"/>
              <a:buChar char="•"/>
              <a:tabLst>
                <a:tab pos="229870" algn="l"/>
              </a:tabLst>
            </a:pPr>
            <a:r>
              <a:rPr sz="600" spc="-5" dirty="0">
                <a:solidFill>
                  <a:srgbClr val="221F1F"/>
                </a:solidFill>
                <a:latin typeface="Microsoft Sans Serif"/>
                <a:cs typeface="Microsoft Sans Serif"/>
              </a:rPr>
              <a:t>Luces </a:t>
            </a:r>
            <a:r>
              <a:rPr sz="600" spc="20" dirty="0">
                <a:solidFill>
                  <a:srgbClr val="221F1F"/>
                </a:solidFill>
                <a:latin typeface="Microsoft Sans Serif"/>
                <a:cs typeface="Microsoft Sans Serif"/>
              </a:rPr>
              <a:t>parpadeantes</a:t>
            </a:r>
            <a:endParaRPr sz="600" dirty="0">
              <a:latin typeface="Microsoft Sans Serif"/>
              <a:cs typeface="Microsoft Sans Serif"/>
            </a:endParaRPr>
          </a:p>
          <a:p>
            <a:pPr marL="228600" indent="-108585">
              <a:spcBef>
                <a:spcPts val="780"/>
              </a:spcBef>
              <a:buClr>
                <a:srgbClr val="3DCC58"/>
              </a:buClr>
              <a:buSzPct val="133333"/>
              <a:buChar char="•"/>
              <a:tabLst>
                <a:tab pos="229235" algn="l"/>
              </a:tabLst>
            </a:pPr>
            <a:r>
              <a:rPr sz="600" spc="20" dirty="0">
                <a:solidFill>
                  <a:srgbClr val="221F1F"/>
                </a:solidFill>
                <a:latin typeface="Microsoft Sans Serif"/>
                <a:cs typeface="Microsoft Sans Serif"/>
              </a:rPr>
              <a:t>Transformadores</a:t>
            </a:r>
            <a:r>
              <a:rPr sz="600" spc="-30" dirty="0">
                <a:solidFill>
                  <a:srgbClr val="221F1F"/>
                </a:solidFill>
                <a:latin typeface="Microsoft Sans Serif"/>
                <a:cs typeface="Microsoft Sans Serif"/>
              </a:rPr>
              <a:t> </a:t>
            </a:r>
            <a:r>
              <a:rPr sz="600" spc="25" dirty="0">
                <a:solidFill>
                  <a:srgbClr val="221F1F"/>
                </a:solidFill>
                <a:latin typeface="Microsoft Sans Serif"/>
                <a:cs typeface="Microsoft Sans Serif"/>
              </a:rPr>
              <a:t>zumbando</a:t>
            </a:r>
            <a:endParaRPr sz="600" dirty="0">
              <a:latin typeface="Microsoft Sans Serif"/>
              <a:cs typeface="Microsoft Sans Serif"/>
            </a:endParaRPr>
          </a:p>
          <a:p>
            <a:pPr marL="227965" indent="-109220">
              <a:spcBef>
                <a:spcPts val="930"/>
              </a:spcBef>
              <a:buClr>
                <a:srgbClr val="3DCC58"/>
              </a:buClr>
              <a:buSzPct val="177777"/>
              <a:buChar char="•"/>
              <a:tabLst>
                <a:tab pos="228600" algn="l"/>
              </a:tabLst>
            </a:pPr>
            <a:r>
              <a:rPr sz="450" spc="15" dirty="0">
                <a:solidFill>
                  <a:srgbClr val="221F1F"/>
                </a:solidFill>
                <a:latin typeface="Microsoft Sans Serif"/>
                <a:cs typeface="Microsoft Sans Serif"/>
              </a:rPr>
              <a:t>Mal</a:t>
            </a:r>
            <a:r>
              <a:rPr sz="450" spc="-20" dirty="0">
                <a:solidFill>
                  <a:srgbClr val="221F1F"/>
                </a:solidFill>
                <a:latin typeface="Microsoft Sans Serif"/>
                <a:cs typeface="Microsoft Sans Serif"/>
              </a:rPr>
              <a:t> </a:t>
            </a:r>
            <a:r>
              <a:rPr sz="450" spc="20" dirty="0">
                <a:solidFill>
                  <a:srgbClr val="221F1F"/>
                </a:solidFill>
                <a:latin typeface="Microsoft Sans Serif"/>
                <a:cs typeface="Microsoft Sans Serif"/>
              </a:rPr>
              <a:t>funcionamiento</a:t>
            </a:r>
            <a:r>
              <a:rPr sz="450" spc="-15" dirty="0">
                <a:solidFill>
                  <a:srgbClr val="221F1F"/>
                </a:solidFill>
                <a:latin typeface="Microsoft Sans Serif"/>
                <a:cs typeface="Microsoft Sans Serif"/>
              </a:rPr>
              <a:t> </a:t>
            </a:r>
            <a:r>
              <a:rPr sz="450" spc="15" dirty="0">
                <a:solidFill>
                  <a:srgbClr val="221F1F"/>
                </a:solidFill>
                <a:latin typeface="Microsoft Sans Serif"/>
                <a:cs typeface="Microsoft Sans Serif"/>
              </a:rPr>
              <a:t>de</a:t>
            </a:r>
            <a:r>
              <a:rPr sz="450" spc="-15" dirty="0">
                <a:solidFill>
                  <a:srgbClr val="221F1F"/>
                </a:solidFill>
                <a:latin typeface="Microsoft Sans Serif"/>
                <a:cs typeface="Microsoft Sans Serif"/>
              </a:rPr>
              <a:t> </a:t>
            </a:r>
            <a:r>
              <a:rPr sz="450" spc="5" dirty="0">
                <a:solidFill>
                  <a:srgbClr val="221F1F"/>
                </a:solidFill>
                <a:latin typeface="Microsoft Sans Serif"/>
                <a:cs typeface="Microsoft Sans Serif"/>
              </a:rPr>
              <a:t>los</a:t>
            </a:r>
            <a:r>
              <a:rPr sz="450" spc="-15" dirty="0">
                <a:solidFill>
                  <a:srgbClr val="221F1F"/>
                </a:solidFill>
                <a:latin typeface="Microsoft Sans Serif"/>
                <a:cs typeface="Microsoft Sans Serif"/>
              </a:rPr>
              <a:t> </a:t>
            </a:r>
            <a:r>
              <a:rPr sz="450" spc="15" dirty="0">
                <a:solidFill>
                  <a:srgbClr val="221F1F"/>
                </a:solidFill>
                <a:latin typeface="Microsoft Sans Serif"/>
                <a:cs typeface="Microsoft Sans Serif"/>
              </a:rPr>
              <a:t>controladores.</a:t>
            </a:r>
            <a:endParaRPr sz="450" dirty="0">
              <a:latin typeface="Microsoft Sans Serif"/>
              <a:cs typeface="Microsoft Sans Serif"/>
            </a:endParaRPr>
          </a:p>
          <a:p>
            <a:pPr marL="226695" indent="-108585">
              <a:spcBef>
                <a:spcPts val="760"/>
              </a:spcBef>
              <a:buClr>
                <a:srgbClr val="3DCC58"/>
              </a:buClr>
              <a:buSzPct val="123076"/>
              <a:buChar char="•"/>
              <a:tabLst>
                <a:tab pos="227329" algn="l"/>
              </a:tabLst>
            </a:pPr>
            <a:r>
              <a:rPr sz="650" dirty="0">
                <a:latin typeface="Microsoft Sans Serif"/>
                <a:cs typeface="Microsoft Sans Serif"/>
              </a:rPr>
              <a:t>Fallo</a:t>
            </a:r>
            <a:r>
              <a:rPr sz="650" spc="-20" dirty="0">
                <a:latin typeface="Microsoft Sans Serif"/>
                <a:cs typeface="Microsoft Sans Serif"/>
              </a:rPr>
              <a:t> </a:t>
            </a:r>
            <a:r>
              <a:rPr sz="650" spc="35" dirty="0">
                <a:latin typeface="Microsoft Sans Serif"/>
                <a:cs typeface="Microsoft Sans Serif"/>
              </a:rPr>
              <a:t>prematuro</a:t>
            </a:r>
            <a:r>
              <a:rPr sz="650" spc="-15" dirty="0">
                <a:latin typeface="Microsoft Sans Serif"/>
                <a:cs typeface="Microsoft Sans Serif"/>
              </a:rPr>
              <a:t> </a:t>
            </a:r>
            <a:r>
              <a:rPr sz="650" spc="20" dirty="0">
                <a:latin typeface="Microsoft Sans Serif"/>
                <a:cs typeface="Microsoft Sans Serif"/>
              </a:rPr>
              <a:t>del</a:t>
            </a:r>
            <a:r>
              <a:rPr sz="650" spc="-15" dirty="0">
                <a:latin typeface="Microsoft Sans Serif"/>
                <a:cs typeface="Microsoft Sans Serif"/>
              </a:rPr>
              <a:t> </a:t>
            </a:r>
            <a:r>
              <a:rPr sz="650" spc="45" dirty="0">
                <a:latin typeface="Microsoft Sans Serif"/>
                <a:cs typeface="Microsoft Sans Serif"/>
              </a:rPr>
              <a:t>motor</a:t>
            </a:r>
            <a:endParaRPr sz="650" dirty="0">
              <a:latin typeface="Microsoft Sans Serif"/>
              <a:cs typeface="Microsoft Sans Serif"/>
            </a:endParaRPr>
          </a:p>
          <a:p>
            <a:pPr marL="226060" indent="-108585">
              <a:spcBef>
                <a:spcPts val="620"/>
              </a:spcBef>
              <a:buClr>
                <a:srgbClr val="3DCC58"/>
              </a:buClr>
              <a:buSzPct val="106666"/>
              <a:buChar char="•"/>
              <a:tabLst>
                <a:tab pos="226695" algn="l"/>
              </a:tabLst>
            </a:pPr>
            <a:r>
              <a:rPr sz="750" spc="-5" dirty="0">
                <a:latin typeface="Microsoft Sans Serif"/>
                <a:cs typeface="Microsoft Sans Serif"/>
              </a:rPr>
              <a:t>Cables</a:t>
            </a:r>
            <a:r>
              <a:rPr sz="750" spc="-25" dirty="0">
                <a:latin typeface="Microsoft Sans Serif"/>
                <a:cs typeface="Microsoft Sans Serif"/>
              </a:rPr>
              <a:t> </a:t>
            </a:r>
            <a:r>
              <a:rPr sz="750" spc="15" dirty="0">
                <a:latin typeface="Microsoft Sans Serif"/>
                <a:cs typeface="Microsoft Sans Serif"/>
              </a:rPr>
              <a:t>eléctricos</a:t>
            </a:r>
            <a:r>
              <a:rPr sz="750" spc="-20" dirty="0">
                <a:latin typeface="Microsoft Sans Serif"/>
                <a:cs typeface="Microsoft Sans Serif"/>
              </a:rPr>
              <a:t> </a:t>
            </a:r>
            <a:r>
              <a:rPr sz="750" spc="15" dirty="0">
                <a:latin typeface="Microsoft Sans Serif"/>
                <a:cs typeface="Microsoft Sans Serif"/>
              </a:rPr>
              <a:t>calientes</a:t>
            </a:r>
            <a:endParaRPr sz="750" dirty="0">
              <a:latin typeface="Microsoft Sans Serif"/>
              <a:cs typeface="Microsoft Sans Serif"/>
            </a:endParaRPr>
          </a:p>
        </p:txBody>
      </p:sp>
      <p:sp>
        <p:nvSpPr>
          <p:cNvPr id="40" name="object 40"/>
          <p:cNvSpPr txBox="1"/>
          <p:nvPr/>
        </p:nvSpPr>
        <p:spPr>
          <a:xfrm>
            <a:off x="10911200" y="5380738"/>
            <a:ext cx="767080" cy="105157"/>
          </a:xfrm>
          <a:prstGeom prst="rect">
            <a:avLst/>
          </a:prstGeom>
        </p:spPr>
        <p:txBody>
          <a:bodyPr vert="horz" wrap="square" lIns="0" tIns="12700" rIns="0" bIns="0" rtlCol="0">
            <a:spAutoFit/>
          </a:bodyPr>
          <a:lstStyle/>
          <a:p>
            <a:pPr marL="12700">
              <a:spcBef>
                <a:spcPts val="100"/>
              </a:spcBef>
            </a:pPr>
            <a:r>
              <a:rPr sz="600" dirty="0">
                <a:solidFill>
                  <a:srgbClr val="221F1F"/>
                </a:solidFill>
                <a:latin typeface="Microsoft Sans Serif"/>
                <a:cs typeface="Microsoft Sans Serif"/>
              </a:rPr>
              <a:t>Servicios</a:t>
            </a:r>
            <a:r>
              <a:rPr sz="600" spc="-35" dirty="0">
                <a:solidFill>
                  <a:srgbClr val="221F1F"/>
                </a:solidFill>
                <a:latin typeface="Microsoft Sans Serif"/>
                <a:cs typeface="Microsoft Sans Serif"/>
              </a:rPr>
              <a:t> </a:t>
            </a:r>
            <a:r>
              <a:rPr sz="600" spc="20" dirty="0">
                <a:solidFill>
                  <a:srgbClr val="221F1F"/>
                </a:solidFill>
                <a:latin typeface="Microsoft Sans Serif"/>
                <a:cs typeface="Microsoft Sans Serif"/>
              </a:rPr>
              <a:t>de</a:t>
            </a:r>
            <a:r>
              <a:rPr sz="600" spc="-30" dirty="0">
                <a:solidFill>
                  <a:srgbClr val="221F1F"/>
                </a:solidFill>
                <a:latin typeface="Microsoft Sans Serif"/>
                <a:cs typeface="Microsoft Sans Serif"/>
              </a:rPr>
              <a:t> </a:t>
            </a:r>
            <a:r>
              <a:rPr sz="600" spc="10" dirty="0">
                <a:solidFill>
                  <a:srgbClr val="221F1F"/>
                </a:solidFill>
                <a:latin typeface="Microsoft Sans Serif"/>
                <a:cs typeface="Microsoft Sans Serif"/>
              </a:rPr>
              <a:t>asesoría</a:t>
            </a:r>
            <a:endParaRPr sz="600">
              <a:latin typeface="Microsoft Sans Serif"/>
              <a:cs typeface="Microsoft Sans Serif"/>
            </a:endParaRPr>
          </a:p>
        </p:txBody>
      </p:sp>
      <p:sp>
        <p:nvSpPr>
          <p:cNvPr id="41" name="object 41"/>
          <p:cNvSpPr txBox="1"/>
          <p:nvPr/>
        </p:nvSpPr>
        <p:spPr>
          <a:xfrm>
            <a:off x="10175548" y="5987579"/>
            <a:ext cx="1512570" cy="412750"/>
          </a:xfrm>
          <a:prstGeom prst="rect">
            <a:avLst/>
          </a:prstGeom>
        </p:spPr>
        <p:txBody>
          <a:bodyPr vert="horz" wrap="square" lIns="0" tIns="43180" rIns="0" bIns="0" rtlCol="0">
            <a:spAutoFit/>
          </a:bodyPr>
          <a:lstStyle/>
          <a:p>
            <a:pPr marL="12700">
              <a:spcBef>
                <a:spcPts val="340"/>
              </a:spcBef>
            </a:pPr>
            <a:r>
              <a:rPr sz="400" dirty="0">
                <a:solidFill>
                  <a:srgbClr val="FFFFFF"/>
                </a:solidFill>
                <a:latin typeface="Microsoft Sans Serif"/>
                <a:cs typeface="Microsoft Sans Serif"/>
              </a:rPr>
              <a:t>Sencillo </a:t>
            </a:r>
            <a:r>
              <a:rPr sz="400" spc="10" dirty="0">
                <a:solidFill>
                  <a:srgbClr val="FFFFFF"/>
                </a:solidFill>
                <a:latin typeface="Microsoft Sans Serif"/>
                <a:cs typeface="Microsoft Sans Serif"/>
              </a:rPr>
              <a:t>encendido </a:t>
            </a:r>
            <a:r>
              <a:rPr sz="450" spc="-5" dirty="0">
                <a:solidFill>
                  <a:srgbClr val="FFFFFF"/>
                </a:solidFill>
                <a:latin typeface="Microsoft Sans Serif"/>
                <a:cs typeface="Microsoft Sans Serif"/>
              </a:rPr>
              <a:t>-</a:t>
            </a:r>
            <a:r>
              <a:rPr sz="450" dirty="0">
                <a:solidFill>
                  <a:srgbClr val="FFFFFF"/>
                </a:solidFill>
                <a:latin typeface="Microsoft Sans Serif"/>
                <a:cs typeface="Microsoft Sans Serif"/>
              </a:rPr>
              <a:t> </a:t>
            </a:r>
            <a:r>
              <a:rPr sz="450" spc="-10" dirty="0">
                <a:solidFill>
                  <a:srgbClr val="FFFFFF"/>
                </a:solidFill>
                <a:latin typeface="Microsoft Sans Serif"/>
                <a:cs typeface="Microsoft Sans Serif"/>
              </a:rPr>
              <a:t>La</a:t>
            </a:r>
            <a:r>
              <a:rPr sz="450" spc="5" dirty="0">
                <a:solidFill>
                  <a:srgbClr val="FFFFFF"/>
                </a:solidFill>
                <a:latin typeface="Microsoft Sans Serif"/>
                <a:cs typeface="Microsoft Sans Serif"/>
              </a:rPr>
              <a:t> </a:t>
            </a:r>
            <a:r>
              <a:rPr sz="450" spc="15" dirty="0">
                <a:solidFill>
                  <a:srgbClr val="FFFFFF"/>
                </a:solidFill>
                <a:latin typeface="Microsoft Sans Serif"/>
                <a:cs typeface="Microsoft Sans Serif"/>
              </a:rPr>
              <a:t>interpretación</a:t>
            </a:r>
            <a:r>
              <a:rPr sz="450" spc="5" dirty="0">
                <a:solidFill>
                  <a:srgbClr val="FFFFFF"/>
                </a:solidFill>
                <a:latin typeface="Microsoft Sans Serif"/>
                <a:cs typeface="Microsoft Sans Serif"/>
              </a:rPr>
              <a:t> </a:t>
            </a:r>
            <a:r>
              <a:rPr sz="450" spc="15" dirty="0">
                <a:solidFill>
                  <a:srgbClr val="FFFFFF"/>
                </a:solidFill>
                <a:latin typeface="Microsoft Sans Serif"/>
                <a:cs typeface="Microsoft Sans Serif"/>
              </a:rPr>
              <a:t>de</a:t>
            </a:r>
            <a:r>
              <a:rPr sz="450" spc="5" dirty="0">
                <a:solidFill>
                  <a:srgbClr val="FFFFFF"/>
                </a:solidFill>
                <a:latin typeface="Microsoft Sans Serif"/>
                <a:cs typeface="Microsoft Sans Serif"/>
              </a:rPr>
              <a:t> </a:t>
            </a:r>
            <a:r>
              <a:rPr sz="450" dirty="0">
                <a:solidFill>
                  <a:srgbClr val="FFFFFF"/>
                </a:solidFill>
                <a:latin typeface="Microsoft Sans Serif"/>
                <a:cs typeface="Microsoft Sans Serif"/>
              </a:rPr>
              <a:t>las </a:t>
            </a:r>
            <a:r>
              <a:rPr sz="450" spc="10" dirty="0">
                <a:solidFill>
                  <a:srgbClr val="FFFFFF"/>
                </a:solidFill>
                <a:latin typeface="Microsoft Sans Serif"/>
                <a:cs typeface="Microsoft Sans Serif"/>
              </a:rPr>
              <a:t>premisas</a:t>
            </a:r>
            <a:r>
              <a:rPr sz="450" spc="5" dirty="0">
                <a:solidFill>
                  <a:srgbClr val="FFFFFF"/>
                </a:solidFill>
                <a:latin typeface="Microsoft Sans Serif"/>
                <a:cs typeface="Microsoft Sans Serif"/>
              </a:rPr>
              <a:t> </a:t>
            </a:r>
            <a:r>
              <a:rPr sz="450" spc="20" dirty="0">
                <a:solidFill>
                  <a:srgbClr val="FFFFFF"/>
                </a:solidFill>
                <a:latin typeface="Microsoft Sans Serif"/>
                <a:cs typeface="Microsoft Sans Serif"/>
              </a:rPr>
              <a:t>fue</a:t>
            </a:r>
            <a:endParaRPr sz="450" dirty="0">
              <a:latin typeface="Microsoft Sans Serif"/>
              <a:cs typeface="Microsoft Sans Serif"/>
            </a:endParaRPr>
          </a:p>
          <a:p>
            <a:pPr marL="210185">
              <a:spcBef>
                <a:spcPts val="355"/>
              </a:spcBef>
            </a:pPr>
            <a:r>
              <a:rPr sz="650" spc="20" dirty="0">
                <a:solidFill>
                  <a:srgbClr val="FFFFFF"/>
                </a:solidFill>
                <a:latin typeface="Microsoft Sans Serif"/>
                <a:cs typeface="Microsoft Sans Serif"/>
              </a:rPr>
              <a:t>de</a:t>
            </a:r>
            <a:r>
              <a:rPr sz="650" spc="-15" dirty="0">
                <a:solidFill>
                  <a:srgbClr val="FFFFFF"/>
                </a:solidFill>
                <a:latin typeface="Microsoft Sans Serif"/>
                <a:cs typeface="Microsoft Sans Serif"/>
              </a:rPr>
              <a:t> </a:t>
            </a:r>
            <a:r>
              <a:rPr sz="650" spc="45" dirty="0">
                <a:solidFill>
                  <a:srgbClr val="FFFFFF"/>
                </a:solidFill>
                <a:latin typeface="Microsoft Sans Serif"/>
                <a:cs typeface="Microsoft Sans Serif"/>
              </a:rPr>
              <a:t>po</a:t>
            </a:r>
            <a:r>
              <a:rPr sz="450" spc="45" dirty="0">
                <a:solidFill>
                  <a:srgbClr val="FFFFFF"/>
                </a:solidFill>
                <a:latin typeface="Microsoft Sans Serif"/>
                <a:cs typeface="Microsoft Sans Serif"/>
              </a:rPr>
              <a:t>un</a:t>
            </a:r>
            <a:r>
              <a:rPr sz="450" spc="-10" dirty="0">
                <a:solidFill>
                  <a:srgbClr val="FFFFFF"/>
                </a:solidFill>
                <a:latin typeface="Microsoft Sans Serif"/>
                <a:cs typeface="Microsoft Sans Serif"/>
              </a:rPr>
              <a:t> </a:t>
            </a:r>
            <a:r>
              <a:rPr sz="450" spc="20" dirty="0">
                <a:solidFill>
                  <a:srgbClr val="FFFFFF"/>
                </a:solidFill>
                <a:latin typeface="Microsoft Sans Serif"/>
                <a:cs typeface="Microsoft Sans Serif"/>
              </a:rPr>
              <a:t>problema</a:t>
            </a:r>
            <a:r>
              <a:rPr sz="450" spc="-10" dirty="0">
                <a:solidFill>
                  <a:srgbClr val="FFFFFF"/>
                </a:solidFill>
                <a:latin typeface="Microsoft Sans Serif"/>
                <a:cs typeface="Microsoft Sans Serif"/>
              </a:rPr>
              <a:t> </a:t>
            </a:r>
            <a:r>
              <a:rPr sz="450" spc="15" dirty="0">
                <a:solidFill>
                  <a:srgbClr val="FFFFFF"/>
                </a:solidFill>
                <a:latin typeface="Microsoft Sans Serif"/>
                <a:cs typeface="Microsoft Sans Serif"/>
              </a:rPr>
              <a:t>de</a:t>
            </a:r>
            <a:r>
              <a:rPr sz="450" spc="-10" dirty="0">
                <a:solidFill>
                  <a:srgbClr val="FFFFFF"/>
                </a:solidFill>
                <a:latin typeface="Microsoft Sans Serif"/>
                <a:cs typeface="Microsoft Sans Serif"/>
              </a:rPr>
              <a:t> </a:t>
            </a:r>
            <a:r>
              <a:rPr sz="450" spc="5" dirty="0">
                <a:solidFill>
                  <a:srgbClr val="FFFFFF"/>
                </a:solidFill>
                <a:latin typeface="Microsoft Sans Serif"/>
                <a:cs typeface="Microsoft Sans Serif"/>
              </a:rPr>
              <a:t>calidad.</a:t>
            </a:r>
            <a:endParaRPr sz="450" dirty="0">
              <a:latin typeface="Microsoft Sans Serif"/>
              <a:cs typeface="Microsoft Sans Serif"/>
            </a:endParaRPr>
          </a:p>
          <a:p>
            <a:pPr marL="67310">
              <a:spcBef>
                <a:spcPts val="229"/>
              </a:spcBef>
            </a:pPr>
            <a:r>
              <a:rPr sz="750" spc="25" dirty="0" err="1">
                <a:solidFill>
                  <a:srgbClr val="FFFFFF"/>
                </a:solidFill>
                <a:latin typeface="Microsoft Sans Serif"/>
                <a:cs typeface="Microsoft Sans Serif"/>
              </a:rPr>
              <a:t>detallar</a:t>
            </a:r>
            <a:r>
              <a:rPr lang="es-ES" sz="750" spc="25" dirty="0">
                <a:solidFill>
                  <a:srgbClr val="FFFFFF"/>
                </a:solidFill>
                <a:latin typeface="Microsoft Sans Serif"/>
                <a:cs typeface="Microsoft Sans Serif"/>
              </a:rPr>
              <a:t> </a:t>
            </a:r>
            <a:r>
              <a:rPr sz="550" spc="5" dirty="0" err="1">
                <a:solidFill>
                  <a:srgbClr val="FFFFFF"/>
                </a:solidFill>
                <a:latin typeface="Microsoft Sans Serif"/>
                <a:cs typeface="Microsoft Sans Serif"/>
              </a:rPr>
              <a:t>análisis</a:t>
            </a:r>
            <a:r>
              <a:rPr sz="550" spc="-5" dirty="0">
                <a:solidFill>
                  <a:srgbClr val="FFFFFF"/>
                </a:solidFill>
                <a:latin typeface="Microsoft Sans Serif"/>
                <a:cs typeface="Microsoft Sans Serif"/>
              </a:rPr>
              <a:t> </a:t>
            </a:r>
            <a:r>
              <a:rPr sz="550" spc="15" dirty="0">
                <a:solidFill>
                  <a:srgbClr val="FFFFFF"/>
                </a:solidFill>
                <a:latin typeface="Microsoft Sans Serif"/>
                <a:cs typeface="Microsoft Sans Serif"/>
              </a:rPr>
              <a:t>de</a:t>
            </a:r>
            <a:r>
              <a:rPr sz="550" spc="-5" dirty="0">
                <a:solidFill>
                  <a:srgbClr val="FFFFFF"/>
                </a:solidFill>
                <a:latin typeface="Microsoft Sans Serif"/>
                <a:cs typeface="Microsoft Sans Serif"/>
              </a:rPr>
              <a:t> </a:t>
            </a:r>
            <a:r>
              <a:rPr sz="550" spc="30" dirty="0">
                <a:solidFill>
                  <a:srgbClr val="FFFFFF"/>
                </a:solidFill>
                <a:latin typeface="Microsoft Sans Serif"/>
                <a:cs typeface="Microsoft Sans Serif"/>
              </a:rPr>
              <a:t>forma</a:t>
            </a:r>
            <a:r>
              <a:rPr sz="550" spc="-5" dirty="0">
                <a:solidFill>
                  <a:srgbClr val="FFFFFF"/>
                </a:solidFill>
                <a:latin typeface="Microsoft Sans Serif"/>
                <a:cs typeface="Microsoft Sans Serif"/>
              </a:rPr>
              <a:t> </a:t>
            </a:r>
            <a:r>
              <a:rPr sz="550" spc="15" dirty="0">
                <a:solidFill>
                  <a:srgbClr val="FFFFFF"/>
                </a:solidFill>
                <a:latin typeface="Microsoft Sans Serif"/>
                <a:cs typeface="Microsoft Sans Serif"/>
              </a:rPr>
              <a:t>de</a:t>
            </a:r>
            <a:r>
              <a:rPr sz="550" spc="-5" dirty="0">
                <a:solidFill>
                  <a:srgbClr val="FFFFFF"/>
                </a:solidFill>
                <a:latin typeface="Microsoft Sans Serif"/>
                <a:cs typeface="Microsoft Sans Serif"/>
              </a:rPr>
              <a:t> </a:t>
            </a:r>
            <a:r>
              <a:rPr sz="550" spc="20" dirty="0">
                <a:solidFill>
                  <a:srgbClr val="FFFFFF"/>
                </a:solidFill>
                <a:latin typeface="Microsoft Sans Serif"/>
                <a:cs typeface="Microsoft Sans Serif"/>
              </a:rPr>
              <a:t>onda</a:t>
            </a:r>
            <a:r>
              <a:rPr sz="550" spc="-5" dirty="0">
                <a:solidFill>
                  <a:srgbClr val="FFFFFF"/>
                </a:solidFill>
                <a:latin typeface="Microsoft Sans Serif"/>
                <a:cs typeface="Microsoft Sans Serif"/>
              </a:rPr>
              <a:t> </a:t>
            </a:r>
            <a:r>
              <a:rPr sz="550" spc="30" dirty="0">
                <a:solidFill>
                  <a:srgbClr val="FFFFFF"/>
                </a:solidFill>
                <a:latin typeface="Microsoft Sans Serif"/>
                <a:cs typeface="Microsoft Sans Serif"/>
              </a:rPr>
              <a:t>d</a:t>
            </a:r>
            <a:endParaRPr sz="550" dirty="0">
              <a:latin typeface="Microsoft Sans Serif"/>
              <a:cs typeface="Microsoft Sans Serif"/>
            </a:endParaRPr>
          </a:p>
        </p:txBody>
      </p:sp>
      <p:sp>
        <p:nvSpPr>
          <p:cNvPr id="42" name="object 42"/>
          <p:cNvSpPr txBox="1"/>
          <p:nvPr/>
        </p:nvSpPr>
        <p:spPr>
          <a:xfrm>
            <a:off x="7712934" y="6946766"/>
            <a:ext cx="584835" cy="281940"/>
          </a:xfrm>
          <a:prstGeom prst="rect">
            <a:avLst/>
          </a:prstGeom>
        </p:spPr>
        <p:txBody>
          <a:bodyPr vert="horz" wrap="square" lIns="0" tIns="41275" rIns="0" bIns="0" rtlCol="0">
            <a:spAutoFit/>
          </a:bodyPr>
          <a:lstStyle/>
          <a:p>
            <a:pPr marL="12700">
              <a:spcBef>
                <a:spcPts val="325"/>
              </a:spcBef>
            </a:pPr>
            <a:r>
              <a:rPr sz="550" spc="20" dirty="0">
                <a:solidFill>
                  <a:srgbClr val="221F1F"/>
                </a:solidFill>
                <a:latin typeface="Microsoft Sans Serif"/>
                <a:cs typeface="Microsoft Sans Serif"/>
              </a:rPr>
              <a:t>Control</a:t>
            </a:r>
            <a:r>
              <a:rPr sz="550" spc="-35" dirty="0">
                <a:solidFill>
                  <a:srgbClr val="221F1F"/>
                </a:solidFill>
                <a:latin typeface="Microsoft Sans Serif"/>
                <a:cs typeface="Microsoft Sans Serif"/>
              </a:rPr>
              <a:t> </a:t>
            </a:r>
            <a:r>
              <a:rPr sz="550" spc="15" dirty="0">
                <a:solidFill>
                  <a:srgbClr val="221F1F"/>
                </a:solidFill>
                <a:latin typeface="Microsoft Sans Serif"/>
                <a:cs typeface="Microsoft Sans Serif"/>
              </a:rPr>
              <a:t>de</a:t>
            </a:r>
            <a:r>
              <a:rPr sz="550" spc="-30" dirty="0">
                <a:solidFill>
                  <a:srgbClr val="221F1F"/>
                </a:solidFill>
                <a:latin typeface="Microsoft Sans Serif"/>
                <a:cs typeface="Microsoft Sans Serif"/>
              </a:rPr>
              <a:t> </a:t>
            </a:r>
            <a:r>
              <a:rPr sz="550" spc="25" dirty="0">
                <a:solidFill>
                  <a:srgbClr val="221F1F"/>
                </a:solidFill>
                <a:latin typeface="Microsoft Sans Serif"/>
                <a:cs typeface="Microsoft Sans Serif"/>
              </a:rPr>
              <a:t>borde</a:t>
            </a:r>
            <a:endParaRPr sz="550">
              <a:latin typeface="Microsoft Sans Serif"/>
              <a:cs typeface="Microsoft Sans Serif"/>
            </a:endParaRPr>
          </a:p>
          <a:p>
            <a:pPr marL="12700">
              <a:spcBef>
                <a:spcPts val="290"/>
              </a:spcBef>
            </a:pPr>
            <a:r>
              <a:rPr sz="700" spc="20" dirty="0">
                <a:solidFill>
                  <a:srgbClr val="221F1F"/>
                </a:solidFill>
                <a:latin typeface="Microsoft Sans Serif"/>
                <a:cs typeface="Microsoft Sans Serif"/>
              </a:rPr>
              <a:t>Software</a:t>
            </a:r>
            <a:endParaRPr sz="700">
              <a:latin typeface="Microsoft Sans Serif"/>
              <a:cs typeface="Microsoft Sans Serif"/>
            </a:endParaRPr>
          </a:p>
        </p:txBody>
      </p:sp>
      <p:sp>
        <p:nvSpPr>
          <p:cNvPr id="43" name="object 43"/>
          <p:cNvSpPr txBox="1"/>
          <p:nvPr/>
        </p:nvSpPr>
        <p:spPr>
          <a:xfrm>
            <a:off x="8079969" y="8974071"/>
            <a:ext cx="3568065" cy="212879"/>
          </a:xfrm>
          <a:prstGeom prst="rect">
            <a:avLst/>
          </a:prstGeom>
        </p:spPr>
        <p:txBody>
          <a:bodyPr vert="horz" wrap="square" lIns="0" tIns="12700" rIns="0" bIns="0" rtlCol="0">
            <a:spAutoFit/>
          </a:bodyPr>
          <a:lstStyle/>
          <a:p>
            <a:pPr marL="12700">
              <a:spcBef>
                <a:spcPts val="100"/>
              </a:spcBef>
            </a:pPr>
            <a:r>
              <a:rPr sz="650" spc="20">
                <a:solidFill>
                  <a:srgbClr val="221F1F"/>
                </a:solidFill>
                <a:latin typeface="Microsoft Sans Serif"/>
                <a:cs typeface="Microsoft Sans Serif"/>
              </a:rPr>
              <a:t>Productos</a:t>
            </a:r>
            <a:r>
              <a:rPr sz="650" spc="5">
                <a:solidFill>
                  <a:srgbClr val="221F1F"/>
                </a:solidFill>
                <a:latin typeface="Microsoft Sans Serif"/>
                <a:cs typeface="Microsoft Sans Serif"/>
              </a:rPr>
              <a:t> </a:t>
            </a:r>
            <a:r>
              <a:rPr sz="650" spc="10" smtClean="0">
                <a:solidFill>
                  <a:srgbClr val="221F1F"/>
                </a:solidFill>
                <a:latin typeface="Microsoft Sans Serif"/>
                <a:cs typeface="Microsoft Sans Serif"/>
              </a:rPr>
              <a:t>conectados</a:t>
            </a:r>
            <a:r>
              <a:rPr lang="es-AR" sz="650" spc="10" dirty="0" smtClean="0">
                <a:solidFill>
                  <a:srgbClr val="221F1F"/>
                </a:solidFill>
                <a:latin typeface="Microsoft Sans Serif"/>
                <a:cs typeface="Microsoft Sans Serif"/>
              </a:rPr>
              <a:t>: </a:t>
            </a:r>
            <a:r>
              <a:rPr sz="650" spc="20" smtClean="0">
                <a:solidFill>
                  <a:srgbClr val="221F1F"/>
                </a:solidFill>
                <a:latin typeface="Microsoft Sans Serif"/>
                <a:cs typeface="Microsoft Sans Serif"/>
              </a:rPr>
              <a:t>contadores</a:t>
            </a:r>
            <a:r>
              <a:rPr sz="650" spc="5" smtClean="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5" dirty="0">
                <a:solidFill>
                  <a:srgbClr val="221F1F"/>
                </a:solidFill>
                <a:latin typeface="Microsoft Sans Serif"/>
                <a:cs typeface="Microsoft Sans Serif"/>
              </a:rPr>
              <a:t> </a:t>
            </a:r>
            <a:r>
              <a:rPr sz="650" spc="15" dirty="0" err="1">
                <a:solidFill>
                  <a:srgbClr val="221F1F"/>
                </a:solidFill>
                <a:latin typeface="Microsoft Sans Serif"/>
                <a:cs typeface="Microsoft Sans Serif"/>
              </a:rPr>
              <a:t>potencia</a:t>
            </a:r>
            <a:r>
              <a:rPr lang="es-AR" sz="650" spc="15" dirty="0">
                <a:solidFill>
                  <a:srgbClr val="221F1F"/>
                </a:solidFill>
                <a:latin typeface="Microsoft Sans Serif"/>
                <a:cs typeface="Microsoft Sans Serif"/>
              </a:rPr>
              <a:t>, </a:t>
            </a:r>
            <a:r>
              <a:rPr sz="650" spc="10" dirty="0" err="1">
                <a:solidFill>
                  <a:srgbClr val="221F1F"/>
                </a:solidFill>
                <a:latin typeface="Microsoft Sans Serif"/>
                <a:cs typeface="Microsoft Sans Serif"/>
              </a:rPr>
              <a:t>relés</a:t>
            </a:r>
            <a:r>
              <a:rPr sz="650" spc="5"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5" dirty="0">
                <a:solidFill>
                  <a:srgbClr val="221F1F"/>
                </a:solidFill>
                <a:latin typeface="Microsoft Sans Serif"/>
                <a:cs typeface="Microsoft Sans Serif"/>
              </a:rPr>
              <a:t> </a:t>
            </a:r>
            <a:r>
              <a:rPr sz="650" spc="20" dirty="0">
                <a:solidFill>
                  <a:srgbClr val="221F1F"/>
                </a:solidFill>
                <a:latin typeface="Microsoft Sans Serif"/>
                <a:cs typeface="Microsoft Sans Serif"/>
              </a:rPr>
              <a:t>protección</a:t>
            </a:r>
            <a:r>
              <a:rPr sz="650" spc="5" dirty="0">
                <a:solidFill>
                  <a:srgbClr val="221F1F"/>
                </a:solidFill>
                <a:latin typeface="Microsoft Sans Serif"/>
                <a:cs typeface="Microsoft Sans Serif"/>
              </a:rPr>
              <a:t> </a:t>
            </a:r>
            <a:r>
              <a:rPr sz="650" spc="20" dirty="0">
                <a:solidFill>
                  <a:srgbClr val="221F1F"/>
                </a:solidFill>
                <a:latin typeface="Microsoft Sans Serif"/>
                <a:cs typeface="Microsoft Sans Serif"/>
              </a:rPr>
              <a:t>de</a:t>
            </a:r>
            <a:r>
              <a:rPr sz="650" spc="10" dirty="0">
                <a:solidFill>
                  <a:srgbClr val="221F1F"/>
                </a:solidFill>
                <a:latin typeface="Microsoft Sans Serif"/>
                <a:cs typeface="Microsoft Sans Serif"/>
              </a:rPr>
              <a:t> </a:t>
            </a:r>
            <a:r>
              <a:rPr sz="650" dirty="0">
                <a:solidFill>
                  <a:srgbClr val="221F1F"/>
                </a:solidFill>
                <a:latin typeface="Microsoft Sans Serif"/>
                <a:cs typeface="Microsoft Sans Serif"/>
              </a:rPr>
              <a:t>MT</a:t>
            </a:r>
            <a:r>
              <a:rPr lang="es-AR" sz="650" dirty="0">
                <a:solidFill>
                  <a:srgbClr val="221F1F"/>
                </a:solidFill>
                <a:latin typeface="Microsoft Sans Serif"/>
                <a:cs typeface="Microsoft Sans Serif"/>
              </a:rPr>
              <a:t>, </a:t>
            </a:r>
            <a:r>
              <a:rPr lang="es-AR" sz="650" spc="20" dirty="0" smtClean="0">
                <a:solidFill>
                  <a:srgbClr val="221F1F"/>
                </a:solidFill>
                <a:latin typeface="Microsoft Sans Serif"/>
                <a:cs typeface="Microsoft Sans Serif"/>
              </a:rPr>
              <a:t>interruptor</a:t>
            </a:r>
            <a:r>
              <a:rPr sz="650" spc="20" smtClean="0">
                <a:solidFill>
                  <a:srgbClr val="221F1F"/>
                </a:solidFill>
                <a:latin typeface="Microsoft Sans Serif"/>
                <a:cs typeface="Microsoft Sans Serif"/>
              </a:rPr>
              <a:t>es</a:t>
            </a:r>
            <a:r>
              <a:rPr lang="es-AR" sz="650" spc="20" dirty="0">
                <a:solidFill>
                  <a:srgbClr val="221F1F"/>
                </a:solidFill>
                <a:latin typeface="Microsoft Sans Serif"/>
                <a:cs typeface="Microsoft Sans Serif"/>
              </a:rPr>
              <a:t>, </a:t>
            </a:r>
            <a:r>
              <a:rPr sz="650" spc="5" dirty="0">
                <a:solidFill>
                  <a:srgbClr val="221F1F"/>
                </a:solidFill>
                <a:latin typeface="Microsoft Sans Serif"/>
                <a:cs typeface="Microsoft Sans Serif"/>
              </a:rPr>
              <a:t>etc.</a:t>
            </a:r>
            <a:endParaRPr sz="650" dirty="0">
              <a:latin typeface="Microsoft Sans Serif"/>
              <a:cs typeface="Microsoft Sans Serif"/>
            </a:endParaRPr>
          </a:p>
        </p:txBody>
      </p:sp>
      <p:sp>
        <p:nvSpPr>
          <p:cNvPr id="44" name="object 44"/>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55</a:t>
            </a:r>
            <a:endParaRPr sz="900">
              <a:latin typeface="Microsoft Sans Serif"/>
              <a:cs typeface="Microsoft Sans Serif"/>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955785" y="6660743"/>
            <a:ext cx="1796109" cy="1738350"/>
          </a:xfrm>
          <a:prstGeom prst="rect">
            <a:avLst/>
          </a:prstGeom>
        </p:spPr>
      </p:pic>
      <p:grpSp>
        <p:nvGrpSpPr>
          <p:cNvPr id="3" name="object 3"/>
          <p:cNvGrpSpPr/>
          <p:nvPr/>
        </p:nvGrpSpPr>
        <p:grpSpPr>
          <a:xfrm>
            <a:off x="11089069" y="2458035"/>
            <a:ext cx="1186815" cy="1534795"/>
            <a:chOff x="6034468" y="2458034"/>
            <a:chExt cx="1186815" cy="1534795"/>
          </a:xfrm>
        </p:grpSpPr>
        <p:pic>
          <p:nvPicPr>
            <p:cNvPr id="4" name="object 4"/>
            <p:cNvPicPr/>
            <p:nvPr/>
          </p:nvPicPr>
          <p:blipFill>
            <a:blip r:embed="rId3" cstate="print"/>
            <a:stretch>
              <a:fillRect/>
            </a:stretch>
          </p:blipFill>
          <p:spPr>
            <a:xfrm>
              <a:off x="6037638" y="2461209"/>
              <a:ext cx="1180304" cy="1528406"/>
            </a:xfrm>
            <a:prstGeom prst="rect">
              <a:avLst/>
            </a:prstGeom>
          </p:spPr>
        </p:pic>
        <p:sp>
          <p:nvSpPr>
            <p:cNvPr id="5" name="object 5"/>
            <p:cNvSpPr/>
            <p:nvPr/>
          </p:nvSpPr>
          <p:spPr>
            <a:xfrm>
              <a:off x="6037643" y="2461209"/>
              <a:ext cx="1180465" cy="1528445"/>
            </a:xfrm>
            <a:custGeom>
              <a:avLst/>
              <a:gdLst/>
              <a:ahLst/>
              <a:cxnLst/>
              <a:rect l="l" t="t" r="r" b="b"/>
              <a:pathLst>
                <a:path w="1180465" h="1528445">
                  <a:moveTo>
                    <a:pt x="0" y="1528406"/>
                  </a:moveTo>
                  <a:lnTo>
                    <a:pt x="1180312" y="1528406"/>
                  </a:lnTo>
                  <a:lnTo>
                    <a:pt x="1180312" y="0"/>
                  </a:lnTo>
                  <a:lnTo>
                    <a:pt x="0" y="0"/>
                  </a:lnTo>
                  <a:lnTo>
                    <a:pt x="0" y="1528406"/>
                  </a:lnTo>
                  <a:close/>
                </a:path>
              </a:pathLst>
            </a:custGeom>
            <a:ln w="6349">
              <a:solidFill>
                <a:srgbClr val="9FA0A4"/>
              </a:solidFill>
            </a:ln>
          </p:spPr>
          <p:txBody>
            <a:bodyPr wrap="square" lIns="0" tIns="0" rIns="0" bIns="0" rtlCol="0"/>
            <a:lstStyle/>
            <a:p>
              <a:endParaRPr/>
            </a:p>
          </p:txBody>
        </p:sp>
      </p:grpSp>
      <p:sp>
        <p:nvSpPr>
          <p:cNvPr id="6" name="object 6"/>
          <p:cNvSpPr txBox="1">
            <a:spLocks noGrp="1"/>
          </p:cNvSpPr>
          <p:nvPr>
            <p:ph type="title"/>
          </p:nvPr>
        </p:nvSpPr>
        <p:spPr>
          <a:xfrm>
            <a:off x="5581395" y="1152101"/>
            <a:ext cx="4154170" cy="932180"/>
          </a:xfrm>
          <a:prstGeom prst="rect">
            <a:avLst/>
          </a:prstGeom>
        </p:spPr>
        <p:txBody>
          <a:bodyPr vert="horz" wrap="square" lIns="0" tIns="12700" rIns="0" bIns="0" rtlCol="0">
            <a:spAutoFit/>
          </a:bodyPr>
          <a:lstStyle/>
          <a:p>
            <a:pPr marL="12700">
              <a:spcBef>
                <a:spcPts val="100"/>
              </a:spcBef>
            </a:pPr>
            <a:r>
              <a:rPr sz="2600" spc="130" dirty="0"/>
              <a:t>Mantenimiento</a:t>
            </a:r>
            <a:r>
              <a:rPr sz="2600" spc="-65" dirty="0"/>
              <a:t> </a:t>
            </a:r>
            <a:r>
              <a:rPr sz="2600" spc="100" dirty="0"/>
              <a:t>preventivo</a:t>
            </a:r>
            <a:endParaRPr sz="2600"/>
          </a:p>
          <a:p>
            <a:pPr marL="12700">
              <a:spcBef>
                <a:spcPts val="180"/>
              </a:spcBef>
            </a:pPr>
            <a:r>
              <a:rPr sz="3200" spc="30" dirty="0"/>
              <a:t>y</a:t>
            </a:r>
            <a:r>
              <a:rPr sz="3200" spc="-35" dirty="0"/>
              <a:t> </a:t>
            </a:r>
            <a:r>
              <a:rPr sz="3200" spc="140" dirty="0"/>
              <a:t>enfoque</a:t>
            </a:r>
            <a:r>
              <a:rPr sz="3200" spc="-35" dirty="0"/>
              <a:t> </a:t>
            </a:r>
            <a:r>
              <a:rPr sz="3200" spc="120" dirty="0"/>
              <a:t>predictivo</a:t>
            </a:r>
            <a:endParaRPr sz="3200"/>
          </a:p>
        </p:txBody>
      </p:sp>
      <p:sp>
        <p:nvSpPr>
          <p:cNvPr id="7" name="object 7"/>
          <p:cNvSpPr txBox="1"/>
          <p:nvPr/>
        </p:nvSpPr>
        <p:spPr>
          <a:xfrm>
            <a:off x="5613401" y="2346331"/>
            <a:ext cx="5198745" cy="1363707"/>
          </a:xfrm>
          <a:prstGeom prst="rect">
            <a:avLst/>
          </a:prstGeom>
        </p:spPr>
        <p:txBody>
          <a:bodyPr vert="horz" wrap="square" lIns="0" tIns="12700" rIns="0" bIns="0" rtlCol="0">
            <a:spAutoFit/>
          </a:bodyPr>
          <a:lstStyle/>
          <a:p>
            <a:pPr marL="12700" marR="5080">
              <a:lnSpc>
                <a:spcPct val="154700"/>
              </a:lnSpc>
              <a:spcBef>
                <a:spcPts val="100"/>
              </a:spcBef>
            </a:pPr>
            <a:r>
              <a:rPr sz="700" spc="-20" dirty="0">
                <a:solidFill>
                  <a:srgbClr val="221915"/>
                </a:solidFill>
                <a:latin typeface="Microsoft Sans Serif"/>
                <a:cs typeface="Microsoft Sans Serif"/>
              </a:rPr>
              <a:t>En </a:t>
            </a:r>
            <a:r>
              <a:rPr sz="700" spc="10" dirty="0" err="1">
                <a:solidFill>
                  <a:srgbClr val="221915"/>
                </a:solidFill>
                <a:latin typeface="Microsoft Sans Serif"/>
                <a:cs typeface="Microsoft Sans Serif"/>
              </a:rPr>
              <a:t>el</a:t>
            </a:r>
            <a:r>
              <a:rPr sz="700" spc="1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pasado</a:t>
            </a:r>
            <a:r>
              <a:rPr lang="es-AR" sz="700" spc="1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el</a:t>
            </a:r>
            <a:r>
              <a:rPr sz="700" spc="10" dirty="0">
                <a:solidFill>
                  <a:srgbClr val="221915"/>
                </a:solidFill>
                <a:latin typeface="Microsoft Sans Serif"/>
                <a:cs typeface="Microsoft Sans Serif"/>
              </a:rPr>
              <a:t> servicio </a:t>
            </a:r>
            <a:r>
              <a:rPr sz="700" spc="5" dirty="0">
                <a:solidFill>
                  <a:srgbClr val="221915"/>
                </a:solidFill>
                <a:latin typeface="Microsoft Sans Serif"/>
                <a:cs typeface="Microsoft Sans Serif"/>
              </a:rPr>
              <a:t>y </a:t>
            </a:r>
            <a:r>
              <a:rPr sz="700" spc="35" dirty="0">
                <a:solidFill>
                  <a:srgbClr val="221915"/>
                </a:solidFill>
                <a:latin typeface="Microsoft Sans Serif"/>
                <a:cs typeface="Microsoft Sans Serif"/>
              </a:rPr>
              <a:t>mantenimiento </a:t>
            </a:r>
            <a:r>
              <a:rPr sz="700" spc="20" dirty="0">
                <a:solidFill>
                  <a:srgbClr val="221915"/>
                </a:solidFill>
                <a:latin typeface="Microsoft Sans Serif"/>
                <a:cs typeface="Microsoft Sans Serif"/>
              </a:rPr>
              <a:t>de </a:t>
            </a:r>
            <a:r>
              <a:rPr sz="700" spc="10">
                <a:solidFill>
                  <a:srgbClr val="221915"/>
                </a:solidFill>
                <a:latin typeface="Microsoft Sans Serif"/>
                <a:cs typeface="Microsoft Sans Serif"/>
              </a:rPr>
              <a:t>los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 </a:t>
            </a:r>
            <a:r>
              <a:rPr sz="700" spc="10" dirty="0">
                <a:solidFill>
                  <a:srgbClr val="221915"/>
                </a:solidFill>
                <a:latin typeface="Microsoft Sans Serif"/>
                <a:cs typeface="Microsoft Sans Serif"/>
              </a:rPr>
              <a:t>solía </a:t>
            </a:r>
            <a:r>
              <a:rPr sz="700" spc="15" dirty="0">
                <a:solidFill>
                  <a:srgbClr val="221915"/>
                </a:solidFill>
                <a:latin typeface="Microsoft Sans Serif"/>
                <a:cs typeface="Microsoft Sans Serif"/>
              </a:rPr>
              <a:t>ser </a:t>
            </a:r>
            <a:r>
              <a:rPr sz="700" spc="20" dirty="0">
                <a:solidFill>
                  <a:srgbClr val="221915"/>
                </a:solidFill>
                <a:latin typeface="Microsoft Sans Serif"/>
                <a:cs typeface="Microsoft Sans Serif"/>
              </a:rPr>
              <a:t>reactivo </a:t>
            </a:r>
            <a:r>
              <a:rPr sz="700" spc="30" dirty="0">
                <a:solidFill>
                  <a:srgbClr val="221915"/>
                </a:solidFill>
                <a:latin typeface="Microsoft Sans Serif"/>
                <a:cs typeface="Microsoft Sans Serif"/>
              </a:rPr>
              <a:t>o </a:t>
            </a:r>
            <a:r>
              <a:rPr sz="700" spc="20" dirty="0">
                <a:solidFill>
                  <a:srgbClr val="221915"/>
                </a:solidFill>
                <a:latin typeface="Microsoft Sans Serif"/>
                <a:cs typeface="Microsoft Sans Serif"/>
              </a:rPr>
              <a:t>preventivo. </a:t>
            </a:r>
            <a:r>
              <a:rPr sz="700" spc="-10" dirty="0">
                <a:solidFill>
                  <a:srgbClr val="221915"/>
                </a:solidFill>
                <a:latin typeface="Microsoft Sans Serif"/>
                <a:cs typeface="Microsoft Sans Serif"/>
              </a:rPr>
              <a:t>La </a:t>
            </a:r>
            <a:r>
              <a:rPr sz="700" spc="10" dirty="0">
                <a:solidFill>
                  <a:srgbClr val="221915"/>
                </a:solidFill>
                <a:latin typeface="Microsoft Sans Serif"/>
                <a:cs typeface="Microsoft Sans Serif"/>
              </a:rPr>
              <a:t>acción </a:t>
            </a:r>
            <a:r>
              <a:rPr sz="700" spc="15" dirty="0">
                <a:solidFill>
                  <a:srgbClr val="221915"/>
                </a:solidFill>
                <a:latin typeface="Microsoft Sans Serif"/>
                <a:cs typeface="Microsoft Sans Serif"/>
              </a:rPr>
              <a:t>reactiva </a:t>
            </a:r>
            <a:r>
              <a:rPr sz="700" spc="5" dirty="0">
                <a:solidFill>
                  <a:srgbClr val="221915"/>
                </a:solidFill>
                <a:latin typeface="Microsoft Sans Serif"/>
                <a:cs typeface="Microsoft Sans Serif"/>
              </a:rPr>
              <a:t>(o </a:t>
            </a:r>
            <a:r>
              <a:rPr sz="700" spc="15" dirty="0" err="1">
                <a:solidFill>
                  <a:srgbClr val="221915"/>
                </a:solidFill>
                <a:latin typeface="Microsoft Sans Serif"/>
                <a:cs typeface="Microsoft Sans Serif"/>
              </a:rPr>
              <a:t>correctiva</a:t>
            </a:r>
            <a:r>
              <a:rPr sz="700" spc="15" dirty="0">
                <a:solidFill>
                  <a:srgbClr val="221915"/>
                </a:solidFill>
                <a:latin typeface="Microsoft Sans Serif"/>
                <a:cs typeface="Microsoft Sans Serif"/>
              </a:rPr>
              <a:t>)</a:t>
            </a:r>
            <a:r>
              <a:rPr lang="es-ES" sz="700" spc="1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ocurre</a:t>
            </a:r>
            <a:r>
              <a:rPr sz="700" spc="30" dirty="0">
                <a:solidFill>
                  <a:srgbClr val="221915"/>
                </a:solidFill>
                <a:latin typeface="Microsoft Sans Serif"/>
                <a:cs typeface="Microsoft Sans Serif"/>
              </a:rPr>
              <a:t> </a:t>
            </a:r>
            <a:r>
              <a:rPr sz="700" spc="15" dirty="0">
                <a:solidFill>
                  <a:srgbClr val="221915"/>
                </a:solidFill>
                <a:latin typeface="Microsoft Sans Serif"/>
                <a:cs typeface="Microsoft Sans Serif"/>
              </a:rPr>
              <a:t>sólo </a:t>
            </a:r>
            <a:r>
              <a:rPr sz="700" spc="25" dirty="0">
                <a:solidFill>
                  <a:srgbClr val="221915"/>
                </a:solidFill>
                <a:latin typeface="Microsoft Sans Serif"/>
                <a:cs typeface="Microsoft Sans Serif"/>
              </a:rPr>
              <a:t>cuando </a:t>
            </a:r>
            <a:r>
              <a:rPr sz="700" spc="10" dirty="0">
                <a:solidFill>
                  <a:srgbClr val="221915"/>
                </a:solidFill>
                <a:latin typeface="Microsoft Sans Serif"/>
                <a:cs typeface="Microsoft Sans Serif"/>
              </a:rPr>
              <a:t>los </a:t>
            </a:r>
            <a:r>
              <a:rPr sz="700" spc="15" dirty="0">
                <a:solidFill>
                  <a:srgbClr val="221915"/>
                </a:solidFill>
                <a:latin typeface="Microsoft Sans Serif"/>
                <a:cs typeface="Microsoft Sans Serif"/>
              </a:rPr>
              <a:t>dispositivos fallan. </a:t>
            </a:r>
            <a:r>
              <a:rPr sz="700" spc="-15" dirty="0">
                <a:solidFill>
                  <a:srgbClr val="221915"/>
                </a:solidFill>
                <a:latin typeface="Microsoft Sans Serif"/>
                <a:cs typeface="Microsoft Sans Serif"/>
              </a:rPr>
              <a:t>Las </a:t>
            </a:r>
            <a:r>
              <a:rPr sz="700" spc="5" dirty="0">
                <a:solidFill>
                  <a:srgbClr val="221915"/>
                </a:solidFill>
                <a:latin typeface="Microsoft Sans Serif"/>
                <a:cs typeface="Microsoft Sans Serif"/>
              </a:rPr>
              <a:t>acciones </a:t>
            </a:r>
            <a:r>
              <a:rPr sz="700" spc="20" dirty="0">
                <a:solidFill>
                  <a:srgbClr val="221915"/>
                </a:solidFill>
                <a:latin typeface="Microsoft Sans Serif"/>
                <a:cs typeface="Microsoft Sans Serif"/>
              </a:rPr>
              <a:t>preventivas </a:t>
            </a:r>
            <a:r>
              <a:rPr sz="700" spc="-5" dirty="0">
                <a:solidFill>
                  <a:srgbClr val="221915"/>
                </a:solidFill>
                <a:latin typeface="Microsoft Sans Serif"/>
                <a:cs typeface="Microsoft Sans Serif"/>
              </a:rPr>
              <a:t>se </a:t>
            </a:r>
            <a:r>
              <a:rPr sz="700" spc="15" dirty="0">
                <a:solidFill>
                  <a:srgbClr val="221915"/>
                </a:solidFill>
                <a:latin typeface="Microsoft Sans Serif"/>
                <a:cs typeface="Microsoft Sans Serif"/>
              </a:rPr>
              <a:t>llevan </a:t>
            </a:r>
            <a:r>
              <a:rPr sz="700" dirty="0">
                <a:solidFill>
                  <a:srgbClr val="221915"/>
                </a:solidFill>
                <a:latin typeface="Microsoft Sans Serif"/>
                <a:cs typeface="Microsoft Sans Serif"/>
              </a:rPr>
              <a:t>a </a:t>
            </a:r>
            <a:r>
              <a:rPr sz="700" spc="15" dirty="0">
                <a:solidFill>
                  <a:srgbClr val="221915"/>
                </a:solidFill>
                <a:latin typeface="Microsoft Sans Serif"/>
                <a:cs typeface="Microsoft Sans Serif"/>
              </a:rPr>
              <a:t>cabo </a:t>
            </a:r>
            <a:r>
              <a:rPr sz="700" spc="20" dirty="0">
                <a:solidFill>
                  <a:srgbClr val="221915"/>
                </a:solidFill>
                <a:latin typeface="Microsoft Sans Serif"/>
                <a:cs typeface="Microsoft Sans Serif"/>
              </a:rPr>
              <a:t>en intervalos de </a:t>
            </a:r>
            <a:r>
              <a:rPr sz="700" spc="35" dirty="0" err="1">
                <a:solidFill>
                  <a:srgbClr val="221915"/>
                </a:solidFill>
                <a:latin typeface="Microsoft Sans Serif"/>
                <a:cs typeface="Microsoft Sans Serif"/>
              </a:rPr>
              <a:t>mantenimiento</a:t>
            </a:r>
            <a:r>
              <a:rPr lang="es-ES" sz="700" spc="3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periódicos</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predeterminados</a:t>
            </a:r>
            <a:r>
              <a:rPr lang="es-AR" sz="700" spc="25"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normalmente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1</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2</a:t>
            </a:r>
            <a:r>
              <a:rPr sz="70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años</a:t>
            </a:r>
            <a:r>
              <a:rPr lang="es-A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algunos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casos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cuando</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alcanzan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umbrales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predefinidos.</a:t>
            </a:r>
            <a:r>
              <a:rP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Se</a:t>
            </a:r>
            <a:r>
              <a:rPr lang="es-ES" sz="700" spc="-4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adoptaron</a:t>
            </a:r>
            <a:r>
              <a:rPr sz="700" spc="35" dirty="0">
                <a:solidFill>
                  <a:srgbClr val="221915"/>
                </a:solidFill>
                <a:latin typeface="Microsoft Sans Serif"/>
                <a:cs typeface="Microsoft Sans Serif"/>
              </a:rPr>
              <a:t> </a:t>
            </a:r>
            <a:r>
              <a:rPr sz="700" spc="25" dirty="0">
                <a:solidFill>
                  <a:srgbClr val="221915"/>
                </a:solidFill>
                <a:latin typeface="Microsoft Sans Serif"/>
                <a:cs typeface="Microsoft Sans Serif"/>
              </a:rPr>
              <a:t>enfoques </a:t>
            </a:r>
            <a:r>
              <a:rPr sz="700" spc="20" dirty="0">
                <a:solidFill>
                  <a:srgbClr val="221915"/>
                </a:solidFill>
                <a:latin typeface="Microsoft Sans Serif"/>
                <a:cs typeface="Microsoft Sans Serif"/>
              </a:rPr>
              <a:t>preventivos en </a:t>
            </a:r>
            <a:r>
              <a:rPr sz="700" spc="40" dirty="0">
                <a:solidFill>
                  <a:srgbClr val="221915"/>
                </a:solidFill>
                <a:latin typeface="Microsoft Sans Serif"/>
                <a:cs typeface="Microsoft Sans Serif"/>
              </a:rPr>
              <a:t>un </a:t>
            </a:r>
            <a:r>
              <a:rPr sz="700" spc="15" dirty="0">
                <a:solidFill>
                  <a:srgbClr val="221915"/>
                </a:solidFill>
                <a:latin typeface="Microsoft Sans Serif"/>
                <a:cs typeface="Microsoft Sans Serif"/>
              </a:rPr>
              <a:t>esfuerzo </a:t>
            </a:r>
            <a:r>
              <a:rPr sz="700" spc="40" dirty="0">
                <a:solidFill>
                  <a:srgbClr val="221915"/>
                </a:solidFill>
                <a:latin typeface="Microsoft Sans Serif"/>
                <a:cs typeface="Microsoft Sans Serif"/>
              </a:rPr>
              <a:t>por </a:t>
            </a:r>
            <a:r>
              <a:rPr sz="700" spc="35" dirty="0">
                <a:solidFill>
                  <a:srgbClr val="221915"/>
                </a:solidFill>
                <a:latin typeface="Microsoft Sans Serif"/>
                <a:cs typeface="Microsoft Sans Serif"/>
              </a:rPr>
              <a:t>aumentar </a:t>
            </a:r>
            <a:r>
              <a:rPr sz="700" spc="10" dirty="0">
                <a:solidFill>
                  <a:srgbClr val="221915"/>
                </a:solidFill>
                <a:latin typeface="Microsoft Sans Serif"/>
                <a:cs typeface="Microsoft Sans Serif"/>
              </a:rPr>
              <a:t>el </a:t>
            </a:r>
            <a:r>
              <a:rPr sz="700" spc="35" dirty="0">
                <a:solidFill>
                  <a:srgbClr val="221915"/>
                </a:solidFill>
                <a:latin typeface="Microsoft Sans Serif"/>
                <a:cs typeface="Microsoft Sans Serif"/>
              </a:rPr>
              <a:t>tiempo </a:t>
            </a:r>
            <a:r>
              <a:rPr sz="700" spc="30" dirty="0">
                <a:solidFill>
                  <a:srgbClr val="221915"/>
                </a:solidFill>
                <a:latin typeface="Microsoft Sans Serif"/>
                <a:cs typeface="Microsoft Sans Serif"/>
              </a:rPr>
              <a:t>medio entre </a:t>
            </a:r>
            <a:r>
              <a:rPr sz="700" spc="10" dirty="0">
                <a:solidFill>
                  <a:srgbClr val="221915"/>
                </a:solidFill>
                <a:latin typeface="Microsoft Sans Serif"/>
                <a:cs typeface="Microsoft Sans Serif"/>
              </a:rPr>
              <a:t>fallas </a:t>
            </a:r>
            <a:r>
              <a:rPr sz="700" spc="-20" dirty="0">
                <a:solidFill>
                  <a:srgbClr val="221915"/>
                </a:solidFill>
                <a:latin typeface="Microsoft Sans Serif"/>
                <a:cs typeface="Microsoft Sans Serif"/>
              </a:rPr>
              <a:t>(MTBF) </a:t>
            </a:r>
            <a:r>
              <a:rPr sz="700" dirty="0">
                <a:solidFill>
                  <a:srgbClr val="221915"/>
                </a:solidFill>
                <a:latin typeface="Microsoft Sans Serif"/>
                <a:cs typeface="Microsoft Sans Serif"/>
              </a:rPr>
              <a:t>y</a:t>
            </a:r>
            <a:r>
              <a:rPr lang="es-AR" sz="700"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10" dirty="0" err="1">
                <a:solidFill>
                  <a:srgbClr val="221915"/>
                </a:solidFill>
                <a:latin typeface="Microsoft Sans Serif"/>
                <a:cs typeface="Microsoft Sans Serif"/>
              </a:rPr>
              <a:t>su</a:t>
            </a:r>
            <a:r>
              <a:rPr sz="700" spc="10"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vez</a:t>
            </a:r>
            <a:r>
              <a:rPr lang="es-AR" sz="700" spc="-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ayudar</a:t>
            </a:r>
            <a:r>
              <a:rPr sz="700" spc="2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lang="es-ES"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maximizar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seguridad</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evitar</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tiempos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inactividad</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innecesarios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instalaciones.</a:t>
            </a:r>
            <a:endParaRPr sz="700" dirty="0">
              <a:latin typeface="Microsoft Sans Serif"/>
              <a:cs typeface="Microsoft Sans Serif"/>
            </a:endParaRPr>
          </a:p>
          <a:p>
            <a:pPr>
              <a:spcBef>
                <a:spcPts val="55"/>
              </a:spcBef>
            </a:pPr>
            <a:endParaRPr sz="1100" dirty="0">
              <a:latin typeface="Microsoft Sans Serif"/>
              <a:cs typeface="Microsoft Sans Serif"/>
            </a:endParaRPr>
          </a:p>
          <a:p>
            <a:pPr marL="12700" marR="335915">
              <a:lnSpc>
                <a:spcPct val="154700"/>
              </a:lnSpc>
            </a:pPr>
            <a:r>
              <a:rPr sz="700" dirty="0">
                <a:solidFill>
                  <a:srgbClr val="221915"/>
                </a:solidFill>
                <a:latin typeface="Microsoft Sans Serif"/>
                <a:cs typeface="Microsoft Sans Serif"/>
              </a:rPr>
              <a:t>Para </a:t>
            </a:r>
            <a:r>
              <a:rPr sz="700" spc="35" dirty="0">
                <a:solidFill>
                  <a:srgbClr val="221915"/>
                </a:solidFill>
                <a:latin typeface="Microsoft Sans Serif"/>
                <a:cs typeface="Microsoft Sans Serif"/>
              </a:rPr>
              <a:t>mejorar</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aún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más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MTBF</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y</a:t>
            </a:r>
            <a:r>
              <a:rPr lang="es-A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al</a:t>
            </a:r>
            <a:r>
              <a:rPr sz="700" spc="5"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mismo</a:t>
            </a:r>
            <a:r>
              <a:rPr sz="700" spc="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tiempo</a:t>
            </a:r>
            <a:r>
              <a:rPr lang="es-AR" sz="700" spc="3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optimizar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costos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mantenimiento</a:t>
            </a:r>
            <a:r>
              <a:rPr lang="es-AR" sz="700" spc="30"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organizaciones</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están</a:t>
            </a:r>
            <a:r>
              <a:rPr lang="es-ES" sz="700" spc="1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examinando</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cómo</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transformar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sus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estrategias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mantenimiento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interruptores.</a:t>
            </a:r>
            <a:endParaRPr sz="700" dirty="0">
              <a:latin typeface="Microsoft Sans Serif"/>
              <a:cs typeface="Microsoft Sans Serif"/>
            </a:endParaRPr>
          </a:p>
        </p:txBody>
      </p:sp>
      <p:sp>
        <p:nvSpPr>
          <p:cNvPr id="8" name="object 8"/>
          <p:cNvSpPr txBox="1"/>
          <p:nvPr/>
        </p:nvSpPr>
        <p:spPr>
          <a:xfrm>
            <a:off x="5613401" y="3832230"/>
            <a:ext cx="5283835" cy="850900"/>
          </a:xfrm>
          <a:prstGeom prst="rect">
            <a:avLst/>
          </a:prstGeom>
        </p:spPr>
        <p:txBody>
          <a:bodyPr vert="horz" wrap="square" lIns="0" tIns="12700" rIns="0" bIns="0" rtlCol="0">
            <a:spAutoFit/>
          </a:bodyPr>
          <a:lstStyle/>
          <a:p>
            <a:pPr marL="12700" marR="5080">
              <a:lnSpc>
                <a:spcPct val="154700"/>
              </a:lnSpc>
              <a:spcBef>
                <a:spcPts val="100"/>
              </a:spcBef>
            </a:pPr>
            <a:r>
              <a:rPr sz="700" spc="20" dirty="0">
                <a:solidFill>
                  <a:srgbClr val="221915"/>
                </a:solidFill>
                <a:latin typeface="Microsoft Sans Serif"/>
                <a:cs typeface="Microsoft Sans Serif"/>
              </a:rPr>
              <a:t>Un </a:t>
            </a:r>
            <a:r>
              <a:rPr sz="700" spc="30" dirty="0">
                <a:solidFill>
                  <a:srgbClr val="221915"/>
                </a:solidFill>
                <a:latin typeface="Microsoft Sans Serif"/>
                <a:cs typeface="Microsoft Sans Serif"/>
              </a:rPr>
              <a:t>enfoque </a:t>
            </a:r>
            <a:r>
              <a:rPr sz="700" spc="25" dirty="0">
                <a:solidFill>
                  <a:srgbClr val="221915"/>
                </a:solidFill>
                <a:latin typeface="Microsoft Sans Serif"/>
                <a:cs typeface="Microsoft Sans Serif"/>
              </a:rPr>
              <a:t>predictivo </a:t>
            </a:r>
            <a:r>
              <a:rPr sz="700" spc="15" dirty="0">
                <a:solidFill>
                  <a:srgbClr val="221915"/>
                </a:solidFill>
                <a:latin typeface="Microsoft Sans Serif"/>
                <a:cs typeface="Microsoft Sans Serif"/>
              </a:rPr>
              <a:t>basado </a:t>
            </a:r>
            <a:r>
              <a:rPr sz="700" spc="20" dirty="0">
                <a:solidFill>
                  <a:srgbClr val="221915"/>
                </a:solidFill>
                <a:latin typeface="Microsoft Sans Serif"/>
                <a:cs typeface="Microsoft Sans Serif"/>
              </a:rPr>
              <a:t>en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condición </a:t>
            </a:r>
            <a:r>
              <a:rPr sz="700" spc="25" dirty="0">
                <a:solidFill>
                  <a:srgbClr val="221915"/>
                </a:solidFill>
                <a:latin typeface="Microsoft Sans Serif"/>
                <a:cs typeface="Microsoft Sans Serif"/>
              </a:rPr>
              <a:t>puede adaptar </a:t>
            </a:r>
            <a:r>
              <a:rPr sz="700" spc="10" dirty="0">
                <a:solidFill>
                  <a:srgbClr val="221915"/>
                </a:solidFill>
                <a:latin typeface="Microsoft Sans Serif"/>
                <a:cs typeface="Microsoft Sans Serif"/>
              </a:rPr>
              <a:t>los </a:t>
            </a:r>
            <a:r>
              <a:rPr sz="700" spc="20" dirty="0">
                <a:solidFill>
                  <a:srgbClr val="221915"/>
                </a:solidFill>
                <a:latin typeface="Microsoft Sans Serif"/>
                <a:cs typeface="Microsoft Sans Serif"/>
              </a:rPr>
              <a:t>intervalos de </a:t>
            </a:r>
            <a:r>
              <a:rPr sz="700" spc="35" dirty="0">
                <a:solidFill>
                  <a:srgbClr val="221915"/>
                </a:solidFill>
                <a:latin typeface="Microsoft Sans Serif"/>
                <a:cs typeface="Microsoft Sans Serif"/>
              </a:rPr>
              <a:t>tiempo </a:t>
            </a:r>
            <a:r>
              <a:rPr sz="700" spc="30" dirty="0">
                <a:solidFill>
                  <a:srgbClr val="221915"/>
                </a:solidFill>
                <a:latin typeface="Microsoft Sans Serif"/>
                <a:cs typeface="Microsoft Sans Serif"/>
              </a:rPr>
              <a:t>entre </a:t>
            </a:r>
            <a:r>
              <a:rPr sz="700" spc="10" dirty="0" err="1">
                <a:solidFill>
                  <a:srgbClr val="221915"/>
                </a:solidFill>
                <a:latin typeface="Microsoft Sans Serif"/>
                <a:cs typeface="Microsoft Sans Serif"/>
              </a:rPr>
              <a:t>inspecciones</a:t>
            </a:r>
            <a:r>
              <a:rPr lang="es-AR" sz="700" spc="1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mantenimiento</a:t>
            </a:r>
            <a:r>
              <a:rPr sz="700" spc="3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lang="es-ES" sz="700" spc="3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reemplazo</a:t>
            </a:r>
            <a:r>
              <a:rP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Los </a:t>
            </a:r>
            <a:r>
              <a:rPr sz="700" spc="20" dirty="0">
                <a:solidFill>
                  <a:srgbClr val="221915"/>
                </a:solidFill>
                <a:latin typeface="Microsoft Sans Serif"/>
                <a:cs typeface="Microsoft Sans Serif"/>
              </a:rPr>
              <a:t>intervalos </a:t>
            </a:r>
            <a:r>
              <a:rPr sz="700" spc="-5" dirty="0">
                <a:solidFill>
                  <a:srgbClr val="221915"/>
                </a:solidFill>
                <a:latin typeface="Microsoft Sans Serif"/>
                <a:cs typeface="Microsoft Sans Serif"/>
              </a:rPr>
              <a:t>se </a:t>
            </a:r>
            <a:r>
              <a:rPr sz="700" spc="30" dirty="0">
                <a:solidFill>
                  <a:srgbClr val="221915"/>
                </a:solidFill>
                <a:latin typeface="Microsoft Sans Serif"/>
                <a:cs typeface="Microsoft Sans Serif"/>
              </a:rPr>
              <a:t>determinan </a:t>
            </a:r>
            <a:r>
              <a:rPr sz="700" spc="20" dirty="0">
                <a:solidFill>
                  <a:srgbClr val="221915"/>
                </a:solidFill>
                <a:latin typeface="Microsoft Sans Serif"/>
                <a:cs typeface="Microsoft Sans Serif"/>
              </a:rPr>
              <a:t>en </a:t>
            </a:r>
            <a:r>
              <a:rPr sz="700" spc="30" dirty="0">
                <a:solidFill>
                  <a:srgbClr val="221915"/>
                </a:solidFill>
                <a:latin typeface="Microsoft Sans Serif"/>
                <a:cs typeface="Microsoft Sans Serif"/>
              </a:rPr>
              <a:t>función </a:t>
            </a:r>
            <a:r>
              <a:rPr sz="700" spc="20" dirty="0">
                <a:solidFill>
                  <a:srgbClr val="221915"/>
                </a:solidFill>
                <a:latin typeface="Microsoft Sans Serif"/>
                <a:cs typeface="Microsoft Sans Serif"/>
              </a:rPr>
              <a:t>del </a:t>
            </a:r>
            <a:r>
              <a:rPr sz="700" spc="35" dirty="0">
                <a:solidFill>
                  <a:srgbClr val="221915"/>
                </a:solidFill>
                <a:latin typeface="Microsoft Sans Serif"/>
                <a:cs typeface="Microsoft Sans Serif"/>
              </a:rPr>
              <a:t>tipo </a:t>
            </a:r>
            <a:r>
              <a:rPr sz="700" spc="20">
                <a:solidFill>
                  <a:srgbClr val="221915"/>
                </a:solidFill>
                <a:latin typeface="Microsoft Sans Serif"/>
                <a:cs typeface="Microsoft Sans Serif"/>
              </a:rPr>
              <a:t>de </a:t>
            </a:r>
            <a:r>
              <a:rPr lang="es-AR" sz="700" spc="25" dirty="0" smtClean="0">
                <a:solidFill>
                  <a:srgbClr val="221915"/>
                </a:solidFill>
                <a:latin typeface="Microsoft Sans Serif"/>
                <a:cs typeface="Microsoft Sans Serif"/>
              </a:rPr>
              <a:t>interruptor, </a:t>
            </a:r>
            <a:r>
              <a:rPr sz="700" dirty="0">
                <a:solidFill>
                  <a:srgbClr val="221915"/>
                </a:solidFill>
                <a:latin typeface="Microsoft Sans Serif"/>
                <a:cs typeface="Microsoft Sans Serif"/>
              </a:rPr>
              <a:t>las </a:t>
            </a:r>
            <a:r>
              <a:rPr sz="700" spc="15" dirty="0">
                <a:solidFill>
                  <a:srgbClr val="221915"/>
                </a:solidFill>
                <a:latin typeface="Microsoft Sans Serif"/>
                <a:cs typeface="Microsoft Sans Serif"/>
              </a:rPr>
              <a:t>condiciones </a:t>
            </a:r>
            <a:r>
              <a:rPr sz="700" spc="20" dirty="0">
                <a:solidFill>
                  <a:srgbClr val="221915"/>
                </a:solidFill>
                <a:latin typeface="Microsoft Sans Serif"/>
                <a:cs typeface="Microsoft Sans Serif"/>
              </a:rPr>
              <a:t>de </a:t>
            </a:r>
            <a:r>
              <a:rPr sz="700" spc="30" dirty="0">
                <a:solidFill>
                  <a:srgbClr val="221915"/>
                </a:solidFill>
                <a:latin typeface="Microsoft Sans Serif"/>
                <a:cs typeface="Microsoft Sans Serif"/>
              </a:rPr>
              <a:t>funcionamiento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los </a:t>
            </a:r>
            <a:r>
              <a:rPr sz="700" spc="20" dirty="0" err="1">
                <a:solidFill>
                  <a:srgbClr val="221915"/>
                </a:solidFill>
                <a:latin typeface="Microsoft Sans Serif"/>
                <a:cs typeface="Microsoft Sans Serif"/>
              </a:rPr>
              <a:t>objetivos</a:t>
            </a:r>
            <a:r>
              <a:rPr lang="es-ES"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financieros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instalación.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premisa</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esta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estrategia</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crear</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modelos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predictivos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representen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envejecimiento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los</a:t>
            </a:r>
            <a:r>
              <a:rPr sz="700" spc="10" dirty="0">
                <a:solidFill>
                  <a:srgbClr val="221915"/>
                </a:solidFill>
                <a:latin typeface="Microsoft Sans Serif"/>
                <a:cs typeface="Microsoft Sans Serif"/>
              </a:rPr>
              <a:t> </a:t>
            </a:r>
            <a:r>
              <a:rPr sz="700" spc="35" dirty="0">
                <a:solidFill>
                  <a:srgbClr val="221915"/>
                </a:solidFill>
                <a:latin typeface="Microsoft Sans Serif"/>
                <a:cs typeface="Microsoft Sans Serif"/>
              </a:rPr>
              <a:t>interruptores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los </a:t>
            </a:r>
            <a:r>
              <a:rPr sz="700" spc="15" dirty="0">
                <a:solidFill>
                  <a:srgbClr val="221915"/>
                </a:solidFill>
                <a:latin typeface="Microsoft Sans Serif"/>
                <a:cs typeface="Microsoft Sans Serif"/>
              </a:rPr>
              <a:t>riesgos </a:t>
            </a:r>
            <a:r>
              <a:rPr sz="700" spc="20" dirty="0">
                <a:solidFill>
                  <a:srgbClr val="221915"/>
                </a:solidFill>
                <a:latin typeface="Microsoft Sans Serif"/>
                <a:cs typeface="Microsoft Sans Serif"/>
              </a:rPr>
              <a:t>de </a:t>
            </a:r>
            <a:r>
              <a:rPr sz="700" spc="15" dirty="0">
                <a:solidFill>
                  <a:srgbClr val="221915"/>
                </a:solidFill>
                <a:latin typeface="Microsoft Sans Serif"/>
                <a:cs typeface="Microsoft Sans Serif"/>
              </a:rPr>
              <a:t>falla </a:t>
            </a:r>
            <a:r>
              <a:rPr sz="700" spc="5" dirty="0">
                <a:solidFill>
                  <a:srgbClr val="221915"/>
                </a:solidFill>
                <a:latin typeface="Microsoft Sans Serif"/>
                <a:cs typeface="Microsoft Sans Serif"/>
              </a:rPr>
              <a:t>asociados. </a:t>
            </a:r>
            <a:r>
              <a:rPr sz="700" spc="-5" dirty="0">
                <a:solidFill>
                  <a:srgbClr val="221915"/>
                </a:solidFill>
                <a:latin typeface="Microsoft Sans Serif"/>
                <a:cs typeface="Microsoft Sans Serif"/>
              </a:rPr>
              <a:t>Estos </a:t>
            </a:r>
            <a:r>
              <a:rPr sz="700" spc="25" dirty="0">
                <a:solidFill>
                  <a:srgbClr val="221915"/>
                </a:solidFill>
                <a:latin typeface="Microsoft Sans Serif"/>
                <a:cs typeface="Microsoft Sans Serif"/>
              </a:rPr>
              <a:t>modelos </a:t>
            </a:r>
            <a:r>
              <a:rPr sz="700" spc="-5" dirty="0">
                <a:solidFill>
                  <a:srgbClr val="221915"/>
                </a:solidFill>
                <a:latin typeface="Microsoft Sans Serif"/>
                <a:cs typeface="Microsoft Sans Serif"/>
              </a:rPr>
              <a:t>se </a:t>
            </a:r>
            <a:r>
              <a:rPr sz="700" spc="15" dirty="0">
                <a:solidFill>
                  <a:srgbClr val="221915"/>
                </a:solidFill>
                <a:latin typeface="Microsoft Sans Serif"/>
                <a:cs typeface="Microsoft Sans Serif"/>
              </a:rPr>
              <a:t>basan </a:t>
            </a:r>
            <a:r>
              <a:rPr sz="700" spc="20" dirty="0">
                <a:solidFill>
                  <a:srgbClr val="221915"/>
                </a:solidFill>
                <a:latin typeface="Microsoft Sans Serif"/>
                <a:cs typeface="Microsoft Sans Serif"/>
              </a:rPr>
              <a:t>en </a:t>
            </a:r>
            <a:r>
              <a:rPr sz="700" spc="30" dirty="0">
                <a:solidFill>
                  <a:srgbClr val="221915"/>
                </a:solidFill>
                <a:latin typeface="Microsoft Sans Serif"/>
                <a:cs typeface="Microsoft Sans Serif"/>
              </a:rPr>
              <a:t>una </a:t>
            </a:r>
            <a:r>
              <a:rPr sz="700" spc="20" dirty="0">
                <a:solidFill>
                  <a:srgbClr val="221915"/>
                </a:solidFill>
                <a:latin typeface="Microsoft Sans Serif"/>
                <a:cs typeface="Microsoft Sans Serif"/>
              </a:rPr>
              <a:t>variedad de </a:t>
            </a:r>
            <a:r>
              <a:rPr sz="700" spc="30" dirty="0">
                <a:solidFill>
                  <a:srgbClr val="221915"/>
                </a:solidFill>
                <a:latin typeface="Microsoft Sans Serif"/>
                <a:cs typeface="Microsoft Sans Serif"/>
              </a:rPr>
              <a:t>parámetros </a:t>
            </a:r>
            <a:r>
              <a:rPr sz="700" spc="20" dirty="0" err="1">
                <a:solidFill>
                  <a:srgbClr val="221915"/>
                </a:solidFill>
                <a:latin typeface="Microsoft Sans Serif"/>
                <a:cs typeface="Microsoft Sans Serif"/>
              </a:rPr>
              <a:t>operativos</a:t>
            </a:r>
            <a:r>
              <a:rP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lang="es-ES"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ambientales</a:t>
            </a:r>
            <a:r>
              <a:rPr sz="700" spc="20" dirty="0">
                <a:solidFill>
                  <a:srgbClr val="221915"/>
                </a:solidFill>
                <a:latin typeface="Microsoft Sans Serif"/>
                <a:cs typeface="Microsoft Sans Serif"/>
              </a:rPr>
              <a:t>.</a:t>
            </a:r>
            <a:endParaRPr sz="700" dirty="0">
              <a:latin typeface="Microsoft Sans Serif"/>
              <a:cs typeface="Microsoft Sans Serif"/>
            </a:endParaRPr>
          </a:p>
        </p:txBody>
      </p:sp>
      <p:sp>
        <p:nvSpPr>
          <p:cNvPr id="9" name="object 9"/>
          <p:cNvSpPr txBox="1"/>
          <p:nvPr/>
        </p:nvSpPr>
        <p:spPr>
          <a:xfrm>
            <a:off x="11058653" y="4015341"/>
            <a:ext cx="1125855" cy="1888979"/>
          </a:xfrm>
          <a:prstGeom prst="rect">
            <a:avLst/>
          </a:prstGeom>
        </p:spPr>
        <p:txBody>
          <a:bodyPr vert="horz" wrap="square" lIns="0" tIns="54610" rIns="0" bIns="0" rtlCol="0">
            <a:spAutoFit/>
          </a:bodyPr>
          <a:lstStyle/>
          <a:p>
            <a:pPr marL="12700" marR="5080">
              <a:lnSpc>
                <a:spcPts val="1300"/>
              </a:lnSpc>
              <a:spcBef>
                <a:spcPts val="430"/>
              </a:spcBef>
            </a:pPr>
            <a:r>
              <a:rPr sz="850" spc="-10" dirty="0">
                <a:solidFill>
                  <a:srgbClr val="616468"/>
                </a:solidFill>
                <a:latin typeface="Microsoft Sans Serif"/>
                <a:cs typeface="Microsoft Sans Serif"/>
              </a:rPr>
              <a:t>Este </a:t>
            </a:r>
            <a:r>
              <a:rPr sz="850" spc="30" dirty="0" err="1">
                <a:solidFill>
                  <a:srgbClr val="616468"/>
                </a:solidFill>
                <a:latin typeface="Microsoft Sans Serif"/>
                <a:cs typeface="Microsoft Sans Serif"/>
              </a:rPr>
              <a:t>artículo</a:t>
            </a:r>
            <a:r>
              <a:rPr sz="850" spc="30" dirty="0">
                <a:solidFill>
                  <a:srgbClr val="616468"/>
                </a:solidFill>
                <a:latin typeface="Microsoft Sans Serif"/>
                <a:cs typeface="Microsoft Sans Serif"/>
              </a:rPr>
              <a:t> </a:t>
            </a:r>
            <a:r>
              <a:rPr sz="850" spc="30" dirty="0" err="1">
                <a:solidFill>
                  <a:srgbClr val="616468"/>
                </a:solidFill>
                <a:latin typeface="Microsoft Sans Serif"/>
                <a:cs typeface="Microsoft Sans Serif"/>
              </a:rPr>
              <a:t>explora</a:t>
            </a:r>
            <a:r>
              <a:rPr lang="es-ES" sz="850" spc="30" dirty="0">
                <a:solidFill>
                  <a:srgbClr val="616468"/>
                </a:solidFill>
                <a:latin typeface="Microsoft Sans Serif"/>
                <a:cs typeface="Microsoft Sans Serif"/>
              </a:rPr>
              <a:t> </a:t>
            </a:r>
            <a:r>
              <a:rPr sz="700" spc="30" dirty="0" err="1">
                <a:solidFill>
                  <a:srgbClr val="616468"/>
                </a:solidFill>
                <a:latin typeface="Microsoft Sans Serif"/>
                <a:cs typeface="Microsoft Sans Serif"/>
              </a:rPr>
              <a:t>cómo</a:t>
            </a:r>
            <a:r>
              <a:rPr sz="700" spc="-20" dirty="0">
                <a:solidFill>
                  <a:srgbClr val="616468"/>
                </a:solidFill>
                <a:latin typeface="Microsoft Sans Serif"/>
                <a:cs typeface="Microsoft Sans Serif"/>
              </a:rPr>
              <a:t> </a:t>
            </a:r>
            <a:r>
              <a:rPr sz="700" spc="10" dirty="0">
                <a:solidFill>
                  <a:srgbClr val="616468"/>
                </a:solidFill>
                <a:latin typeface="Microsoft Sans Serif"/>
                <a:cs typeface="Microsoft Sans Serif"/>
              </a:rPr>
              <a:t>IoT</a:t>
            </a:r>
            <a:r>
              <a:rPr sz="700" spc="-20" dirty="0">
                <a:solidFill>
                  <a:srgbClr val="616468"/>
                </a:solidFill>
                <a:latin typeface="Microsoft Sans Serif"/>
                <a:cs typeface="Microsoft Sans Serif"/>
              </a:rPr>
              <a:t> </a:t>
            </a:r>
            <a:r>
              <a:rPr sz="700" spc="5" dirty="0">
                <a:solidFill>
                  <a:srgbClr val="616468"/>
                </a:solidFill>
                <a:latin typeface="Microsoft Sans Serif"/>
                <a:cs typeface="Microsoft Sans Serif"/>
              </a:rPr>
              <a:t>y</a:t>
            </a:r>
            <a:r>
              <a:rPr sz="700" spc="-20" dirty="0">
                <a:solidFill>
                  <a:srgbClr val="616468"/>
                </a:solidFill>
                <a:latin typeface="Microsoft Sans Serif"/>
                <a:cs typeface="Microsoft Sans Serif"/>
              </a:rPr>
              <a:t> </a:t>
            </a:r>
            <a:r>
              <a:rPr sz="700" dirty="0">
                <a:solidFill>
                  <a:srgbClr val="616468"/>
                </a:solidFill>
                <a:latin typeface="Microsoft Sans Serif"/>
                <a:cs typeface="Microsoft Sans Serif"/>
              </a:rPr>
              <a:t>las</a:t>
            </a:r>
            <a:r>
              <a:rPr sz="700" spc="-20" dirty="0">
                <a:solidFill>
                  <a:srgbClr val="616468"/>
                </a:solidFill>
                <a:latin typeface="Microsoft Sans Serif"/>
                <a:cs typeface="Microsoft Sans Serif"/>
              </a:rPr>
              <a:t> </a:t>
            </a:r>
            <a:r>
              <a:rPr sz="700" spc="20" dirty="0" err="1">
                <a:solidFill>
                  <a:srgbClr val="616468"/>
                </a:solidFill>
                <a:latin typeface="Microsoft Sans Serif"/>
                <a:cs typeface="Microsoft Sans Serif"/>
              </a:rPr>
              <a:t>tecnologías</a:t>
            </a:r>
            <a:r>
              <a:rPr lang="es-ES" sz="700" spc="20" dirty="0">
                <a:solidFill>
                  <a:srgbClr val="616468"/>
                </a:solidFill>
                <a:latin typeface="Microsoft Sans Serif"/>
                <a:cs typeface="Microsoft Sans Serif"/>
              </a:rPr>
              <a:t> </a:t>
            </a:r>
            <a:r>
              <a:rPr sz="700" spc="10" dirty="0" err="1">
                <a:solidFill>
                  <a:srgbClr val="616468"/>
                </a:solidFill>
                <a:latin typeface="Microsoft Sans Serif"/>
                <a:cs typeface="Microsoft Sans Serif"/>
              </a:rPr>
              <a:t>analíticas</a:t>
            </a:r>
            <a:r>
              <a:rPr sz="700" spc="15" dirty="0">
                <a:solidFill>
                  <a:srgbClr val="616468"/>
                </a:solidFill>
                <a:latin typeface="Microsoft Sans Serif"/>
                <a:cs typeface="Microsoft Sans Serif"/>
              </a:rPr>
              <a:t> </a:t>
            </a:r>
            <a:r>
              <a:rPr sz="700" spc="30" dirty="0" err="1">
                <a:solidFill>
                  <a:srgbClr val="616468"/>
                </a:solidFill>
                <a:latin typeface="Microsoft Sans Serif"/>
                <a:cs typeface="Microsoft Sans Serif"/>
              </a:rPr>
              <a:t>pueden</a:t>
            </a:r>
            <a:r>
              <a:rPr lang="es-ES" sz="700" spc="30" dirty="0">
                <a:solidFill>
                  <a:srgbClr val="616468"/>
                </a:solidFill>
                <a:latin typeface="Microsoft Sans Serif"/>
                <a:cs typeface="Microsoft Sans Serif"/>
              </a:rPr>
              <a:t> </a:t>
            </a:r>
            <a:r>
              <a:rPr sz="750" spc="30" dirty="0" err="1">
                <a:solidFill>
                  <a:srgbClr val="616468"/>
                </a:solidFill>
                <a:latin typeface="Microsoft Sans Serif"/>
                <a:cs typeface="Microsoft Sans Serif"/>
              </a:rPr>
              <a:t>habilitar</a:t>
            </a:r>
            <a:r>
              <a:rPr sz="750" spc="30" dirty="0">
                <a:solidFill>
                  <a:srgbClr val="616468"/>
                </a:solidFill>
                <a:latin typeface="Microsoft Sans Serif"/>
                <a:cs typeface="Microsoft Sans Serif"/>
              </a:rPr>
              <a:t> una </a:t>
            </a:r>
            <a:r>
              <a:rPr sz="750" spc="25" dirty="0" err="1">
                <a:solidFill>
                  <a:srgbClr val="616468"/>
                </a:solidFill>
                <a:latin typeface="Microsoft Sans Serif"/>
                <a:cs typeface="Microsoft Sans Serif"/>
              </a:rPr>
              <a:t>condición</a:t>
            </a:r>
            <a:r>
              <a:rPr lang="es-ES" sz="750" spc="25" dirty="0">
                <a:solidFill>
                  <a:srgbClr val="616468"/>
                </a:solidFill>
                <a:latin typeface="Microsoft Sans Serif"/>
                <a:cs typeface="Microsoft Sans Serif"/>
              </a:rPr>
              <a:t> </a:t>
            </a:r>
            <a:r>
              <a:rPr sz="850" spc="15" dirty="0" err="1">
                <a:solidFill>
                  <a:srgbClr val="616468"/>
                </a:solidFill>
                <a:latin typeface="Microsoft Sans Serif"/>
                <a:cs typeface="Microsoft Sans Serif"/>
              </a:rPr>
              <a:t>basado</a:t>
            </a:r>
            <a:r>
              <a:rPr lang="es-AR" sz="850" spc="15" dirty="0">
                <a:solidFill>
                  <a:srgbClr val="616468"/>
                </a:solidFill>
                <a:latin typeface="Microsoft Sans Serif"/>
                <a:cs typeface="Microsoft Sans Serif"/>
              </a:rPr>
              <a:t>, </a:t>
            </a:r>
            <a:r>
              <a:rPr sz="850" spc="30" dirty="0" err="1">
                <a:solidFill>
                  <a:srgbClr val="616468"/>
                </a:solidFill>
                <a:latin typeface="Microsoft Sans Serif"/>
                <a:cs typeface="Microsoft Sans Serif"/>
              </a:rPr>
              <a:t>predictivo</a:t>
            </a:r>
            <a:r>
              <a:rPr lang="es-ES" sz="850" spc="30" dirty="0">
                <a:solidFill>
                  <a:srgbClr val="616468"/>
                </a:solidFill>
                <a:latin typeface="Microsoft Sans Serif"/>
                <a:cs typeface="Microsoft Sans Serif"/>
              </a:rPr>
              <a:t> </a:t>
            </a:r>
            <a:r>
              <a:rPr sz="750" spc="30" dirty="0" err="1">
                <a:solidFill>
                  <a:srgbClr val="616468"/>
                </a:solidFill>
                <a:latin typeface="Microsoft Sans Serif"/>
                <a:cs typeface="Microsoft Sans Serif"/>
              </a:rPr>
              <a:t>enfoque</a:t>
            </a:r>
            <a:r>
              <a:rPr sz="750" spc="30" dirty="0">
                <a:solidFill>
                  <a:srgbClr val="616468"/>
                </a:solidFill>
                <a:latin typeface="Microsoft Sans Serif"/>
                <a:cs typeface="Microsoft Sans Serif"/>
              </a:rPr>
              <a:t> </a:t>
            </a:r>
            <a:r>
              <a:rPr sz="750" spc="25" dirty="0">
                <a:solidFill>
                  <a:srgbClr val="616468"/>
                </a:solidFill>
                <a:latin typeface="Microsoft Sans Serif"/>
                <a:cs typeface="Microsoft Sans Serif"/>
              </a:rPr>
              <a:t>para </a:t>
            </a:r>
            <a:r>
              <a:rPr sz="750" spc="10" dirty="0">
                <a:solidFill>
                  <a:srgbClr val="616468"/>
                </a:solidFill>
                <a:latin typeface="Microsoft Sans Serif"/>
                <a:cs typeface="Microsoft Sans Serif"/>
              </a:rPr>
              <a:t>el </a:t>
            </a:r>
            <a:r>
              <a:rPr sz="750" spc="25" dirty="0" err="1">
                <a:solidFill>
                  <a:srgbClr val="616468"/>
                </a:solidFill>
                <a:latin typeface="Microsoft Sans Serif"/>
                <a:cs typeface="Microsoft Sans Serif"/>
              </a:rPr>
              <a:t>circuito</a:t>
            </a:r>
            <a:r>
              <a:rPr lang="es-ES" sz="750" spc="25" dirty="0">
                <a:solidFill>
                  <a:srgbClr val="616468"/>
                </a:solidFill>
                <a:latin typeface="Microsoft Sans Serif"/>
                <a:cs typeface="Microsoft Sans Serif"/>
              </a:rPr>
              <a:t> </a:t>
            </a:r>
            <a:r>
              <a:rPr sz="600" spc="30" dirty="0" err="1">
                <a:solidFill>
                  <a:srgbClr val="616468"/>
                </a:solidFill>
                <a:latin typeface="Microsoft Sans Serif"/>
                <a:cs typeface="Microsoft Sans Serif"/>
              </a:rPr>
              <a:t>interruptores</a:t>
            </a:r>
            <a:r>
              <a:rPr sz="600" spc="30" dirty="0">
                <a:solidFill>
                  <a:srgbClr val="616468"/>
                </a:solidFill>
                <a:latin typeface="Microsoft Sans Serif"/>
                <a:cs typeface="Microsoft Sans Serif"/>
              </a:rPr>
              <a:t> </a:t>
            </a:r>
            <a:r>
              <a:rPr sz="600" spc="25" dirty="0">
                <a:solidFill>
                  <a:srgbClr val="616468"/>
                </a:solidFill>
                <a:latin typeface="Microsoft Sans Serif"/>
                <a:cs typeface="Microsoft Sans Serif"/>
              </a:rPr>
              <a:t>que </a:t>
            </a:r>
            <a:r>
              <a:rPr sz="600" spc="25" dirty="0" err="1">
                <a:solidFill>
                  <a:srgbClr val="616468"/>
                </a:solidFill>
                <a:latin typeface="Microsoft Sans Serif"/>
                <a:cs typeface="Microsoft Sans Serif"/>
              </a:rPr>
              <a:t>pueden</a:t>
            </a:r>
            <a:r>
              <a:rPr lang="es-ES" sz="600" spc="25" dirty="0">
                <a:solidFill>
                  <a:srgbClr val="616468"/>
                </a:solidFill>
                <a:latin typeface="Microsoft Sans Serif"/>
                <a:cs typeface="Microsoft Sans Serif"/>
              </a:rPr>
              <a:t> </a:t>
            </a:r>
            <a:r>
              <a:rPr sz="600" spc="30" dirty="0" err="1">
                <a:solidFill>
                  <a:srgbClr val="616468"/>
                </a:solidFill>
                <a:latin typeface="Microsoft Sans Serif"/>
                <a:cs typeface="Microsoft Sans Serif"/>
              </a:rPr>
              <a:t>aumentar</a:t>
            </a:r>
            <a:r>
              <a:rPr sz="600" spc="-10" dirty="0">
                <a:solidFill>
                  <a:srgbClr val="616468"/>
                </a:solidFill>
                <a:latin typeface="Microsoft Sans Serif"/>
                <a:cs typeface="Microsoft Sans Serif"/>
              </a:rPr>
              <a:t> </a:t>
            </a:r>
            <a:r>
              <a:rPr sz="600" spc="10" dirty="0">
                <a:solidFill>
                  <a:srgbClr val="616468"/>
                </a:solidFill>
                <a:latin typeface="Microsoft Sans Serif"/>
                <a:cs typeface="Microsoft Sans Serif"/>
              </a:rPr>
              <a:t>la</a:t>
            </a:r>
            <a:r>
              <a:rPr sz="600" spc="-10" dirty="0">
                <a:solidFill>
                  <a:srgbClr val="616468"/>
                </a:solidFill>
                <a:latin typeface="Microsoft Sans Serif"/>
                <a:cs typeface="Microsoft Sans Serif"/>
              </a:rPr>
              <a:t> </a:t>
            </a:r>
            <a:r>
              <a:rPr sz="600" spc="20" dirty="0">
                <a:solidFill>
                  <a:srgbClr val="616468"/>
                </a:solidFill>
                <a:latin typeface="Microsoft Sans Serif"/>
                <a:cs typeface="Microsoft Sans Serif"/>
              </a:rPr>
              <a:t>seguridad</a:t>
            </a:r>
            <a:endParaRPr sz="600" dirty="0">
              <a:latin typeface="Microsoft Sans Serif"/>
              <a:cs typeface="Microsoft Sans Serif"/>
            </a:endParaRPr>
          </a:p>
          <a:p>
            <a:pPr marL="12700" marR="95250">
              <a:lnSpc>
                <a:spcPts val="1300"/>
              </a:lnSpc>
            </a:pPr>
            <a:r>
              <a:rPr sz="800" spc="5" dirty="0">
                <a:solidFill>
                  <a:srgbClr val="616468"/>
                </a:solidFill>
                <a:latin typeface="Microsoft Sans Serif"/>
                <a:cs typeface="Microsoft Sans Serif"/>
              </a:rPr>
              <a:t>y </a:t>
            </a:r>
            <a:r>
              <a:rPr sz="800" spc="25" dirty="0" err="1">
                <a:solidFill>
                  <a:srgbClr val="616468"/>
                </a:solidFill>
                <a:latin typeface="Microsoft Sans Serif"/>
                <a:cs typeface="Microsoft Sans Serif"/>
              </a:rPr>
              <a:t>confiabilidad</a:t>
            </a:r>
            <a:r>
              <a:rPr lang="es-ES" sz="800" spc="25" dirty="0">
                <a:solidFill>
                  <a:srgbClr val="616468"/>
                </a:solidFill>
                <a:latin typeface="Microsoft Sans Serif"/>
                <a:cs typeface="Microsoft Sans Serif"/>
              </a:rPr>
              <a:t> </a:t>
            </a:r>
            <a:r>
              <a:rPr sz="800" spc="30" dirty="0" err="1">
                <a:solidFill>
                  <a:srgbClr val="616468"/>
                </a:solidFill>
                <a:latin typeface="Microsoft Sans Serif"/>
                <a:cs typeface="Microsoft Sans Serif"/>
              </a:rPr>
              <a:t>mientras</a:t>
            </a:r>
            <a:r>
              <a:rPr sz="800" spc="30" dirty="0">
                <a:solidFill>
                  <a:srgbClr val="616468"/>
                </a:solidFill>
                <a:latin typeface="Microsoft Sans Serif"/>
                <a:cs typeface="Microsoft Sans Serif"/>
              </a:rPr>
              <a:t> </a:t>
            </a:r>
            <a:r>
              <a:rPr sz="800" spc="30" dirty="0" err="1">
                <a:solidFill>
                  <a:srgbClr val="616468"/>
                </a:solidFill>
                <a:latin typeface="Microsoft Sans Serif"/>
                <a:cs typeface="Microsoft Sans Serif"/>
              </a:rPr>
              <a:t>optimiza</a:t>
            </a:r>
            <a:r>
              <a:rPr lang="es-ES" sz="800" spc="30" dirty="0">
                <a:solidFill>
                  <a:srgbClr val="616468"/>
                </a:solidFill>
                <a:latin typeface="Microsoft Sans Serif"/>
                <a:cs typeface="Microsoft Sans Serif"/>
              </a:rPr>
              <a:t> </a:t>
            </a:r>
            <a:r>
              <a:rPr sz="650" spc="10" dirty="0" err="1">
                <a:solidFill>
                  <a:srgbClr val="616468"/>
                </a:solidFill>
                <a:latin typeface="Microsoft Sans Serif"/>
                <a:cs typeface="Microsoft Sans Serif"/>
              </a:rPr>
              <a:t>costos</a:t>
            </a:r>
            <a:r>
              <a:rPr sz="650" spc="-35" dirty="0">
                <a:solidFill>
                  <a:srgbClr val="616468"/>
                </a:solidFill>
                <a:latin typeface="Microsoft Sans Serif"/>
                <a:cs typeface="Microsoft Sans Serif"/>
              </a:rPr>
              <a:t> </a:t>
            </a:r>
            <a:r>
              <a:rPr sz="650" spc="20" dirty="0">
                <a:solidFill>
                  <a:srgbClr val="616468"/>
                </a:solidFill>
                <a:latin typeface="Microsoft Sans Serif"/>
                <a:cs typeface="Microsoft Sans Serif"/>
              </a:rPr>
              <a:t>de</a:t>
            </a:r>
            <a:r>
              <a:rPr sz="650" spc="-35" dirty="0">
                <a:solidFill>
                  <a:srgbClr val="616468"/>
                </a:solidFill>
                <a:latin typeface="Microsoft Sans Serif"/>
                <a:cs typeface="Microsoft Sans Serif"/>
              </a:rPr>
              <a:t> </a:t>
            </a:r>
            <a:r>
              <a:rPr sz="650" spc="30" dirty="0">
                <a:solidFill>
                  <a:srgbClr val="616468"/>
                </a:solidFill>
                <a:latin typeface="Microsoft Sans Serif"/>
                <a:cs typeface="Microsoft Sans Serif"/>
              </a:rPr>
              <a:t>mantenimiento.</a:t>
            </a:r>
            <a:endParaRPr sz="650" dirty="0">
              <a:latin typeface="Microsoft Sans Serif"/>
              <a:cs typeface="Microsoft Sans Serif"/>
            </a:endParaRPr>
          </a:p>
        </p:txBody>
      </p:sp>
      <p:sp>
        <p:nvSpPr>
          <p:cNvPr id="10" name="object 10"/>
          <p:cNvSpPr txBox="1"/>
          <p:nvPr/>
        </p:nvSpPr>
        <p:spPr>
          <a:xfrm>
            <a:off x="5613401" y="4822639"/>
            <a:ext cx="5097145" cy="513730"/>
          </a:xfrm>
          <a:prstGeom prst="rect">
            <a:avLst/>
          </a:prstGeom>
        </p:spPr>
        <p:txBody>
          <a:bodyPr vert="horz" wrap="square" lIns="0" tIns="12700" rIns="0" bIns="0" rtlCol="0">
            <a:spAutoFit/>
          </a:bodyPr>
          <a:lstStyle/>
          <a:p>
            <a:pPr marL="12700" marR="5080">
              <a:lnSpc>
                <a:spcPct val="154700"/>
              </a:lnSpc>
              <a:spcBef>
                <a:spcPts val="100"/>
              </a:spcBef>
            </a:pPr>
            <a:r>
              <a:rPr sz="700" dirty="0">
                <a:solidFill>
                  <a:srgbClr val="221915"/>
                </a:solidFill>
                <a:latin typeface="Microsoft Sans Serif"/>
                <a:cs typeface="Microsoft Sans Serif"/>
              </a:rPr>
              <a:t>Al </a:t>
            </a:r>
            <a:r>
              <a:rPr sz="700" spc="35" dirty="0">
                <a:solidFill>
                  <a:srgbClr val="221915"/>
                </a:solidFill>
                <a:latin typeface="Microsoft Sans Serif"/>
                <a:cs typeface="Microsoft Sans Serif"/>
              </a:rPr>
              <a:t>implementar </a:t>
            </a:r>
            <a:r>
              <a:rPr sz="700" spc="10" dirty="0">
                <a:solidFill>
                  <a:srgbClr val="221915"/>
                </a:solidFill>
                <a:latin typeface="Microsoft Sans Serif"/>
                <a:cs typeface="Microsoft Sans Serif"/>
              </a:rPr>
              <a:t>estos </a:t>
            </a:r>
            <a:r>
              <a:rPr sz="700" spc="25" dirty="0">
                <a:solidFill>
                  <a:srgbClr val="221915"/>
                </a:solidFill>
                <a:latin typeface="Microsoft Sans Serif"/>
                <a:cs typeface="Microsoft Sans Serif"/>
              </a:rPr>
              <a:t>modelos </a:t>
            </a:r>
            <a:r>
              <a:rPr sz="700" spc="20" dirty="0">
                <a:solidFill>
                  <a:srgbClr val="221915"/>
                </a:solidFill>
                <a:latin typeface="Microsoft Sans Serif"/>
                <a:cs typeface="Microsoft Sans Serif"/>
              </a:rPr>
              <a:t>predictivos </a:t>
            </a:r>
            <a:r>
              <a:rPr sz="700" spc="25" dirty="0">
                <a:solidFill>
                  <a:srgbClr val="221915"/>
                </a:solidFill>
                <a:latin typeface="Microsoft Sans Serif"/>
                <a:cs typeface="Microsoft Sans Serif"/>
              </a:rPr>
              <a:t>utilizando </a:t>
            </a:r>
            <a:r>
              <a:rPr sz="700" spc="20" dirty="0">
                <a:solidFill>
                  <a:srgbClr val="221915"/>
                </a:solidFill>
                <a:latin typeface="Microsoft Sans Serif"/>
                <a:cs typeface="Microsoft Sans Serif"/>
              </a:rPr>
              <a:t>tecnologías de </a:t>
            </a:r>
            <a:r>
              <a:rPr sz="700" spc="25" dirty="0">
                <a:solidFill>
                  <a:srgbClr val="221915"/>
                </a:solidFill>
                <a:latin typeface="Microsoft Sans Serif"/>
                <a:cs typeface="Microsoft Sans Serif"/>
              </a:rPr>
              <a:t>software </a:t>
            </a:r>
            <a:r>
              <a:rPr sz="700" spc="5" dirty="0">
                <a:solidFill>
                  <a:srgbClr val="221915"/>
                </a:solidFill>
                <a:latin typeface="Microsoft Sans Serif"/>
                <a:cs typeface="Microsoft Sans Serif"/>
              </a:rPr>
              <a:t>y </a:t>
            </a:r>
            <a:r>
              <a:rPr sz="700" spc="10" dirty="0" err="1">
                <a:solidFill>
                  <a:srgbClr val="221915"/>
                </a:solidFill>
                <a:latin typeface="Microsoft Sans Serif"/>
                <a:cs typeface="Microsoft Sans Serif"/>
              </a:rPr>
              <a:t>sensores</a:t>
            </a:r>
            <a:r>
              <a:rPr sz="700" spc="1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disponibles</a:t>
            </a:r>
            <a:r>
              <a:rPr lang="es-AR" sz="700" spc="1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 </a:t>
            </a:r>
            <a:r>
              <a:rPr sz="700" spc="20" dirty="0">
                <a:solidFill>
                  <a:srgbClr val="221915"/>
                </a:solidFill>
                <a:latin typeface="Microsoft Sans Serif"/>
                <a:cs typeface="Microsoft Sans Serif"/>
              </a:rPr>
              <a:t>equipos de </a:t>
            </a:r>
            <a:r>
              <a:rPr sz="700" dirty="0">
                <a:solidFill>
                  <a:srgbClr val="221915"/>
                </a:solidFill>
                <a:latin typeface="Microsoft Sans Serif"/>
                <a:cs typeface="Microsoft Sans Serif"/>
              </a:rPr>
              <a:t>las</a:t>
            </a:r>
            <a:r>
              <a:rPr lang="es-ES"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instalaciones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pueden</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rastrear</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riesgos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tiempo</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real</a:t>
            </a:r>
            <a:r>
              <a:rPr lang="es-AR" sz="700" spc="15" dirty="0">
                <a:solidFill>
                  <a:srgbClr val="221915"/>
                </a:solidFill>
                <a:latin typeface="Microsoft Sans Serif"/>
                <a:cs typeface="Microsoft Sans Serif"/>
              </a:rPr>
              <a:t>, </a:t>
            </a:r>
            <a:r>
              <a:rPr sz="700" dirty="0" err="1">
                <a:solidFill>
                  <a:srgbClr val="221915"/>
                </a:solidFill>
                <a:latin typeface="Microsoft Sans Serif"/>
                <a:cs typeface="Microsoft Sans Serif"/>
              </a:rPr>
              <a:t>así</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como</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generar</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informes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automatizados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indican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estado</a:t>
            </a:r>
            <a:r>
              <a:rPr lang="es-ES" sz="700" spc="2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interruptor</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si</a:t>
            </a:r>
            <a:r>
              <a:rPr sz="700" spc="-5" dirty="0">
                <a:solidFill>
                  <a:srgbClr val="221915"/>
                </a:solidFill>
                <a:latin typeface="Microsoft Sans Serif"/>
                <a:cs typeface="Microsoft Sans Serif"/>
              </a:rPr>
              <a:t> es </a:t>
            </a:r>
            <a:r>
              <a:rPr sz="700" spc="15" dirty="0">
                <a:solidFill>
                  <a:srgbClr val="221915"/>
                </a:solidFill>
                <a:latin typeface="Microsoft Sans Serif"/>
                <a:cs typeface="Microsoft Sans Serif"/>
              </a:rPr>
              <a:t>necesario</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realizar</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mantenimiento</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reemplazo.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Esta</a:t>
            </a:r>
            <a:r>
              <a:rPr sz="700" dirty="0">
                <a:solidFill>
                  <a:srgbClr val="221915"/>
                </a:solidFill>
                <a:latin typeface="Microsoft Sans Serif"/>
                <a:cs typeface="Microsoft Sans Serif"/>
              </a:rPr>
              <a:t> </a:t>
            </a:r>
            <a:r>
              <a:rPr sz="700" spc="30">
                <a:solidFill>
                  <a:srgbClr val="221915"/>
                </a:solidFill>
                <a:latin typeface="Microsoft Sans Serif"/>
                <a:cs typeface="Microsoft Sans Serif"/>
              </a:rPr>
              <a:t>información</a:t>
            </a:r>
            <a:r>
              <a:rPr sz="700" spc="-5">
                <a:solidFill>
                  <a:srgbClr val="221915"/>
                </a:solidFill>
                <a:latin typeface="Microsoft Sans Serif"/>
                <a:cs typeface="Microsoft Sans Serif"/>
              </a:rPr>
              <a:t> </a:t>
            </a:r>
            <a:r>
              <a:rPr sz="700" spc="15" smtClean="0">
                <a:solidFill>
                  <a:srgbClr val="221915"/>
                </a:solidFill>
                <a:latin typeface="Microsoft Sans Serif"/>
                <a:cs typeface="Microsoft Sans Serif"/>
              </a:rPr>
              <a:t>ayuda</a:t>
            </a:r>
            <a:r>
              <a:rPr lang="es-AR" sz="700" spc="15" dirty="0" smtClean="0">
                <a:solidFill>
                  <a:srgbClr val="221915"/>
                </a:solidFill>
                <a:latin typeface="Microsoft Sans Serif"/>
                <a:cs typeface="Microsoft Sans Serif"/>
              </a:rPr>
              <a:t>: </a:t>
            </a:r>
            <a:endParaRPr sz="700" dirty="0">
              <a:latin typeface="Microsoft Sans Serif"/>
              <a:cs typeface="Microsoft Sans Serif"/>
            </a:endParaRPr>
          </a:p>
        </p:txBody>
      </p:sp>
      <p:sp>
        <p:nvSpPr>
          <p:cNvPr id="11" name="object 11"/>
          <p:cNvSpPr txBox="1"/>
          <p:nvPr/>
        </p:nvSpPr>
        <p:spPr>
          <a:xfrm>
            <a:off x="5613400" y="5530626"/>
            <a:ext cx="3536950" cy="295594"/>
          </a:xfrm>
          <a:prstGeom prst="rect">
            <a:avLst/>
          </a:prstGeom>
        </p:spPr>
        <p:txBody>
          <a:bodyPr vert="horz" wrap="square" lIns="0" tIns="36195" rIns="0" bIns="0" rtlCol="0">
            <a:spAutoFit/>
          </a:bodyPr>
          <a:lstStyle/>
          <a:p>
            <a:pPr marL="114300" indent="-102235">
              <a:spcBef>
                <a:spcPts val="285"/>
              </a:spcBef>
              <a:buClr>
                <a:srgbClr val="3DCC58"/>
              </a:buClr>
              <a:buSzPct val="150000"/>
              <a:buChar char="•"/>
              <a:tabLst>
                <a:tab pos="114935" algn="l"/>
              </a:tabLst>
            </a:pPr>
            <a:r>
              <a:rPr sz="600" spc="10" dirty="0">
                <a:solidFill>
                  <a:srgbClr val="221915"/>
                </a:solidFill>
                <a:latin typeface="Microsoft Sans Serif"/>
                <a:cs typeface="Microsoft Sans Serif"/>
              </a:rPr>
              <a:t>Reducir</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riesgo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5" dirty="0" err="1">
                <a:solidFill>
                  <a:srgbClr val="221915"/>
                </a:solidFill>
                <a:latin typeface="Microsoft Sans Serif"/>
                <a:cs typeface="Microsoft Sans Serif"/>
              </a:rPr>
              <a:t>fallas</a:t>
            </a:r>
            <a:r>
              <a:rPr lang="es-A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lo</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que</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puede</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mejorar</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seguridad</a:t>
            </a:r>
            <a:r>
              <a:rPr sz="600"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evitar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spc="-5" dirty="0">
                <a:solidFill>
                  <a:srgbClr val="221915"/>
                </a:solidFill>
                <a:latin typeface="Microsoft Sans Serif"/>
                <a:cs typeface="Microsoft Sans Serif"/>
              </a:rPr>
              <a:t> </a:t>
            </a:r>
            <a:r>
              <a:rPr sz="600" spc="30" dirty="0">
                <a:solidFill>
                  <a:srgbClr val="221915"/>
                </a:solidFill>
                <a:latin typeface="Microsoft Sans Serif"/>
                <a:cs typeface="Microsoft Sans Serif"/>
              </a:rPr>
              <a:t>tiempo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inactividad.</a:t>
            </a:r>
            <a:endParaRPr sz="600" dirty="0">
              <a:latin typeface="Microsoft Sans Serif"/>
              <a:cs typeface="Microsoft Sans Serif"/>
            </a:endParaRPr>
          </a:p>
          <a:p>
            <a:pPr marL="114300" indent="-102235">
              <a:spcBef>
                <a:spcPts val="430"/>
              </a:spcBef>
              <a:buClr>
                <a:srgbClr val="3DCC58"/>
              </a:buClr>
              <a:buSzPct val="120000"/>
              <a:buChar char="•"/>
              <a:tabLst>
                <a:tab pos="114935" algn="l"/>
              </a:tabLst>
            </a:pPr>
            <a:r>
              <a:rPr sz="750" spc="35" dirty="0">
                <a:solidFill>
                  <a:srgbClr val="221915"/>
                </a:solidFill>
                <a:latin typeface="Microsoft Sans Serif"/>
                <a:cs typeface="Microsoft Sans Serif"/>
              </a:rPr>
              <a:t>mejorar</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eficiencia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los</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servicios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mantenimiento</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y</a:t>
            </a:r>
            <a:r>
              <a:rPr lang="es-AR" sz="750" dirty="0">
                <a:solidFill>
                  <a:srgbClr val="221915"/>
                </a:solidFill>
                <a:latin typeface="Microsoft Sans Serif"/>
                <a:cs typeface="Microsoft Sans Serif"/>
              </a:rPr>
              <a:t>, </a:t>
            </a:r>
            <a:r>
              <a:rPr sz="750" dirty="0">
                <a:solidFill>
                  <a:srgbClr val="221915"/>
                </a:solidFill>
                <a:latin typeface="Microsoft Sans Serif"/>
                <a:cs typeface="Microsoft Sans Serif"/>
              </a:rPr>
              <a:t>a </a:t>
            </a:r>
            <a:r>
              <a:rPr sz="750" spc="15" dirty="0" err="1">
                <a:solidFill>
                  <a:srgbClr val="221915"/>
                </a:solidFill>
                <a:latin typeface="Microsoft Sans Serif"/>
                <a:cs typeface="Microsoft Sans Serif"/>
              </a:rPr>
              <a:t>su</a:t>
            </a:r>
            <a:r>
              <a:rPr sz="750" spc="5" dirty="0">
                <a:solidFill>
                  <a:srgbClr val="221915"/>
                </a:solidFill>
                <a:latin typeface="Microsoft Sans Serif"/>
                <a:cs typeface="Microsoft Sans Serif"/>
              </a:rPr>
              <a:t> </a:t>
            </a:r>
            <a:r>
              <a:rPr sz="750" spc="-5" dirty="0" err="1">
                <a:solidFill>
                  <a:srgbClr val="221915"/>
                </a:solidFill>
                <a:latin typeface="Microsoft Sans Serif"/>
                <a:cs typeface="Microsoft Sans Serif"/>
              </a:rPr>
              <a:t>vez</a:t>
            </a:r>
            <a:r>
              <a:rPr lang="es-AR" sz="750" spc="-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optimizar</a:t>
            </a:r>
            <a:endParaRPr sz="750" dirty="0">
              <a:latin typeface="Microsoft Sans Serif"/>
              <a:cs typeface="Microsoft Sans Serif"/>
            </a:endParaRPr>
          </a:p>
        </p:txBody>
      </p:sp>
      <p:sp>
        <p:nvSpPr>
          <p:cNvPr id="12" name="object 12"/>
          <p:cNvSpPr txBox="1"/>
          <p:nvPr/>
        </p:nvSpPr>
        <p:spPr>
          <a:xfrm>
            <a:off x="5597806" y="6483228"/>
            <a:ext cx="3869690" cy="2028889"/>
          </a:xfrm>
          <a:prstGeom prst="rect">
            <a:avLst/>
          </a:prstGeom>
        </p:spPr>
        <p:txBody>
          <a:bodyPr vert="horz" wrap="square" lIns="0" tIns="67945" rIns="0" bIns="0" rtlCol="0">
            <a:spAutoFit/>
          </a:bodyPr>
          <a:lstStyle/>
          <a:p>
            <a:pPr marL="22860">
              <a:spcBef>
                <a:spcPts val="535"/>
              </a:spcBef>
            </a:pPr>
            <a:r>
              <a:rPr sz="650" dirty="0">
                <a:solidFill>
                  <a:srgbClr val="3DCC58"/>
                </a:solidFill>
                <a:latin typeface="Microsoft Sans Serif"/>
                <a:cs typeface="Microsoft Sans Serif"/>
              </a:rPr>
              <a:t>Sensores</a:t>
            </a:r>
            <a:r>
              <a:rPr sz="650" spc="-5" dirty="0">
                <a:solidFill>
                  <a:srgbClr val="3DCC58"/>
                </a:solidFill>
                <a:latin typeface="Microsoft Sans Serif"/>
                <a:cs typeface="Microsoft Sans Serif"/>
              </a:rPr>
              <a:t> </a:t>
            </a:r>
            <a:r>
              <a:rPr sz="650" spc="10" dirty="0">
                <a:solidFill>
                  <a:srgbClr val="3DCC58"/>
                </a:solidFill>
                <a:latin typeface="Microsoft Sans Serif"/>
                <a:cs typeface="Microsoft Sans Serif"/>
              </a:rPr>
              <a:t>adicionales</a:t>
            </a:r>
            <a:r>
              <a:rPr sz="650" dirty="0">
                <a:solidFill>
                  <a:srgbClr val="3DCC58"/>
                </a:solidFill>
                <a:latin typeface="Microsoft Sans Serif"/>
                <a:cs typeface="Microsoft Sans Serif"/>
              </a:rPr>
              <a:t> </a:t>
            </a:r>
            <a:r>
              <a:rPr sz="650" spc="20" dirty="0">
                <a:solidFill>
                  <a:srgbClr val="3DCC58"/>
                </a:solidFill>
                <a:latin typeface="Microsoft Sans Serif"/>
                <a:cs typeface="Microsoft Sans Serif"/>
              </a:rPr>
              <a:t>para</a:t>
            </a:r>
            <a:r>
              <a:rPr sz="650" dirty="0">
                <a:solidFill>
                  <a:srgbClr val="3DCC58"/>
                </a:solidFill>
                <a:latin typeface="Microsoft Sans Serif"/>
                <a:cs typeface="Microsoft Sans Serif"/>
              </a:rPr>
              <a:t> </a:t>
            </a:r>
            <a:r>
              <a:rPr sz="650" spc="30" dirty="0">
                <a:solidFill>
                  <a:srgbClr val="3DCC58"/>
                </a:solidFill>
                <a:latin typeface="Microsoft Sans Serif"/>
                <a:cs typeface="Microsoft Sans Serif"/>
              </a:rPr>
              <a:t>disminuir</a:t>
            </a:r>
            <a:r>
              <a:rPr sz="650" dirty="0">
                <a:solidFill>
                  <a:srgbClr val="3DCC58"/>
                </a:solidFill>
                <a:latin typeface="Microsoft Sans Serif"/>
                <a:cs typeface="Microsoft Sans Serif"/>
              </a:rPr>
              <a:t> </a:t>
            </a:r>
            <a:r>
              <a:rPr sz="650" spc="10" dirty="0">
                <a:solidFill>
                  <a:srgbClr val="3DCC58"/>
                </a:solidFill>
                <a:latin typeface="Microsoft Sans Serif"/>
                <a:cs typeface="Microsoft Sans Serif"/>
              </a:rPr>
              <a:t>los</a:t>
            </a:r>
            <a:r>
              <a:rPr sz="650" spc="-5" dirty="0">
                <a:solidFill>
                  <a:srgbClr val="3DCC58"/>
                </a:solidFill>
                <a:latin typeface="Microsoft Sans Serif"/>
                <a:cs typeface="Microsoft Sans Serif"/>
              </a:rPr>
              <a:t> </a:t>
            </a:r>
            <a:r>
              <a:rPr sz="650" spc="15" dirty="0">
                <a:solidFill>
                  <a:srgbClr val="3DCC58"/>
                </a:solidFill>
                <a:latin typeface="Microsoft Sans Serif"/>
                <a:cs typeface="Microsoft Sans Serif"/>
              </a:rPr>
              <a:t>riesgos</a:t>
            </a:r>
            <a:endParaRPr sz="650" dirty="0">
              <a:latin typeface="Microsoft Sans Serif"/>
              <a:cs typeface="Microsoft Sans Serif"/>
            </a:endParaRPr>
          </a:p>
          <a:p>
            <a:pPr marL="28575" marR="5080" indent="-12700">
              <a:lnSpc>
                <a:spcPct val="154700"/>
              </a:lnSpc>
              <a:spcBef>
                <a:spcPts val="10"/>
              </a:spcBef>
            </a:pPr>
            <a:r>
              <a:rPr sz="700" dirty="0">
                <a:solidFill>
                  <a:srgbClr val="221915"/>
                </a:solidFill>
                <a:latin typeface="Microsoft Sans Serif"/>
                <a:cs typeface="Microsoft Sans Serif"/>
              </a:rPr>
              <a:t>Para </a:t>
            </a:r>
            <a:r>
              <a:rPr sz="700" spc="25" dirty="0">
                <a:solidFill>
                  <a:srgbClr val="221915"/>
                </a:solidFill>
                <a:latin typeface="Microsoft Sans Serif"/>
                <a:cs typeface="Microsoft Sans Serif"/>
              </a:rPr>
              <a:t>reducir</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riesgos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incendios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eléctricos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cuadros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distribución</a:t>
            </a:r>
            <a:r>
              <a:rPr lang="es-AR" sz="700" spc="2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transformadores</a:t>
            </a:r>
            <a:r>
              <a:rPr lang="es-ES" sz="700" spc="3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electroductos de </a:t>
            </a:r>
            <a:r>
              <a:rPr sz="700" spc="5" dirty="0">
                <a:solidFill>
                  <a:srgbClr val="221915"/>
                </a:solidFill>
                <a:latin typeface="Microsoft Sans Serif"/>
                <a:cs typeface="Microsoft Sans Serif"/>
              </a:rPr>
              <a:t>MT y </a:t>
            </a:r>
            <a:r>
              <a:rPr sz="700" spc="-20" dirty="0">
                <a:solidFill>
                  <a:srgbClr val="221915"/>
                </a:solidFill>
                <a:latin typeface="Microsoft Sans Serif"/>
                <a:cs typeface="Microsoft Sans Serif"/>
              </a:rPr>
              <a:t>BT</a:t>
            </a:r>
            <a:r>
              <a:rPr lang="es-A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es </a:t>
            </a:r>
            <a:r>
              <a:rPr sz="700" spc="20" dirty="0">
                <a:solidFill>
                  <a:srgbClr val="221915"/>
                </a:solidFill>
                <a:latin typeface="Microsoft Sans Serif"/>
                <a:cs typeface="Microsoft Sans Serif"/>
              </a:rPr>
              <a:t>posible </a:t>
            </a:r>
            <a:r>
              <a:rPr sz="700" spc="5" dirty="0">
                <a:solidFill>
                  <a:srgbClr val="221915"/>
                </a:solidFill>
                <a:latin typeface="Microsoft Sans Serif"/>
                <a:cs typeface="Microsoft Sans Serif"/>
              </a:rPr>
              <a:t>y </a:t>
            </a:r>
            <a:r>
              <a:rPr sz="700" spc="25" dirty="0">
                <a:solidFill>
                  <a:srgbClr val="221915"/>
                </a:solidFill>
                <a:latin typeface="Microsoft Sans Serif"/>
                <a:cs typeface="Microsoft Sans Serif"/>
              </a:rPr>
              <a:t>recomendable </a:t>
            </a:r>
            <a:r>
              <a:rPr sz="700" spc="10" dirty="0">
                <a:solidFill>
                  <a:srgbClr val="221915"/>
                </a:solidFill>
                <a:latin typeface="Microsoft Sans Serif"/>
                <a:cs typeface="Microsoft Sans Serif"/>
              </a:rPr>
              <a:t>la </a:t>
            </a:r>
            <a:r>
              <a:rPr sz="700" spc="25" dirty="0">
                <a:solidFill>
                  <a:srgbClr val="221915"/>
                </a:solidFill>
                <a:latin typeface="Microsoft Sans Serif"/>
                <a:cs typeface="Microsoft Sans Serif"/>
              </a:rPr>
              <a:t>monitorización </a:t>
            </a:r>
            <a:r>
              <a:rPr sz="700" spc="25" dirty="0" err="1">
                <a:solidFill>
                  <a:srgbClr val="221915"/>
                </a:solidFill>
                <a:latin typeface="Microsoft Sans Serif"/>
                <a:cs typeface="Microsoft Sans Serif"/>
              </a:rPr>
              <a:t>térmica</a:t>
            </a:r>
            <a:r>
              <a:rPr sz="700" spc="25" dirty="0">
                <a:solidFill>
                  <a:srgbClr val="221915"/>
                </a:solidFill>
                <a:latin typeface="Microsoft Sans Serif"/>
                <a:cs typeface="Microsoft Sans Serif"/>
              </a:rPr>
              <a:t> continua</a:t>
            </a:r>
            <a:r>
              <a:rPr lang="es-ES" sz="700" spc="2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sensores.</a:t>
            </a:r>
            <a:endParaRPr sz="700" dirty="0">
              <a:latin typeface="Microsoft Sans Serif"/>
              <a:cs typeface="Microsoft Sans Serif"/>
            </a:endParaRPr>
          </a:p>
          <a:p>
            <a:pPr>
              <a:lnSpc>
                <a:spcPct val="100000"/>
              </a:lnSpc>
            </a:pPr>
            <a:endParaRPr sz="900" dirty="0">
              <a:latin typeface="Microsoft Sans Serif"/>
              <a:cs typeface="Microsoft Sans Serif"/>
            </a:endParaRPr>
          </a:p>
          <a:p>
            <a:pPr marL="26034">
              <a:spcBef>
                <a:spcPts val="690"/>
              </a:spcBef>
            </a:pPr>
            <a:r>
              <a:rPr sz="750" spc="-35" dirty="0">
                <a:solidFill>
                  <a:srgbClr val="221915"/>
                </a:solidFill>
                <a:latin typeface="Microsoft Sans Serif"/>
                <a:cs typeface="Microsoft Sans Serif"/>
              </a:rPr>
              <a:t>El</a:t>
            </a:r>
            <a:r>
              <a:rPr sz="750" spc="-10" dirty="0">
                <a:solidFill>
                  <a:srgbClr val="221915"/>
                </a:solidFill>
                <a:latin typeface="Microsoft Sans Serif"/>
                <a:cs typeface="Microsoft Sans Serif"/>
              </a:rPr>
              <a:t> </a:t>
            </a:r>
            <a:r>
              <a:rPr sz="750" spc="40" dirty="0">
                <a:solidFill>
                  <a:srgbClr val="221915"/>
                </a:solidFill>
                <a:latin typeface="Microsoft Sans Serif"/>
                <a:cs typeface="Microsoft Sans Serif"/>
              </a:rPr>
              <a:t>monitoreo</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térmico</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continuo</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ayuda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prevenir</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incendios</a:t>
            </a:r>
            <a:r>
              <a:rPr sz="750" spc="-10" dirty="0">
                <a:solidFill>
                  <a:srgbClr val="221915"/>
                </a:solidFill>
                <a:latin typeface="Microsoft Sans Serif"/>
                <a:cs typeface="Microsoft Sans Serif"/>
              </a:rPr>
              <a:t> </a:t>
            </a:r>
            <a:r>
              <a:rPr sz="750" spc="15">
                <a:solidFill>
                  <a:srgbClr val="221915"/>
                </a:solidFill>
                <a:latin typeface="Microsoft Sans Serif"/>
                <a:cs typeface="Microsoft Sans Serif"/>
              </a:rPr>
              <a:t>eléctricos</a:t>
            </a:r>
            <a:r>
              <a:rPr sz="750" spc="-5">
                <a:solidFill>
                  <a:srgbClr val="221915"/>
                </a:solidFill>
                <a:latin typeface="Microsoft Sans Serif"/>
                <a:cs typeface="Microsoft Sans Serif"/>
              </a:rPr>
              <a:t> </a:t>
            </a:r>
            <a:r>
              <a:rPr sz="750" spc="15" smtClean="0">
                <a:solidFill>
                  <a:srgbClr val="221915"/>
                </a:solidFill>
                <a:latin typeface="Microsoft Sans Serif"/>
                <a:cs typeface="Microsoft Sans Serif"/>
              </a:rPr>
              <a:t>con</a:t>
            </a:r>
            <a:r>
              <a:rPr lang="es-AR" sz="750" spc="15" dirty="0" smtClean="0">
                <a:solidFill>
                  <a:srgbClr val="221915"/>
                </a:solidFill>
                <a:latin typeface="Microsoft Sans Serif"/>
                <a:cs typeface="Microsoft Sans Serif"/>
              </a:rPr>
              <a:t>: </a:t>
            </a:r>
            <a:endParaRPr sz="750" dirty="0">
              <a:latin typeface="Microsoft Sans Serif"/>
              <a:cs typeface="Microsoft Sans Serif"/>
            </a:endParaRPr>
          </a:p>
          <a:p>
            <a:pPr>
              <a:lnSpc>
                <a:spcPct val="100000"/>
              </a:lnSpc>
            </a:pPr>
            <a:endParaRPr sz="1000" dirty="0">
              <a:latin typeface="Microsoft Sans Serif"/>
              <a:cs typeface="Microsoft Sans Serif"/>
            </a:endParaRPr>
          </a:p>
          <a:p>
            <a:pPr marL="120650" indent="-108585">
              <a:spcBef>
                <a:spcPts val="720"/>
              </a:spcBef>
              <a:buClr>
                <a:srgbClr val="3DCC58"/>
              </a:buClr>
              <a:buSzPct val="150000"/>
              <a:buChar char="•"/>
              <a:tabLst>
                <a:tab pos="121285" algn="l"/>
              </a:tabLst>
            </a:pPr>
            <a:r>
              <a:rPr sz="600" spc="10" dirty="0">
                <a:solidFill>
                  <a:srgbClr val="221915"/>
                </a:solidFill>
                <a:latin typeface="Microsoft Sans Serif"/>
                <a:cs typeface="Microsoft Sans Serif"/>
              </a:rPr>
              <a:t>Detección</a:t>
            </a:r>
            <a:r>
              <a:rPr sz="600" spc="-20" dirty="0">
                <a:solidFill>
                  <a:srgbClr val="221915"/>
                </a:solidFill>
                <a:latin typeface="Microsoft Sans Serif"/>
                <a:cs typeface="Microsoft Sans Serif"/>
              </a:rPr>
              <a:t> </a:t>
            </a:r>
            <a:r>
              <a:rPr sz="600" spc="30" dirty="0">
                <a:solidFill>
                  <a:srgbClr val="221915"/>
                </a:solidFill>
                <a:latin typeface="Microsoft Sans Serif"/>
                <a:cs typeface="Microsoft Sans Serif"/>
              </a:rPr>
              <a:t>temprana</a:t>
            </a:r>
            <a:r>
              <a:rPr sz="600" spc="-1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15" dirty="0">
                <a:solidFill>
                  <a:srgbClr val="221915"/>
                </a:solidFill>
                <a:latin typeface="Microsoft Sans Serif"/>
                <a:cs typeface="Microsoft Sans Serif"/>
              </a:rPr>
              <a:t> </a:t>
            </a:r>
            <a:r>
              <a:rPr sz="600" spc="15" dirty="0">
                <a:solidFill>
                  <a:srgbClr val="221915"/>
                </a:solidFill>
                <a:latin typeface="Microsoft Sans Serif"/>
                <a:cs typeface="Microsoft Sans Serif"/>
              </a:rPr>
              <a:t>conexiones</a:t>
            </a:r>
            <a:r>
              <a:rPr sz="600" spc="-15" dirty="0">
                <a:solidFill>
                  <a:srgbClr val="221915"/>
                </a:solidFill>
                <a:latin typeface="Microsoft Sans Serif"/>
                <a:cs typeface="Microsoft Sans Serif"/>
              </a:rPr>
              <a:t> </a:t>
            </a:r>
            <a:r>
              <a:rPr sz="600" spc="15" dirty="0">
                <a:solidFill>
                  <a:srgbClr val="221915"/>
                </a:solidFill>
                <a:latin typeface="Microsoft Sans Serif"/>
                <a:cs typeface="Microsoft Sans Serif"/>
              </a:rPr>
              <a:t>defectuosas</a:t>
            </a:r>
            <a:endParaRPr sz="600" dirty="0">
              <a:latin typeface="Microsoft Sans Serif"/>
              <a:cs typeface="Microsoft Sans Serif"/>
            </a:endParaRPr>
          </a:p>
          <a:p>
            <a:pPr marL="255270" marR="551180" lvl="1" indent="-130810">
              <a:lnSpc>
                <a:spcPts val="1300"/>
              </a:lnSpc>
              <a:spcBef>
                <a:spcPts val="140"/>
              </a:spcBef>
              <a:buClr>
                <a:srgbClr val="3DCC58"/>
              </a:buClr>
              <a:buSzPct val="128571"/>
              <a:buChar char="–"/>
              <a:tabLst>
                <a:tab pos="258445" algn="l"/>
              </a:tabLst>
            </a:pPr>
            <a:r>
              <a:rPr sz="700" spc="30" dirty="0">
                <a:solidFill>
                  <a:srgbClr val="221915"/>
                </a:solidFill>
                <a:latin typeface="Microsoft Sans Serif"/>
                <a:cs typeface="Microsoft Sans Serif"/>
              </a:rPr>
              <a:t>Monitorea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temperatura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conexiones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barras</a:t>
            </a:r>
            <a:r>
              <a:rPr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colectoras</a:t>
            </a:r>
            <a:r>
              <a:rPr lang="es-AR" sz="700" spc="10" dirty="0">
                <a:solidFill>
                  <a:srgbClr val="221915"/>
                </a:solidFill>
                <a:latin typeface="Microsoft Sans Serif"/>
                <a:cs typeface="Microsoft Sans Serif"/>
              </a:rPr>
              <a:t>, </a:t>
            </a:r>
            <a:r>
              <a:rPr sz="700" spc="5" dirty="0">
                <a:solidFill>
                  <a:srgbClr val="221915"/>
                </a:solidFill>
                <a:latin typeface="Microsoft Sans Serif"/>
                <a:cs typeface="Microsoft Sans Serif"/>
              </a:rPr>
              <a:t>cables</a:t>
            </a:r>
            <a:r>
              <a:rPr lang="es-AR" sz="700" spc="5" dirty="0">
                <a:solidFill>
                  <a:srgbClr val="221915"/>
                </a:solidFill>
                <a:latin typeface="Microsoft Sans Serif"/>
                <a:cs typeface="Microsoft Sans Serif"/>
              </a:rPr>
              <a:t>, </a:t>
            </a:r>
            <a:r>
              <a:rPr sz="700" spc="30" err="1">
                <a:solidFill>
                  <a:srgbClr val="221915"/>
                </a:solidFill>
                <a:latin typeface="Microsoft Sans Serif"/>
                <a:cs typeface="Microsoft Sans Serif"/>
              </a:rPr>
              <a:t>transformadores</a:t>
            </a:r>
            <a:r>
              <a:rPr sz="700" spc="-10">
                <a:solidFill>
                  <a:srgbClr val="221915"/>
                </a:solidFill>
                <a:latin typeface="Microsoft Sans Serif"/>
                <a:cs typeface="Microsoft Sans Serif"/>
              </a:rPr>
              <a:t> </a:t>
            </a:r>
            <a:r>
              <a:rPr lang="es-AR" sz="700" spc="5" dirty="0" smtClean="0">
                <a:solidFill>
                  <a:srgbClr val="221915"/>
                </a:solidFill>
                <a:latin typeface="Microsoft Sans Serif"/>
                <a:cs typeface="Microsoft Sans Serif"/>
              </a:rPr>
              <a:t>e i</a:t>
            </a:r>
            <a:r>
              <a:rPr lang="es-AR" sz="700" spc="25" dirty="0" smtClean="0">
                <a:solidFill>
                  <a:srgbClr val="221915"/>
                </a:solidFill>
                <a:latin typeface="Microsoft Sans Serif"/>
                <a:cs typeface="Microsoft Sans Serif"/>
              </a:rPr>
              <a:t>nterruptor</a:t>
            </a:r>
            <a:r>
              <a:rPr sz="700" spc="25" smtClean="0">
                <a:solidFill>
                  <a:srgbClr val="221915"/>
                </a:solidFill>
                <a:latin typeface="Microsoft Sans Serif"/>
                <a:cs typeface="Microsoft Sans Serif"/>
              </a:rPr>
              <a:t>es</a:t>
            </a:r>
            <a:r>
              <a:rPr sz="700" spc="-5" smtClean="0">
                <a:solidFill>
                  <a:srgbClr val="221915"/>
                </a:solidFill>
                <a:latin typeface="Microsoft Sans Serif"/>
                <a:cs typeface="Microsoft Sans Serif"/>
              </a:rPr>
              <a:t> </a:t>
            </a:r>
            <a:r>
              <a:rPr sz="700" spc="15" dirty="0">
                <a:solidFill>
                  <a:srgbClr val="221915"/>
                </a:solidFill>
                <a:latin typeface="Microsoft Sans Serif"/>
                <a:cs typeface="Microsoft Sans Serif"/>
              </a:rPr>
              <a:t>extraíbles.</a:t>
            </a:r>
            <a:endParaRPr sz="700" dirty="0">
              <a:latin typeface="Microsoft Sans Serif"/>
              <a:cs typeface="Microsoft Sans Serif"/>
            </a:endParaRPr>
          </a:p>
          <a:p>
            <a:pPr marL="258445" marR="56515" lvl="1" indent="-133350">
              <a:lnSpc>
                <a:spcPts val="1300"/>
              </a:lnSpc>
              <a:buClr>
                <a:srgbClr val="3DCC58"/>
              </a:buClr>
              <a:buSzPct val="150000"/>
              <a:buChar char="–"/>
              <a:tabLst>
                <a:tab pos="258445" algn="l"/>
              </a:tabLst>
            </a:pPr>
            <a:r>
              <a:rPr sz="600" spc="15" dirty="0">
                <a:solidFill>
                  <a:srgbClr val="221915"/>
                </a:solidFill>
                <a:latin typeface="Microsoft Sans Serif"/>
                <a:cs typeface="Microsoft Sans Serif"/>
              </a:rPr>
              <a:t>Detecta</a:t>
            </a:r>
            <a:r>
              <a:rPr sz="600" dirty="0">
                <a:solidFill>
                  <a:srgbClr val="221915"/>
                </a:solidFill>
                <a:latin typeface="Microsoft Sans Serif"/>
                <a:cs typeface="Microsoft Sans Serif"/>
              </a:rPr>
              <a:t> </a:t>
            </a:r>
            <a:r>
              <a:rPr sz="600" spc="5" dirty="0">
                <a:solidFill>
                  <a:srgbClr val="221915"/>
                </a:solidFill>
                <a:latin typeface="Microsoft Sans Serif"/>
                <a:cs typeface="Microsoft Sans Serif"/>
              </a:rPr>
              <a:t>desviaciones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temperatura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las </a:t>
            </a:r>
            <a:r>
              <a:rPr sz="600" spc="15" dirty="0">
                <a:solidFill>
                  <a:srgbClr val="221915"/>
                </a:solidFill>
                <a:latin typeface="Microsoft Sans Serif"/>
                <a:cs typeface="Microsoft Sans Serif"/>
              </a:rPr>
              <a:t>condiciones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normales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funcionamiento</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antes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que</a:t>
            </a:r>
            <a:r>
              <a:rPr lang="es-ES" sz="600" spc="25"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provoquen</a:t>
            </a:r>
            <a:r>
              <a:rPr sz="600" spc="-10" dirty="0">
                <a:solidFill>
                  <a:srgbClr val="221915"/>
                </a:solidFill>
                <a:latin typeface="Microsoft Sans Serif"/>
                <a:cs typeface="Microsoft Sans Serif"/>
              </a:rPr>
              <a:t> </a:t>
            </a:r>
            <a:r>
              <a:rPr sz="600" spc="10" dirty="0">
                <a:solidFill>
                  <a:srgbClr val="221915"/>
                </a:solidFill>
                <a:latin typeface="Microsoft Sans Serif"/>
                <a:cs typeface="Microsoft Sans Serif"/>
              </a:rPr>
              <a:t>fallas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equipo.</a:t>
            </a:r>
            <a:endParaRPr sz="600" dirty="0">
              <a:latin typeface="Microsoft Sans Serif"/>
              <a:cs typeface="Microsoft Sans Serif"/>
            </a:endParaRPr>
          </a:p>
        </p:txBody>
      </p:sp>
      <p:sp>
        <p:nvSpPr>
          <p:cNvPr id="13" name="object 13"/>
          <p:cNvSpPr txBox="1"/>
          <p:nvPr/>
        </p:nvSpPr>
        <p:spPr>
          <a:xfrm>
            <a:off x="9956800" y="8453382"/>
            <a:ext cx="2112010" cy="685800"/>
          </a:xfrm>
          <a:prstGeom prst="rect">
            <a:avLst/>
          </a:prstGeom>
        </p:spPr>
        <p:txBody>
          <a:bodyPr vert="horz" wrap="square" lIns="0" tIns="12700" rIns="0" bIns="0" rtlCol="0">
            <a:spAutoFit/>
          </a:bodyPr>
          <a:lstStyle/>
          <a:p>
            <a:pPr marL="12700" marR="5080">
              <a:lnSpc>
                <a:spcPct val="135400"/>
              </a:lnSpc>
              <a:spcBef>
                <a:spcPts val="100"/>
              </a:spcBef>
            </a:pPr>
            <a:r>
              <a:rPr sz="800" spc="10" dirty="0">
                <a:solidFill>
                  <a:srgbClr val="616468"/>
                </a:solidFill>
                <a:latin typeface="Microsoft Sans Serif"/>
                <a:cs typeface="Microsoft Sans Serif"/>
              </a:rPr>
              <a:t>HeatTag</a:t>
            </a:r>
            <a:r>
              <a:rPr sz="800" spc="-5" dirty="0">
                <a:solidFill>
                  <a:srgbClr val="616468"/>
                </a:solidFill>
                <a:latin typeface="Microsoft Sans Serif"/>
                <a:cs typeface="Microsoft Sans Serif"/>
              </a:rPr>
              <a:t> </a:t>
            </a:r>
            <a:r>
              <a:rPr sz="800" spc="-10" dirty="0">
                <a:solidFill>
                  <a:srgbClr val="616468"/>
                </a:solidFill>
                <a:latin typeface="Microsoft Sans Serif"/>
                <a:cs typeface="Microsoft Sans Serif"/>
              </a:rPr>
              <a:t>es </a:t>
            </a:r>
            <a:r>
              <a:rPr sz="800" spc="45" dirty="0">
                <a:solidFill>
                  <a:srgbClr val="616468"/>
                </a:solidFill>
                <a:latin typeface="Microsoft Sans Serif"/>
                <a:cs typeface="Microsoft Sans Serif"/>
              </a:rPr>
              <a:t>un</a:t>
            </a:r>
            <a:r>
              <a:rPr sz="800" spc="-5" dirty="0">
                <a:solidFill>
                  <a:srgbClr val="616468"/>
                </a:solidFill>
                <a:latin typeface="Microsoft Sans Serif"/>
                <a:cs typeface="Microsoft Sans Serif"/>
              </a:rPr>
              <a:t> </a:t>
            </a:r>
            <a:r>
              <a:rPr sz="800" spc="35" dirty="0">
                <a:solidFill>
                  <a:srgbClr val="616468"/>
                </a:solidFill>
                <a:latin typeface="Microsoft Sans Serif"/>
                <a:cs typeface="Microsoft Sans Serif"/>
              </a:rPr>
              <a:t>innovador</a:t>
            </a:r>
            <a:r>
              <a:rPr sz="800" spc="-5" dirty="0">
                <a:solidFill>
                  <a:srgbClr val="616468"/>
                </a:solidFill>
                <a:latin typeface="Microsoft Sans Serif"/>
                <a:cs typeface="Microsoft Sans Serif"/>
              </a:rPr>
              <a:t> </a:t>
            </a:r>
            <a:r>
              <a:rPr sz="800" spc="20" dirty="0">
                <a:solidFill>
                  <a:srgbClr val="616468"/>
                </a:solidFill>
                <a:latin typeface="Microsoft Sans Serif"/>
                <a:cs typeface="Microsoft Sans Serif"/>
              </a:rPr>
              <a:t>sensor</a:t>
            </a:r>
            <a:r>
              <a:rPr sz="800" spc="-5" dirty="0">
                <a:solidFill>
                  <a:srgbClr val="616468"/>
                </a:solidFill>
                <a:latin typeface="Microsoft Sans Serif"/>
                <a:cs typeface="Microsoft Sans Serif"/>
              </a:rPr>
              <a:t> </a:t>
            </a:r>
            <a:r>
              <a:rPr sz="800" spc="30" dirty="0" err="1">
                <a:solidFill>
                  <a:srgbClr val="616468"/>
                </a:solidFill>
                <a:latin typeface="Microsoft Sans Serif"/>
                <a:cs typeface="Microsoft Sans Serif"/>
              </a:rPr>
              <a:t>inteligente</a:t>
            </a:r>
            <a:r>
              <a:rPr lang="es-ES" sz="800" spc="30" dirty="0">
                <a:solidFill>
                  <a:srgbClr val="616468"/>
                </a:solidFill>
                <a:latin typeface="Microsoft Sans Serif"/>
                <a:cs typeface="Microsoft Sans Serif"/>
              </a:rPr>
              <a:t> </a:t>
            </a:r>
            <a:r>
              <a:rPr sz="800" dirty="0" err="1">
                <a:solidFill>
                  <a:srgbClr val="616468"/>
                </a:solidFill>
                <a:latin typeface="Microsoft Sans Serif"/>
                <a:cs typeface="Microsoft Sans Serif"/>
              </a:rPr>
              <a:t>capaz</a:t>
            </a:r>
            <a:r>
              <a:rPr sz="800" dirty="0">
                <a:solidFill>
                  <a:srgbClr val="616468"/>
                </a:solidFill>
                <a:latin typeface="Microsoft Sans Serif"/>
                <a:cs typeface="Microsoft Sans Serif"/>
              </a:rPr>
              <a:t> </a:t>
            </a:r>
            <a:r>
              <a:rPr sz="800" spc="25" dirty="0">
                <a:solidFill>
                  <a:srgbClr val="616468"/>
                </a:solidFill>
                <a:latin typeface="Microsoft Sans Serif"/>
                <a:cs typeface="Microsoft Sans Serif"/>
              </a:rPr>
              <a:t>de </a:t>
            </a:r>
            <a:r>
              <a:rPr sz="800" spc="15" dirty="0">
                <a:solidFill>
                  <a:srgbClr val="616468"/>
                </a:solidFill>
                <a:latin typeface="Microsoft Sans Serif"/>
                <a:cs typeface="Microsoft Sans Serif"/>
              </a:rPr>
              <a:t>analizar </a:t>
            </a:r>
            <a:r>
              <a:rPr sz="800" dirty="0">
                <a:solidFill>
                  <a:srgbClr val="616468"/>
                </a:solidFill>
                <a:latin typeface="Microsoft Sans Serif"/>
                <a:cs typeface="Microsoft Sans Serif"/>
              </a:rPr>
              <a:t>gases </a:t>
            </a:r>
            <a:r>
              <a:rPr sz="800" spc="5" dirty="0">
                <a:solidFill>
                  <a:srgbClr val="616468"/>
                </a:solidFill>
                <a:latin typeface="Microsoft Sans Serif"/>
                <a:cs typeface="Microsoft Sans Serif"/>
              </a:rPr>
              <a:t>y </a:t>
            </a:r>
            <a:r>
              <a:rPr sz="800" spc="25" dirty="0">
                <a:solidFill>
                  <a:srgbClr val="616468"/>
                </a:solidFill>
                <a:latin typeface="Microsoft Sans Serif"/>
                <a:cs typeface="Microsoft Sans Serif"/>
              </a:rPr>
              <a:t>partículas </a:t>
            </a:r>
            <a:r>
              <a:rPr sz="800" spc="25" dirty="0" err="1">
                <a:solidFill>
                  <a:srgbClr val="616468"/>
                </a:solidFill>
                <a:latin typeface="Microsoft Sans Serif"/>
                <a:cs typeface="Microsoft Sans Serif"/>
              </a:rPr>
              <a:t>en</a:t>
            </a:r>
            <a:r>
              <a:rPr sz="800" spc="25" dirty="0">
                <a:solidFill>
                  <a:srgbClr val="616468"/>
                </a:solidFill>
                <a:latin typeface="Microsoft Sans Serif"/>
                <a:cs typeface="Microsoft Sans Serif"/>
              </a:rPr>
              <a:t> </a:t>
            </a:r>
            <a:r>
              <a:rPr sz="800" spc="15" dirty="0">
                <a:solidFill>
                  <a:srgbClr val="616468"/>
                </a:solidFill>
                <a:latin typeface="Microsoft Sans Serif"/>
                <a:cs typeface="Microsoft Sans Serif"/>
              </a:rPr>
              <a:t>el</a:t>
            </a:r>
            <a:r>
              <a:rPr lang="es-ES" sz="800" spc="15" dirty="0">
                <a:solidFill>
                  <a:srgbClr val="616468"/>
                </a:solidFill>
                <a:latin typeface="Microsoft Sans Serif"/>
                <a:cs typeface="Microsoft Sans Serif"/>
              </a:rPr>
              <a:t> </a:t>
            </a:r>
            <a:r>
              <a:rPr sz="800" spc="30" dirty="0" err="1">
                <a:solidFill>
                  <a:srgbClr val="616468"/>
                </a:solidFill>
                <a:latin typeface="Microsoft Sans Serif"/>
                <a:cs typeface="Microsoft Sans Serif"/>
              </a:rPr>
              <a:t>cuadro</a:t>
            </a:r>
            <a:r>
              <a:rPr sz="800" spc="30" dirty="0">
                <a:solidFill>
                  <a:srgbClr val="616468"/>
                </a:solidFill>
                <a:latin typeface="Microsoft Sans Serif"/>
                <a:cs typeface="Microsoft Sans Serif"/>
              </a:rPr>
              <a:t> </a:t>
            </a:r>
            <a:r>
              <a:rPr sz="800" spc="5" dirty="0">
                <a:solidFill>
                  <a:srgbClr val="616468"/>
                </a:solidFill>
                <a:latin typeface="Microsoft Sans Serif"/>
                <a:cs typeface="Microsoft Sans Serif"/>
              </a:rPr>
              <a:t>y </a:t>
            </a:r>
            <a:r>
              <a:rPr sz="800" spc="25" dirty="0">
                <a:solidFill>
                  <a:srgbClr val="616468"/>
                </a:solidFill>
                <a:latin typeface="Microsoft Sans Serif"/>
                <a:cs typeface="Microsoft Sans Serif"/>
              </a:rPr>
              <a:t>alerta </a:t>
            </a:r>
            <a:r>
              <a:rPr sz="800" spc="20" dirty="0">
                <a:solidFill>
                  <a:srgbClr val="616468"/>
                </a:solidFill>
                <a:latin typeface="Microsoft Sans Serif"/>
                <a:cs typeface="Microsoft Sans Serif"/>
              </a:rPr>
              <a:t>antes </a:t>
            </a:r>
            <a:r>
              <a:rPr sz="800" spc="25" dirty="0">
                <a:solidFill>
                  <a:srgbClr val="616468"/>
                </a:solidFill>
                <a:latin typeface="Microsoft Sans Serif"/>
                <a:cs typeface="Microsoft Sans Serif"/>
              </a:rPr>
              <a:t>de </a:t>
            </a:r>
            <a:r>
              <a:rPr sz="800" spc="30" dirty="0">
                <a:solidFill>
                  <a:srgbClr val="616468"/>
                </a:solidFill>
                <a:latin typeface="Microsoft Sans Serif"/>
                <a:cs typeface="Microsoft Sans Serif"/>
              </a:rPr>
              <a:t>que </a:t>
            </a:r>
            <a:r>
              <a:rPr sz="800" spc="-10" dirty="0">
                <a:solidFill>
                  <a:srgbClr val="616468"/>
                </a:solidFill>
                <a:latin typeface="Microsoft Sans Serif"/>
                <a:cs typeface="Microsoft Sans Serif"/>
              </a:rPr>
              <a:t>se </a:t>
            </a:r>
            <a:r>
              <a:rPr sz="800" spc="25" dirty="0" err="1">
                <a:solidFill>
                  <a:srgbClr val="616468"/>
                </a:solidFill>
                <a:latin typeface="Microsoft Sans Serif"/>
                <a:cs typeface="Microsoft Sans Serif"/>
              </a:rPr>
              <a:t>produzca</a:t>
            </a:r>
            <a:r>
              <a:rPr lang="es-ES" sz="800" spc="25" dirty="0">
                <a:solidFill>
                  <a:srgbClr val="616468"/>
                </a:solidFill>
                <a:latin typeface="Microsoft Sans Serif"/>
                <a:cs typeface="Microsoft Sans Serif"/>
              </a:rPr>
              <a:t> </a:t>
            </a:r>
            <a:r>
              <a:rPr sz="800" spc="50" dirty="0" err="1">
                <a:solidFill>
                  <a:srgbClr val="616468"/>
                </a:solidFill>
                <a:latin typeface="Microsoft Sans Serif"/>
                <a:cs typeface="Microsoft Sans Serif"/>
              </a:rPr>
              <a:t>humo</a:t>
            </a:r>
            <a:r>
              <a:rPr sz="800" spc="-10" dirty="0">
                <a:solidFill>
                  <a:srgbClr val="616468"/>
                </a:solidFill>
                <a:latin typeface="Microsoft Sans Serif"/>
                <a:cs typeface="Microsoft Sans Serif"/>
              </a:rPr>
              <a:t> </a:t>
            </a:r>
            <a:r>
              <a:rPr sz="800" spc="35" dirty="0">
                <a:solidFill>
                  <a:srgbClr val="616468"/>
                </a:solidFill>
                <a:latin typeface="Microsoft Sans Serif"/>
                <a:cs typeface="Microsoft Sans Serif"/>
              </a:rPr>
              <a:t>o</a:t>
            </a:r>
            <a:r>
              <a:rPr sz="800" spc="-10" dirty="0">
                <a:solidFill>
                  <a:srgbClr val="616468"/>
                </a:solidFill>
                <a:latin typeface="Microsoft Sans Serif"/>
                <a:cs typeface="Microsoft Sans Serif"/>
              </a:rPr>
              <a:t> </a:t>
            </a:r>
            <a:r>
              <a:rPr sz="800" spc="35" dirty="0">
                <a:solidFill>
                  <a:srgbClr val="616468"/>
                </a:solidFill>
                <a:latin typeface="Microsoft Sans Serif"/>
                <a:cs typeface="Microsoft Sans Serif"/>
              </a:rPr>
              <a:t>pardeamiento</a:t>
            </a:r>
            <a:r>
              <a:rPr sz="800" spc="-5" dirty="0">
                <a:solidFill>
                  <a:srgbClr val="616468"/>
                </a:solidFill>
                <a:latin typeface="Microsoft Sans Serif"/>
                <a:cs typeface="Microsoft Sans Serif"/>
              </a:rPr>
              <a:t> </a:t>
            </a:r>
            <a:r>
              <a:rPr sz="800" spc="25" dirty="0">
                <a:solidFill>
                  <a:srgbClr val="616468"/>
                </a:solidFill>
                <a:latin typeface="Microsoft Sans Serif"/>
                <a:cs typeface="Microsoft Sans Serif"/>
              </a:rPr>
              <a:t>del</a:t>
            </a:r>
            <a:r>
              <a:rPr sz="800" spc="-10" dirty="0">
                <a:solidFill>
                  <a:srgbClr val="616468"/>
                </a:solidFill>
                <a:latin typeface="Microsoft Sans Serif"/>
                <a:cs typeface="Microsoft Sans Serif"/>
              </a:rPr>
              <a:t> </a:t>
            </a:r>
            <a:r>
              <a:rPr sz="800" spc="20" dirty="0">
                <a:solidFill>
                  <a:srgbClr val="616468"/>
                </a:solidFill>
                <a:latin typeface="Microsoft Sans Serif"/>
                <a:cs typeface="Microsoft Sans Serif"/>
              </a:rPr>
              <a:t>aislador.</a:t>
            </a:r>
            <a:endParaRPr sz="800" dirty="0">
              <a:latin typeface="Microsoft Sans Serif"/>
              <a:cs typeface="Microsoft Sans Serif"/>
            </a:endParaRPr>
          </a:p>
        </p:txBody>
      </p:sp>
      <p:sp>
        <p:nvSpPr>
          <p:cNvPr id="14" name="object 14"/>
          <p:cNvSpPr txBox="1"/>
          <p:nvPr/>
        </p:nvSpPr>
        <p:spPr>
          <a:xfrm>
            <a:off x="5597731" y="8660121"/>
            <a:ext cx="3789679" cy="440505"/>
          </a:xfrm>
          <a:prstGeom prst="rect">
            <a:avLst/>
          </a:prstGeom>
        </p:spPr>
        <p:txBody>
          <a:bodyPr vert="horz" wrap="square" lIns="0" tIns="37465" rIns="0" bIns="0" rtlCol="0">
            <a:spAutoFit/>
          </a:bodyPr>
          <a:lstStyle/>
          <a:p>
            <a:pPr marL="107314" indent="-95250">
              <a:spcBef>
                <a:spcPts val="295"/>
              </a:spcBef>
              <a:buClr>
                <a:srgbClr val="3DCC58"/>
              </a:buClr>
              <a:buSzPct val="138461"/>
              <a:buChar char="•"/>
              <a:tabLst>
                <a:tab pos="107950" algn="l"/>
              </a:tabLst>
            </a:pPr>
            <a:r>
              <a:rPr sz="650" spc="15" dirty="0">
                <a:solidFill>
                  <a:srgbClr val="221915"/>
                </a:solidFill>
                <a:latin typeface="Microsoft Sans Serif"/>
                <a:cs typeface="Microsoft Sans Serif"/>
              </a:rPr>
              <a:t>Alarmas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temperatura</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informes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una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respuesta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más</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rápida</a:t>
            </a:r>
            <a:endParaRPr sz="650">
              <a:latin typeface="Microsoft Sans Serif"/>
              <a:cs typeface="Microsoft Sans Serif"/>
            </a:endParaRPr>
          </a:p>
          <a:p>
            <a:pPr marL="255904" lvl="1" indent="-131445">
              <a:spcBef>
                <a:spcPts val="270"/>
              </a:spcBef>
              <a:buClr>
                <a:srgbClr val="3DCC58"/>
              </a:buClr>
              <a:buSzPct val="120000"/>
              <a:buChar char="–"/>
              <a:tabLst>
                <a:tab pos="256540" algn="l"/>
              </a:tabLst>
            </a:pPr>
            <a:r>
              <a:rPr sz="750" spc="-5" dirty="0">
                <a:solidFill>
                  <a:srgbClr val="221915"/>
                </a:solidFill>
                <a:latin typeface="Microsoft Sans Serif"/>
                <a:cs typeface="Microsoft Sans Serif"/>
              </a:rPr>
              <a:t>Envía </a:t>
            </a:r>
            <a:r>
              <a:rPr sz="750" spc="25" dirty="0">
                <a:solidFill>
                  <a:srgbClr val="221915"/>
                </a:solidFill>
                <a:latin typeface="Microsoft Sans Serif"/>
                <a:cs typeface="Microsoft Sans Serif"/>
              </a:rPr>
              <a:t>prealertas</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alertas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caso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aumento</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anormal</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temperatura</a:t>
            </a:r>
            <a:endParaRPr sz="750">
              <a:latin typeface="Microsoft Sans Serif"/>
              <a:cs typeface="Microsoft Sans Serif"/>
            </a:endParaRPr>
          </a:p>
          <a:p>
            <a:pPr marL="257810" lvl="1" indent="-133350">
              <a:spcBef>
                <a:spcPts val="215"/>
              </a:spcBef>
              <a:buClr>
                <a:srgbClr val="3DCC58"/>
              </a:buClr>
              <a:buSzPct val="112500"/>
              <a:buChar char="–"/>
              <a:tabLst>
                <a:tab pos="258445" algn="l"/>
              </a:tabLst>
            </a:pPr>
            <a:r>
              <a:rPr sz="800" spc="25" dirty="0">
                <a:solidFill>
                  <a:srgbClr val="221915"/>
                </a:solidFill>
                <a:latin typeface="Microsoft Sans Serif"/>
                <a:cs typeface="Microsoft Sans Serif"/>
              </a:rPr>
              <a:t>Permite</a:t>
            </a:r>
            <a:r>
              <a:rPr sz="800" dirty="0">
                <a:solidFill>
                  <a:srgbClr val="221915"/>
                </a:solidFill>
                <a:latin typeface="Microsoft Sans Serif"/>
                <a:cs typeface="Microsoft Sans Serif"/>
              </a:rPr>
              <a:t> </a:t>
            </a:r>
            <a:r>
              <a:rPr sz="800" spc="45" dirty="0">
                <a:solidFill>
                  <a:srgbClr val="221915"/>
                </a:solidFill>
                <a:latin typeface="Microsoft Sans Serif"/>
                <a:cs typeface="Microsoft Sans Serif"/>
              </a:rPr>
              <a:t>informar</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fácilmente</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del</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estado</a:t>
            </a:r>
            <a:r>
              <a:rPr sz="800" spc="5" dirty="0">
                <a:solidFill>
                  <a:srgbClr val="221915"/>
                </a:solidFill>
                <a:latin typeface="Microsoft Sans Serif"/>
                <a:cs typeface="Microsoft Sans Serif"/>
              </a:rPr>
              <a:t> </a:t>
            </a:r>
            <a:r>
              <a:rPr sz="800" spc="35" dirty="0">
                <a:solidFill>
                  <a:srgbClr val="221915"/>
                </a:solidFill>
                <a:latin typeface="Microsoft Sans Serif"/>
                <a:cs typeface="Microsoft Sans Serif"/>
              </a:rPr>
              <a:t>térmico</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la</a:t>
            </a:r>
            <a:r>
              <a:rPr sz="800" dirty="0">
                <a:solidFill>
                  <a:srgbClr val="221915"/>
                </a:solidFill>
                <a:latin typeface="Microsoft Sans Serif"/>
                <a:cs typeface="Microsoft Sans Serif"/>
              </a:rPr>
              <a:t> </a:t>
            </a:r>
            <a:r>
              <a:rPr sz="800" spc="20" dirty="0">
                <a:solidFill>
                  <a:srgbClr val="221915"/>
                </a:solidFill>
                <a:latin typeface="Microsoft Sans Serif"/>
                <a:cs typeface="Microsoft Sans Serif"/>
              </a:rPr>
              <a:t>instalación</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eléctrica.</a:t>
            </a:r>
            <a:endParaRPr sz="800">
              <a:latin typeface="Microsoft Sans Serif"/>
              <a:cs typeface="Microsoft Sans Serif"/>
            </a:endParaRPr>
          </a:p>
        </p:txBody>
      </p:sp>
      <p:sp>
        <p:nvSpPr>
          <p:cNvPr id="15" name="object 1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56</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1075428" y="7403858"/>
            <a:ext cx="1182370" cy="1703070"/>
            <a:chOff x="6020828" y="7403858"/>
            <a:chExt cx="1182370" cy="1703070"/>
          </a:xfrm>
        </p:grpSpPr>
        <p:pic>
          <p:nvPicPr>
            <p:cNvPr id="3" name="object 3"/>
            <p:cNvPicPr/>
            <p:nvPr/>
          </p:nvPicPr>
          <p:blipFill>
            <a:blip r:embed="rId2" cstate="print"/>
            <a:stretch>
              <a:fillRect/>
            </a:stretch>
          </p:blipFill>
          <p:spPr>
            <a:xfrm>
              <a:off x="6024003" y="7407033"/>
              <a:ext cx="1175994" cy="1696716"/>
            </a:xfrm>
            <a:prstGeom prst="rect">
              <a:avLst/>
            </a:prstGeom>
          </p:spPr>
        </p:pic>
        <p:sp>
          <p:nvSpPr>
            <p:cNvPr id="4" name="object 4"/>
            <p:cNvSpPr/>
            <p:nvPr/>
          </p:nvSpPr>
          <p:spPr>
            <a:xfrm>
              <a:off x="6024003" y="7407033"/>
              <a:ext cx="1176020" cy="1696720"/>
            </a:xfrm>
            <a:custGeom>
              <a:avLst/>
              <a:gdLst/>
              <a:ahLst/>
              <a:cxnLst/>
              <a:rect l="l" t="t" r="r" b="b"/>
              <a:pathLst>
                <a:path w="1176020" h="1696720">
                  <a:moveTo>
                    <a:pt x="0" y="1696720"/>
                  </a:moveTo>
                  <a:lnTo>
                    <a:pt x="1175994" y="1696720"/>
                  </a:lnTo>
                  <a:lnTo>
                    <a:pt x="1175994" y="0"/>
                  </a:lnTo>
                  <a:lnTo>
                    <a:pt x="0" y="0"/>
                  </a:lnTo>
                  <a:lnTo>
                    <a:pt x="0" y="1696720"/>
                  </a:lnTo>
                  <a:close/>
                </a:path>
              </a:pathLst>
            </a:custGeom>
            <a:ln w="6350">
              <a:solidFill>
                <a:srgbClr val="9FA0A4"/>
              </a:solidFill>
            </a:ln>
          </p:spPr>
          <p:txBody>
            <a:bodyPr wrap="square" lIns="0" tIns="0" rIns="0" bIns="0" rtlCol="0"/>
            <a:lstStyle/>
            <a:p>
              <a:endParaRPr/>
            </a:p>
          </p:txBody>
        </p:sp>
      </p:grpSp>
      <p:grpSp>
        <p:nvGrpSpPr>
          <p:cNvPr id="5" name="object 5"/>
          <p:cNvGrpSpPr/>
          <p:nvPr/>
        </p:nvGrpSpPr>
        <p:grpSpPr>
          <a:xfrm>
            <a:off x="11090211" y="2135785"/>
            <a:ext cx="1182370" cy="1566545"/>
            <a:chOff x="6035611" y="2135784"/>
            <a:chExt cx="1182370" cy="1566545"/>
          </a:xfrm>
        </p:grpSpPr>
        <p:pic>
          <p:nvPicPr>
            <p:cNvPr id="6" name="object 6"/>
            <p:cNvPicPr/>
            <p:nvPr/>
          </p:nvPicPr>
          <p:blipFill>
            <a:blip r:embed="rId3" cstate="print"/>
            <a:stretch>
              <a:fillRect/>
            </a:stretch>
          </p:blipFill>
          <p:spPr>
            <a:xfrm>
              <a:off x="6038786" y="2138959"/>
              <a:ext cx="1175994" cy="1559991"/>
            </a:xfrm>
            <a:prstGeom prst="rect">
              <a:avLst/>
            </a:prstGeom>
          </p:spPr>
        </p:pic>
        <p:sp>
          <p:nvSpPr>
            <p:cNvPr id="7" name="object 7"/>
            <p:cNvSpPr/>
            <p:nvPr/>
          </p:nvSpPr>
          <p:spPr>
            <a:xfrm>
              <a:off x="6038786" y="2138959"/>
              <a:ext cx="1176020" cy="1560195"/>
            </a:xfrm>
            <a:custGeom>
              <a:avLst/>
              <a:gdLst/>
              <a:ahLst/>
              <a:cxnLst/>
              <a:rect l="l" t="t" r="r" b="b"/>
              <a:pathLst>
                <a:path w="1176020" h="1560195">
                  <a:moveTo>
                    <a:pt x="0" y="1559991"/>
                  </a:moveTo>
                  <a:lnTo>
                    <a:pt x="1175994" y="1559991"/>
                  </a:lnTo>
                  <a:lnTo>
                    <a:pt x="1175994" y="0"/>
                  </a:lnTo>
                  <a:lnTo>
                    <a:pt x="0" y="0"/>
                  </a:lnTo>
                  <a:lnTo>
                    <a:pt x="0" y="1559991"/>
                  </a:lnTo>
                  <a:close/>
                </a:path>
              </a:pathLst>
            </a:custGeom>
            <a:ln w="6350">
              <a:solidFill>
                <a:srgbClr val="9FA0A4"/>
              </a:solidFill>
            </a:ln>
          </p:spPr>
          <p:txBody>
            <a:bodyPr wrap="square" lIns="0" tIns="0" rIns="0" bIns="0" rtlCol="0"/>
            <a:lstStyle/>
            <a:p>
              <a:endParaRPr/>
            </a:p>
          </p:txBody>
        </p:sp>
      </p:grpSp>
      <p:sp>
        <p:nvSpPr>
          <p:cNvPr id="8" name="object 8"/>
          <p:cNvSpPr txBox="1">
            <a:spLocks noGrp="1"/>
          </p:cNvSpPr>
          <p:nvPr>
            <p:ph type="title"/>
          </p:nvPr>
        </p:nvSpPr>
        <p:spPr>
          <a:xfrm>
            <a:off x="5572252" y="1164801"/>
            <a:ext cx="3828415" cy="406400"/>
          </a:xfrm>
          <a:prstGeom prst="rect">
            <a:avLst/>
          </a:prstGeom>
        </p:spPr>
        <p:txBody>
          <a:bodyPr vert="horz" wrap="square" lIns="0" tIns="12700" rIns="0" bIns="0" rtlCol="0">
            <a:spAutoFit/>
          </a:bodyPr>
          <a:lstStyle/>
          <a:p>
            <a:pPr marL="12700">
              <a:spcBef>
                <a:spcPts val="100"/>
              </a:spcBef>
            </a:pPr>
            <a:r>
              <a:rPr sz="2500" spc="45" dirty="0"/>
              <a:t>Consideraciones</a:t>
            </a:r>
            <a:r>
              <a:rPr sz="2500" spc="-35" dirty="0"/>
              <a:t> </a:t>
            </a:r>
            <a:r>
              <a:rPr sz="2500" spc="75" dirty="0"/>
              <a:t>digitales</a:t>
            </a:r>
            <a:endParaRPr sz="2500"/>
          </a:p>
        </p:txBody>
      </p:sp>
      <p:sp>
        <p:nvSpPr>
          <p:cNvPr id="9" name="object 9"/>
          <p:cNvSpPr txBox="1"/>
          <p:nvPr/>
        </p:nvSpPr>
        <p:spPr>
          <a:xfrm>
            <a:off x="5617973" y="1934798"/>
            <a:ext cx="5052695" cy="1262380"/>
          </a:xfrm>
          <a:prstGeom prst="rect">
            <a:avLst/>
          </a:prstGeom>
        </p:spPr>
        <p:txBody>
          <a:bodyPr vert="horz" wrap="square" lIns="0" tIns="12700" rIns="0" bIns="0" rtlCol="0">
            <a:spAutoFit/>
          </a:bodyPr>
          <a:lstStyle/>
          <a:p>
            <a:pPr marL="12700">
              <a:spcBef>
                <a:spcPts val="100"/>
              </a:spcBef>
            </a:pPr>
            <a:r>
              <a:rPr sz="500" spc="-10" dirty="0">
                <a:solidFill>
                  <a:srgbClr val="3DCC58"/>
                </a:solidFill>
                <a:latin typeface="Microsoft Sans Serif"/>
                <a:cs typeface="Microsoft Sans Serif"/>
              </a:rPr>
              <a:t>La </a:t>
            </a:r>
            <a:r>
              <a:rPr sz="500" spc="15" dirty="0">
                <a:solidFill>
                  <a:srgbClr val="3DCC58"/>
                </a:solidFill>
                <a:latin typeface="Microsoft Sans Serif"/>
                <a:cs typeface="Microsoft Sans Serif"/>
              </a:rPr>
              <a:t>seguridad</a:t>
            </a:r>
            <a:r>
              <a:rPr sz="500" spc="-5" dirty="0">
                <a:solidFill>
                  <a:srgbClr val="3DCC58"/>
                </a:solidFill>
                <a:latin typeface="Microsoft Sans Serif"/>
                <a:cs typeface="Microsoft Sans Serif"/>
              </a:rPr>
              <a:t> </a:t>
            </a:r>
            <a:r>
              <a:rPr sz="500" spc="10" dirty="0">
                <a:solidFill>
                  <a:srgbClr val="3DCC58"/>
                </a:solidFill>
                <a:latin typeface="Microsoft Sans Serif"/>
                <a:cs typeface="Microsoft Sans Serif"/>
              </a:rPr>
              <a:t>cibernética</a:t>
            </a:r>
            <a:endParaRPr sz="500" dirty="0">
              <a:latin typeface="Microsoft Sans Serif"/>
              <a:cs typeface="Microsoft Sans Serif"/>
            </a:endParaRPr>
          </a:p>
          <a:p>
            <a:pPr marL="12700" marR="268605">
              <a:lnSpc>
                <a:spcPct val="166600"/>
              </a:lnSpc>
              <a:spcBef>
                <a:spcPts val="30"/>
              </a:spcBef>
            </a:pPr>
            <a:r>
              <a:rPr sz="650" spc="-20" dirty="0">
                <a:solidFill>
                  <a:srgbClr val="221915"/>
                </a:solidFill>
                <a:latin typeface="Microsoft Sans Serif"/>
                <a:cs typeface="Microsoft Sans Serif"/>
              </a:rPr>
              <a:t>En</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aplicaciones</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donde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disponibilidad</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es</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fundamental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dirty="0">
                <a:solidFill>
                  <a:srgbClr val="221915"/>
                </a:solidFill>
                <a:latin typeface="Microsoft Sans Serif"/>
                <a:cs typeface="Microsoft Sans Serif"/>
              </a:rPr>
              <a:t> las </a:t>
            </a:r>
            <a:r>
              <a:rPr sz="650" spc="15" dirty="0" err="1">
                <a:solidFill>
                  <a:srgbClr val="221915"/>
                </a:solidFill>
                <a:latin typeface="Microsoft Sans Serif"/>
                <a:cs typeface="Microsoft Sans Serif"/>
              </a:rPr>
              <a:t>operaciones</a:t>
            </a:r>
            <a:r>
              <a:rPr sz="650" spc="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comerciales</a:t>
            </a:r>
            <a:r>
              <a:rPr lang="es-AR" sz="650" spc="10"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debe</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considerar</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lang="es-ES" sz="650" spc="1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ciberseguridad</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diseñar</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sistema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distribución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digitalizado.</a:t>
            </a:r>
            <a:endParaRPr sz="650" dirty="0">
              <a:latin typeface="Microsoft Sans Serif"/>
              <a:cs typeface="Microsoft Sans Serif"/>
            </a:endParaRPr>
          </a:p>
          <a:p>
            <a:pPr>
              <a:spcBef>
                <a:spcPts val="5"/>
              </a:spcBef>
            </a:pPr>
            <a:endParaRPr sz="1150" dirty="0">
              <a:latin typeface="Microsoft Sans Serif"/>
              <a:cs typeface="Microsoft Sans Serif"/>
            </a:endParaRPr>
          </a:p>
          <a:p>
            <a:pPr marL="12700" marR="5080">
              <a:lnSpc>
                <a:spcPct val="154700"/>
              </a:lnSpc>
              <a:spcBef>
                <a:spcPts val="5"/>
              </a:spcBef>
            </a:pPr>
            <a:r>
              <a:rPr sz="700" spc="10" dirty="0">
                <a:solidFill>
                  <a:srgbClr val="221915"/>
                </a:solidFill>
                <a:latin typeface="Microsoft Sans Serif"/>
                <a:cs typeface="Microsoft Sans Serif"/>
              </a:rPr>
              <a:t>Schneider </a:t>
            </a:r>
            <a:r>
              <a:rPr sz="700" spc="5" dirty="0">
                <a:solidFill>
                  <a:srgbClr val="221915"/>
                </a:solidFill>
                <a:latin typeface="Microsoft Sans Serif"/>
                <a:cs typeface="Microsoft Sans Serif"/>
              </a:rPr>
              <a:t>Electric </a:t>
            </a:r>
            <a:r>
              <a:rPr sz="700" spc="15" dirty="0">
                <a:solidFill>
                  <a:srgbClr val="221915"/>
                </a:solidFill>
                <a:latin typeface="Microsoft Sans Serif"/>
                <a:cs typeface="Microsoft Sans Serif"/>
              </a:rPr>
              <a:t>sigue </a:t>
            </a:r>
            <a:r>
              <a:rPr sz="700" spc="10" dirty="0">
                <a:solidFill>
                  <a:srgbClr val="221915"/>
                </a:solidFill>
                <a:latin typeface="Microsoft Sans Serif"/>
                <a:cs typeface="Microsoft Sans Serif"/>
              </a:rPr>
              <a:t>los </a:t>
            </a:r>
            <a:r>
              <a:rPr sz="700" spc="25" dirty="0">
                <a:solidFill>
                  <a:srgbClr val="221915"/>
                </a:solidFill>
                <a:latin typeface="Microsoft Sans Serif"/>
                <a:cs typeface="Microsoft Sans Serif"/>
              </a:rPr>
              <a:t>requisitos </a:t>
            </a:r>
            <a:r>
              <a:rPr sz="700" spc="20" dirty="0">
                <a:solidFill>
                  <a:srgbClr val="221915"/>
                </a:solidFill>
                <a:latin typeface="Microsoft Sans Serif"/>
                <a:cs typeface="Microsoft Sans Serif"/>
              </a:rPr>
              <a:t>del estándar </a:t>
            </a:r>
            <a:r>
              <a:rPr sz="700" spc="-35" dirty="0">
                <a:solidFill>
                  <a:srgbClr val="221915"/>
                </a:solidFill>
                <a:latin typeface="Microsoft Sans Serif"/>
                <a:cs typeface="Microsoft Sans Serif"/>
              </a:rPr>
              <a:t>IEC </a:t>
            </a:r>
            <a:r>
              <a:rPr sz="700" spc="5" dirty="0">
                <a:solidFill>
                  <a:srgbClr val="221915"/>
                </a:solidFill>
                <a:latin typeface="Microsoft Sans Serif"/>
                <a:cs typeface="Microsoft Sans Serif"/>
              </a:rPr>
              <a:t>62443</a:t>
            </a:r>
            <a:r>
              <a:rPr lang="es-A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que </a:t>
            </a:r>
            <a:r>
              <a:rPr sz="700" spc="10" dirty="0">
                <a:solidFill>
                  <a:srgbClr val="221915"/>
                </a:solidFill>
                <a:latin typeface="Microsoft Sans Serif"/>
                <a:cs typeface="Microsoft Sans Serif"/>
              </a:rPr>
              <a:t>está </a:t>
            </a:r>
            <a:r>
              <a:rPr sz="700" spc="20" dirty="0">
                <a:solidFill>
                  <a:srgbClr val="221915"/>
                </a:solidFill>
                <a:latin typeface="Microsoft Sans Serif"/>
                <a:cs typeface="Microsoft Sans Serif"/>
              </a:rPr>
              <a:t>diseñado </a:t>
            </a:r>
            <a:r>
              <a:rPr sz="700" spc="25" dirty="0">
                <a:solidFill>
                  <a:srgbClr val="221915"/>
                </a:solidFill>
                <a:latin typeface="Microsoft Sans Serif"/>
                <a:cs typeface="Microsoft Sans Serif"/>
              </a:rPr>
              <a:t>para </a:t>
            </a:r>
            <a:r>
              <a:rPr sz="700" spc="10" dirty="0">
                <a:solidFill>
                  <a:srgbClr val="221915"/>
                </a:solidFill>
                <a:latin typeface="Microsoft Sans Serif"/>
                <a:cs typeface="Microsoft Sans Serif"/>
              </a:rPr>
              <a:t>sistemas </a:t>
            </a:r>
            <a:r>
              <a:rPr sz="700" spc="20" dirty="0">
                <a:solidFill>
                  <a:srgbClr val="221915"/>
                </a:solidFill>
                <a:latin typeface="Microsoft Sans Serif"/>
                <a:cs typeface="Microsoft Sans Serif"/>
              </a:rPr>
              <a:t>de </a:t>
            </a:r>
            <a:r>
              <a:rPr sz="700" spc="20" dirty="0" err="1">
                <a:solidFill>
                  <a:srgbClr val="221915"/>
                </a:solidFill>
                <a:latin typeface="Microsoft Sans Serif"/>
                <a:cs typeface="Microsoft Sans Serif"/>
              </a:rPr>
              <a:t>tecnología</a:t>
            </a:r>
            <a:r>
              <a:rP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operativa</a:t>
            </a:r>
            <a:r>
              <a:rPr lang="es-AR"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como</a:t>
            </a:r>
            <a:r>
              <a:rP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sistemas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automatización </a:t>
            </a:r>
            <a:r>
              <a:rPr sz="700" spc="5" dirty="0">
                <a:solidFill>
                  <a:srgbClr val="221915"/>
                </a:solidFill>
                <a:latin typeface="Microsoft Sans Serif"/>
                <a:cs typeface="Microsoft Sans Serif"/>
              </a:rPr>
              <a:t>e </a:t>
            </a:r>
            <a:r>
              <a:rPr sz="700" spc="10" dirty="0" err="1">
                <a:solidFill>
                  <a:srgbClr val="221915"/>
                </a:solidFill>
                <a:latin typeface="Microsoft Sans Serif"/>
                <a:cs typeface="Microsoft Sans Serif"/>
              </a:rPr>
              <a:t>instalaciones</a:t>
            </a:r>
            <a:r>
              <a:rPr lang="es-AR" sz="700" spc="1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como</a:t>
            </a:r>
            <a:r>
              <a:rP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sistemas </a:t>
            </a:r>
            <a:r>
              <a:rPr sz="700" spc="15" dirty="0">
                <a:solidFill>
                  <a:srgbClr val="221915"/>
                </a:solidFill>
                <a:latin typeface="Microsoft Sans Serif"/>
                <a:cs typeface="Microsoft Sans Serif"/>
              </a:rPr>
              <a:t>mecánicos </a:t>
            </a:r>
            <a:r>
              <a:rPr sz="700" spc="5" dirty="0">
                <a:solidFill>
                  <a:srgbClr val="221915"/>
                </a:solidFill>
                <a:latin typeface="Microsoft Sans Serif"/>
                <a:cs typeface="Microsoft Sans Serif"/>
              </a:rPr>
              <a:t>y </a:t>
            </a:r>
            <a:r>
              <a:rPr sz="700" spc="15" dirty="0">
                <a:solidFill>
                  <a:srgbClr val="221915"/>
                </a:solidFill>
                <a:latin typeface="Microsoft Sans Serif"/>
                <a:cs typeface="Microsoft Sans Serif"/>
              </a:rPr>
              <a:t>eléctricos conectados. </a:t>
            </a:r>
            <a:r>
              <a:rPr sz="700" dirty="0">
                <a:solidFill>
                  <a:srgbClr val="221915"/>
                </a:solidFill>
                <a:latin typeface="Microsoft Sans Serif"/>
                <a:cs typeface="Microsoft Sans Serif"/>
              </a:rPr>
              <a:t>Para </a:t>
            </a:r>
            <a:r>
              <a:rPr sz="700" spc="30" dirty="0" err="1">
                <a:solidFill>
                  <a:srgbClr val="221915"/>
                </a:solidFill>
                <a:latin typeface="Microsoft Sans Serif"/>
                <a:cs typeface="Microsoft Sans Serif"/>
              </a:rPr>
              <a:t>obtener</a:t>
            </a:r>
            <a:r>
              <a:rPr sz="700" spc="3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más</a:t>
            </a:r>
            <a:r>
              <a:rPr lang="es-ES"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información</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sobre</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ciberseguridad</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10" dirty="0">
                <a:solidFill>
                  <a:srgbClr val="221915"/>
                </a:solidFill>
                <a:latin typeface="Microsoft Sans Serif"/>
                <a:cs typeface="Microsoft Sans Serif"/>
              </a:rPr>
              <a:t> sistemas</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distribución</a:t>
            </a:r>
            <a:r>
              <a:rPr sz="700" spc="1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energía</a:t>
            </a:r>
            <a:r>
              <a:rPr lang="es-AR"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consulte</a:t>
            </a:r>
            <a:r>
              <a:rPr sz="700" spc="10" dirty="0">
                <a:solidFill>
                  <a:srgbClr val="221915"/>
                </a:solidFill>
                <a:latin typeface="Microsoft Sans Serif"/>
                <a:cs typeface="Microsoft Sans Serif"/>
              </a:rPr>
              <a:t> el </a:t>
            </a:r>
            <a:r>
              <a:rPr sz="700" spc="35" dirty="0">
                <a:solidFill>
                  <a:srgbClr val="221915"/>
                </a:solidFill>
                <a:latin typeface="Microsoft Sans Serif"/>
                <a:cs typeface="Microsoft Sans Serif"/>
              </a:rPr>
              <a:t>documento</a:t>
            </a:r>
            <a:r>
              <a:rPr sz="700" spc="1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técnico.</a:t>
            </a:r>
            <a:r>
              <a:rPr sz="700" u="sng" spc="20" dirty="0" err="1">
                <a:solidFill>
                  <a:srgbClr val="41B3E5"/>
                </a:solidFill>
                <a:uFill>
                  <a:solidFill>
                    <a:srgbClr val="41B3E5"/>
                  </a:solidFill>
                </a:uFill>
                <a:latin typeface="Microsoft Sans Serif"/>
                <a:cs typeface="Microsoft Sans Serif"/>
              </a:rPr>
              <a:t>Comprender</a:t>
            </a:r>
            <a:r>
              <a:rPr sz="700" u="sng" spc="10" dirty="0">
                <a:solidFill>
                  <a:srgbClr val="41B3E5"/>
                </a:solidFill>
                <a:uFill>
                  <a:solidFill>
                    <a:srgbClr val="41B3E5"/>
                  </a:solidFill>
                </a:uFill>
                <a:latin typeface="Microsoft Sans Serif"/>
                <a:cs typeface="Microsoft Sans Serif"/>
              </a:rPr>
              <a:t> la</a:t>
            </a:r>
            <a:r>
              <a:rPr lang="es-ES" sz="700" u="sng" spc="10" dirty="0">
                <a:solidFill>
                  <a:srgbClr val="41B3E5"/>
                </a:solidFill>
                <a:uFill>
                  <a:solidFill>
                    <a:srgbClr val="41B3E5"/>
                  </a:solidFill>
                </a:uFill>
                <a:latin typeface="Microsoft Sans Serif"/>
                <a:cs typeface="Microsoft Sans Serif"/>
              </a:rPr>
              <a:t> </a:t>
            </a:r>
            <a:r>
              <a:rPr sz="700" u="sng" spc="20" dirty="0" err="1">
                <a:solidFill>
                  <a:srgbClr val="41B3E5"/>
                </a:solidFill>
                <a:uFill>
                  <a:solidFill>
                    <a:srgbClr val="41B3E5"/>
                  </a:solidFill>
                </a:uFill>
                <a:latin typeface="Microsoft Sans Serif"/>
                <a:cs typeface="Microsoft Sans Serif"/>
              </a:rPr>
              <a:t>ciberseguridad</a:t>
            </a:r>
            <a:r>
              <a:rPr sz="700" u="sng" spc="-5" dirty="0">
                <a:solidFill>
                  <a:srgbClr val="41B3E5"/>
                </a:solidFill>
                <a:uFill>
                  <a:solidFill>
                    <a:srgbClr val="41B3E5"/>
                  </a:solidFill>
                </a:uFill>
                <a:latin typeface="Microsoft Sans Serif"/>
                <a:cs typeface="Microsoft Sans Serif"/>
              </a:rPr>
              <a:t> </a:t>
            </a:r>
            <a:r>
              <a:rPr sz="700" u="sng" spc="25" dirty="0">
                <a:solidFill>
                  <a:srgbClr val="41B3E5"/>
                </a:solidFill>
                <a:uFill>
                  <a:solidFill>
                    <a:srgbClr val="41B3E5"/>
                  </a:solidFill>
                </a:uFill>
                <a:latin typeface="Microsoft Sans Serif"/>
                <a:cs typeface="Microsoft Sans Serif"/>
              </a:rPr>
              <a:t>para</a:t>
            </a:r>
            <a:r>
              <a:rPr sz="700" u="sng" spc="-5" dirty="0">
                <a:solidFill>
                  <a:srgbClr val="41B3E5"/>
                </a:solidFill>
                <a:uFill>
                  <a:solidFill>
                    <a:srgbClr val="41B3E5"/>
                  </a:solidFill>
                </a:uFill>
                <a:latin typeface="Microsoft Sans Serif"/>
                <a:cs typeface="Microsoft Sans Serif"/>
              </a:rPr>
              <a:t> </a:t>
            </a:r>
            <a:r>
              <a:rPr sz="700" u="sng" spc="10" dirty="0">
                <a:solidFill>
                  <a:srgbClr val="41B3E5"/>
                </a:solidFill>
                <a:uFill>
                  <a:solidFill>
                    <a:srgbClr val="41B3E5"/>
                  </a:solidFill>
                </a:uFill>
                <a:latin typeface="Microsoft Sans Serif"/>
                <a:cs typeface="Microsoft Sans Serif"/>
              </a:rPr>
              <a:t>los</a:t>
            </a:r>
            <a:r>
              <a:rPr sz="700" u="sng" dirty="0">
                <a:solidFill>
                  <a:srgbClr val="41B3E5"/>
                </a:solidFill>
                <a:uFill>
                  <a:solidFill>
                    <a:srgbClr val="41B3E5"/>
                  </a:solidFill>
                </a:uFill>
                <a:latin typeface="Microsoft Sans Serif"/>
                <a:cs typeface="Microsoft Sans Serif"/>
              </a:rPr>
              <a:t> </a:t>
            </a:r>
            <a:r>
              <a:rPr sz="700" u="sng" spc="10" dirty="0">
                <a:solidFill>
                  <a:srgbClr val="41B3E5"/>
                </a:solidFill>
                <a:uFill>
                  <a:solidFill>
                    <a:srgbClr val="41B3E5"/>
                  </a:solidFill>
                </a:uFill>
                <a:latin typeface="Microsoft Sans Serif"/>
                <a:cs typeface="Microsoft Sans Serif"/>
              </a:rPr>
              <a:t>sistemas</a:t>
            </a:r>
            <a:r>
              <a:rPr sz="700" u="sng" spc="-5" dirty="0">
                <a:solidFill>
                  <a:srgbClr val="41B3E5"/>
                </a:solidFill>
                <a:uFill>
                  <a:solidFill>
                    <a:srgbClr val="41B3E5"/>
                  </a:solidFill>
                </a:uFill>
                <a:latin typeface="Microsoft Sans Serif"/>
                <a:cs typeface="Microsoft Sans Serif"/>
              </a:rPr>
              <a:t> </a:t>
            </a:r>
            <a:r>
              <a:rPr sz="700" u="sng" spc="20" dirty="0">
                <a:solidFill>
                  <a:srgbClr val="41B3E5"/>
                </a:solidFill>
                <a:uFill>
                  <a:solidFill>
                    <a:srgbClr val="41B3E5"/>
                  </a:solidFill>
                </a:uFill>
                <a:latin typeface="Microsoft Sans Serif"/>
                <a:cs typeface="Microsoft Sans Serif"/>
              </a:rPr>
              <a:t>de</a:t>
            </a:r>
            <a:r>
              <a:rPr sz="700" u="sng" spc="-5" dirty="0">
                <a:solidFill>
                  <a:srgbClr val="41B3E5"/>
                </a:solidFill>
                <a:uFill>
                  <a:solidFill>
                    <a:srgbClr val="41B3E5"/>
                  </a:solidFill>
                </a:uFill>
                <a:latin typeface="Microsoft Sans Serif"/>
                <a:cs typeface="Microsoft Sans Serif"/>
              </a:rPr>
              <a:t> </a:t>
            </a:r>
            <a:r>
              <a:rPr sz="700" u="sng" spc="25" dirty="0">
                <a:solidFill>
                  <a:srgbClr val="41B3E5"/>
                </a:solidFill>
                <a:uFill>
                  <a:solidFill>
                    <a:srgbClr val="41B3E5"/>
                  </a:solidFill>
                </a:uFill>
                <a:latin typeface="Microsoft Sans Serif"/>
                <a:cs typeface="Microsoft Sans Serif"/>
              </a:rPr>
              <a:t>distribución</a:t>
            </a:r>
            <a:r>
              <a:rPr sz="700" u="sng" dirty="0">
                <a:solidFill>
                  <a:srgbClr val="41B3E5"/>
                </a:solidFill>
                <a:uFill>
                  <a:solidFill>
                    <a:srgbClr val="41B3E5"/>
                  </a:solidFill>
                </a:uFill>
                <a:latin typeface="Microsoft Sans Serif"/>
                <a:cs typeface="Microsoft Sans Serif"/>
              </a:rPr>
              <a:t> </a:t>
            </a:r>
            <a:r>
              <a:rPr sz="700" u="sng" spc="15" dirty="0">
                <a:solidFill>
                  <a:srgbClr val="41B3E5"/>
                </a:solidFill>
                <a:uFill>
                  <a:solidFill>
                    <a:srgbClr val="41B3E5"/>
                  </a:solidFill>
                </a:uFill>
                <a:latin typeface="Microsoft Sans Serif"/>
                <a:cs typeface="Microsoft Sans Serif"/>
              </a:rPr>
              <a:t>eléctrica</a:t>
            </a:r>
            <a:r>
              <a:rPr sz="700" u="sng" spc="-5" dirty="0">
                <a:solidFill>
                  <a:srgbClr val="41B3E5"/>
                </a:solidFill>
                <a:uFill>
                  <a:solidFill>
                    <a:srgbClr val="41B3E5"/>
                  </a:solidFill>
                </a:uFill>
                <a:latin typeface="Microsoft Sans Serif"/>
                <a:cs typeface="Microsoft Sans Serif"/>
              </a:rPr>
              <a:t> </a:t>
            </a:r>
            <a:r>
              <a:rPr sz="700" u="sng" spc="20" dirty="0">
                <a:solidFill>
                  <a:srgbClr val="41B3E5"/>
                </a:solidFill>
                <a:uFill>
                  <a:solidFill>
                    <a:srgbClr val="41B3E5"/>
                  </a:solidFill>
                </a:uFill>
                <a:latin typeface="Microsoft Sans Serif"/>
                <a:cs typeface="Microsoft Sans Serif"/>
              </a:rPr>
              <a:t>habilitados</a:t>
            </a:r>
            <a:r>
              <a:rPr sz="700" u="sng" spc="-5" dirty="0">
                <a:solidFill>
                  <a:srgbClr val="41B3E5"/>
                </a:solidFill>
                <a:uFill>
                  <a:solidFill>
                    <a:srgbClr val="41B3E5"/>
                  </a:solidFill>
                </a:uFill>
                <a:latin typeface="Microsoft Sans Serif"/>
                <a:cs typeface="Microsoft Sans Serif"/>
              </a:rPr>
              <a:t> </a:t>
            </a:r>
            <a:r>
              <a:rPr sz="700" u="sng" spc="25" dirty="0">
                <a:solidFill>
                  <a:srgbClr val="41B3E5"/>
                </a:solidFill>
                <a:uFill>
                  <a:solidFill>
                    <a:srgbClr val="41B3E5"/>
                  </a:solidFill>
                </a:uFill>
                <a:latin typeface="Microsoft Sans Serif"/>
                <a:cs typeface="Microsoft Sans Serif"/>
              </a:rPr>
              <a:t>para</a:t>
            </a:r>
            <a:r>
              <a:rPr sz="700" u="sng" dirty="0">
                <a:solidFill>
                  <a:srgbClr val="41B3E5"/>
                </a:solidFill>
                <a:uFill>
                  <a:solidFill>
                    <a:srgbClr val="41B3E5"/>
                  </a:solidFill>
                </a:uFill>
                <a:latin typeface="Microsoft Sans Serif"/>
                <a:cs typeface="Microsoft Sans Serif"/>
              </a:rPr>
              <a:t> </a:t>
            </a:r>
            <a:r>
              <a:rPr sz="700" u="sng" spc="10" dirty="0">
                <a:solidFill>
                  <a:srgbClr val="41B3E5"/>
                </a:solidFill>
                <a:uFill>
                  <a:solidFill>
                    <a:srgbClr val="41B3E5"/>
                  </a:solidFill>
                </a:uFill>
                <a:latin typeface="Microsoft Sans Serif"/>
                <a:cs typeface="Microsoft Sans Serif"/>
              </a:rPr>
              <a:t>IoT</a:t>
            </a:r>
            <a:r>
              <a:rPr sz="700" spc="-5" dirty="0">
                <a:solidFill>
                  <a:srgbClr val="41B3E5"/>
                </a:solidFill>
                <a:latin typeface="Microsoft Sans Serif"/>
                <a:cs typeface="Microsoft Sans Serif"/>
              </a:rPr>
              <a:t> </a:t>
            </a:r>
            <a:r>
              <a:rPr sz="700" spc="-10" dirty="0">
                <a:solidFill>
                  <a:srgbClr val="221915"/>
                </a:solidFill>
                <a:latin typeface="Microsoft Sans Serif"/>
                <a:cs typeface="Microsoft Sans Serif"/>
              </a:rPr>
              <a:t>.</a:t>
            </a:r>
            <a:endParaRPr sz="700" dirty="0">
              <a:latin typeface="Microsoft Sans Serif"/>
              <a:cs typeface="Microsoft Sans Serif"/>
            </a:endParaRPr>
          </a:p>
        </p:txBody>
      </p:sp>
      <p:sp>
        <p:nvSpPr>
          <p:cNvPr id="10" name="object 10"/>
          <p:cNvSpPr txBox="1"/>
          <p:nvPr/>
        </p:nvSpPr>
        <p:spPr>
          <a:xfrm>
            <a:off x="5617972" y="3483837"/>
            <a:ext cx="5162550" cy="359073"/>
          </a:xfrm>
          <a:prstGeom prst="rect">
            <a:avLst/>
          </a:prstGeom>
        </p:spPr>
        <p:txBody>
          <a:bodyPr vert="horz" wrap="square" lIns="0" tIns="76200" rIns="0" bIns="0" rtlCol="0">
            <a:spAutoFit/>
          </a:bodyPr>
          <a:lstStyle/>
          <a:p>
            <a:pPr marL="12700">
              <a:spcBef>
                <a:spcPts val="600"/>
              </a:spcBef>
            </a:pPr>
            <a:r>
              <a:rPr sz="800" spc="20" dirty="0">
                <a:solidFill>
                  <a:srgbClr val="3DCC58"/>
                </a:solidFill>
                <a:latin typeface="Microsoft Sans Serif"/>
                <a:cs typeface="Microsoft Sans Serif"/>
              </a:rPr>
              <a:t>Protocolos</a:t>
            </a:r>
            <a:r>
              <a:rPr sz="800" spc="-25" dirty="0">
                <a:solidFill>
                  <a:srgbClr val="3DCC58"/>
                </a:solidFill>
                <a:latin typeface="Microsoft Sans Serif"/>
                <a:cs typeface="Microsoft Sans Serif"/>
              </a:rPr>
              <a:t> </a:t>
            </a:r>
            <a:r>
              <a:rPr sz="800" spc="25" dirty="0">
                <a:solidFill>
                  <a:srgbClr val="3DCC58"/>
                </a:solidFill>
                <a:latin typeface="Microsoft Sans Serif"/>
                <a:cs typeface="Microsoft Sans Serif"/>
              </a:rPr>
              <a:t>de</a:t>
            </a:r>
            <a:r>
              <a:rPr sz="800" spc="-20" dirty="0">
                <a:solidFill>
                  <a:srgbClr val="3DCC58"/>
                </a:solidFill>
                <a:latin typeface="Microsoft Sans Serif"/>
                <a:cs typeface="Microsoft Sans Serif"/>
              </a:rPr>
              <a:t> </a:t>
            </a:r>
            <a:r>
              <a:rPr sz="800" spc="25" dirty="0">
                <a:solidFill>
                  <a:srgbClr val="3DCC58"/>
                </a:solidFill>
                <a:latin typeface="Microsoft Sans Serif"/>
                <a:cs typeface="Microsoft Sans Serif"/>
              </a:rPr>
              <a:t>comunicación</a:t>
            </a:r>
            <a:endParaRPr sz="800" dirty="0">
              <a:latin typeface="Microsoft Sans Serif"/>
              <a:cs typeface="Microsoft Sans Serif"/>
            </a:endParaRPr>
          </a:p>
          <a:p>
            <a:pPr marL="12700">
              <a:spcBef>
                <a:spcPts val="440"/>
              </a:spcBef>
            </a:pPr>
            <a:r>
              <a:rPr sz="700" spc="10" dirty="0">
                <a:solidFill>
                  <a:srgbClr val="221915"/>
                </a:solidFill>
                <a:latin typeface="Microsoft Sans Serif"/>
                <a:cs typeface="Microsoft Sans Serif"/>
              </a:rPr>
              <a:t>EcoStruxure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Power</a:t>
            </a:r>
            <a:r>
              <a:rPr sz="700" spc="10"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spc="5" dirty="0">
                <a:solidFill>
                  <a:srgbClr val="221915"/>
                </a:solidFill>
                <a:latin typeface="Microsoft Sans Serif"/>
                <a:cs typeface="Microsoft Sans Serif"/>
              </a:rPr>
              <a:t> basa</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productos</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conectados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utilizan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protocolos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comunicación</a:t>
            </a:r>
            <a:r>
              <a:rPr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industriales</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comunes</a:t>
            </a:r>
            <a:r>
              <a:rPr lang="es-AR" sz="700" spc="20" dirty="0">
                <a:solidFill>
                  <a:srgbClr val="221915"/>
                </a:solidFill>
                <a:latin typeface="Microsoft Sans Serif"/>
                <a:cs typeface="Microsoft Sans Serif"/>
              </a:rPr>
              <a:t>, </a:t>
            </a:r>
            <a:r>
              <a:rPr sz="700" spc="20" smtClean="0">
                <a:solidFill>
                  <a:srgbClr val="221915"/>
                </a:solidFill>
                <a:latin typeface="Microsoft Sans Serif"/>
                <a:cs typeface="Microsoft Sans Serif"/>
              </a:rPr>
              <a:t>como</a:t>
            </a:r>
            <a:r>
              <a:rPr lang="es-AR" sz="700" spc="20" dirty="0" smtClean="0">
                <a:solidFill>
                  <a:srgbClr val="221915"/>
                </a:solidFill>
                <a:latin typeface="Microsoft Sans Serif"/>
                <a:cs typeface="Microsoft Sans Serif"/>
              </a:rPr>
              <a:t>: </a:t>
            </a:r>
            <a:endParaRPr sz="700" dirty="0">
              <a:latin typeface="Microsoft Sans Serif"/>
              <a:cs typeface="Microsoft Sans Serif"/>
            </a:endParaRPr>
          </a:p>
        </p:txBody>
      </p:sp>
      <p:sp>
        <p:nvSpPr>
          <p:cNvPr id="11" name="object 11"/>
          <p:cNvSpPr txBox="1"/>
          <p:nvPr/>
        </p:nvSpPr>
        <p:spPr>
          <a:xfrm>
            <a:off x="5617972" y="4174171"/>
            <a:ext cx="1454150" cy="514350"/>
          </a:xfrm>
          <a:prstGeom prst="rect">
            <a:avLst/>
          </a:prstGeom>
        </p:spPr>
        <p:txBody>
          <a:bodyPr vert="horz" wrap="square" lIns="0" tIns="40005" rIns="0" bIns="0" rtlCol="0">
            <a:spAutoFit/>
          </a:bodyPr>
          <a:lstStyle/>
          <a:p>
            <a:pPr marL="114300" indent="-102235">
              <a:spcBef>
                <a:spcPts val="315"/>
              </a:spcBef>
              <a:buClr>
                <a:srgbClr val="3DCC58"/>
              </a:buClr>
              <a:buSzPct val="105882"/>
              <a:buChar char="•"/>
              <a:tabLst>
                <a:tab pos="114935" algn="l"/>
              </a:tabLst>
            </a:pPr>
            <a:r>
              <a:rPr sz="850" spc="35" dirty="0">
                <a:solidFill>
                  <a:srgbClr val="221915"/>
                </a:solidFill>
                <a:latin typeface="Microsoft Sans Serif"/>
                <a:cs typeface="Microsoft Sans Serif"/>
              </a:rPr>
              <a:t>Modbus</a:t>
            </a:r>
            <a:r>
              <a:rPr sz="850" spc="-5" dirty="0">
                <a:solidFill>
                  <a:srgbClr val="221915"/>
                </a:solidFill>
                <a:latin typeface="Microsoft Sans Serif"/>
                <a:cs typeface="Microsoft Sans Serif"/>
              </a:rPr>
              <a:t> </a:t>
            </a:r>
            <a:r>
              <a:rPr sz="850" spc="-45" dirty="0">
                <a:solidFill>
                  <a:srgbClr val="221915"/>
                </a:solidFill>
                <a:latin typeface="Microsoft Sans Serif"/>
                <a:cs typeface="Microsoft Sans Serif"/>
              </a:rPr>
              <a:t>RTU</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(serie</a:t>
            </a:r>
            <a:r>
              <a:rPr sz="850" spc="-5" dirty="0">
                <a:solidFill>
                  <a:srgbClr val="221915"/>
                </a:solidFill>
                <a:latin typeface="Microsoft Sans Serif"/>
                <a:cs typeface="Microsoft Sans Serif"/>
              </a:rPr>
              <a:t> </a:t>
            </a:r>
            <a:r>
              <a:rPr sz="850" spc="-30" dirty="0">
                <a:solidFill>
                  <a:srgbClr val="221915"/>
                </a:solidFill>
                <a:latin typeface="Microsoft Sans Serif"/>
                <a:cs typeface="Microsoft Sans Serif"/>
              </a:rPr>
              <a:t>RS485)</a:t>
            </a:r>
            <a:endParaRPr sz="850">
              <a:latin typeface="Microsoft Sans Serif"/>
              <a:cs typeface="Microsoft Sans Serif"/>
            </a:endParaRPr>
          </a:p>
          <a:p>
            <a:pPr marL="114300" indent="-102235">
              <a:spcBef>
                <a:spcPts val="330"/>
              </a:spcBef>
              <a:buClr>
                <a:srgbClr val="3DCC58"/>
              </a:buClr>
              <a:buSzPct val="112500"/>
              <a:buChar char="•"/>
              <a:tabLst>
                <a:tab pos="114935" algn="l"/>
              </a:tabLst>
            </a:pPr>
            <a:r>
              <a:rPr sz="800" spc="35" dirty="0">
                <a:solidFill>
                  <a:srgbClr val="221915"/>
                </a:solidFill>
                <a:latin typeface="Microsoft Sans Serif"/>
                <a:cs typeface="Microsoft Sans Serif"/>
              </a:rPr>
              <a:t>Modbus</a:t>
            </a:r>
            <a:r>
              <a:rPr sz="800" spc="-30" dirty="0">
                <a:solidFill>
                  <a:srgbClr val="221915"/>
                </a:solidFill>
                <a:latin typeface="Microsoft Sans Serif"/>
                <a:cs typeface="Microsoft Sans Serif"/>
              </a:rPr>
              <a:t> </a:t>
            </a:r>
            <a:r>
              <a:rPr sz="800" spc="-20" dirty="0">
                <a:solidFill>
                  <a:srgbClr val="221915"/>
                </a:solidFill>
                <a:latin typeface="Microsoft Sans Serif"/>
                <a:cs typeface="Microsoft Sans Serif"/>
              </a:rPr>
              <a:t>TCP/IP</a:t>
            </a:r>
            <a:endParaRPr sz="800">
              <a:latin typeface="Microsoft Sans Serif"/>
              <a:cs typeface="Microsoft Sans Serif"/>
            </a:endParaRPr>
          </a:p>
          <a:p>
            <a:pPr marL="114300" indent="-102235">
              <a:spcBef>
                <a:spcPts val="240"/>
              </a:spcBef>
              <a:buClr>
                <a:srgbClr val="3DCC58"/>
              </a:buClr>
              <a:buChar char="•"/>
              <a:tabLst>
                <a:tab pos="114935" algn="l"/>
              </a:tabLst>
            </a:pPr>
            <a:r>
              <a:rPr sz="900" spc="-5" dirty="0">
                <a:solidFill>
                  <a:srgbClr val="221915"/>
                </a:solidFill>
                <a:latin typeface="Microsoft Sans Serif"/>
                <a:cs typeface="Microsoft Sans Serif"/>
              </a:rPr>
              <a:t>DNP3</a:t>
            </a:r>
            <a:endParaRPr sz="900">
              <a:latin typeface="Microsoft Sans Serif"/>
              <a:cs typeface="Microsoft Sans Serif"/>
            </a:endParaRPr>
          </a:p>
        </p:txBody>
      </p:sp>
      <p:sp>
        <p:nvSpPr>
          <p:cNvPr id="12" name="object 12"/>
          <p:cNvSpPr txBox="1"/>
          <p:nvPr/>
        </p:nvSpPr>
        <p:spPr>
          <a:xfrm>
            <a:off x="7522096" y="4167357"/>
            <a:ext cx="2479675" cy="503984"/>
          </a:xfrm>
          <a:prstGeom prst="rect">
            <a:avLst/>
          </a:prstGeom>
        </p:spPr>
        <p:txBody>
          <a:bodyPr vert="horz" wrap="square" lIns="0" tIns="46990" rIns="0" bIns="0" rtlCol="0">
            <a:spAutoFit/>
          </a:bodyPr>
          <a:lstStyle/>
          <a:p>
            <a:pPr marL="114300" indent="-102235">
              <a:spcBef>
                <a:spcPts val="370"/>
              </a:spcBef>
              <a:buClr>
                <a:srgbClr val="3DCC58"/>
              </a:buClr>
              <a:buSzPct val="105882"/>
              <a:buChar char="•"/>
              <a:tabLst>
                <a:tab pos="114935" algn="l"/>
              </a:tabLst>
            </a:pPr>
            <a:r>
              <a:rPr sz="850" spc="-40" dirty="0">
                <a:solidFill>
                  <a:srgbClr val="221915"/>
                </a:solidFill>
                <a:latin typeface="Microsoft Sans Serif"/>
                <a:cs typeface="Microsoft Sans Serif"/>
              </a:rPr>
              <a:t>CEI</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60870-104</a:t>
            </a:r>
            <a:endParaRPr sz="850" dirty="0">
              <a:latin typeface="Microsoft Sans Serif"/>
              <a:cs typeface="Microsoft Sans Serif"/>
            </a:endParaRPr>
          </a:p>
          <a:p>
            <a:pPr marL="114300" indent="-102235">
              <a:spcBef>
                <a:spcPts val="280"/>
              </a:spcBef>
              <a:buClr>
                <a:srgbClr val="3DCC58"/>
              </a:buClr>
              <a:buSzPct val="105882"/>
              <a:buChar char="•"/>
              <a:tabLst>
                <a:tab pos="114935" algn="l"/>
              </a:tabLst>
            </a:pPr>
            <a:r>
              <a:rPr sz="850" spc="-40" dirty="0">
                <a:solidFill>
                  <a:srgbClr val="221915"/>
                </a:solidFill>
                <a:latin typeface="Microsoft Sans Serif"/>
                <a:cs typeface="Microsoft Sans Serif"/>
              </a:rPr>
              <a:t>CEI</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61850</a:t>
            </a:r>
            <a:endParaRPr sz="850" dirty="0">
              <a:latin typeface="Microsoft Sans Serif"/>
              <a:cs typeface="Microsoft Sans Serif"/>
            </a:endParaRPr>
          </a:p>
          <a:p>
            <a:pPr marL="114300" indent="-102235">
              <a:spcBef>
                <a:spcPts val="525"/>
              </a:spcBef>
              <a:buClr>
                <a:srgbClr val="3DCC58"/>
              </a:buClr>
              <a:buSzPct val="150000"/>
              <a:buChar char="•"/>
              <a:tabLst>
                <a:tab pos="114935" algn="l"/>
              </a:tabLst>
            </a:pPr>
            <a:r>
              <a:rPr sz="600" spc="15" dirty="0">
                <a:solidFill>
                  <a:srgbClr val="221915"/>
                </a:solidFill>
                <a:latin typeface="Microsoft Sans Serif"/>
                <a:cs typeface="Microsoft Sans Serif"/>
              </a:rPr>
              <a:t>Protocolos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inalámbricos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abiertos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(por</a:t>
            </a:r>
            <a:r>
              <a:rPr sz="60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ejemplo</a:t>
            </a:r>
            <a:r>
              <a:rPr lang="es-AR" sz="600" spc="20" dirty="0">
                <a:solidFill>
                  <a:srgbClr val="221915"/>
                </a:solidFill>
                <a:latin typeface="Microsoft Sans Serif"/>
                <a:cs typeface="Microsoft Sans Serif"/>
              </a:rPr>
              <a:t>, </a:t>
            </a:r>
            <a:r>
              <a:rPr sz="600" spc="20" dirty="0">
                <a:solidFill>
                  <a:srgbClr val="221915"/>
                </a:solidFill>
                <a:latin typeface="Microsoft Sans Serif"/>
                <a:cs typeface="Microsoft Sans Serif"/>
              </a:rPr>
              <a:t>Bluetooth</a:t>
            </a:r>
            <a:r>
              <a:rPr lang="es-AR" sz="600" spc="20" dirty="0">
                <a:solidFill>
                  <a:srgbClr val="221915"/>
                </a:solidFill>
                <a:latin typeface="Microsoft Sans Serif"/>
                <a:cs typeface="Microsoft Sans Serif"/>
              </a:rPr>
              <a:t>, </a:t>
            </a:r>
            <a:r>
              <a:rPr sz="600" spc="5" dirty="0">
                <a:solidFill>
                  <a:srgbClr val="221915"/>
                </a:solidFill>
                <a:latin typeface="Microsoft Sans Serif"/>
                <a:cs typeface="Microsoft Sans Serif"/>
              </a:rPr>
              <a:t>Zigbee)</a:t>
            </a:r>
            <a:endParaRPr sz="600" dirty="0">
              <a:latin typeface="Microsoft Sans Serif"/>
              <a:cs typeface="Microsoft Sans Serif"/>
            </a:endParaRPr>
          </a:p>
        </p:txBody>
      </p:sp>
      <p:sp>
        <p:nvSpPr>
          <p:cNvPr id="13" name="object 13"/>
          <p:cNvSpPr txBox="1"/>
          <p:nvPr/>
        </p:nvSpPr>
        <p:spPr>
          <a:xfrm>
            <a:off x="5617973" y="4822588"/>
            <a:ext cx="4929505" cy="658963"/>
          </a:xfrm>
          <a:prstGeom prst="rect">
            <a:avLst/>
          </a:prstGeom>
        </p:spPr>
        <p:txBody>
          <a:bodyPr vert="horz" wrap="square" lIns="0" tIns="12700" rIns="0" bIns="0" rtlCol="0">
            <a:spAutoFit/>
          </a:bodyPr>
          <a:lstStyle/>
          <a:p>
            <a:pPr marL="12700" marR="5080">
              <a:lnSpc>
                <a:spcPct val="154700"/>
              </a:lnSpc>
              <a:spcBef>
                <a:spcPts val="100"/>
              </a:spcBef>
            </a:pPr>
            <a:r>
              <a:rPr sz="700" spc="-5"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productos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conectados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digitalmente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Schneider</a:t>
            </a:r>
            <a:r>
              <a:rPr sz="700" spc="5" dirty="0">
                <a:solidFill>
                  <a:srgbClr val="221915"/>
                </a:solidFill>
                <a:latin typeface="Microsoft Sans Serif"/>
                <a:cs typeface="Microsoft Sans Serif"/>
              </a:rPr>
              <a:t> Electric </a:t>
            </a:r>
            <a:r>
              <a:rPr sz="700" spc="30" dirty="0">
                <a:solidFill>
                  <a:srgbClr val="221915"/>
                </a:solidFill>
                <a:latin typeface="Microsoft Sans Serif"/>
                <a:cs typeface="Microsoft Sans Serif"/>
              </a:rPr>
              <a:t>admiten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a:t>
            </a:r>
            <a:r>
              <a:rPr sz="700" spc="40" dirty="0">
                <a:solidFill>
                  <a:srgbClr val="221915"/>
                </a:solidFill>
                <a:latin typeface="Microsoft Sans Serif"/>
                <a:cs typeface="Microsoft Sans Serif"/>
              </a:rPr>
              <a:t>forma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nativa</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dichos</a:t>
            </a:r>
            <a:r>
              <a:rPr sz="700" spc="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protocolos</a:t>
            </a:r>
            <a:r>
              <a:rPr lang="es-AR" sz="700" spc="25" dirty="0">
                <a:solidFill>
                  <a:srgbClr val="221915"/>
                </a:solidFill>
                <a:latin typeface="Microsoft Sans Serif"/>
                <a:cs typeface="Microsoft Sans Serif"/>
              </a:rPr>
              <a:t>, </a:t>
            </a:r>
            <a:r>
              <a:rPr sz="700" spc="25" dirty="0">
                <a:solidFill>
                  <a:srgbClr val="221915"/>
                </a:solidFill>
                <a:latin typeface="Microsoft Sans Serif"/>
                <a:cs typeface="Microsoft Sans Serif"/>
              </a:rPr>
              <a:t>software</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lang="es-ES" sz="700" spc="20"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control </a:t>
            </a:r>
            <a:r>
              <a:rPr sz="700" spc="20" dirty="0">
                <a:solidFill>
                  <a:srgbClr val="221915"/>
                </a:solidFill>
                <a:latin typeface="Microsoft Sans Serif"/>
                <a:cs typeface="Microsoft Sans Serif"/>
              </a:rPr>
              <a:t>de </a:t>
            </a:r>
            <a:r>
              <a:rPr sz="700" spc="35" dirty="0">
                <a:solidFill>
                  <a:srgbClr val="221915"/>
                </a:solidFill>
                <a:latin typeface="Microsoft Sans Serif"/>
                <a:cs typeface="Microsoft Sans Serif"/>
              </a:rPr>
              <a:t>borde </a:t>
            </a:r>
            <a:r>
              <a:rPr sz="700" spc="5" dirty="0">
                <a:solidFill>
                  <a:srgbClr val="221915"/>
                </a:solidFill>
                <a:latin typeface="Microsoft Sans Serif"/>
                <a:cs typeface="Microsoft Sans Serif"/>
              </a:rPr>
              <a:t>y </a:t>
            </a:r>
            <a:r>
              <a:rPr sz="700" spc="25" dirty="0">
                <a:solidFill>
                  <a:srgbClr val="221915"/>
                </a:solidFill>
                <a:latin typeface="Microsoft Sans Serif"/>
                <a:cs typeface="Microsoft Sans Serif"/>
              </a:rPr>
              <a:t>plataformas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servicios </a:t>
            </a:r>
            <a:r>
              <a:rPr sz="700" spc="20" dirty="0">
                <a:solidFill>
                  <a:srgbClr val="221915"/>
                </a:solidFill>
                <a:latin typeface="Microsoft Sans Serif"/>
                <a:cs typeface="Microsoft Sans Serif"/>
              </a:rPr>
              <a:t>digitales </a:t>
            </a:r>
            <a:r>
              <a:rPr sz="700" spc="5" dirty="0">
                <a:solidFill>
                  <a:srgbClr val="221915"/>
                </a:solidFill>
                <a:latin typeface="Microsoft Sans Serif"/>
                <a:cs typeface="Microsoft Sans Serif"/>
              </a:rPr>
              <a:t>basadas </a:t>
            </a:r>
            <a:r>
              <a:rPr sz="700" spc="20" dirty="0">
                <a:solidFill>
                  <a:srgbClr val="221915"/>
                </a:solidFill>
                <a:latin typeface="Microsoft Sans Serif"/>
                <a:cs typeface="Microsoft Sans Serif"/>
              </a:rPr>
              <a:t>en </a:t>
            </a:r>
            <a:r>
              <a:rPr sz="700" spc="10" dirty="0">
                <a:solidFill>
                  <a:srgbClr val="221915"/>
                </a:solidFill>
                <a:latin typeface="Microsoft Sans Serif"/>
                <a:cs typeface="Microsoft Sans Serif"/>
              </a:rPr>
              <a:t>la </a:t>
            </a:r>
            <a:r>
              <a:rPr sz="700" spc="25" dirty="0" err="1">
                <a:solidFill>
                  <a:srgbClr val="221915"/>
                </a:solidFill>
                <a:latin typeface="Microsoft Sans Serif"/>
                <a:cs typeface="Microsoft Sans Serif"/>
              </a:rPr>
              <a:t>nube</a:t>
            </a:r>
            <a:r>
              <a:rPr lang="es-AR" sz="700" spc="2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como</a:t>
            </a:r>
            <a:r>
              <a:rP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EcoStruxure </a:t>
            </a:r>
            <a:r>
              <a:rPr sz="700" spc="15" dirty="0">
                <a:solidFill>
                  <a:srgbClr val="221915"/>
                </a:solidFill>
                <a:latin typeface="Microsoft Sans Serif"/>
                <a:cs typeface="Microsoft Sans Serif"/>
              </a:rPr>
              <a:t>Power Advisor </a:t>
            </a:r>
            <a:r>
              <a:rPr sz="700" spc="5" dirty="0">
                <a:solidFill>
                  <a:srgbClr val="221915"/>
                </a:solidFill>
                <a:latin typeface="Microsoft Sans Serif"/>
                <a:cs typeface="Microsoft Sans Serif"/>
              </a:rPr>
              <a:t>y</a:t>
            </a:r>
            <a:r>
              <a:rPr lang="es-ES"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EcoStruxure</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Asset</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Advisor</a:t>
            </a:r>
            <a:r>
              <a:rPr lang="es-A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integran</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forma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nativa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potencia</a:t>
            </a:r>
            <a:r>
              <a:rPr lang="es-AR"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energía</a:t>
            </a:r>
            <a:r>
              <a:rPr sz="700" spc="5" dirty="0">
                <a:solidFill>
                  <a:srgbClr val="221915"/>
                </a:solidFill>
                <a:latin typeface="Microsoft Sans Serif"/>
                <a:cs typeface="Microsoft Sans Serif"/>
              </a:rPr>
              <a:t> y </a:t>
            </a:r>
            <a:r>
              <a:rPr sz="700" spc="20" dirty="0">
                <a:solidFill>
                  <a:srgbClr val="221915"/>
                </a:solidFill>
                <a:latin typeface="Microsoft Sans Serif"/>
                <a:cs typeface="Microsoft Sans Serif"/>
              </a:rPr>
              <a:t>diagnóstico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1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visualización</a:t>
            </a:r>
            <a:r>
              <a:rPr sz="700" spc="5" dirty="0">
                <a:solidFill>
                  <a:srgbClr val="221915"/>
                </a:solidFill>
                <a:latin typeface="Microsoft Sans Serif"/>
                <a:cs typeface="Microsoft Sans Serif"/>
              </a:rPr>
              <a:t> y</a:t>
            </a:r>
            <a:r>
              <a:rPr lang="es-ES" sz="700" spc="5"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análisis</a:t>
            </a:r>
            <a:r>
              <a:rPr sz="700" spc="5" dirty="0">
                <a:solidFill>
                  <a:srgbClr val="221915"/>
                </a:solidFill>
                <a:latin typeface="Microsoft Sans Serif"/>
                <a:cs typeface="Microsoft Sans Serif"/>
              </a:rPr>
              <a:t>.</a:t>
            </a:r>
            <a:endParaRPr sz="700" dirty="0">
              <a:latin typeface="Microsoft Sans Serif"/>
              <a:cs typeface="Microsoft Sans Serif"/>
            </a:endParaRPr>
          </a:p>
        </p:txBody>
      </p:sp>
      <p:sp>
        <p:nvSpPr>
          <p:cNvPr id="14" name="object 14"/>
          <p:cNvSpPr txBox="1"/>
          <p:nvPr/>
        </p:nvSpPr>
        <p:spPr>
          <a:xfrm>
            <a:off x="5617973" y="5804219"/>
            <a:ext cx="5241925" cy="1370375"/>
          </a:xfrm>
          <a:prstGeom prst="rect">
            <a:avLst/>
          </a:prstGeom>
        </p:spPr>
        <p:txBody>
          <a:bodyPr vert="horz" wrap="square" lIns="0" tIns="73660" rIns="0" bIns="0" rtlCol="0">
            <a:spAutoFit/>
          </a:bodyPr>
          <a:lstStyle/>
          <a:p>
            <a:pPr marL="12700">
              <a:spcBef>
                <a:spcPts val="580"/>
              </a:spcBef>
            </a:pPr>
            <a:r>
              <a:rPr sz="750" spc="15" dirty="0">
                <a:solidFill>
                  <a:srgbClr val="3DCC58"/>
                </a:solidFill>
                <a:latin typeface="Microsoft Sans Serif"/>
                <a:cs typeface="Microsoft Sans Serif"/>
              </a:rPr>
              <a:t>Grabación</a:t>
            </a:r>
            <a:r>
              <a:rPr sz="750"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dirty="0">
                <a:solidFill>
                  <a:srgbClr val="3DCC58"/>
                </a:solidFill>
                <a:latin typeface="Microsoft Sans Serif"/>
                <a:cs typeface="Microsoft Sans Serif"/>
              </a:rPr>
              <a:t> </a:t>
            </a:r>
            <a:r>
              <a:rPr sz="750" spc="20" dirty="0" err="1">
                <a:solidFill>
                  <a:srgbClr val="3DCC58"/>
                </a:solidFill>
                <a:latin typeface="Microsoft Sans Serif"/>
                <a:cs typeface="Microsoft Sans Serif"/>
              </a:rPr>
              <a:t>datos</a:t>
            </a:r>
            <a:r>
              <a:rPr lang="es-AR" sz="750" spc="20" dirty="0">
                <a:solidFill>
                  <a:srgbClr val="3DCC58"/>
                </a:solidFill>
                <a:latin typeface="Microsoft Sans Serif"/>
                <a:cs typeface="Microsoft Sans Serif"/>
              </a:rPr>
              <a:t>, </a:t>
            </a:r>
            <a:r>
              <a:rPr sz="750" spc="15" dirty="0" err="1">
                <a:solidFill>
                  <a:srgbClr val="3DCC58"/>
                </a:solidFill>
                <a:latin typeface="Microsoft Sans Serif"/>
                <a:cs typeface="Microsoft Sans Serif"/>
              </a:rPr>
              <a:t>sellado</a:t>
            </a:r>
            <a:r>
              <a:rPr sz="750"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dirty="0">
                <a:solidFill>
                  <a:srgbClr val="3DCC58"/>
                </a:solidFill>
                <a:latin typeface="Microsoft Sans Serif"/>
                <a:cs typeface="Microsoft Sans Serif"/>
              </a:rPr>
              <a:t> </a:t>
            </a:r>
            <a:r>
              <a:rPr sz="750" spc="40" dirty="0">
                <a:solidFill>
                  <a:srgbClr val="3DCC58"/>
                </a:solidFill>
                <a:latin typeface="Microsoft Sans Serif"/>
                <a:cs typeface="Microsoft Sans Serif"/>
              </a:rPr>
              <a:t>tiempo</a:t>
            </a:r>
            <a:r>
              <a:rPr sz="750" dirty="0">
                <a:solidFill>
                  <a:srgbClr val="3DCC58"/>
                </a:solidFill>
                <a:latin typeface="Microsoft Sans Serif"/>
                <a:cs typeface="Microsoft Sans Serif"/>
              </a:rPr>
              <a:t> </a:t>
            </a:r>
            <a:r>
              <a:rPr sz="750" spc="5" dirty="0">
                <a:solidFill>
                  <a:srgbClr val="3DCC58"/>
                </a:solidFill>
                <a:latin typeface="Microsoft Sans Serif"/>
                <a:cs typeface="Microsoft Sans Serif"/>
              </a:rPr>
              <a:t>y</a:t>
            </a:r>
            <a:r>
              <a:rPr sz="750" dirty="0">
                <a:solidFill>
                  <a:srgbClr val="3DCC58"/>
                </a:solidFill>
                <a:latin typeface="Microsoft Sans Serif"/>
                <a:cs typeface="Microsoft Sans Serif"/>
              </a:rPr>
              <a:t> </a:t>
            </a:r>
            <a:r>
              <a:rPr sz="750" spc="15" dirty="0">
                <a:solidFill>
                  <a:srgbClr val="3DCC58"/>
                </a:solidFill>
                <a:latin typeface="Microsoft Sans Serif"/>
                <a:cs typeface="Microsoft Sans Serif"/>
              </a:rPr>
              <a:t>sincronización</a:t>
            </a:r>
            <a:r>
              <a:rPr sz="750" dirty="0">
                <a:solidFill>
                  <a:srgbClr val="3DCC58"/>
                </a:solidFill>
                <a:latin typeface="Microsoft Sans Serif"/>
                <a:cs typeface="Microsoft Sans Serif"/>
              </a:rPr>
              <a:t> </a:t>
            </a:r>
            <a:r>
              <a:rPr sz="750" spc="25" dirty="0">
                <a:solidFill>
                  <a:srgbClr val="3DCC58"/>
                </a:solidFill>
                <a:latin typeface="Microsoft Sans Serif"/>
                <a:cs typeface="Microsoft Sans Serif"/>
              </a:rPr>
              <a:t>de</a:t>
            </a:r>
            <a:r>
              <a:rPr sz="750" dirty="0">
                <a:solidFill>
                  <a:srgbClr val="3DCC58"/>
                </a:solidFill>
                <a:latin typeface="Microsoft Sans Serif"/>
                <a:cs typeface="Microsoft Sans Serif"/>
              </a:rPr>
              <a:t> </a:t>
            </a:r>
            <a:r>
              <a:rPr sz="750" spc="30" dirty="0">
                <a:solidFill>
                  <a:srgbClr val="3DCC58"/>
                </a:solidFill>
                <a:latin typeface="Microsoft Sans Serif"/>
                <a:cs typeface="Microsoft Sans Serif"/>
              </a:rPr>
              <a:t>tiempo.</a:t>
            </a:r>
            <a:endParaRPr sz="750" dirty="0">
              <a:latin typeface="Microsoft Sans Serif"/>
              <a:cs typeface="Microsoft Sans Serif"/>
            </a:endParaRPr>
          </a:p>
          <a:p>
            <a:pPr marL="12700" marR="5080">
              <a:lnSpc>
                <a:spcPts val="1300"/>
              </a:lnSpc>
              <a:spcBef>
                <a:spcPts val="110"/>
              </a:spcBef>
            </a:pPr>
            <a:r>
              <a:rPr sz="700" spc="15" dirty="0">
                <a:solidFill>
                  <a:srgbClr val="221915"/>
                </a:solidFill>
                <a:latin typeface="Microsoft Sans Serif"/>
                <a:cs typeface="Microsoft Sans Serif"/>
              </a:rPr>
              <a:t>Cuando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utilizan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toma</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decisiones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10"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operaciones</a:t>
            </a:r>
            <a:r>
              <a:rPr sz="700" spc="5" dirty="0">
                <a:solidFill>
                  <a:srgbClr val="221915"/>
                </a:solidFill>
                <a:latin typeface="Microsoft Sans Serif"/>
                <a:cs typeface="Microsoft Sans Serif"/>
              </a:rPr>
              <a:t> y </a:t>
            </a:r>
            <a:r>
              <a:rPr sz="700" spc="10" dirty="0">
                <a:solidFill>
                  <a:srgbClr val="221915"/>
                </a:solidFill>
                <a:latin typeface="Microsoft Sans Serif"/>
                <a:cs typeface="Microsoft Sans Serif"/>
              </a:rPr>
              <a:t>el </a:t>
            </a:r>
            <a:r>
              <a:rPr sz="700" spc="35" dirty="0">
                <a:solidFill>
                  <a:srgbClr val="221915"/>
                </a:solidFill>
                <a:latin typeface="Microsoft Sans Serif"/>
                <a:cs typeface="Microsoft Sans Serif"/>
              </a:rPr>
              <a:t>mantenimiento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edificios</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instalaciones</a:t>
            </a:r>
            <a:r>
              <a:rPr lang="es-AR" sz="700" spc="10" dirty="0">
                <a:solidFill>
                  <a:srgbClr val="221915"/>
                </a:solidFill>
                <a:latin typeface="Microsoft Sans Serif"/>
                <a:cs typeface="Microsoft Sans Serif"/>
              </a:rPr>
              <a:t>, </a:t>
            </a:r>
            <a:r>
              <a:rPr sz="700" spc="-5" dirty="0">
                <a:solidFill>
                  <a:srgbClr val="221915"/>
                </a:solidFill>
                <a:latin typeface="Microsoft Sans Serif"/>
                <a:cs typeface="Microsoft Sans Serif"/>
              </a:rPr>
              <a:t>es</a:t>
            </a:r>
            <a:r>
              <a:rPr lang="es-ES" sz="700" spc="-5" dirty="0">
                <a:solidFill>
                  <a:srgbClr val="221915"/>
                </a:solidFill>
                <a:latin typeface="Microsoft Sans Serif"/>
                <a:cs typeface="Microsoft Sans Serif"/>
              </a:rPr>
              <a:t> </a:t>
            </a:r>
            <a:r>
              <a:rPr sz="700" spc="5" dirty="0" err="1">
                <a:solidFill>
                  <a:srgbClr val="221915"/>
                </a:solidFill>
                <a:latin typeface="Microsoft Sans Serif"/>
                <a:cs typeface="Microsoft Sans Serif"/>
              </a:rPr>
              <a:t>esencial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garantizar </a:t>
            </a:r>
            <a:r>
              <a:rPr sz="700" spc="30" dirty="0">
                <a:solidFill>
                  <a:srgbClr val="221915"/>
                </a:solidFill>
                <a:latin typeface="Microsoft Sans Serif"/>
                <a:cs typeface="Microsoft Sans Serif"/>
              </a:rPr>
              <a:t>que </a:t>
            </a:r>
            <a:r>
              <a:rPr sz="700" spc="-5" dirty="0">
                <a:solidFill>
                  <a:srgbClr val="221915"/>
                </a:solidFill>
                <a:latin typeface="Microsoft Sans Serif"/>
                <a:cs typeface="Microsoft Sans Serif"/>
              </a:rPr>
              <a:t>se </a:t>
            </a:r>
            <a:r>
              <a:rPr sz="700" spc="25" dirty="0">
                <a:solidFill>
                  <a:srgbClr val="221915"/>
                </a:solidFill>
                <a:latin typeface="Microsoft Sans Serif"/>
                <a:cs typeface="Microsoft Sans Serif"/>
              </a:rPr>
              <a:t>pueda confiar </a:t>
            </a:r>
            <a:r>
              <a:rPr sz="700" spc="20" dirty="0">
                <a:solidFill>
                  <a:srgbClr val="221915"/>
                </a:solidFill>
                <a:latin typeface="Microsoft Sans Serif"/>
                <a:cs typeface="Microsoft Sans Serif"/>
              </a:rPr>
              <a:t>en </a:t>
            </a:r>
            <a:r>
              <a:rPr sz="700" spc="10" dirty="0">
                <a:solidFill>
                  <a:srgbClr val="221915"/>
                </a:solidFill>
                <a:latin typeface="Microsoft Sans Serif"/>
                <a:cs typeface="Microsoft Sans Serif"/>
              </a:rPr>
              <a:t>los </a:t>
            </a:r>
            <a:r>
              <a:rPr sz="700" spc="15" dirty="0">
                <a:solidFill>
                  <a:srgbClr val="221915"/>
                </a:solidFill>
                <a:latin typeface="Microsoft Sans Serif"/>
                <a:cs typeface="Microsoft Sans Serif"/>
              </a:rPr>
              <a:t>datos. Cuando </a:t>
            </a:r>
            <a:r>
              <a:rPr sz="700" spc="-5" dirty="0">
                <a:solidFill>
                  <a:srgbClr val="221915"/>
                </a:solidFill>
                <a:latin typeface="Microsoft Sans Serif"/>
                <a:cs typeface="Microsoft Sans Serif"/>
              </a:rPr>
              <a:t>se </a:t>
            </a:r>
            <a:r>
              <a:rPr sz="700" spc="35" dirty="0">
                <a:solidFill>
                  <a:srgbClr val="221915"/>
                </a:solidFill>
                <a:latin typeface="Microsoft Sans Serif"/>
                <a:cs typeface="Microsoft Sans Serif"/>
              </a:rPr>
              <a:t>trata </a:t>
            </a:r>
            <a:r>
              <a:rPr sz="700" spc="20" dirty="0">
                <a:solidFill>
                  <a:srgbClr val="221915"/>
                </a:solidFill>
                <a:latin typeface="Microsoft Sans Serif"/>
                <a:cs typeface="Microsoft Sans Serif"/>
              </a:rPr>
              <a:t>de </a:t>
            </a:r>
            <a:r>
              <a:rPr sz="700" spc="20" dirty="0" err="1">
                <a:solidFill>
                  <a:srgbClr val="221915"/>
                </a:solidFill>
                <a:latin typeface="Microsoft Sans Serif"/>
                <a:cs typeface="Microsoft Sans Serif"/>
              </a:rPr>
              <a:t>datos</a:t>
            </a:r>
            <a:r>
              <a:rPr sz="700" spc="2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eléctricos</a:t>
            </a:r>
            <a:r>
              <a:rPr lang="es-AR" sz="700" spc="1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energéticos</a:t>
            </a:r>
            <a:r>
              <a:rP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de </a:t>
            </a:r>
            <a:r>
              <a:rPr sz="700" spc="20" dirty="0" err="1">
                <a:solidFill>
                  <a:srgbClr val="221915"/>
                </a:solidFill>
                <a:latin typeface="Microsoft Sans Serif"/>
                <a:cs typeface="Microsoft Sans Serif"/>
              </a:rPr>
              <a:t>diagnóstico</a:t>
            </a:r>
            <a:r>
              <a:rPr lang="es-A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lang="es-ES"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debe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considerar</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tener</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precisos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consistentes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toda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infraestructura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eléctrica.</a:t>
            </a:r>
            <a:endParaRPr sz="700" dirty="0">
              <a:latin typeface="Microsoft Sans Serif"/>
              <a:cs typeface="Microsoft Sans Serif"/>
            </a:endParaRPr>
          </a:p>
          <a:p>
            <a:pPr>
              <a:spcBef>
                <a:spcPts val="50"/>
              </a:spcBef>
            </a:pPr>
            <a:endParaRPr sz="1000" dirty="0">
              <a:latin typeface="Microsoft Sans Serif"/>
              <a:cs typeface="Microsoft Sans Serif"/>
            </a:endParaRPr>
          </a:p>
          <a:p>
            <a:pPr marL="12700" marR="254635">
              <a:lnSpc>
                <a:spcPct val="154700"/>
              </a:lnSpc>
            </a:pPr>
            <a:r>
              <a:rPr sz="700" spc="25" dirty="0">
                <a:solidFill>
                  <a:srgbClr val="221915"/>
                </a:solidFill>
                <a:latin typeface="Microsoft Sans Serif"/>
                <a:cs typeface="Microsoft Sans Serif"/>
              </a:rPr>
              <a:t>Dependiendo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la </a:t>
            </a:r>
            <a:r>
              <a:rPr sz="700" spc="15" dirty="0">
                <a:solidFill>
                  <a:srgbClr val="221915"/>
                </a:solidFill>
                <a:latin typeface="Microsoft Sans Serif"/>
                <a:cs typeface="Microsoft Sans Serif"/>
              </a:rPr>
              <a:t>sofisticación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los </a:t>
            </a:r>
            <a:r>
              <a:rPr sz="700" spc="15" dirty="0">
                <a:solidFill>
                  <a:srgbClr val="221915"/>
                </a:solidFill>
                <a:latin typeface="Microsoft Sans Serif"/>
                <a:cs typeface="Microsoft Sans Serif"/>
              </a:rPr>
              <a:t>dispositivos </a:t>
            </a:r>
            <a:r>
              <a:rPr sz="700" spc="20" dirty="0">
                <a:solidFill>
                  <a:srgbClr val="221915"/>
                </a:solidFill>
                <a:latin typeface="Microsoft Sans Serif"/>
                <a:cs typeface="Microsoft Sans Serif"/>
              </a:rPr>
              <a:t>del </a:t>
            </a:r>
            <a:r>
              <a:rPr sz="700" spc="15" dirty="0">
                <a:solidFill>
                  <a:srgbClr val="221915"/>
                </a:solidFill>
                <a:latin typeface="Microsoft Sans Serif"/>
                <a:cs typeface="Microsoft Sans Serif"/>
              </a:rPr>
              <a:t>sistema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del </a:t>
            </a:r>
            <a:r>
              <a:rPr sz="700" spc="25" dirty="0">
                <a:solidFill>
                  <a:srgbClr val="221915"/>
                </a:solidFill>
                <a:latin typeface="Microsoft Sans Serif"/>
                <a:cs typeface="Microsoft Sans Serif"/>
              </a:rPr>
              <a:t>resultado </a:t>
            </a:r>
            <a:r>
              <a:rPr sz="700" spc="15" dirty="0">
                <a:solidFill>
                  <a:srgbClr val="221915"/>
                </a:solidFill>
                <a:latin typeface="Microsoft Sans Serif"/>
                <a:cs typeface="Microsoft Sans Serif"/>
              </a:rPr>
              <a:t>deseado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los </a:t>
            </a:r>
            <a:r>
              <a:rPr sz="700" spc="15" dirty="0" err="1">
                <a:solidFill>
                  <a:srgbClr val="221915"/>
                </a:solidFill>
                <a:latin typeface="Microsoft Sans Serif"/>
                <a:cs typeface="Microsoft Sans Serif"/>
              </a:rPr>
              <a:t>datos</a:t>
            </a:r>
            <a:r>
              <a:rPr lang="es-AR" sz="700" spc="15" dirty="0">
                <a:solidFill>
                  <a:srgbClr val="221915"/>
                </a:solidFill>
                <a:latin typeface="Microsoft Sans Serif"/>
                <a:cs typeface="Microsoft Sans Serif"/>
              </a:rPr>
              <a:t>, </a:t>
            </a:r>
            <a:r>
              <a:rPr sz="700" spc="-5" dirty="0">
                <a:solidFill>
                  <a:srgbClr val="221915"/>
                </a:solidFill>
                <a:latin typeface="Microsoft Sans Serif"/>
                <a:cs typeface="Microsoft Sans Serif"/>
              </a:rPr>
              <a:t>se </a:t>
            </a:r>
            <a:r>
              <a:rPr sz="700" spc="25" dirty="0" err="1">
                <a:solidFill>
                  <a:srgbClr val="221915"/>
                </a:solidFill>
                <a:latin typeface="Microsoft Sans Serif"/>
                <a:cs typeface="Microsoft Sans Serif"/>
              </a:rPr>
              <a:t>deben</a:t>
            </a:r>
            <a:r>
              <a:rPr sz="700" spc="2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realizar</a:t>
            </a:r>
            <a:r>
              <a:rPr lang="es-ES" sz="700" spc="1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ciertas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selecciones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dispositivos.</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Cuantas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más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capacidades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registro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spc="5" dirty="0">
                <a:solidFill>
                  <a:srgbClr val="221915"/>
                </a:solidFill>
                <a:latin typeface="Microsoft Sans Serif"/>
                <a:cs typeface="Microsoft Sans Serif"/>
              </a:rPr>
              <a:t> y</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sellado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tiempo</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haya</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40" dirty="0" err="1">
                <a:solidFill>
                  <a:srgbClr val="221915"/>
                </a:solidFill>
                <a:latin typeface="Microsoft Sans Serif"/>
                <a:cs typeface="Microsoft Sans Serif"/>
              </a:rPr>
              <a:t>bordo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lang="es-ES" sz="700" spc="2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dispositivo</a:t>
            </a:r>
            <a:r>
              <a:rPr lang="es-AR" sz="700" spc="20"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ayudará</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25" dirty="0">
                <a:solidFill>
                  <a:srgbClr val="221915"/>
                </a:solidFill>
                <a:latin typeface="Microsoft Sans Serif"/>
                <a:cs typeface="Microsoft Sans Serif"/>
              </a:rPr>
              <a:t>garantizar</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mayor</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precisión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analizará</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software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endParaRPr sz="700" dirty="0">
              <a:latin typeface="Microsoft Sans Serif"/>
              <a:cs typeface="Microsoft Sans Serif"/>
            </a:endParaRPr>
          </a:p>
        </p:txBody>
      </p:sp>
      <p:sp>
        <p:nvSpPr>
          <p:cNvPr id="15" name="object 15"/>
          <p:cNvSpPr txBox="1"/>
          <p:nvPr/>
        </p:nvSpPr>
        <p:spPr>
          <a:xfrm>
            <a:off x="5617973" y="7528922"/>
            <a:ext cx="6658609" cy="2141099"/>
          </a:xfrm>
          <a:prstGeom prst="rect">
            <a:avLst/>
          </a:prstGeom>
        </p:spPr>
        <p:txBody>
          <a:bodyPr vert="horz" wrap="square" lIns="0" tIns="12700" rIns="0" bIns="0" rtlCol="0">
            <a:spAutoFit/>
          </a:bodyPr>
          <a:lstStyle/>
          <a:p>
            <a:pPr marL="12700">
              <a:spcBef>
                <a:spcPts val="100"/>
              </a:spcBef>
            </a:pPr>
            <a:r>
              <a:rPr sz="650" spc="-10" dirty="0">
                <a:solidFill>
                  <a:srgbClr val="221915"/>
                </a:solidFill>
                <a:latin typeface="Microsoft Sans Serif"/>
                <a:cs typeface="Microsoft Sans Serif"/>
              </a:rPr>
              <a:t>Estas</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consideraciones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registro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datos</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sellado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5" dirty="0">
                <a:solidFill>
                  <a:srgbClr val="221915"/>
                </a:solidFill>
                <a:latin typeface="Microsoft Sans Serif"/>
                <a:cs typeface="Microsoft Sans Serif"/>
              </a:rPr>
              <a:t>tiempo</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pueden</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resumir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0">
                <a:solidFill>
                  <a:srgbClr val="221915"/>
                </a:solidFill>
                <a:latin typeface="Microsoft Sans Serif"/>
                <a:cs typeface="Microsoft Sans Serif"/>
              </a:rPr>
              <a:t>siguiente</a:t>
            </a:r>
            <a:r>
              <a:rPr sz="650" spc="5">
                <a:solidFill>
                  <a:srgbClr val="221915"/>
                </a:solidFill>
                <a:latin typeface="Microsoft Sans Serif"/>
                <a:cs typeface="Microsoft Sans Serif"/>
              </a:rPr>
              <a:t> </a:t>
            </a:r>
            <a:r>
              <a:rPr sz="650" spc="20" smtClean="0">
                <a:solidFill>
                  <a:srgbClr val="221915"/>
                </a:solidFill>
                <a:latin typeface="Microsoft Sans Serif"/>
                <a:cs typeface="Microsoft Sans Serif"/>
              </a:rPr>
              <a:t>manera</a:t>
            </a:r>
            <a:r>
              <a:rPr lang="es-AR" sz="650" spc="20" dirty="0" smtClean="0">
                <a:solidFill>
                  <a:srgbClr val="221915"/>
                </a:solidFill>
                <a:latin typeface="Microsoft Sans Serif"/>
                <a:cs typeface="Microsoft Sans Serif"/>
              </a:rPr>
              <a:t>: </a:t>
            </a:r>
            <a:endParaRPr sz="650" dirty="0">
              <a:latin typeface="Microsoft Sans Serif"/>
              <a:cs typeface="Microsoft Sans Serif"/>
            </a:endParaRPr>
          </a:p>
          <a:p>
            <a:pPr>
              <a:spcBef>
                <a:spcPts val="5"/>
              </a:spcBef>
            </a:pPr>
            <a:endParaRPr sz="1150" dirty="0">
              <a:latin typeface="Microsoft Sans Serif"/>
              <a:cs typeface="Microsoft Sans Serif"/>
            </a:endParaRPr>
          </a:p>
          <a:p>
            <a:pPr marL="114300" marR="1893570" indent="-102235">
              <a:lnSpc>
                <a:spcPct val="154700"/>
              </a:lnSpc>
              <a:spcBef>
                <a:spcPts val="5"/>
              </a:spcBef>
              <a:buClr>
                <a:srgbClr val="3DCC58"/>
              </a:buClr>
              <a:buSzPct val="128571"/>
              <a:buChar char="•"/>
              <a:tabLst>
                <a:tab pos="114935" algn="l"/>
              </a:tabLst>
            </a:pPr>
            <a:r>
              <a:rPr sz="700" spc="10" dirty="0">
                <a:solidFill>
                  <a:srgbClr val="221915"/>
                </a:solidFill>
                <a:latin typeface="Microsoft Sans Serif"/>
                <a:cs typeface="Microsoft Sans Serif"/>
              </a:rPr>
              <a:t>Todos</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registrados</a:t>
            </a:r>
            <a:r>
              <a:rPr sz="700" spc="5" dirty="0">
                <a:solidFill>
                  <a:srgbClr val="221915"/>
                </a:solidFill>
                <a:latin typeface="Microsoft Sans Serif"/>
                <a:cs typeface="Microsoft Sans Serif"/>
              </a:rPr>
              <a:t> y</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marca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tiempo</a:t>
            </a:r>
            <a:r>
              <a:rPr sz="700" dirty="0">
                <a:solidFill>
                  <a:srgbClr val="221915"/>
                </a:solidFill>
                <a:latin typeface="Microsoft Sans Serif"/>
                <a:cs typeface="Microsoft Sans Serif"/>
              </a:rPr>
              <a:t> a</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bordo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(como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medidores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potencia</a:t>
            </a:r>
            <a:r>
              <a:rPr sz="70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avanzados</a:t>
            </a:r>
            <a:r>
              <a:rPr sz="700" spc="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como</a:t>
            </a:r>
            <a:r>
              <a:rPr lang="es-ES" sz="700" spc="3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PowerLogic</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ION9000</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PM8000)</a:t>
            </a:r>
            <a:endParaRPr sz="700" dirty="0">
              <a:latin typeface="Microsoft Sans Serif"/>
              <a:cs typeface="Microsoft Sans Serif"/>
            </a:endParaRPr>
          </a:p>
          <a:p>
            <a:pPr marL="114300" marR="1681480" indent="-102235">
              <a:lnSpc>
                <a:spcPct val="154700"/>
              </a:lnSpc>
              <a:buClr>
                <a:srgbClr val="3DCC58"/>
              </a:buClr>
              <a:buSzPct val="128571"/>
              <a:buChar char="•"/>
              <a:tabLst>
                <a:tab pos="114935" algn="l"/>
              </a:tabLst>
            </a:pPr>
            <a:r>
              <a:rPr sz="700" dirty="0">
                <a:solidFill>
                  <a:srgbClr val="221915"/>
                </a:solidFill>
                <a:latin typeface="Microsoft Sans Serif"/>
                <a:cs typeface="Microsoft Sans Serif"/>
              </a:rPr>
              <a:t>Solo</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datos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eventos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alarmas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registran</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se </a:t>
            </a:r>
            <a:r>
              <a:rPr sz="700" spc="25" dirty="0">
                <a:solidFill>
                  <a:srgbClr val="221915"/>
                </a:solidFill>
                <a:latin typeface="Microsoft Sans Serif"/>
                <a:cs typeface="Microsoft Sans Serif"/>
              </a:rPr>
              <a:t>marcan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hora</a:t>
            </a:r>
            <a:r>
              <a:rPr sz="700" dirty="0">
                <a:solidFill>
                  <a:srgbClr val="221915"/>
                </a:solidFill>
                <a:latin typeface="Microsoft Sans Serif"/>
                <a:cs typeface="Microsoft Sans Serif"/>
              </a:rPr>
              <a:t> a</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bordo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(como</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medición</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integrada</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los</a:t>
            </a:r>
            <a:r>
              <a:rPr lang="es-ES" sz="700" spc="1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relés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protección</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Easergy</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10">
                <a:solidFill>
                  <a:srgbClr val="221915"/>
                </a:solidFill>
                <a:latin typeface="Microsoft Sans Serif"/>
                <a:cs typeface="Microsoft Sans Serif"/>
              </a:rPr>
              <a:t>los</a:t>
            </a:r>
            <a:r>
              <a:rPr sz="700" spc="-5">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sz="700" spc="-5" smtClean="0">
                <a:solidFill>
                  <a:srgbClr val="221915"/>
                </a:solidFill>
                <a:latin typeface="Microsoft Sans Serif"/>
                <a:cs typeface="Microsoft Sans Serif"/>
              </a:rPr>
              <a:t> </a:t>
            </a:r>
            <a:r>
              <a:rPr sz="700" spc="15" dirty="0">
                <a:solidFill>
                  <a:srgbClr val="221915"/>
                </a:solidFill>
                <a:latin typeface="Microsoft Sans Serif"/>
                <a:cs typeface="Microsoft Sans Serif"/>
              </a:rPr>
              <a:t>MasterPact</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MTZ)</a:t>
            </a:r>
            <a:endParaRPr sz="700" dirty="0">
              <a:latin typeface="Microsoft Sans Serif"/>
              <a:cs typeface="Microsoft Sans Serif"/>
            </a:endParaRPr>
          </a:p>
          <a:p>
            <a:pPr marL="114300" marR="1590040" indent="-102235">
              <a:lnSpc>
                <a:spcPts val="1300"/>
              </a:lnSpc>
              <a:spcBef>
                <a:spcPts val="114"/>
              </a:spcBef>
              <a:buClr>
                <a:srgbClr val="3DCC58"/>
              </a:buClr>
              <a:buSzPct val="138461"/>
              <a:buChar char="•"/>
              <a:tabLst>
                <a:tab pos="114935" algn="l"/>
              </a:tabLst>
            </a:pPr>
            <a:r>
              <a:rPr sz="650" spc="-10" dirty="0">
                <a:solidFill>
                  <a:srgbClr val="221915"/>
                </a:solidFill>
                <a:latin typeface="Microsoft Sans Serif"/>
                <a:cs typeface="Microsoft Sans Serif"/>
              </a:rPr>
              <a:t>Sin</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registro</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10" dirty="0">
                <a:solidFill>
                  <a:srgbClr val="221915"/>
                </a:solidFill>
                <a:latin typeface="Microsoft Sans Serif"/>
                <a:cs typeface="Microsoft Sans Serif"/>
              </a:rPr>
              <a:t> </a:t>
            </a:r>
            <a:r>
              <a:rPr sz="650" spc="30" dirty="0">
                <a:solidFill>
                  <a:srgbClr val="221915"/>
                </a:solidFill>
                <a:latin typeface="Microsoft Sans Serif"/>
                <a:cs typeface="Microsoft Sans Serif"/>
              </a:rPr>
              <a:t>bordo;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solo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datos</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tiempo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real</a:t>
            </a:r>
            <a:r>
              <a:rPr sz="650" spc="10" dirty="0">
                <a:solidFill>
                  <a:srgbClr val="221915"/>
                </a:solidFill>
                <a:latin typeface="Microsoft Sans Serif"/>
                <a:cs typeface="Microsoft Sans Serif"/>
              </a:rPr>
              <a:t> </a:t>
            </a:r>
            <a:r>
              <a:rPr sz="650" spc="15" dirty="0">
                <a:solidFill>
                  <a:srgbClr val="221915"/>
                </a:solidFill>
                <a:latin typeface="Microsoft Sans Serif"/>
                <a:cs typeface="Microsoft Sans Serif"/>
              </a:rPr>
              <a:t>(como</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medidores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básicos </a:t>
            </a:r>
            <a:r>
              <a:rPr sz="650" spc="25" dirty="0">
                <a:solidFill>
                  <a:srgbClr val="221915"/>
                </a:solidFill>
                <a:latin typeface="Microsoft Sans Serif"/>
                <a:cs typeface="Microsoft Sans Serif"/>
              </a:rPr>
              <a:t>como</a:t>
            </a:r>
            <a:r>
              <a:rPr sz="650" spc="10" dirty="0">
                <a:solidFill>
                  <a:srgbClr val="221915"/>
                </a:solidFill>
                <a:latin typeface="Microsoft Sans Serif"/>
                <a:cs typeface="Microsoft Sans Serif"/>
              </a:rPr>
              <a:t> PowerLogic</a:t>
            </a:r>
            <a:r>
              <a:rPr sz="650" spc="5" dirty="0">
                <a:solidFill>
                  <a:srgbClr val="221915"/>
                </a:solidFill>
                <a:latin typeface="Microsoft Sans Serif"/>
                <a:cs typeface="Microsoft Sans Serif"/>
              </a:rPr>
              <a:t> PowerTag). </a:t>
            </a:r>
            <a:r>
              <a:rPr sz="650" spc="-30" dirty="0">
                <a:solidFill>
                  <a:srgbClr val="221915"/>
                </a:solidFill>
                <a:latin typeface="Microsoft Sans Serif"/>
                <a:cs typeface="Microsoft Sans Serif"/>
              </a:rPr>
              <a:t>El</a:t>
            </a:r>
            <a:r>
              <a:rPr sz="650" spc="1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registro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lang="es-ES" sz="650" spc="2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datos</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sellado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5" dirty="0">
                <a:solidFill>
                  <a:srgbClr val="221915"/>
                </a:solidFill>
                <a:latin typeface="Microsoft Sans Serif"/>
                <a:cs typeface="Microsoft Sans Serif"/>
              </a:rPr>
              <a:t>tiempo</a:t>
            </a:r>
            <a:r>
              <a:rPr sz="650" spc="-5" dirty="0">
                <a:solidFill>
                  <a:srgbClr val="221915"/>
                </a:solidFill>
                <a:latin typeface="Microsoft Sans Serif"/>
                <a:cs typeface="Microsoft Sans Serif"/>
              </a:rPr>
              <a:t> se </a:t>
            </a:r>
            <a:r>
              <a:rPr sz="650" spc="15" dirty="0">
                <a:solidFill>
                  <a:srgbClr val="221915"/>
                </a:solidFill>
                <a:latin typeface="Microsoft Sans Serif"/>
                <a:cs typeface="Microsoft Sans Serif"/>
              </a:rPr>
              <a:t>realizan</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mediante</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registrador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datos</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software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control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bordes.</a:t>
            </a:r>
            <a:endParaRPr sz="650" dirty="0">
              <a:latin typeface="Microsoft Sans Serif"/>
              <a:cs typeface="Microsoft Sans Serif"/>
            </a:endParaRPr>
          </a:p>
          <a:p>
            <a:pPr>
              <a:spcBef>
                <a:spcPts val="5"/>
              </a:spcBef>
            </a:pPr>
            <a:endParaRPr sz="1050" dirty="0">
              <a:latin typeface="Microsoft Sans Serif"/>
              <a:cs typeface="Microsoft Sans Serif"/>
            </a:endParaRPr>
          </a:p>
          <a:p>
            <a:pPr marL="12700" marR="1489710">
              <a:lnSpc>
                <a:spcPct val="144400"/>
              </a:lnSpc>
            </a:pPr>
            <a:r>
              <a:rPr sz="750" spc="20" dirty="0">
                <a:solidFill>
                  <a:srgbClr val="221915"/>
                </a:solidFill>
                <a:latin typeface="Microsoft Sans Serif"/>
                <a:cs typeface="Microsoft Sans Serif"/>
              </a:rPr>
              <a:t>También</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se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debe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considerar</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sincronización</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horaria</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entre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del</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sistema.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Esto</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se</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puede</a:t>
            </a:r>
            <a:r>
              <a:rPr sz="750" spc="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hacer</a:t>
            </a:r>
            <a:r>
              <a:rPr sz="750" spc="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utilizando</a:t>
            </a:r>
            <a:r>
              <a:rPr lang="es-ES" sz="750" spc="2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una</a:t>
            </a:r>
            <a:r>
              <a:rPr sz="750" spc="30" dirty="0">
                <a:solidFill>
                  <a:srgbClr val="221915"/>
                </a:solidFill>
                <a:latin typeface="Microsoft Sans Serif"/>
                <a:cs typeface="Microsoft Sans Serif"/>
              </a:rPr>
              <a:t> </a:t>
            </a:r>
            <a:r>
              <a:rPr sz="750" spc="20" dirty="0">
                <a:solidFill>
                  <a:srgbClr val="221915"/>
                </a:solidFill>
                <a:latin typeface="Microsoft Sans Serif"/>
                <a:cs typeface="Microsoft Sans Serif"/>
              </a:rPr>
              <a:t>variedad </a:t>
            </a:r>
            <a:r>
              <a:rPr sz="750" spc="25" dirty="0">
                <a:solidFill>
                  <a:srgbClr val="221915"/>
                </a:solidFill>
                <a:latin typeface="Microsoft Sans Serif"/>
                <a:cs typeface="Microsoft Sans Serif"/>
              </a:rPr>
              <a:t>de arquitecturas </a:t>
            </a:r>
            <a:r>
              <a:rPr sz="750" spc="5" dirty="0">
                <a:solidFill>
                  <a:srgbClr val="221915"/>
                </a:solidFill>
                <a:latin typeface="Microsoft Sans Serif"/>
                <a:cs typeface="Microsoft Sans Serif"/>
              </a:rPr>
              <a:t>y </a:t>
            </a:r>
            <a:r>
              <a:rPr sz="750" spc="25" dirty="0">
                <a:solidFill>
                  <a:srgbClr val="221915"/>
                </a:solidFill>
                <a:latin typeface="Microsoft Sans Serif"/>
                <a:cs typeface="Microsoft Sans Serif"/>
              </a:rPr>
              <a:t>protocolos. </a:t>
            </a:r>
            <a:r>
              <a:rPr sz="750" spc="10" dirty="0">
                <a:solidFill>
                  <a:srgbClr val="221915"/>
                </a:solidFill>
                <a:latin typeface="Microsoft Sans Serif"/>
                <a:cs typeface="Microsoft Sans Serif"/>
              </a:rPr>
              <a:t>Referirse </a:t>
            </a:r>
            <a:r>
              <a:rPr sz="750" spc="5" dirty="0">
                <a:solidFill>
                  <a:srgbClr val="221915"/>
                </a:solidFill>
                <a:latin typeface="Microsoft Sans Serif"/>
                <a:cs typeface="Microsoft Sans Serif"/>
              </a:rPr>
              <a:t>a</a:t>
            </a:r>
            <a:r>
              <a:rPr sz="750" u="sng" spc="5" dirty="0">
                <a:solidFill>
                  <a:srgbClr val="41B3E5"/>
                </a:solidFill>
                <a:uFill>
                  <a:solidFill>
                    <a:srgbClr val="41B3E5"/>
                  </a:solidFill>
                </a:uFill>
                <a:latin typeface="Microsoft Sans Serif"/>
                <a:cs typeface="Microsoft Sans Serif"/>
              </a:rPr>
              <a:t>Guía </a:t>
            </a:r>
            <a:r>
              <a:rPr sz="750" u="sng" spc="15" dirty="0">
                <a:solidFill>
                  <a:srgbClr val="41B3E5"/>
                </a:solidFill>
                <a:uFill>
                  <a:solidFill>
                    <a:srgbClr val="41B3E5"/>
                  </a:solidFill>
                </a:uFill>
                <a:latin typeface="Microsoft Sans Serif"/>
                <a:cs typeface="Microsoft Sans Serif"/>
              </a:rPr>
              <a:t>técnica </a:t>
            </a:r>
            <a:r>
              <a:rPr sz="750" u="sng" spc="25" dirty="0">
                <a:solidFill>
                  <a:srgbClr val="41B3E5"/>
                </a:solidFill>
                <a:uFill>
                  <a:solidFill>
                    <a:srgbClr val="41B3E5"/>
                  </a:solidFill>
                </a:uFill>
                <a:latin typeface="Microsoft Sans Serif"/>
                <a:cs typeface="Microsoft Sans Serif"/>
              </a:rPr>
              <a:t>de </a:t>
            </a:r>
            <a:r>
              <a:rPr sz="750" u="sng" spc="15" dirty="0">
                <a:solidFill>
                  <a:srgbClr val="41B3E5"/>
                </a:solidFill>
                <a:uFill>
                  <a:solidFill>
                    <a:srgbClr val="41B3E5"/>
                  </a:solidFill>
                </a:uFill>
                <a:latin typeface="Microsoft Sans Serif"/>
                <a:cs typeface="Microsoft Sans Serif"/>
              </a:rPr>
              <a:t>sincronización </a:t>
            </a:r>
            <a:r>
              <a:rPr sz="750" u="sng" spc="25" dirty="0">
                <a:solidFill>
                  <a:srgbClr val="41B3E5"/>
                </a:solidFill>
                <a:uFill>
                  <a:solidFill>
                    <a:srgbClr val="41B3E5"/>
                  </a:solidFill>
                </a:uFill>
                <a:latin typeface="Microsoft Sans Serif"/>
                <a:cs typeface="Microsoft Sans Serif"/>
              </a:rPr>
              <a:t>de </a:t>
            </a:r>
            <a:r>
              <a:rPr sz="750" u="sng" spc="40" dirty="0">
                <a:solidFill>
                  <a:srgbClr val="41B3E5"/>
                </a:solidFill>
                <a:uFill>
                  <a:solidFill>
                    <a:srgbClr val="41B3E5"/>
                  </a:solidFill>
                </a:uFill>
                <a:latin typeface="Microsoft Sans Serif"/>
                <a:cs typeface="Microsoft Sans Serif"/>
              </a:rPr>
              <a:t>tiempo </a:t>
            </a:r>
            <a:r>
              <a:rPr sz="750" u="sng" spc="25" dirty="0">
                <a:solidFill>
                  <a:srgbClr val="41B3E5"/>
                </a:solidFill>
                <a:uFill>
                  <a:solidFill>
                    <a:srgbClr val="41B3E5"/>
                  </a:solidFill>
                </a:uFill>
                <a:latin typeface="Microsoft Sans Serif"/>
                <a:cs typeface="Microsoft Sans Serif"/>
              </a:rPr>
              <a:t>de </a:t>
            </a:r>
            <a:r>
              <a:rPr sz="750" u="sng" spc="10" dirty="0" err="1">
                <a:solidFill>
                  <a:srgbClr val="41B3E5"/>
                </a:solidFill>
                <a:uFill>
                  <a:solidFill>
                    <a:srgbClr val="41B3E5"/>
                  </a:solidFill>
                </a:uFill>
                <a:latin typeface="Microsoft Sans Serif"/>
                <a:cs typeface="Microsoft Sans Serif"/>
              </a:rPr>
              <a:t>EcoStruxure</a:t>
            </a:r>
            <a:r>
              <a:rPr lang="es-ES" sz="750" u="sng" spc="10" dirty="0">
                <a:solidFill>
                  <a:srgbClr val="41B3E5"/>
                </a:solidFill>
                <a:uFill>
                  <a:solidFill>
                    <a:srgbClr val="41B3E5"/>
                  </a:solidFill>
                </a:uFill>
                <a:latin typeface="Microsoft Sans Serif"/>
                <a:cs typeface="Microsoft Sans Serif"/>
              </a:rPr>
              <a:t> </a:t>
            </a:r>
            <a:r>
              <a:rPr sz="750" u="sng" spc="20" dirty="0">
                <a:solidFill>
                  <a:srgbClr val="41B3E5"/>
                </a:solidFill>
                <a:uFill>
                  <a:solidFill>
                    <a:srgbClr val="41B3E5"/>
                  </a:solidFill>
                </a:uFill>
                <a:latin typeface="Microsoft Sans Serif"/>
                <a:cs typeface="Microsoft Sans Serif"/>
              </a:rPr>
              <a:t>Power</a:t>
            </a:r>
            <a:r>
              <a:rPr sz="750" spc="-10" dirty="0">
                <a:solidFill>
                  <a:srgbClr val="41B3E5"/>
                </a:solidFill>
                <a:latin typeface="Microsoft Sans Serif"/>
                <a:cs typeface="Microsoft Sans Serif"/>
              </a:rPr>
              <a:t> </a:t>
            </a:r>
            <a:r>
              <a:rPr sz="750" spc="25" dirty="0">
                <a:solidFill>
                  <a:srgbClr val="221915"/>
                </a:solidFill>
                <a:latin typeface="Microsoft Sans Serif"/>
                <a:cs typeface="Microsoft Sans Serif"/>
              </a:rPr>
              <a:t>para</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más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detalles.</a:t>
            </a:r>
            <a:endParaRPr sz="750" dirty="0">
              <a:latin typeface="Microsoft Sans Serif"/>
              <a:cs typeface="Microsoft Sans Serif"/>
            </a:endParaRPr>
          </a:p>
          <a:p>
            <a:pPr marR="5080" algn="r">
              <a:spcBef>
                <a:spcPts val="254"/>
              </a:spcBef>
              <a:tabLst>
                <a:tab pos="1583055" algn="l"/>
              </a:tabLst>
            </a:pPr>
            <a:r>
              <a:rPr sz="650" spc="-10" dirty="0">
                <a:solidFill>
                  <a:srgbClr val="616468"/>
                </a:solidFill>
                <a:latin typeface="Microsoft Sans Serif"/>
                <a:cs typeface="Microsoft Sans Serif"/>
              </a:rPr>
              <a:t>La</a:t>
            </a:r>
            <a:r>
              <a:rPr sz="650"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Electric	</a:t>
            </a:r>
            <a:r>
              <a:rPr sz="900" spc="10" dirty="0">
                <a:solidFill>
                  <a:srgbClr val="616468"/>
                </a:solidFill>
                <a:latin typeface="Microsoft Sans Serif"/>
                <a:cs typeface="Microsoft Sans Serif"/>
              </a:rPr>
              <a:t>57</a:t>
            </a:r>
            <a:endParaRPr sz="900" dirty="0">
              <a:latin typeface="Microsoft Sans Serif"/>
              <a:cs typeface="Microsoft Sans Serif"/>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054600" y="0"/>
            <a:ext cx="7772400" cy="10058400"/>
            <a:chOff x="0" y="0"/>
            <a:chExt cx="7772400" cy="10058400"/>
          </a:xfrm>
        </p:grpSpPr>
        <p:pic>
          <p:nvPicPr>
            <p:cNvPr id="3" name="object 3"/>
            <p:cNvPicPr/>
            <p:nvPr/>
          </p:nvPicPr>
          <p:blipFill>
            <a:blip r:embed="rId2" cstate="print"/>
            <a:stretch>
              <a:fillRect/>
            </a:stretch>
          </p:blipFill>
          <p:spPr>
            <a:xfrm>
              <a:off x="0" y="0"/>
              <a:ext cx="7772400" cy="10058400"/>
            </a:xfrm>
            <a:prstGeom prst="rect">
              <a:avLst/>
            </a:prstGeom>
          </p:spPr>
        </p:pic>
        <p:pic>
          <p:nvPicPr>
            <p:cNvPr id="4" name="object 4"/>
            <p:cNvPicPr/>
            <p:nvPr/>
          </p:nvPicPr>
          <p:blipFill>
            <a:blip r:embed="rId3" cstate="print"/>
            <a:stretch>
              <a:fillRect/>
            </a:stretch>
          </p:blipFill>
          <p:spPr>
            <a:xfrm>
              <a:off x="0" y="0"/>
              <a:ext cx="7772400" cy="10058400"/>
            </a:xfrm>
            <a:prstGeom prst="rect">
              <a:avLst/>
            </a:prstGeom>
          </p:spPr>
        </p:pic>
      </p:grpSp>
      <p:sp>
        <p:nvSpPr>
          <p:cNvPr id="5" name="object 5"/>
          <p:cNvSpPr txBox="1">
            <a:spLocks noGrp="1"/>
          </p:cNvSpPr>
          <p:nvPr>
            <p:ph type="title"/>
          </p:nvPr>
        </p:nvSpPr>
        <p:spPr>
          <a:xfrm>
            <a:off x="5615073" y="969839"/>
            <a:ext cx="4299585" cy="1577483"/>
          </a:xfrm>
          <a:prstGeom prst="rect">
            <a:avLst/>
          </a:prstGeom>
        </p:spPr>
        <p:txBody>
          <a:bodyPr vert="horz" wrap="square" lIns="0" tIns="37465" rIns="0" bIns="0" rtlCol="0">
            <a:spAutoFit/>
          </a:bodyPr>
          <a:lstStyle/>
          <a:p>
            <a:pPr marL="703580" marR="5080" indent="-691515">
              <a:lnSpc>
                <a:spcPct val="145100"/>
              </a:lnSpc>
              <a:spcBef>
                <a:spcPts val="295"/>
              </a:spcBef>
            </a:pPr>
            <a:r>
              <a:rPr sz="2500" spc="35" dirty="0">
                <a:solidFill>
                  <a:srgbClr val="FFFFFF"/>
                </a:solidFill>
              </a:rPr>
              <a:t>04 </a:t>
            </a:r>
            <a:r>
              <a:rPr sz="2500" spc="30" dirty="0">
                <a:solidFill>
                  <a:srgbClr val="FFFFFF"/>
                </a:solidFill>
              </a:rPr>
              <a:t>Localización </a:t>
            </a:r>
            <a:r>
              <a:rPr sz="2500" spc="80">
                <a:solidFill>
                  <a:srgbClr val="FFFFFF"/>
                </a:solidFill>
              </a:rPr>
              <a:t>de </a:t>
            </a:r>
            <a:r>
              <a:rPr lang="es-AR" sz="2500" spc="50" dirty="0" smtClean="0">
                <a:solidFill>
                  <a:srgbClr val="FFFFFF"/>
                </a:solidFill>
              </a:rPr>
              <a:t>fallas, </a:t>
            </a:r>
            <a:r>
              <a:rPr sz="2100" spc="20" dirty="0" err="1">
                <a:solidFill>
                  <a:srgbClr val="FFFFFF"/>
                </a:solidFill>
              </a:rPr>
              <a:t>Análisis</a:t>
            </a:r>
            <a:r>
              <a:rPr sz="2100" spc="75" dirty="0">
                <a:solidFill>
                  <a:srgbClr val="FFFFFF"/>
                </a:solidFill>
              </a:rPr>
              <a:t> </a:t>
            </a:r>
            <a:r>
              <a:rPr sz="2100" spc="70" dirty="0">
                <a:solidFill>
                  <a:srgbClr val="FFFFFF"/>
                </a:solidFill>
              </a:rPr>
              <a:t>de</a:t>
            </a:r>
            <a:r>
              <a:rPr sz="2100" spc="80" dirty="0">
                <a:solidFill>
                  <a:srgbClr val="FFFFFF"/>
                </a:solidFill>
              </a:rPr>
              <a:t> </a:t>
            </a:r>
            <a:r>
              <a:rPr sz="2100" spc="40" dirty="0">
                <a:solidFill>
                  <a:srgbClr val="FFFFFF"/>
                </a:solidFill>
              </a:rPr>
              <a:t>raíz</a:t>
            </a:r>
            <a:r>
              <a:rPr sz="2100" spc="75" dirty="0">
                <a:solidFill>
                  <a:srgbClr val="FFFFFF"/>
                </a:solidFill>
              </a:rPr>
              <a:t> </a:t>
            </a:r>
            <a:r>
              <a:rPr sz="2100" spc="70" dirty="0">
                <a:solidFill>
                  <a:srgbClr val="FFFFFF"/>
                </a:solidFill>
              </a:rPr>
              <a:t>de</a:t>
            </a:r>
            <a:r>
              <a:rPr sz="2100" spc="80" dirty="0">
                <a:solidFill>
                  <a:srgbClr val="FFFFFF"/>
                </a:solidFill>
              </a:rPr>
              <a:t> </a:t>
            </a:r>
            <a:r>
              <a:rPr sz="2100" spc="35" dirty="0">
                <a:solidFill>
                  <a:srgbClr val="FFFFFF"/>
                </a:solidFill>
              </a:rPr>
              <a:t>la</a:t>
            </a:r>
            <a:r>
              <a:rPr sz="2100" spc="75" dirty="0">
                <a:solidFill>
                  <a:srgbClr val="FFFFFF"/>
                </a:solidFill>
              </a:rPr>
              <a:t> </a:t>
            </a:r>
            <a:r>
              <a:rPr sz="2100" spc="5" dirty="0">
                <a:solidFill>
                  <a:srgbClr val="FFFFFF"/>
                </a:solidFill>
              </a:rPr>
              <a:t>causa</a:t>
            </a:r>
            <a:r>
              <a:rPr lang="es-AR" sz="2100" spc="5" dirty="0">
                <a:solidFill>
                  <a:srgbClr val="FFFFFF"/>
                </a:solidFill>
              </a:rPr>
              <a:t>, </a:t>
            </a:r>
            <a:r>
              <a:rPr sz="2300" spc="20" dirty="0">
                <a:solidFill>
                  <a:srgbClr val="FFFFFF"/>
                </a:solidFill>
              </a:rPr>
              <a:t>y</a:t>
            </a:r>
            <a:r>
              <a:rPr sz="2300" spc="-35" dirty="0">
                <a:solidFill>
                  <a:srgbClr val="FFFFFF"/>
                </a:solidFill>
              </a:rPr>
              <a:t> </a:t>
            </a:r>
            <a:r>
              <a:rPr sz="2300" spc="75" dirty="0">
                <a:solidFill>
                  <a:srgbClr val="FFFFFF"/>
                </a:solidFill>
              </a:rPr>
              <a:t>recuperación</a:t>
            </a:r>
            <a:r>
              <a:rPr sz="2300" spc="-30" dirty="0">
                <a:solidFill>
                  <a:srgbClr val="FFFFFF"/>
                </a:solidFill>
              </a:rPr>
              <a:t> </a:t>
            </a:r>
            <a:r>
              <a:rPr sz="2300" spc="75" dirty="0">
                <a:solidFill>
                  <a:srgbClr val="FFFFFF"/>
                </a:solidFill>
              </a:rPr>
              <a:t>de</a:t>
            </a:r>
            <a:r>
              <a:rPr sz="2300" spc="-30" dirty="0">
                <a:solidFill>
                  <a:srgbClr val="FFFFFF"/>
                </a:solidFill>
              </a:rPr>
              <a:t> </a:t>
            </a:r>
            <a:r>
              <a:rPr sz="2300" spc="80" dirty="0">
                <a:solidFill>
                  <a:srgbClr val="FFFFFF"/>
                </a:solidFill>
              </a:rPr>
              <a:t>energía</a:t>
            </a:r>
            <a:endParaRPr sz="2300" dirty="0"/>
          </a:p>
        </p:txBody>
      </p:sp>
      <p:sp>
        <p:nvSpPr>
          <p:cNvPr id="6" name="object 6"/>
          <p:cNvSpPr txBox="1"/>
          <p:nvPr/>
        </p:nvSpPr>
        <p:spPr>
          <a:xfrm>
            <a:off x="6308049" y="2876755"/>
            <a:ext cx="3393440" cy="1305560"/>
          </a:xfrm>
          <a:prstGeom prst="rect">
            <a:avLst/>
          </a:prstGeom>
        </p:spPr>
        <p:txBody>
          <a:bodyPr vert="horz" wrap="square" lIns="0" tIns="12700" rIns="0" bIns="0" rtlCol="0">
            <a:spAutoFit/>
          </a:bodyPr>
          <a:lstStyle/>
          <a:p>
            <a:pPr marL="12700">
              <a:spcBef>
                <a:spcPts val="100"/>
              </a:spcBef>
            </a:pPr>
            <a:r>
              <a:rPr sz="900" spc="15" dirty="0">
                <a:solidFill>
                  <a:srgbClr val="FFFFFF"/>
                </a:solidFill>
                <a:latin typeface="Microsoft Sans Serif"/>
                <a:cs typeface="Microsoft Sans Serif"/>
              </a:rPr>
              <a:t>Sabiendo</a:t>
            </a:r>
            <a:r>
              <a:rPr sz="900" spc="-10" dirty="0">
                <a:solidFill>
                  <a:srgbClr val="FFFFFF"/>
                </a:solidFill>
                <a:latin typeface="Microsoft Sans Serif"/>
                <a:cs typeface="Microsoft Sans Serif"/>
              </a:rPr>
              <a:t> </a:t>
            </a:r>
            <a:r>
              <a:rPr sz="900" spc="35" dirty="0">
                <a:solidFill>
                  <a:srgbClr val="FFFFFF"/>
                </a:solidFill>
                <a:latin typeface="Microsoft Sans Serif"/>
                <a:cs typeface="Microsoft Sans Serif"/>
              </a:rPr>
              <a:t>lo</a:t>
            </a:r>
            <a:r>
              <a:rPr sz="900" spc="-5" dirty="0">
                <a:solidFill>
                  <a:srgbClr val="FFFFFF"/>
                </a:solidFill>
                <a:latin typeface="Microsoft Sans Serif"/>
                <a:cs typeface="Microsoft Sans Serif"/>
              </a:rPr>
              <a:t> </a:t>
            </a:r>
            <a:r>
              <a:rPr sz="900" spc="25" dirty="0">
                <a:solidFill>
                  <a:srgbClr val="FFFFFF"/>
                </a:solidFill>
                <a:latin typeface="Microsoft Sans Serif"/>
                <a:cs typeface="Microsoft Sans Serif"/>
              </a:rPr>
              <a:t>complejos</a:t>
            </a:r>
            <a:r>
              <a:rPr sz="900" spc="-5" dirty="0">
                <a:solidFill>
                  <a:srgbClr val="FFFFFF"/>
                </a:solidFill>
                <a:latin typeface="Microsoft Sans Serif"/>
                <a:cs typeface="Microsoft Sans Serif"/>
              </a:rPr>
              <a:t> </a:t>
            </a:r>
            <a:r>
              <a:rPr sz="900" spc="35" dirty="0">
                <a:solidFill>
                  <a:srgbClr val="FFFFFF"/>
                </a:solidFill>
                <a:latin typeface="Microsoft Sans Serif"/>
                <a:cs typeface="Microsoft Sans Serif"/>
              </a:rPr>
              <a:t>que</a:t>
            </a:r>
            <a:r>
              <a:rPr sz="900" spc="-10" dirty="0">
                <a:solidFill>
                  <a:srgbClr val="FFFFFF"/>
                </a:solidFill>
                <a:latin typeface="Microsoft Sans Serif"/>
                <a:cs typeface="Microsoft Sans Serif"/>
              </a:rPr>
              <a:t> </a:t>
            </a:r>
            <a:r>
              <a:rPr sz="900" spc="35" dirty="0">
                <a:solidFill>
                  <a:srgbClr val="FFFFFF"/>
                </a:solidFill>
                <a:latin typeface="Microsoft Sans Serif"/>
                <a:cs typeface="Microsoft Sans Serif"/>
              </a:rPr>
              <a:t>pueden</a:t>
            </a:r>
            <a:r>
              <a:rPr sz="900" spc="-5" dirty="0">
                <a:solidFill>
                  <a:srgbClr val="FFFFFF"/>
                </a:solidFill>
                <a:latin typeface="Microsoft Sans Serif"/>
                <a:cs typeface="Microsoft Sans Serif"/>
              </a:rPr>
              <a:t> </a:t>
            </a:r>
            <a:r>
              <a:rPr sz="900" spc="20" dirty="0">
                <a:solidFill>
                  <a:srgbClr val="FFFFFF"/>
                </a:solidFill>
                <a:latin typeface="Microsoft Sans Serif"/>
                <a:cs typeface="Microsoft Sans Serif"/>
              </a:rPr>
              <a:t>ser</a:t>
            </a:r>
            <a:r>
              <a:rPr sz="900" spc="-5" dirty="0">
                <a:solidFill>
                  <a:srgbClr val="FFFFFF"/>
                </a:solidFill>
                <a:latin typeface="Microsoft Sans Serif"/>
                <a:cs typeface="Microsoft Sans Serif"/>
              </a:rPr>
              <a:t> </a:t>
            </a:r>
            <a:r>
              <a:rPr sz="900" spc="15" dirty="0">
                <a:solidFill>
                  <a:srgbClr val="FFFFFF"/>
                </a:solidFill>
                <a:latin typeface="Microsoft Sans Serif"/>
                <a:cs typeface="Microsoft Sans Serif"/>
              </a:rPr>
              <a:t>los</a:t>
            </a:r>
            <a:r>
              <a:rPr sz="900" spc="-10" dirty="0">
                <a:solidFill>
                  <a:srgbClr val="FFFFFF"/>
                </a:solidFill>
                <a:latin typeface="Microsoft Sans Serif"/>
                <a:cs typeface="Microsoft Sans Serif"/>
              </a:rPr>
              <a:t> </a:t>
            </a:r>
            <a:r>
              <a:rPr sz="900" spc="15" dirty="0">
                <a:solidFill>
                  <a:srgbClr val="FFFFFF"/>
                </a:solidFill>
                <a:latin typeface="Microsoft Sans Serif"/>
                <a:cs typeface="Microsoft Sans Serif"/>
              </a:rPr>
              <a:t>sistemas</a:t>
            </a:r>
            <a:r>
              <a:rPr sz="900" spc="-5" dirty="0">
                <a:solidFill>
                  <a:srgbClr val="FFFFFF"/>
                </a:solidFill>
                <a:latin typeface="Microsoft Sans Serif"/>
                <a:cs typeface="Microsoft Sans Serif"/>
              </a:rPr>
              <a:t> </a:t>
            </a:r>
            <a:r>
              <a:rPr sz="900" spc="30" dirty="0">
                <a:solidFill>
                  <a:srgbClr val="FFFFFF"/>
                </a:solidFill>
                <a:latin typeface="Microsoft Sans Serif"/>
                <a:cs typeface="Microsoft Sans Serif"/>
              </a:rPr>
              <a:t>de</a:t>
            </a:r>
            <a:r>
              <a:rPr sz="900" spc="-5" dirty="0">
                <a:solidFill>
                  <a:srgbClr val="FFFFFF"/>
                </a:solidFill>
                <a:latin typeface="Microsoft Sans Serif"/>
                <a:cs typeface="Microsoft Sans Serif"/>
              </a:rPr>
              <a:t> </a:t>
            </a:r>
            <a:r>
              <a:rPr sz="900" spc="30" dirty="0">
                <a:solidFill>
                  <a:srgbClr val="FFFFFF"/>
                </a:solidFill>
                <a:latin typeface="Microsoft Sans Serif"/>
                <a:cs typeface="Microsoft Sans Serif"/>
              </a:rPr>
              <a:t>energía</a:t>
            </a:r>
            <a:endParaRPr sz="900" dirty="0">
              <a:latin typeface="Microsoft Sans Serif"/>
              <a:cs typeface="Microsoft Sans Serif"/>
            </a:endParaRPr>
          </a:p>
          <a:p>
            <a:pPr marL="15240" marR="40640" indent="1270">
              <a:lnSpc>
                <a:spcPct val="166700"/>
              </a:lnSpc>
            </a:pPr>
            <a:r>
              <a:rPr sz="900" spc="20" dirty="0">
                <a:solidFill>
                  <a:srgbClr val="FFFFFF"/>
                </a:solidFill>
                <a:latin typeface="Microsoft Sans Serif"/>
                <a:cs typeface="Microsoft Sans Serif"/>
              </a:rPr>
              <a:t>eléctrica </a:t>
            </a:r>
            <a:r>
              <a:rPr sz="900" spc="5" dirty="0">
                <a:solidFill>
                  <a:srgbClr val="FFFFFF"/>
                </a:solidFill>
                <a:latin typeface="Microsoft Sans Serif"/>
                <a:cs typeface="Microsoft Sans Serif"/>
              </a:rPr>
              <a:t>y </a:t>
            </a:r>
            <a:r>
              <a:rPr sz="900" spc="40" dirty="0">
                <a:solidFill>
                  <a:srgbClr val="FFFFFF"/>
                </a:solidFill>
                <a:latin typeface="Microsoft Sans Serif"/>
                <a:cs typeface="Microsoft Sans Serif"/>
              </a:rPr>
              <a:t>comprendiendo </a:t>
            </a:r>
            <a:r>
              <a:rPr sz="900" spc="35" dirty="0">
                <a:solidFill>
                  <a:srgbClr val="FFFFFF"/>
                </a:solidFill>
                <a:latin typeface="Microsoft Sans Serif"/>
                <a:cs typeface="Microsoft Sans Serif"/>
              </a:rPr>
              <a:t>lo </a:t>
            </a:r>
            <a:r>
              <a:rPr sz="900" spc="25" dirty="0">
                <a:solidFill>
                  <a:srgbClr val="FFFFFF"/>
                </a:solidFill>
                <a:latin typeface="Microsoft Sans Serif"/>
                <a:cs typeface="Microsoft Sans Serif"/>
              </a:rPr>
              <a:t>vital </a:t>
            </a:r>
            <a:r>
              <a:rPr sz="900" spc="35" dirty="0">
                <a:solidFill>
                  <a:srgbClr val="FFFFFF"/>
                </a:solidFill>
                <a:latin typeface="Microsoft Sans Serif"/>
                <a:cs typeface="Microsoft Sans Serif"/>
              </a:rPr>
              <a:t>que </a:t>
            </a:r>
            <a:r>
              <a:rPr sz="900" spc="-10" dirty="0">
                <a:solidFill>
                  <a:srgbClr val="FFFFFF"/>
                </a:solidFill>
                <a:latin typeface="Microsoft Sans Serif"/>
                <a:cs typeface="Microsoft Sans Serif"/>
              </a:rPr>
              <a:t>es </a:t>
            </a:r>
            <a:r>
              <a:rPr sz="900" spc="15" dirty="0" err="1">
                <a:solidFill>
                  <a:srgbClr val="FFFFFF"/>
                </a:solidFill>
                <a:latin typeface="Microsoft Sans Serif"/>
                <a:cs typeface="Microsoft Sans Serif"/>
              </a:rPr>
              <a:t>su</a:t>
            </a:r>
            <a:r>
              <a:rPr sz="900" spc="15" dirty="0">
                <a:solidFill>
                  <a:srgbClr val="FFFFFF"/>
                </a:solidFill>
                <a:latin typeface="Microsoft Sans Serif"/>
                <a:cs typeface="Microsoft Sans Serif"/>
              </a:rPr>
              <a:t> </a:t>
            </a:r>
            <a:r>
              <a:rPr sz="900" spc="40" dirty="0" err="1">
                <a:solidFill>
                  <a:srgbClr val="FFFFFF"/>
                </a:solidFill>
                <a:latin typeface="Microsoft Sans Serif"/>
                <a:cs typeface="Microsoft Sans Serif"/>
              </a:rPr>
              <a:t>funcionamiento</a:t>
            </a:r>
            <a:r>
              <a:rPr lang="es-ES" sz="900" spc="40" dirty="0">
                <a:solidFill>
                  <a:srgbClr val="FFFFFF"/>
                </a:solidFill>
                <a:latin typeface="Microsoft Sans Serif"/>
                <a:cs typeface="Microsoft Sans Serif"/>
              </a:rPr>
              <a:t> </a:t>
            </a:r>
            <a:r>
              <a:rPr sz="900" spc="25" dirty="0" err="1">
                <a:solidFill>
                  <a:srgbClr val="FFFFFF"/>
                </a:solidFill>
                <a:latin typeface="Microsoft Sans Serif"/>
                <a:cs typeface="Microsoft Sans Serif"/>
              </a:rPr>
              <a:t>confiable</a:t>
            </a:r>
            <a:r>
              <a:rPr lang="es-AR" sz="900" spc="25" dirty="0">
                <a:solidFill>
                  <a:srgbClr val="FFFFFF"/>
                </a:solidFill>
                <a:latin typeface="Microsoft Sans Serif"/>
                <a:cs typeface="Microsoft Sans Serif"/>
              </a:rPr>
              <a:t>, </a:t>
            </a:r>
            <a:r>
              <a:rPr sz="900" spc="35" dirty="0" err="1">
                <a:solidFill>
                  <a:srgbClr val="FFFFFF"/>
                </a:solidFill>
                <a:latin typeface="Microsoft Sans Serif"/>
                <a:cs typeface="Microsoft Sans Serif"/>
              </a:rPr>
              <a:t>seguro</a:t>
            </a:r>
            <a:r>
              <a:rPr sz="900" spc="35" dirty="0">
                <a:solidFill>
                  <a:srgbClr val="FFFFFF"/>
                </a:solidFill>
                <a:latin typeface="Microsoft Sans Serif"/>
                <a:cs typeface="Microsoft Sans Serif"/>
              </a:rPr>
              <a:t> </a:t>
            </a:r>
            <a:r>
              <a:rPr sz="900" spc="5" dirty="0">
                <a:solidFill>
                  <a:srgbClr val="FFFFFF"/>
                </a:solidFill>
                <a:latin typeface="Microsoft Sans Serif"/>
                <a:cs typeface="Microsoft Sans Serif"/>
              </a:rPr>
              <a:t>y </a:t>
            </a:r>
            <a:r>
              <a:rPr sz="900" spc="25" dirty="0">
                <a:solidFill>
                  <a:srgbClr val="FFFFFF"/>
                </a:solidFill>
                <a:latin typeface="Microsoft Sans Serif"/>
                <a:cs typeface="Microsoft Sans Serif"/>
              </a:rPr>
              <a:t>eficiente </a:t>
            </a:r>
            <a:r>
              <a:rPr sz="900" spc="30" dirty="0">
                <a:solidFill>
                  <a:srgbClr val="FFFFFF"/>
                </a:solidFill>
                <a:latin typeface="Microsoft Sans Serif"/>
                <a:cs typeface="Microsoft Sans Serif"/>
              </a:rPr>
              <a:t>para </a:t>
            </a:r>
            <a:r>
              <a:rPr sz="900" spc="15" dirty="0">
                <a:solidFill>
                  <a:srgbClr val="FFFFFF"/>
                </a:solidFill>
                <a:latin typeface="Microsoft Sans Serif"/>
                <a:cs typeface="Microsoft Sans Serif"/>
              </a:rPr>
              <a:t>el </a:t>
            </a:r>
            <a:r>
              <a:rPr sz="900" spc="40" dirty="0">
                <a:solidFill>
                  <a:srgbClr val="FFFFFF"/>
                </a:solidFill>
                <a:latin typeface="Microsoft Sans Serif"/>
                <a:cs typeface="Microsoft Sans Serif"/>
              </a:rPr>
              <a:t>modelo </a:t>
            </a:r>
            <a:r>
              <a:rPr sz="900" spc="30" dirty="0">
                <a:solidFill>
                  <a:srgbClr val="FFFFFF"/>
                </a:solidFill>
                <a:latin typeface="Microsoft Sans Serif"/>
                <a:cs typeface="Microsoft Sans Serif"/>
              </a:rPr>
              <a:t>de </a:t>
            </a:r>
            <a:r>
              <a:rPr sz="900" spc="30" dirty="0" err="1">
                <a:solidFill>
                  <a:srgbClr val="FFFFFF"/>
                </a:solidFill>
                <a:latin typeface="Microsoft Sans Serif"/>
                <a:cs typeface="Microsoft Sans Serif"/>
              </a:rPr>
              <a:t>negocio</a:t>
            </a:r>
            <a:r>
              <a:rPr sz="900" spc="30" dirty="0">
                <a:solidFill>
                  <a:srgbClr val="FFFFFF"/>
                </a:solidFill>
                <a:latin typeface="Microsoft Sans Serif"/>
                <a:cs typeface="Microsoft Sans Serif"/>
              </a:rPr>
              <a:t> de</a:t>
            </a:r>
            <a:r>
              <a:rPr lang="es-ES" sz="900" spc="30" dirty="0">
                <a:solidFill>
                  <a:srgbClr val="FFFFFF"/>
                </a:solidFill>
                <a:latin typeface="Microsoft Sans Serif"/>
                <a:cs typeface="Microsoft Sans Serif"/>
              </a:rPr>
              <a:t> </a:t>
            </a:r>
            <a:r>
              <a:rPr sz="900" spc="30" dirty="0" err="1">
                <a:solidFill>
                  <a:srgbClr val="FFFFFF"/>
                </a:solidFill>
                <a:latin typeface="Microsoft Sans Serif"/>
                <a:cs typeface="Microsoft Sans Serif"/>
              </a:rPr>
              <a:t>prácticamente</a:t>
            </a:r>
            <a:r>
              <a:rPr sz="900" spc="-10" dirty="0">
                <a:solidFill>
                  <a:srgbClr val="FFFFFF"/>
                </a:solidFill>
                <a:latin typeface="Microsoft Sans Serif"/>
                <a:cs typeface="Microsoft Sans Serif"/>
              </a:rPr>
              <a:t> </a:t>
            </a:r>
            <a:r>
              <a:rPr sz="900" spc="30" dirty="0">
                <a:solidFill>
                  <a:srgbClr val="FFFFFF"/>
                </a:solidFill>
                <a:latin typeface="Microsoft Sans Serif"/>
                <a:cs typeface="Microsoft Sans Serif"/>
              </a:rPr>
              <a:t>todas</a:t>
            </a:r>
            <a:r>
              <a:rPr sz="900" spc="-5" dirty="0">
                <a:solidFill>
                  <a:srgbClr val="FFFFFF"/>
                </a:solidFill>
                <a:latin typeface="Microsoft Sans Serif"/>
                <a:cs typeface="Microsoft Sans Serif"/>
              </a:rPr>
              <a:t> </a:t>
            </a:r>
            <a:r>
              <a:rPr sz="900" dirty="0">
                <a:solidFill>
                  <a:srgbClr val="FFFFFF"/>
                </a:solidFill>
                <a:latin typeface="Microsoft Sans Serif"/>
                <a:cs typeface="Microsoft Sans Serif"/>
              </a:rPr>
              <a:t>las</a:t>
            </a:r>
            <a:r>
              <a:rPr sz="900" spc="-5" dirty="0">
                <a:solidFill>
                  <a:srgbClr val="FFFFFF"/>
                </a:solidFill>
                <a:latin typeface="Microsoft Sans Serif"/>
                <a:cs typeface="Microsoft Sans Serif"/>
              </a:rPr>
              <a:t> </a:t>
            </a:r>
            <a:r>
              <a:rPr sz="900" spc="30" dirty="0">
                <a:solidFill>
                  <a:srgbClr val="FFFFFF"/>
                </a:solidFill>
                <a:latin typeface="Microsoft Sans Serif"/>
                <a:cs typeface="Microsoft Sans Serif"/>
              </a:rPr>
              <a:t>industrias</a:t>
            </a:r>
            <a:r>
              <a:rPr sz="900" spc="-10" dirty="0">
                <a:solidFill>
                  <a:srgbClr val="FFFFFF"/>
                </a:solidFill>
                <a:latin typeface="Microsoft Sans Serif"/>
                <a:cs typeface="Microsoft Sans Serif"/>
              </a:rPr>
              <a:t> </a:t>
            </a:r>
            <a:r>
              <a:rPr sz="900" spc="5" dirty="0">
                <a:solidFill>
                  <a:srgbClr val="FFFFFF"/>
                </a:solidFill>
                <a:latin typeface="Microsoft Sans Serif"/>
                <a:cs typeface="Microsoft Sans Serif"/>
              </a:rPr>
              <a:t>y</a:t>
            </a:r>
            <a:r>
              <a:rPr sz="900" spc="-5" dirty="0">
                <a:solidFill>
                  <a:srgbClr val="FFFFFF"/>
                </a:solidFill>
                <a:latin typeface="Microsoft Sans Serif"/>
                <a:cs typeface="Microsoft Sans Serif"/>
              </a:rPr>
              <a:t> </a:t>
            </a:r>
            <a:r>
              <a:rPr sz="900" spc="20" dirty="0" err="1">
                <a:solidFill>
                  <a:srgbClr val="FFFFFF"/>
                </a:solidFill>
                <a:latin typeface="Microsoft Sans Serif"/>
                <a:cs typeface="Microsoft Sans Serif"/>
              </a:rPr>
              <a:t>organizaciones</a:t>
            </a:r>
            <a:r>
              <a:rPr lang="es-AR" sz="900" spc="20" dirty="0">
                <a:solidFill>
                  <a:srgbClr val="FFFFFF"/>
                </a:solidFill>
                <a:latin typeface="Microsoft Sans Serif"/>
                <a:cs typeface="Microsoft Sans Serif"/>
              </a:rPr>
              <a:t>, </a:t>
            </a:r>
            <a:r>
              <a:rPr sz="900" spc="30" dirty="0" err="1">
                <a:solidFill>
                  <a:srgbClr val="FFFFFF"/>
                </a:solidFill>
                <a:latin typeface="Microsoft Sans Serif"/>
                <a:cs typeface="Microsoft Sans Serif"/>
              </a:rPr>
              <a:t>nunca</a:t>
            </a:r>
            <a:r>
              <a:rPr sz="900" spc="-5" dirty="0">
                <a:solidFill>
                  <a:srgbClr val="FFFFFF"/>
                </a:solidFill>
                <a:latin typeface="Microsoft Sans Serif"/>
                <a:cs typeface="Microsoft Sans Serif"/>
              </a:rPr>
              <a:t> </a:t>
            </a:r>
            <a:r>
              <a:rPr sz="900" spc="30" dirty="0">
                <a:solidFill>
                  <a:srgbClr val="FFFFFF"/>
                </a:solidFill>
                <a:latin typeface="Microsoft Sans Serif"/>
                <a:cs typeface="Microsoft Sans Serif"/>
              </a:rPr>
              <a:t>ha</a:t>
            </a:r>
            <a:r>
              <a:rPr lang="es-ES" sz="900" spc="30" dirty="0">
                <a:solidFill>
                  <a:srgbClr val="FFFFFF"/>
                </a:solidFill>
                <a:latin typeface="Microsoft Sans Serif"/>
                <a:cs typeface="Microsoft Sans Serif"/>
              </a:rPr>
              <a:t> </a:t>
            </a:r>
            <a:r>
              <a:rPr sz="900" spc="25" dirty="0" err="1">
                <a:solidFill>
                  <a:srgbClr val="FFFFFF"/>
                </a:solidFill>
                <a:latin typeface="Microsoft Sans Serif"/>
                <a:cs typeface="Microsoft Sans Serif"/>
              </a:rPr>
              <a:t>sido</a:t>
            </a:r>
            <a:r>
              <a:rPr sz="900" spc="25" dirty="0">
                <a:solidFill>
                  <a:srgbClr val="FFFFFF"/>
                </a:solidFill>
                <a:latin typeface="Microsoft Sans Serif"/>
                <a:cs typeface="Microsoft Sans Serif"/>
              </a:rPr>
              <a:t> más </a:t>
            </a:r>
            <a:r>
              <a:rPr sz="900" spc="50" dirty="0">
                <a:solidFill>
                  <a:srgbClr val="FFFFFF"/>
                </a:solidFill>
                <a:latin typeface="Microsoft Sans Serif"/>
                <a:cs typeface="Microsoft Sans Serif"/>
              </a:rPr>
              <a:t>importante </a:t>
            </a:r>
            <a:r>
              <a:rPr sz="900" spc="45" dirty="0">
                <a:solidFill>
                  <a:srgbClr val="FFFFFF"/>
                </a:solidFill>
                <a:latin typeface="Microsoft Sans Serif"/>
                <a:cs typeface="Microsoft Sans Serif"/>
              </a:rPr>
              <a:t>poder </a:t>
            </a:r>
            <a:r>
              <a:rPr sz="900" spc="30" dirty="0">
                <a:solidFill>
                  <a:srgbClr val="FFFFFF"/>
                </a:solidFill>
                <a:latin typeface="Microsoft Sans Serif"/>
                <a:cs typeface="Microsoft Sans Serif"/>
              </a:rPr>
              <a:t>detectar </a:t>
            </a:r>
            <a:r>
              <a:rPr sz="900" spc="5" dirty="0">
                <a:solidFill>
                  <a:srgbClr val="FFFFFF"/>
                </a:solidFill>
                <a:latin typeface="Microsoft Sans Serif"/>
                <a:cs typeface="Microsoft Sans Serif"/>
              </a:rPr>
              <a:t>y </a:t>
            </a:r>
            <a:r>
              <a:rPr sz="900" spc="15" dirty="0">
                <a:solidFill>
                  <a:srgbClr val="FFFFFF"/>
                </a:solidFill>
                <a:latin typeface="Microsoft Sans Serif"/>
                <a:cs typeface="Microsoft Sans Serif"/>
              </a:rPr>
              <a:t>localizar fallas </a:t>
            </a:r>
            <a:r>
              <a:rPr sz="900" spc="30" dirty="0" err="1">
                <a:solidFill>
                  <a:srgbClr val="FFFFFF"/>
                </a:solidFill>
                <a:latin typeface="Microsoft Sans Serif"/>
                <a:cs typeface="Microsoft Sans Serif"/>
              </a:rPr>
              <a:t>en</a:t>
            </a:r>
            <a:r>
              <a:rPr sz="900" spc="30" dirty="0">
                <a:solidFill>
                  <a:srgbClr val="FFFFFF"/>
                </a:solidFill>
                <a:latin typeface="Microsoft Sans Serif"/>
                <a:cs typeface="Microsoft Sans Serif"/>
              </a:rPr>
              <a:t> </a:t>
            </a:r>
            <a:r>
              <a:rPr sz="900" dirty="0">
                <a:solidFill>
                  <a:srgbClr val="FFFFFF"/>
                </a:solidFill>
                <a:latin typeface="Microsoft Sans Serif"/>
                <a:cs typeface="Microsoft Sans Serif"/>
              </a:rPr>
              <a:t>las</a:t>
            </a:r>
            <a:r>
              <a:rPr lang="es-ES" sz="900" dirty="0">
                <a:solidFill>
                  <a:srgbClr val="FFFFFF"/>
                </a:solidFill>
                <a:latin typeface="Microsoft Sans Serif"/>
                <a:cs typeface="Microsoft Sans Serif"/>
              </a:rPr>
              <a:t> </a:t>
            </a:r>
            <a:r>
              <a:rPr sz="900" spc="20" dirty="0" err="1">
                <a:solidFill>
                  <a:srgbClr val="FFFFFF"/>
                </a:solidFill>
                <a:latin typeface="Microsoft Sans Serif"/>
                <a:cs typeface="Microsoft Sans Serif"/>
              </a:rPr>
              <a:t>instalaciones</a:t>
            </a:r>
            <a:r>
              <a:rPr sz="900" spc="-15" dirty="0">
                <a:solidFill>
                  <a:srgbClr val="FFFFFF"/>
                </a:solidFill>
                <a:latin typeface="Microsoft Sans Serif"/>
                <a:cs typeface="Microsoft Sans Serif"/>
              </a:rPr>
              <a:t> </a:t>
            </a:r>
            <a:r>
              <a:rPr sz="900" spc="10" dirty="0">
                <a:solidFill>
                  <a:srgbClr val="FFFFFF"/>
                </a:solidFill>
                <a:latin typeface="Microsoft Sans Serif"/>
                <a:cs typeface="Microsoft Sans Serif"/>
              </a:rPr>
              <a:t>eléctricas.</a:t>
            </a:r>
            <a:endParaRPr sz="900" dirty="0">
              <a:latin typeface="Microsoft Sans Serif"/>
              <a:cs typeface="Microsoft Sans Serif"/>
            </a:endParaRPr>
          </a:p>
        </p:txBody>
      </p:sp>
      <p:sp>
        <p:nvSpPr>
          <p:cNvPr id="7" name="object 7"/>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58</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893469" y="7111006"/>
            <a:ext cx="3094355" cy="2226945"/>
            <a:chOff x="3838868" y="7111005"/>
            <a:chExt cx="3094355" cy="2226945"/>
          </a:xfrm>
        </p:grpSpPr>
        <p:pic>
          <p:nvPicPr>
            <p:cNvPr id="3" name="object 3"/>
            <p:cNvPicPr/>
            <p:nvPr/>
          </p:nvPicPr>
          <p:blipFill>
            <a:blip r:embed="rId2" cstate="print"/>
            <a:stretch>
              <a:fillRect/>
            </a:stretch>
          </p:blipFill>
          <p:spPr>
            <a:xfrm>
              <a:off x="6007036" y="7224001"/>
              <a:ext cx="925576" cy="1658429"/>
            </a:xfrm>
            <a:prstGeom prst="rect">
              <a:avLst/>
            </a:prstGeom>
          </p:spPr>
        </p:pic>
        <p:pic>
          <p:nvPicPr>
            <p:cNvPr id="4" name="object 4"/>
            <p:cNvPicPr/>
            <p:nvPr/>
          </p:nvPicPr>
          <p:blipFill>
            <a:blip r:embed="rId3" cstate="print"/>
            <a:stretch>
              <a:fillRect/>
            </a:stretch>
          </p:blipFill>
          <p:spPr>
            <a:xfrm>
              <a:off x="3838868" y="7111005"/>
              <a:ext cx="2135224" cy="2226453"/>
            </a:xfrm>
            <a:prstGeom prst="rect">
              <a:avLst/>
            </a:prstGeom>
          </p:spPr>
        </p:pic>
      </p:grpSp>
      <p:pic>
        <p:nvPicPr>
          <p:cNvPr id="5" name="object 5"/>
          <p:cNvPicPr/>
          <p:nvPr/>
        </p:nvPicPr>
        <p:blipFill>
          <a:blip r:embed="rId4" cstate="print"/>
          <a:stretch>
            <a:fillRect/>
          </a:stretch>
        </p:blipFill>
        <p:spPr>
          <a:xfrm>
            <a:off x="5572099" y="7279495"/>
            <a:ext cx="3230486" cy="2077266"/>
          </a:xfrm>
          <a:prstGeom prst="rect">
            <a:avLst/>
          </a:prstGeom>
        </p:spPr>
      </p:pic>
      <p:sp>
        <p:nvSpPr>
          <p:cNvPr id="6" name="object 6"/>
          <p:cNvSpPr/>
          <p:nvPr/>
        </p:nvSpPr>
        <p:spPr>
          <a:xfrm>
            <a:off x="9382193" y="6892515"/>
            <a:ext cx="0" cy="924560"/>
          </a:xfrm>
          <a:custGeom>
            <a:avLst/>
            <a:gdLst/>
            <a:ahLst/>
            <a:cxnLst/>
            <a:rect l="l" t="t" r="r" b="b"/>
            <a:pathLst>
              <a:path h="924559">
                <a:moveTo>
                  <a:pt x="0" y="924267"/>
                </a:moveTo>
                <a:lnTo>
                  <a:pt x="0" y="0"/>
                </a:lnTo>
              </a:path>
            </a:pathLst>
          </a:custGeom>
          <a:ln w="27927">
            <a:solidFill>
              <a:srgbClr val="3DCC58"/>
            </a:solidFill>
          </a:ln>
        </p:spPr>
        <p:txBody>
          <a:bodyPr wrap="square" lIns="0" tIns="0" rIns="0" bIns="0" rtlCol="0"/>
          <a:lstStyle/>
          <a:p>
            <a:endParaRPr/>
          </a:p>
        </p:txBody>
      </p:sp>
      <p:grpSp>
        <p:nvGrpSpPr>
          <p:cNvPr id="7" name="object 7"/>
          <p:cNvGrpSpPr/>
          <p:nvPr/>
        </p:nvGrpSpPr>
        <p:grpSpPr>
          <a:xfrm>
            <a:off x="9254657" y="6892784"/>
            <a:ext cx="110489" cy="1489075"/>
            <a:chOff x="4200056" y="6892783"/>
            <a:chExt cx="110489" cy="1489075"/>
          </a:xfrm>
        </p:grpSpPr>
        <p:sp>
          <p:nvSpPr>
            <p:cNvPr id="8" name="object 8"/>
            <p:cNvSpPr/>
            <p:nvPr/>
          </p:nvSpPr>
          <p:spPr>
            <a:xfrm>
              <a:off x="4214020" y="6892783"/>
              <a:ext cx="0" cy="1476375"/>
            </a:xfrm>
            <a:custGeom>
              <a:avLst/>
              <a:gdLst/>
              <a:ahLst/>
              <a:cxnLst/>
              <a:rect l="l" t="t" r="r" b="b"/>
              <a:pathLst>
                <a:path h="1476375">
                  <a:moveTo>
                    <a:pt x="0" y="1476374"/>
                  </a:moveTo>
                  <a:lnTo>
                    <a:pt x="0" y="0"/>
                  </a:lnTo>
                </a:path>
              </a:pathLst>
            </a:custGeom>
            <a:ln w="27927">
              <a:solidFill>
                <a:srgbClr val="3DCC58"/>
              </a:solidFill>
            </a:ln>
          </p:spPr>
          <p:txBody>
            <a:bodyPr wrap="square" lIns="0" tIns="0" rIns="0" bIns="0" rtlCol="0"/>
            <a:lstStyle/>
            <a:p>
              <a:endParaRPr/>
            </a:p>
          </p:txBody>
        </p:sp>
        <p:sp>
          <p:nvSpPr>
            <p:cNvPr id="9" name="object 9"/>
            <p:cNvSpPr/>
            <p:nvPr/>
          </p:nvSpPr>
          <p:spPr>
            <a:xfrm>
              <a:off x="4216871" y="8367576"/>
              <a:ext cx="93980" cy="0"/>
            </a:xfrm>
            <a:custGeom>
              <a:avLst/>
              <a:gdLst/>
              <a:ahLst/>
              <a:cxnLst/>
              <a:rect l="l" t="t" r="r" b="b"/>
              <a:pathLst>
                <a:path w="93979">
                  <a:moveTo>
                    <a:pt x="0" y="0"/>
                  </a:moveTo>
                  <a:lnTo>
                    <a:pt x="93510" y="0"/>
                  </a:lnTo>
                </a:path>
              </a:pathLst>
            </a:custGeom>
            <a:ln w="27927">
              <a:solidFill>
                <a:srgbClr val="3DCC58"/>
              </a:solidFill>
            </a:ln>
          </p:spPr>
          <p:txBody>
            <a:bodyPr wrap="square" lIns="0" tIns="0" rIns="0" bIns="0" rtlCol="0"/>
            <a:lstStyle/>
            <a:p>
              <a:endParaRPr/>
            </a:p>
          </p:txBody>
        </p:sp>
      </p:grpSp>
      <p:grpSp>
        <p:nvGrpSpPr>
          <p:cNvPr id="10" name="object 10"/>
          <p:cNvGrpSpPr/>
          <p:nvPr/>
        </p:nvGrpSpPr>
        <p:grpSpPr>
          <a:xfrm>
            <a:off x="6377273" y="6294667"/>
            <a:ext cx="5372100" cy="2054225"/>
            <a:chOff x="1322673" y="6294666"/>
            <a:chExt cx="5372100" cy="2054225"/>
          </a:xfrm>
        </p:grpSpPr>
        <p:sp>
          <p:nvSpPr>
            <p:cNvPr id="11" name="object 11"/>
            <p:cNvSpPr/>
            <p:nvPr/>
          </p:nvSpPr>
          <p:spPr>
            <a:xfrm>
              <a:off x="4720076" y="6892782"/>
              <a:ext cx="0" cy="1439545"/>
            </a:xfrm>
            <a:custGeom>
              <a:avLst/>
              <a:gdLst/>
              <a:ahLst/>
              <a:cxnLst/>
              <a:rect l="l" t="t" r="r" b="b"/>
              <a:pathLst>
                <a:path h="1439545">
                  <a:moveTo>
                    <a:pt x="0" y="1439227"/>
                  </a:moveTo>
                  <a:lnTo>
                    <a:pt x="0" y="0"/>
                  </a:lnTo>
                </a:path>
              </a:pathLst>
            </a:custGeom>
            <a:ln w="27927">
              <a:solidFill>
                <a:srgbClr val="3DCC58"/>
              </a:solidFill>
            </a:ln>
          </p:spPr>
          <p:txBody>
            <a:bodyPr wrap="square" lIns="0" tIns="0" rIns="0" bIns="0" rtlCol="0"/>
            <a:lstStyle/>
            <a:p>
              <a:endParaRPr/>
            </a:p>
          </p:txBody>
        </p:sp>
        <p:sp>
          <p:nvSpPr>
            <p:cNvPr id="12" name="object 12"/>
            <p:cNvSpPr/>
            <p:nvPr/>
          </p:nvSpPr>
          <p:spPr>
            <a:xfrm>
              <a:off x="4722928" y="8334861"/>
              <a:ext cx="93980" cy="0"/>
            </a:xfrm>
            <a:custGeom>
              <a:avLst/>
              <a:gdLst/>
              <a:ahLst/>
              <a:cxnLst/>
              <a:rect l="l" t="t" r="r" b="b"/>
              <a:pathLst>
                <a:path w="93979">
                  <a:moveTo>
                    <a:pt x="0" y="0"/>
                  </a:moveTo>
                  <a:lnTo>
                    <a:pt x="93510" y="0"/>
                  </a:lnTo>
                </a:path>
              </a:pathLst>
            </a:custGeom>
            <a:ln w="27927">
              <a:solidFill>
                <a:srgbClr val="3DCC58"/>
              </a:solidFill>
            </a:ln>
          </p:spPr>
          <p:txBody>
            <a:bodyPr wrap="square" lIns="0" tIns="0" rIns="0" bIns="0" rtlCol="0"/>
            <a:lstStyle/>
            <a:p>
              <a:endParaRPr/>
            </a:p>
          </p:txBody>
        </p:sp>
        <p:sp>
          <p:nvSpPr>
            <p:cNvPr id="13" name="object 13"/>
            <p:cNvSpPr/>
            <p:nvPr/>
          </p:nvSpPr>
          <p:spPr>
            <a:xfrm>
              <a:off x="1340129" y="6888380"/>
              <a:ext cx="5337175" cy="7620"/>
            </a:xfrm>
            <a:custGeom>
              <a:avLst/>
              <a:gdLst/>
              <a:ahLst/>
              <a:cxnLst/>
              <a:rect l="l" t="t" r="r" b="b"/>
              <a:pathLst>
                <a:path w="5337175" h="7620">
                  <a:moveTo>
                    <a:pt x="0" y="7353"/>
                  </a:moveTo>
                  <a:lnTo>
                    <a:pt x="5336616" y="0"/>
                  </a:lnTo>
                </a:path>
              </a:pathLst>
            </a:custGeom>
            <a:ln w="34912">
              <a:solidFill>
                <a:srgbClr val="3DCC58"/>
              </a:solidFill>
            </a:ln>
          </p:spPr>
          <p:txBody>
            <a:bodyPr wrap="square" lIns="0" tIns="0" rIns="0" bIns="0" rtlCol="0"/>
            <a:lstStyle/>
            <a:p>
              <a:endParaRPr/>
            </a:p>
          </p:txBody>
        </p:sp>
        <p:sp>
          <p:nvSpPr>
            <p:cNvPr id="14" name="object 14"/>
            <p:cNvSpPr/>
            <p:nvPr/>
          </p:nvSpPr>
          <p:spPr>
            <a:xfrm>
              <a:off x="2991958" y="6901111"/>
              <a:ext cx="0" cy="601345"/>
            </a:xfrm>
            <a:custGeom>
              <a:avLst/>
              <a:gdLst/>
              <a:ahLst/>
              <a:cxnLst/>
              <a:rect l="l" t="t" r="r" b="b"/>
              <a:pathLst>
                <a:path h="601345">
                  <a:moveTo>
                    <a:pt x="0" y="601116"/>
                  </a:moveTo>
                  <a:lnTo>
                    <a:pt x="0" y="0"/>
                  </a:lnTo>
                </a:path>
              </a:pathLst>
            </a:custGeom>
            <a:ln w="27927">
              <a:solidFill>
                <a:srgbClr val="3DCC58"/>
              </a:solidFill>
            </a:ln>
          </p:spPr>
          <p:txBody>
            <a:bodyPr wrap="square" lIns="0" tIns="0" rIns="0" bIns="0" rtlCol="0"/>
            <a:lstStyle/>
            <a:p>
              <a:endParaRPr/>
            </a:p>
          </p:txBody>
        </p:sp>
        <p:sp>
          <p:nvSpPr>
            <p:cNvPr id="15" name="object 15"/>
            <p:cNvSpPr/>
            <p:nvPr/>
          </p:nvSpPr>
          <p:spPr>
            <a:xfrm>
              <a:off x="1784705" y="6294666"/>
              <a:ext cx="0" cy="597535"/>
            </a:xfrm>
            <a:custGeom>
              <a:avLst/>
              <a:gdLst/>
              <a:ahLst/>
              <a:cxnLst/>
              <a:rect l="l" t="t" r="r" b="b"/>
              <a:pathLst>
                <a:path h="597534">
                  <a:moveTo>
                    <a:pt x="0" y="597369"/>
                  </a:moveTo>
                  <a:lnTo>
                    <a:pt x="0" y="0"/>
                  </a:lnTo>
                </a:path>
              </a:pathLst>
            </a:custGeom>
            <a:ln w="27927">
              <a:solidFill>
                <a:srgbClr val="3DCC58"/>
              </a:solidFill>
            </a:ln>
          </p:spPr>
          <p:txBody>
            <a:bodyPr wrap="square" lIns="0" tIns="0" rIns="0" bIns="0" rtlCol="0"/>
            <a:lstStyle/>
            <a:p>
              <a:endParaRPr/>
            </a:p>
          </p:txBody>
        </p:sp>
      </p:grpSp>
      <p:sp>
        <p:nvSpPr>
          <p:cNvPr id="16" name="object 16"/>
          <p:cNvSpPr/>
          <p:nvPr/>
        </p:nvSpPr>
        <p:spPr>
          <a:xfrm>
            <a:off x="7377909" y="4538797"/>
            <a:ext cx="480695" cy="763905"/>
          </a:xfrm>
          <a:custGeom>
            <a:avLst/>
            <a:gdLst/>
            <a:ahLst/>
            <a:cxnLst/>
            <a:rect l="l" t="t" r="r" b="b"/>
            <a:pathLst>
              <a:path w="480694" h="763904">
                <a:moveTo>
                  <a:pt x="0" y="763701"/>
                </a:moveTo>
                <a:lnTo>
                  <a:pt x="480669" y="0"/>
                </a:lnTo>
              </a:path>
            </a:pathLst>
          </a:custGeom>
          <a:ln w="13957">
            <a:solidFill>
              <a:srgbClr val="7F7F7F"/>
            </a:solidFill>
          </a:ln>
        </p:spPr>
        <p:txBody>
          <a:bodyPr wrap="square" lIns="0" tIns="0" rIns="0" bIns="0" rtlCol="0"/>
          <a:lstStyle/>
          <a:p>
            <a:endParaRPr/>
          </a:p>
        </p:txBody>
      </p:sp>
      <p:sp>
        <p:nvSpPr>
          <p:cNvPr id="17" name="object 17"/>
          <p:cNvSpPr/>
          <p:nvPr/>
        </p:nvSpPr>
        <p:spPr>
          <a:xfrm>
            <a:off x="7404254" y="6182293"/>
            <a:ext cx="454659" cy="470534"/>
          </a:xfrm>
          <a:custGeom>
            <a:avLst/>
            <a:gdLst/>
            <a:ahLst/>
            <a:cxnLst/>
            <a:rect l="l" t="t" r="r" b="b"/>
            <a:pathLst>
              <a:path w="454660" h="470534">
                <a:moveTo>
                  <a:pt x="0" y="0"/>
                </a:moveTo>
                <a:lnTo>
                  <a:pt x="454329" y="470522"/>
                </a:lnTo>
              </a:path>
            </a:pathLst>
          </a:custGeom>
          <a:ln w="13957">
            <a:solidFill>
              <a:srgbClr val="7F7F7F"/>
            </a:solidFill>
          </a:ln>
        </p:spPr>
        <p:txBody>
          <a:bodyPr wrap="square" lIns="0" tIns="0" rIns="0" bIns="0" rtlCol="0"/>
          <a:lstStyle/>
          <a:p>
            <a:endParaRPr/>
          </a:p>
        </p:txBody>
      </p:sp>
      <p:sp>
        <p:nvSpPr>
          <p:cNvPr id="18" name="object 18"/>
          <p:cNvSpPr/>
          <p:nvPr/>
        </p:nvSpPr>
        <p:spPr>
          <a:xfrm>
            <a:off x="11196220" y="6893895"/>
            <a:ext cx="0" cy="1111250"/>
          </a:xfrm>
          <a:custGeom>
            <a:avLst/>
            <a:gdLst/>
            <a:ahLst/>
            <a:cxnLst/>
            <a:rect l="l" t="t" r="r" b="b"/>
            <a:pathLst>
              <a:path h="1111250">
                <a:moveTo>
                  <a:pt x="0" y="1111211"/>
                </a:moveTo>
                <a:lnTo>
                  <a:pt x="0" y="0"/>
                </a:lnTo>
              </a:path>
            </a:pathLst>
          </a:custGeom>
          <a:ln w="27927">
            <a:solidFill>
              <a:srgbClr val="3DCC58"/>
            </a:solidFill>
          </a:ln>
        </p:spPr>
        <p:txBody>
          <a:bodyPr wrap="square" lIns="0" tIns="0" rIns="0" bIns="0" rtlCol="0"/>
          <a:lstStyle/>
          <a:p>
            <a:endParaRPr/>
          </a:p>
        </p:txBody>
      </p:sp>
      <p:sp>
        <p:nvSpPr>
          <p:cNvPr id="19" name="object 19"/>
          <p:cNvSpPr/>
          <p:nvPr/>
        </p:nvSpPr>
        <p:spPr>
          <a:xfrm>
            <a:off x="8448101" y="6888699"/>
            <a:ext cx="0" cy="619125"/>
          </a:xfrm>
          <a:custGeom>
            <a:avLst/>
            <a:gdLst/>
            <a:ahLst/>
            <a:cxnLst/>
            <a:rect l="l" t="t" r="r" b="b"/>
            <a:pathLst>
              <a:path h="619125">
                <a:moveTo>
                  <a:pt x="0" y="618604"/>
                </a:moveTo>
                <a:lnTo>
                  <a:pt x="0" y="0"/>
                </a:lnTo>
              </a:path>
            </a:pathLst>
          </a:custGeom>
          <a:ln w="27927">
            <a:solidFill>
              <a:srgbClr val="3DCC58"/>
            </a:solidFill>
          </a:ln>
        </p:spPr>
        <p:txBody>
          <a:bodyPr wrap="square" lIns="0" tIns="0" rIns="0" bIns="0" rtlCol="0"/>
          <a:lstStyle/>
          <a:p>
            <a:endParaRPr/>
          </a:p>
        </p:txBody>
      </p:sp>
      <p:sp>
        <p:nvSpPr>
          <p:cNvPr id="20" name="object 20"/>
          <p:cNvSpPr/>
          <p:nvPr/>
        </p:nvSpPr>
        <p:spPr>
          <a:xfrm>
            <a:off x="7318194" y="6895993"/>
            <a:ext cx="0" cy="525145"/>
          </a:xfrm>
          <a:custGeom>
            <a:avLst/>
            <a:gdLst/>
            <a:ahLst/>
            <a:cxnLst/>
            <a:rect l="l" t="t" r="r" b="b"/>
            <a:pathLst>
              <a:path h="525145">
                <a:moveTo>
                  <a:pt x="0" y="524611"/>
                </a:moveTo>
                <a:lnTo>
                  <a:pt x="0" y="0"/>
                </a:lnTo>
              </a:path>
            </a:pathLst>
          </a:custGeom>
          <a:ln w="27927">
            <a:solidFill>
              <a:srgbClr val="3DCC58"/>
            </a:solidFill>
          </a:ln>
        </p:spPr>
        <p:txBody>
          <a:bodyPr wrap="square" lIns="0" tIns="0" rIns="0" bIns="0" rtlCol="0"/>
          <a:lstStyle/>
          <a:p>
            <a:endParaRPr/>
          </a:p>
        </p:txBody>
      </p:sp>
      <p:grpSp>
        <p:nvGrpSpPr>
          <p:cNvPr id="21" name="object 21"/>
          <p:cNvGrpSpPr/>
          <p:nvPr/>
        </p:nvGrpSpPr>
        <p:grpSpPr>
          <a:xfrm>
            <a:off x="11083199" y="6888660"/>
            <a:ext cx="490855" cy="1421130"/>
            <a:chOff x="6028598" y="6888660"/>
            <a:chExt cx="490855" cy="1421130"/>
          </a:xfrm>
        </p:grpSpPr>
        <p:sp>
          <p:nvSpPr>
            <p:cNvPr id="22" name="object 22"/>
            <p:cNvSpPr/>
            <p:nvPr/>
          </p:nvSpPr>
          <p:spPr>
            <a:xfrm>
              <a:off x="6095154" y="6892705"/>
              <a:ext cx="0" cy="1259840"/>
            </a:xfrm>
            <a:custGeom>
              <a:avLst/>
              <a:gdLst/>
              <a:ahLst/>
              <a:cxnLst/>
              <a:rect l="l" t="t" r="r" b="b"/>
              <a:pathLst>
                <a:path h="1259840">
                  <a:moveTo>
                    <a:pt x="0" y="1259687"/>
                  </a:moveTo>
                  <a:lnTo>
                    <a:pt x="0" y="0"/>
                  </a:lnTo>
                </a:path>
              </a:pathLst>
            </a:custGeom>
            <a:ln w="27927">
              <a:solidFill>
                <a:srgbClr val="3DCC58"/>
              </a:solidFill>
            </a:ln>
          </p:spPr>
          <p:txBody>
            <a:bodyPr wrap="square" lIns="0" tIns="0" rIns="0" bIns="0" rtlCol="0"/>
            <a:lstStyle/>
            <a:p>
              <a:endParaRPr/>
            </a:p>
          </p:txBody>
        </p:sp>
        <p:sp>
          <p:nvSpPr>
            <p:cNvPr id="23" name="object 23"/>
            <p:cNvSpPr/>
            <p:nvPr/>
          </p:nvSpPr>
          <p:spPr>
            <a:xfrm>
              <a:off x="6042562" y="6901515"/>
              <a:ext cx="0" cy="1408430"/>
            </a:xfrm>
            <a:custGeom>
              <a:avLst/>
              <a:gdLst/>
              <a:ahLst/>
              <a:cxnLst/>
              <a:rect l="l" t="t" r="r" b="b"/>
              <a:pathLst>
                <a:path h="1408429">
                  <a:moveTo>
                    <a:pt x="0" y="1407807"/>
                  </a:moveTo>
                  <a:lnTo>
                    <a:pt x="0" y="0"/>
                  </a:lnTo>
                </a:path>
              </a:pathLst>
            </a:custGeom>
            <a:ln w="27927">
              <a:solidFill>
                <a:srgbClr val="3DCC58"/>
              </a:solidFill>
            </a:ln>
          </p:spPr>
          <p:txBody>
            <a:bodyPr wrap="square" lIns="0" tIns="0" rIns="0" bIns="0" rtlCol="0"/>
            <a:lstStyle/>
            <a:p>
              <a:endParaRPr/>
            </a:p>
          </p:txBody>
        </p:sp>
        <p:sp>
          <p:nvSpPr>
            <p:cNvPr id="24" name="object 24"/>
            <p:cNvSpPr/>
            <p:nvPr/>
          </p:nvSpPr>
          <p:spPr>
            <a:xfrm>
              <a:off x="6146708" y="8005107"/>
              <a:ext cx="372745" cy="0"/>
            </a:xfrm>
            <a:custGeom>
              <a:avLst/>
              <a:gdLst/>
              <a:ahLst/>
              <a:cxnLst/>
              <a:rect l="l" t="t" r="r" b="b"/>
              <a:pathLst>
                <a:path w="372745">
                  <a:moveTo>
                    <a:pt x="0" y="0"/>
                  </a:moveTo>
                  <a:lnTo>
                    <a:pt x="372402" y="0"/>
                  </a:lnTo>
                </a:path>
              </a:pathLst>
            </a:custGeom>
            <a:ln w="27927">
              <a:solidFill>
                <a:srgbClr val="3DCC58"/>
              </a:solidFill>
            </a:ln>
          </p:spPr>
          <p:txBody>
            <a:bodyPr wrap="square" lIns="0" tIns="0" rIns="0" bIns="0" rtlCol="0"/>
            <a:lstStyle/>
            <a:p>
              <a:endParaRPr/>
            </a:p>
          </p:txBody>
        </p:sp>
        <p:sp>
          <p:nvSpPr>
            <p:cNvPr id="25" name="object 25"/>
            <p:cNvSpPr/>
            <p:nvPr/>
          </p:nvSpPr>
          <p:spPr>
            <a:xfrm>
              <a:off x="6208304" y="6888660"/>
              <a:ext cx="0" cy="741045"/>
            </a:xfrm>
            <a:custGeom>
              <a:avLst/>
              <a:gdLst/>
              <a:ahLst/>
              <a:cxnLst/>
              <a:rect l="l" t="t" r="r" b="b"/>
              <a:pathLst>
                <a:path h="741045">
                  <a:moveTo>
                    <a:pt x="0" y="740511"/>
                  </a:moveTo>
                  <a:lnTo>
                    <a:pt x="0" y="0"/>
                  </a:lnTo>
                </a:path>
              </a:pathLst>
            </a:custGeom>
            <a:ln w="27927">
              <a:solidFill>
                <a:srgbClr val="3DCC58"/>
              </a:solidFill>
            </a:ln>
          </p:spPr>
          <p:txBody>
            <a:bodyPr wrap="square" lIns="0" tIns="0" rIns="0" bIns="0" rtlCol="0"/>
            <a:lstStyle/>
            <a:p>
              <a:endParaRPr/>
            </a:p>
          </p:txBody>
        </p:sp>
        <p:sp>
          <p:nvSpPr>
            <p:cNvPr id="26" name="object 26"/>
            <p:cNvSpPr/>
            <p:nvPr/>
          </p:nvSpPr>
          <p:spPr>
            <a:xfrm>
              <a:off x="6095154" y="8152392"/>
              <a:ext cx="412115" cy="0"/>
            </a:xfrm>
            <a:custGeom>
              <a:avLst/>
              <a:gdLst/>
              <a:ahLst/>
              <a:cxnLst/>
              <a:rect l="l" t="t" r="r" b="b"/>
              <a:pathLst>
                <a:path w="412115">
                  <a:moveTo>
                    <a:pt x="0" y="0"/>
                  </a:moveTo>
                  <a:lnTo>
                    <a:pt x="411810" y="0"/>
                  </a:lnTo>
                </a:path>
              </a:pathLst>
            </a:custGeom>
            <a:ln w="27927">
              <a:solidFill>
                <a:srgbClr val="3DCC58"/>
              </a:solidFill>
            </a:ln>
          </p:spPr>
          <p:txBody>
            <a:bodyPr wrap="square" lIns="0" tIns="0" rIns="0" bIns="0" rtlCol="0"/>
            <a:lstStyle/>
            <a:p>
              <a:endParaRPr/>
            </a:p>
          </p:txBody>
        </p:sp>
      </p:grpSp>
      <p:sp>
        <p:nvSpPr>
          <p:cNvPr id="27" name="object 27"/>
          <p:cNvSpPr/>
          <p:nvPr/>
        </p:nvSpPr>
        <p:spPr>
          <a:xfrm>
            <a:off x="9943190" y="6888843"/>
            <a:ext cx="0" cy="916940"/>
          </a:xfrm>
          <a:custGeom>
            <a:avLst/>
            <a:gdLst/>
            <a:ahLst/>
            <a:cxnLst/>
            <a:rect l="l" t="t" r="r" b="b"/>
            <a:pathLst>
              <a:path h="916940">
                <a:moveTo>
                  <a:pt x="0" y="916876"/>
                </a:moveTo>
                <a:lnTo>
                  <a:pt x="0" y="0"/>
                </a:lnTo>
              </a:path>
            </a:pathLst>
          </a:custGeom>
          <a:ln w="27927">
            <a:solidFill>
              <a:srgbClr val="3DCC58"/>
            </a:solidFill>
          </a:ln>
        </p:spPr>
        <p:txBody>
          <a:bodyPr wrap="square" lIns="0" tIns="0" rIns="0" bIns="0" rtlCol="0"/>
          <a:lstStyle/>
          <a:p>
            <a:endParaRPr/>
          </a:p>
        </p:txBody>
      </p:sp>
      <p:sp>
        <p:nvSpPr>
          <p:cNvPr id="28" name="object 28"/>
          <p:cNvSpPr/>
          <p:nvPr/>
        </p:nvSpPr>
        <p:spPr>
          <a:xfrm>
            <a:off x="8244677" y="6888699"/>
            <a:ext cx="0" cy="633095"/>
          </a:xfrm>
          <a:custGeom>
            <a:avLst/>
            <a:gdLst/>
            <a:ahLst/>
            <a:cxnLst/>
            <a:rect l="l" t="t" r="r" b="b"/>
            <a:pathLst>
              <a:path h="633095">
                <a:moveTo>
                  <a:pt x="0" y="632955"/>
                </a:moveTo>
                <a:lnTo>
                  <a:pt x="0" y="0"/>
                </a:lnTo>
              </a:path>
            </a:pathLst>
          </a:custGeom>
          <a:ln w="27927">
            <a:solidFill>
              <a:srgbClr val="3DCC58"/>
            </a:solidFill>
          </a:ln>
        </p:spPr>
        <p:txBody>
          <a:bodyPr wrap="square" lIns="0" tIns="0" rIns="0" bIns="0" rtlCol="0"/>
          <a:lstStyle/>
          <a:p>
            <a:endParaRPr/>
          </a:p>
        </p:txBody>
      </p:sp>
      <p:sp>
        <p:nvSpPr>
          <p:cNvPr id="29" name="object 29"/>
          <p:cNvSpPr/>
          <p:nvPr/>
        </p:nvSpPr>
        <p:spPr>
          <a:xfrm>
            <a:off x="8638387" y="6896043"/>
            <a:ext cx="0" cy="636905"/>
          </a:xfrm>
          <a:custGeom>
            <a:avLst/>
            <a:gdLst/>
            <a:ahLst/>
            <a:cxnLst/>
            <a:rect l="l" t="t" r="r" b="b"/>
            <a:pathLst>
              <a:path h="636904">
                <a:moveTo>
                  <a:pt x="0" y="636511"/>
                </a:moveTo>
                <a:lnTo>
                  <a:pt x="0" y="0"/>
                </a:lnTo>
              </a:path>
            </a:pathLst>
          </a:custGeom>
          <a:ln w="27927">
            <a:solidFill>
              <a:srgbClr val="3DCC58"/>
            </a:solidFill>
          </a:ln>
        </p:spPr>
        <p:txBody>
          <a:bodyPr wrap="square" lIns="0" tIns="0" rIns="0" bIns="0" rtlCol="0"/>
          <a:lstStyle/>
          <a:p>
            <a:endParaRPr/>
          </a:p>
        </p:txBody>
      </p:sp>
      <p:sp>
        <p:nvSpPr>
          <p:cNvPr id="30" name="object 30"/>
          <p:cNvSpPr/>
          <p:nvPr/>
        </p:nvSpPr>
        <p:spPr>
          <a:xfrm>
            <a:off x="11097163" y="8309323"/>
            <a:ext cx="469265" cy="0"/>
          </a:xfrm>
          <a:custGeom>
            <a:avLst/>
            <a:gdLst/>
            <a:ahLst/>
            <a:cxnLst/>
            <a:rect l="l" t="t" r="r" b="b"/>
            <a:pathLst>
              <a:path w="469265">
                <a:moveTo>
                  <a:pt x="0" y="0"/>
                </a:moveTo>
                <a:lnTo>
                  <a:pt x="468807" y="0"/>
                </a:lnTo>
              </a:path>
            </a:pathLst>
          </a:custGeom>
          <a:ln w="27927">
            <a:solidFill>
              <a:srgbClr val="3DCC58"/>
            </a:solidFill>
          </a:ln>
        </p:spPr>
        <p:txBody>
          <a:bodyPr wrap="square" lIns="0" tIns="0" rIns="0" bIns="0" rtlCol="0"/>
          <a:lstStyle/>
          <a:p>
            <a:endParaRPr/>
          </a:p>
        </p:txBody>
      </p:sp>
      <p:pic>
        <p:nvPicPr>
          <p:cNvPr id="31" name="object 31"/>
          <p:cNvPicPr/>
          <p:nvPr/>
        </p:nvPicPr>
        <p:blipFill>
          <a:blip r:embed="rId5" cstate="print"/>
          <a:stretch>
            <a:fillRect/>
          </a:stretch>
        </p:blipFill>
        <p:spPr>
          <a:xfrm>
            <a:off x="7858823" y="4538408"/>
            <a:ext cx="3624058" cy="2114638"/>
          </a:xfrm>
          <a:prstGeom prst="rect">
            <a:avLst/>
          </a:prstGeom>
        </p:spPr>
      </p:pic>
      <p:grpSp>
        <p:nvGrpSpPr>
          <p:cNvPr id="32" name="object 32"/>
          <p:cNvGrpSpPr/>
          <p:nvPr/>
        </p:nvGrpSpPr>
        <p:grpSpPr>
          <a:xfrm>
            <a:off x="6168448" y="5302503"/>
            <a:ext cx="1323975" cy="1001394"/>
            <a:chOff x="1113847" y="5302503"/>
            <a:chExt cx="1323975" cy="1001394"/>
          </a:xfrm>
        </p:grpSpPr>
        <p:pic>
          <p:nvPicPr>
            <p:cNvPr id="33" name="object 33"/>
            <p:cNvPicPr/>
            <p:nvPr/>
          </p:nvPicPr>
          <p:blipFill>
            <a:blip r:embed="rId6" cstate="print"/>
            <a:stretch>
              <a:fillRect/>
            </a:stretch>
          </p:blipFill>
          <p:spPr>
            <a:xfrm>
              <a:off x="1113847" y="5302503"/>
              <a:ext cx="1323620" cy="1001331"/>
            </a:xfrm>
            <a:prstGeom prst="rect">
              <a:avLst/>
            </a:prstGeom>
          </p:spPr>
        </p:pic>
        <p:pic>
          <p:nvPicPr>
            <p:cNvPr id="34" name="object 34"/>
            <p:cNvPicPr/>
            <p:nvPr/>
          </p:nvPicPr>
          <p:blipFill>
            <a:blip r:embed="rId7" cstate="print"/>
            <a:stretch>
              <a:fillRect/>
            </a:stretch>
          </p:blipFill>
          <p:spPr>
            <a:xfrm>
              <a:off x="1402443" y="5449988"/>
              <a:ext cx="766729" cy="498779"/>
            </a:xfrm>
            <a:prstGeom prst="rect">
              <a:avLst/>
            </a:prstGeom>
          </p:spPr>
        </p:pic>
        <p:pic>
          <p:nvPicPr>
            <p:cNvPr id="35" name="object 35"/>
            <p:cNvPicPr/>
            <p:nvPr/>
          </p:nvPicPr>
          <p:blipFill>
            <a:blip r:embed="rId8" cstate="print"/>
            <a:stretch>
              <a:fillRect/>
            </a:stretch>
          </p:blipFill>
          <p:spPr>
            <a:xfrm>
              <a:off x="1221054" y="5356897"/>
              <a:ext cx="1102013" cy="657963"/>
            </a:xfrm>
            <a:prstGeom prst="rect">
              <a:avLst/>
            </a:prstGeom>
          </p:spPr>
        </p:pic>
      </p:grpSp>
      <p:grpSp>
        <p:nvGrpSpPr>
          <p:cNvPr id="36" name="object 36"/>
          <p:cNvGrpSpPr/>
          <p:nvPr/>
        </p:nvGrpSpPr>
        <p:grpSpPr>
          <a:xfrm>
            <a:off x="9306839" y="6888997"/>
            <a:ext cx="88900" cy="1219835"/>
            <a:chOff x="4252239" y="6888996"/>
            <a:chExt cx="88900" cy="1219835"/>
          </a:xfrm>
        </p:grpSpPr>
        <p:sp>
          <p:nvSpPr>
            <p:cNvPr id="37" name="object 37"/>
            <p:cNvSpPr/>
            <p:nvPr/>
          </p:nvSpPr>
          <p:spPr>
            <a:xfrm>
              <a:off x="4273228" y="8094505"/>
              <a:ext cx="67945" cy="0"/>
            </a:xfrm>
            <a:custGeom>
              <a:avLst/>
              <a:gdLst/>
              <a:ahLst/>
              <a:cxnLst/>
              <a:rect l="l" t="t" r="r" b="b"/>
              <a:pathLst>
                <a:path w="67945">
                  <a:moveTo>
                    <a:pt x="0" y="0"/>
                  </a:moveTo>
                  <a:lnTo>
                    <a:pt x="67906" y="0"/>
                  </a:lnTo>
                </a:path>
              </a:pathLst>
            </a:custGeom>
            <a:ln w="27927">
              <a:solidFill>
                <a:srgbClr val="3DCC58"/>
              </a:solidFill>
            </a:ln>
          </p:spPr>
          <p:txBody>
            <a:bodyPr wrap="square" lIns="0" tIns="0" rIns="0" bIns="0" rtlCol="0"/>
            <a:lstStyle/>
            <a:p>
              <a:endParaRPr/>
            </a:p>
          </p:txBody>
        </p:sp>
        <p:sp>
          <p:nvSpPr>
            <p:cNvPr id="38" name="object 38"/>
            <p:cNvSpPr/>
            <p:nvPr/>
          </p:nvSpPr>
          <p:spPr>
            <a:xfrm>
              <a:off x="4266202" y="6888996"/>
              <a:ext cx="0" cy="1205865"/>
            </a:xfrm>
            <a:custGeom>
              <a:avLst/>
              <a:gdLst/>
              <a:ahLst/>
              <a:cxnLst/>
              <a:rect l="l" t="t" r="r" b="b"/>
              <a:pathLst>
                <a:path h="1205865">
                  <a:moveTo>
                    <a:pt x="0" y="1205509"/>
                  </a:moveTo>
                  <a:lnTo>
                    <a:pt x="0" y="0"/>
                  </a:lnTo>
                </a:path>
              </a:pathLst>
            </a:custGeom>
            <a:ln w="27927">
              <a:solidFill>
                <a:srgbClr val="3DCC58"/>
              </a:solidFill>
            </a:ln>
          </p:spPr>
          <p:txBody>
            <a:bodyPr wrap="square" lIns="0" tIns="0" rIns="0" bIns="0" rtlCol="0"/>
            <a:lstStyle/>
            <a:p>
              <a:endParaRPr/>
            </a:p>
          </p:txBody>
        </p:sp>
      </p:grpSp>
      <p:sp>
        <p:nvSpPr>
          <p:cNvPr id="39" name="object 39"/>
          <p:cNvSpPr/>
          <p:nvPr/>
        </p:nvSpPr>
        <p:spPr>
          <a:xfrm>
            <a:off x="11276875" y="7636157"/>
            <a:ext cx="288925" cy="0"/>
          </a:xfrm>
          <a:custGeom>
            <a:avLst/>
            <a:gdLst/>
            <a:ahLst/>
            <a:cxnLst/>
            <a:rect l="l" t="t" r="r" b="b"/>
            <a:pathLst>
              <a:path w="288925">
                <a:moveTo>
                  <a:pt x="0" y="0"/>
                </a:moveTo>
                <a:lnTo>
                  <a:pt x="288505" y="0"/>
                </a:lnTo>
              </a:path>
            </a:pathLst>
          </a:custGeom>
          <a:ln w="27927">
            <a:solidFill>
              <a:srgbClr val="3DCC58"/>
            </a:solidFill>
          </a:ln>
        </p:spPr>
        <p:txBody>
          <a:bodyPr wrap="square" lIns="0" tIns="0" rIns="0" bIns="0" rtlCol="0"/>
          <a:lstStyle/>
          <a:p>
            <a:endParaRPr/>
          </a:p>
        </p:txBody>
      </p:sp>
      <p:sp>
        <p:nvSpPr>
          <p:cNvPr id="40" name="object 40"/>
          <p:cNvSpPr txBox="1">
            <a:spLocks noGrp="1"/>
          </p:cNvSpPr>
          <p:nvPr>
            <p:ph type="title"/>
          </p:nvPr>
        </p:nvSpPr>
        <p:spPr>
          <a:xfrm>
            <a:off x="5563108" y="1180957"/>
            <a:ext cx="6263640" cy="382156"/>
          </a:xfrm>
          <a:prstGeom prst="rect">
            <a:avLst/>
          </a:prstGeom>
        </p:spPr>
        <p:txBody>
          <a:bodyPr vert="horz" wrap="square" lIns="0" tIns="12700" rIns="0" bIns="0" rtlCol="0">
            <a:spAutoFit/>
          </a:bodyPr>
          <a:lstStyle/>
          <a:p>
            <a:pPr marL="12700">
              <a:spcBef>
                <a:spcPts val="100"/>
              </a:spcBef>
            </a:pPr>
            <a:r>
              <a:rPr spc="30" dirty="0"/>
              <a:t>Localización</a:t>
            </a:r>
            <a:r>
              <a:rPr spc="-25" dirty="0"/>
              <a:t> </a:t>
            </a:r>
            <a:r>
              <a:rPr spc="80" dirty="0"/>
              <a:t>de</a:t>
            </a:r>
            <a:r>
              <a:rPr spc="-20" dirty="0"/>
              <a:t> </a:t>
            </a:r>
            <a:r>
              <a:rPr spc="35" dirty="0" err="1"/>
              <a:t>fallas</a:t>
            </a:r>
            <a:r>
              <a:rPr lang="es-AR" spc="35" dirty="0"/>
              <a:t>, </a:t>
            </a:r>
            <a:r>
              <a:rPr spc="35" dirty="0" err="1"/>
              <a:t>análisis</a:t>
            </a:r>
            <a:r>
              <a:rPr spc="-25" dirty="0"/>
              <a:t> </a:t>
            </a:r>
            <a:r>
              <a:rPr spc="80" dirty="0"/>
              <a:t>de</a:t>
            </a:r>
            <a:r>
              <a:rPr spc="-20" dirty="0"/>
              <a:t> </a:t>
            </a:r>
            <a:r>
              <a:rPr spc="10" dirty="0"/>
              <a:t>causa</a:t>
            </a:r>
            <a:r>
              <a:rPr spc="-20" dirty="0"/>
              <a:t> </a:t>
            </a:r>
            <a:r>
              <a:rPr spc="35" dirty="0"/>
              <a:t>raíz.</a:t>
            </a:r>
          </a:p>
        </p:txBody>
      </p:sp>
      <p:sp>
        <p:nvSpPr>
          <p:cNvPr id="41" name="object 41"/>
          <p:cNvSpPr txBox="1"/>
          <p:nvPr/>
        </p:nvSpPr>
        <p:spPr>
          <a:xfrm>
            <a:off x="5602300" y="2061798"/>
            <a:ext cx="5116830" cy="2125980"/>
          </a:xfrm>
          <a:prstGeom prst="rect">
            <a:avLst/>
          </a:prstGeom>
        </p:spPr>
        <p:txBody>
          <a:bodyPr vert="horz" wrap="square" lIns="0" tIns="12700" rIns="0" bIns="0" rtlCol="0">
            <a:spAutoFit/>
          </a:bodyPr>
          <a:lstStyle/>
          <a:p>
            <a:pPr marL="12700">
              <a:spcBef>
                <a:spcPts val="100"/>
              </a:spcBef>
            </a:pPr>
            <a:r>
              <a:rPr sz="800" spc="-35" dirty="0">
                <a:solidFill>
                  <a:srgbClr val="3DCC58"/>
                </a:solidFill>
                <a:latin typeface="Microsoft Sans Serif"/>
                <a:cs typeface="Microsoft Sans Serif"/>
              </a:rPr>
              <a:t>El</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papel</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de</a:t>
            </a:r>
            <a:r>
              <a:rPr sz="800" dirty="0">
                <a:solidFill>
                  <a:srgbClr val="3DCC58"/>
                </a:solidFill>
                <a:latin typeface="Microsoft Sans Serif"/>
                <a:cs typeface="Microsoft Sans Serif"/>
              </a:rPr>
              <a:t> </a:t>
            </a:r>
            <a:r>
              <a:rPr sz="800" spc="30" dirty="0">
                <a:solidFill>
                  <a:srgbClr val="3DCC58"/>
                </a:solidFill>
                <a:latin typeface="Microsoft Sans Serif"/>
                <a:cs typeface="Microsoft Sans Serif"/>
              </a:rPr>
              <a:t>una</a:t>
            </a:r>
            <a:r>
              <a:rPr sz="800" dirty="0">
                <a:solidFill>
                  <a:srgbClr val="3DCC58"/>
                </a:solidFill>
                <a:latin typeface="Microsoft Sans Serif"/>
                <a:cs typeface="Microsoft Sans Serif"/>
              </a:rPr>
              <a:t> </a:t>
            </a:r>
            <a:r>
              <a:rPr sz="800" spc="20" dirty="0">
                <a:solidFill>
                  <a:srgbClr val="3DCC58"/>
                </a:solidFill>
                <a:latin typeface="Microsoft Sans Serif"/>
                <a:cs typeface="Microsoft Sans Serif"/>
              </a:rPr>
              <a:t>solución</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de</a:t>
            </a:r>
            <a:r>
              <a:rPr sz="800" dirty="0">
                <a:solidFill>
                  <a:srgbClr val="3DCC58"/>
                </a:solidFill>
                <a:latin typeface="Microsoft Sans Serif"/>
                <a:cs typeface="Microsoft Sans Serif"/>
              </a:rPr>
              <a:t> </a:t>
            </a:r>
            <a:r>
              <a:rPr sz="800" spc="35" dirty="0">
                <a:solidFill>
                  <a:srgbClr val="3DCC58"/>
                </a:solidFill>
                <a:latin typeface="Microsoft Sans Serif"/>
                <a:cs typeface="Microsoft Sans Serif"/>
              </a:rPr>
              <a:t>control</a:t>
            </a:r>
            <a:r>
              <a:rPr sz="800" dirty="0">
                <a:solidFill>
                  <a:srgbClr val="3DCC58"/>
                </a:solidFill>
                <a:latin typeface="Microsoft Sans Serif"/>
                <a:cs typeface="Microsoft Sans Serif"/>
              </a:rPr>
              <a:t> </a:t>
            </a:r>
            <a:r>
              <a:rPr sz="800" spc="5" dirty="0">
                <a:solidFill>
                  <a:srgbClr val="3DCC58"/>
                </a:solidFill>
                <a:latin typeface="Microsoft Sans Serif"/>
                <a:cs typeface="Microsoft Sans Serif"/>
              </a:rPr>
              <a:t>y</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supervisión</a:t>
            </a:r>
            <a:r>
              <a:rPr sz="800" dirty="0">
                <a:solidFill>
                  <a:srgbClr val="3DCC58"/>
                </a:solidFill>
                <a:latin typeface="Microsoft Sans Serif"/>
                <a:cs typeface="Microsoft Sans Serif"/>
              </a:rPr>
              <a:t> </a:t>
            </a:r>
            <a:r>
              <a:rPr sz="800" spc="25" dirty="0">
                <a:solidFill>
                  <a:srgbClr val="3DCC58"/>
                </a:solidFill>
                <a:latin typeface="Microsoft Sans Serif"/>
                <a:cs typeface="Microsoft Sans Serif"/>
              </a:rPr>
              <a:t>de</a:t>
            </a:r>
            <a:r>
              <a:rPr sz="800" spc="5" dirty="0">
                <a:solidFill>
                  <a:srgbClr val="3DCC58"/>
                </a:solidFill>
                <a:latin typeface="Microsoft Sans Serif"/>
                <a:cs typeface="Microsoft Sans Serif"/>
              </a:rPr>
              <a:t> </a:t>
            </a:r>
            <a:r>
              <a:rPr sz="800" spc="25" dirty="0">
                <a:solidFill>
                  <a:srgbClr val="3DCC58"/>
                </a:solidFill>
                <a:latin typeface="Microsoft Sans Serif"/>
                <a:cs typeface="Microsoft Sans Serif"/>
              </a:rPr>
              <a:t>energía</a:t>
            </a:r>
            <a:r>
              <a:rPr sz="800" dirty="0">
                <a:solidFill>
                  <a:srgbClr val="3DCC58"/>
                </a:solidFill>
                <a:latin typeface="Microsoft Sans Serif"/>
                <a:cs typeface="Microsoft Sans Serif"/>
              </a:rPr>
              <a:t> </a:t>
            </a:r>
            <a:r>
              <a:rPr sz="800" spc="10" dirty="0">
                <a:solidFill>
                  <a:srgbClr val="3DCC58"/>
                </a:solidFill>
                <a:latin typeface="Microsoft Sans Serif"/>
                <a:cs typeface="Microsoft Sans Serif"/>
              </a:rPr>
              <a:t>EcoStruxure</a:t>
            </a:r>
            <a:endParaRPr sz="800" dirty="0">
              <a:latin typeface="Microsoft Sans Serif"/>
              <a:cs typeface="Microsoft Sans Serif"/>
            </a:endParaRPr>
          </a:p>
          <a:p>
            <a:pPr marL="12700" marR="5080">
              <a:lnSpc>
                <a:spcPts val="1300"/>
              </a:lnSpc>
              <a:spcBef>
                <a:spcPts val="100"/>
              </a:spcBef>
            </a:pPr>
            <a:r>
              <a:rPr sz="650" dirty="0">
                <a:solidFill>
                  <a:srgbClr val="221915"/>
                </a:solidFill>
                <a:latin typeface="Microsoft Sans Serif"/>
                <a:cs typeface="Microsoft Sans Serif"/>
              </a:rPr>
              <a:t>Para </a:t>
            </a:r>
            <a:r>
              <a:rPr sz="650" spc="20" dirty="0">
                <a:solidFill>
                  <a:srgbClr val="221915"/>
                </a:solidFill>
                <a:latin typeface="Microsoft Sans Serif"/>
                <a:cs typeface="Microsoft Sans Serif"/>
              </a:rPr>
              <a:t>ayudar </a:t>
            </a:r>
            <a:r>
              <a:rPr sz="650" dirty="0">
                <a:solidFill>
                  <a:srgbClr val="221915"/>
                </a:solidFill>
                <a:latin typeface="Microsoft Sans Serif"/>
                <a:cs typeface="Microsoft Sans Serif"/>
              </a:rPr>
              <a:t>a </a:t>
            </a:r>
            <a:r>
              <a:rPr sz="650" spc="25" dirty="0">
                <a:solidFill>
                  <a:srgbClr val="221915"/>
                </a:solidFill>
                <a:latin typeface="Microsoft Sans Serif"/>
                <a:cs typeface="Microsoft Sans Serif"/>
              </a:rPr>
              <a:t>prevenir </a:t>
            </a:r>
            <a:r>
              <a:rPr sz="650" spc="10" dirty="0">
                <a:solidFill>
                  <a:srgbClr val="221915"/>
                </a:solidFill>
                <a:latin typeface="Microsoft Sans Serif"/>
                <a:cs typeface="Microsoft Sans Serif"/>
              </a:rPr>
              <a:t>el </a:t>
            </a:r>
            <a:r>
              <a:rPr sz="650" spc="35" dirty="0">
                <a:solidFill>
                  <a:srgbClr val="221915"/>
                </a:solidFill>
                <a:latin typeface="Microsoft Sans Serif"/>
                <a:cs typeface="Microsoft Sans Serif"/>
              </a:rPr>
              <a:t>tiempo </a:t>
            </a:r>
            <a:r>
              <a:rPr sz="650" spc="20" dirty="0">
                <a:solidFill>
                  <a:srgbClr val="221915"/>
                </a:solidFill>
                <a:latin typeface="Microsoft Sans Serif"/>
                <a:cs typeface="Microsoft Sans Serif"/>
              </a:rPr>
              <a:t>de </a:t>
            </a:r>
            <a:r>
              <a:rPr sz="650" spc="15" dirty="0" err="1">
                <a:solidFill>
                  <a:srgbClr val="221915"/>
                </a:solidFill>
                <a:latin typeface="Microsoft Sans Serif"/>
                <a:cs typeface="Microsoft Sans Serif"/>
              </a:rPr>
              <a:t>inactividad</a:t>
            </a:r>
            <a:r>
              <a:rPr lang="es-AR" sz="650" spc="15"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aumentar</a:t>
            </a:r>
            <a:r>
              <a:rPr sz="650" spc="30" dirty="0">
                <a:solidFill>
                  <a:srgbClr val="221915"/>
                </a:solidFill>
                <a:latin typeface="Microsoft Sans Serif"/>
                <a:cs typeface="Microsoft Sans Serif"/>
              </a:rPr>
              <a:t> </a:t>
            </a:r>
            <a:r>
              <a:rPr sz="650" spc="10" dirty="0">
                <a:solidFill>
                  <a:srgbClr val="221915"/>
                </a:solidFill>
                <a:latin typeface="Microsoft Sans Serif"/>
                <a:cs typeface="Microsoft Sans Serif"/>
              </a:rPr>
              <a:t>la </a:t>
            </a:r>
            <a:r>
              <a:rPr sz="650" spc="20" dirty="0">
                <a:solidFill>
                  <a:srgbClr val="221915"/>
                </a:solidFill>
                <a:latin typeface="Microsoft Sans Serif"/>
                <a:cs typeface="Microsoft Sans Serif"/>
              </a:rPr>
              <a:t>confiabilidad del </a:t>
            </a:r>
            <a:r>
              <a:rPr sz="650" spc="15" dirty="0">
                <a:solidFill>
                  <a:srgbClr val="221915"/>
                </a:solidFill>
                <a:latin typeface="Microsoft Sans Serif"/>
                <a:cs typeface="Microsoft Sans Serif"/>
              </a:rPr>
              <a:t>sistema eléctrico </a:t>
            </a:r>
            <a:r>
              <a:rPr sz="650" spc="5" dirty="0">
                <a:solidFill>
                  <a:srgbClr val="221915"/>
                </a:solidFill>
                <a:latin typeface="Microsoft Sans Serif"/>
                <a:cs typeface="Microsoft Sans Serif"/>
              </a:rPr>
              <a:t>y </a:t>
            </a:r>
            <a:r>
              <a:rPr sz="650" spc="30" dirty="0">
                <a:solidFill>
                  <a:srgbClr val="221915"/>
                </a:solidFill>
                <a:latin typeface="Microsoft Sans Serif"/>
                <a:cs typeface="Microsoft Sans Serif"/>
              </a:rPr>
              <a:t>proteger mejor </a:t>
            </a:r>
            <a:r>
              <a:rPr sz="650" spc="10" dirty="0">
                <a:solidFill>
                  <a:srgbClr val="221915"/>
                </a:solidFill>
                <a:latin typeface="Microsoft Sans Serif"/>
                <a:cs typeface="Microsoft Sans Serif"/>
              </a:rPr>
              <a:t>los </a:t>
            </a:r>
            <a:r>
              <a:rPr sz="650" spc="10" dirty="0" err="1">
                <a:solidFill>
                  <a:srgbClr val="221915"/>
                </a:solidFill>
                <a:latin typeface="Microsoft Sans Serif"/>
                <a:cs typeface="Microsoft Sans Serif"/>
              </a:rPr>
              <a:t>activos</a:t>
            </a:r>
            <a:r>
              <a:rPr sz="650" spc="10" dirty="0">
                <a:solidFill>
                  <a:srgbClr val="221915"/>
                </a:solidFill>
                <a:latin typeface="Microsoft Sans Serif"/>
                <a:cs typeface="Microsoft Sans Serif"/>
              </a:rPr>
              <a:t> </a:t>
            </a:r>
            <a:r>
              <a:rPr sz="650" spc="15" dirty="0">
                <a:solidFill>
                  <a:srgbClr val="221915"/>
                </a:solidFill>
                <a:latin typeface="Microsoft Sans Serif"/>
                <a:cs typeface="Microsoft Sans Serif"/>
              </a:rPr>
              <a:t>con</a:t>
            </a:r>
            <a:r>
              <a:rPr lang="es-ES" sz="650" spc="1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arquitecturas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bucle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media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tensión</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(MT)</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autorreparables</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conectando</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relés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MT</a:t>
            </a:r>
            <a:r>
              <a:rPr lang="es-AR" sz="650" dirty="0">
                <a:solidFill>
                  <a:srgbClr val="221915"/>
                </a:solidFill>
                <a:latin typeface="Microsoft Sans Serif"/>
                <a:cs typeface="Microsoft Sans Serif"/>
              </a:rPr>
              <a:t>, </a:t>
            </a:r>
            <a:r>
              <a:rPr lang="es-AR" sz="650" spc="20" dirty="0" smtClean="0">
                <a:solidFill>
                  <a:srgbClr val="221915"/>
                </a:solidFill>
                <a:latin typeface="Microsoft Sans Serif"/>
                <a:cs typeface="Microsoft Sans Serif"/>
              </a:rPr>
              <a:t>interruptor</a:t>
            </a:r>
            <a:r>
              <a:rPr sz="650" spc="20" smtClean="0">
                <a:solidFill>
                  <a:srgbClr val="221915"/>
                </a:solidFill>
                <a:latin typeface="Microsoft Sans Serif"/>
                <a:cs typeface="Microsoft Sans Serif"/>
              </a:rPr>
              <a:t>es</a:t>
            </a:r>
            <a:r>
              <a:rPr sz="650" smtClean="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BT</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medidores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energía</a:t>
            </a:r>
            <a:r>
              <a:rPr lang="es-ES" sz="650" spc="20"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soluciones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control</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monitoreo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energía.</a:t>
            </a:r>
            <a:endParaRPr sz="650" dirty="0">
              <a:latin typeface="Microsoft Sans Serif"/>
              <a:cs typeface="Microsoft Sans Serif"/>
            </a:endParaRPr>
          </a:p>
          <a:p>
            <a:pPr>
              <a:lnSpc>
                <a:spcPct val="100000"/>
              </a:lnSpc>
            </a:pPr>
            <a:endParaRPr sz="900" dirty="0">
              <a:latin typeface="Microsoft Sans Serif"/>
              <a:cs typeface="Microsoft Sans Serif"/>
            </a:endParaRPr>
          </a:p>
          <a:p>
            <a:pPr marL="114300" indent="-102235">
              <a:spcBef>
                <a:spcPts val="620"/>
              </a:spcBef>
              <a:buClr>
                <a:srgbClr val="3DCC58"/>
              </a:buClr>
              <a:buSzPct val="128571"/>
              <a:buChar char="•"/>
              <a:tabLst>
                <a:tab pos="114935" algn="l"/>
              </a:tabLst>
            </a:pPr>
            <a:r>
              <a:rPr sz="700" spc="10" dirty="0">
                <a:solidFill>
                  <a:srgbClr val="221915"/>
                </a:solidFill>
                <a:latin typeface="Microsoft Sans Serif"/>
                <a:cs typeface="Microsoft Sans Serif"/>
              </a:rPr>
              <a:t>Aislar</a:t>
            </a:r>
            <a:r>
              <a:rP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automatización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relés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coordinación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interruptores</a:t>
            </a:r>
            <a:endParaRPr sz="700" dirty="0">
              <a:latin typeface="Microsoft Sans Serif"/>
              <a:cs typeface="Microsoft Sans Serif"/>
            </a:endParaRPr>
          </a:p>
          <a:p>
            <a:pPr marL="114300" marR="252729" indent="-102235">
              <a:lnSpc>
                <a:spcPct val="154700"/>
              </a:lnSpc>
              <a:buClr>
                <a:srgbClr val="3DCC58"/>
              </a:buClr>
              <a:buSzPct val="128571"/>
              <a:buChar char="•"/>
              <a:tabLst>
                <a:tab pos="114935" algn="l"/>
              </a:tabLst>
            </a:pPr>
            <a:r>
              <a:rPr sz="700" spc="10" dirty="0">
                <a:solidFill>
                  <a:srgbClr val="221915"/>
                </a:solidFill>
                <a:latin typeface="Microsoft Sans Serif"/>
                <a:cs typeface="Microsoft Sans Serif"/>
              </a:rPr>
              <a:t>Preservar</a:t>
            </a:r>
            <a:r>
              <a:rPr sz="700" dirty="0">
                <a:solidFill>
                  <a:srgbClr val="221915"/>
                </a:solidFill>
                <a:latin typeface="Microsoft Sans Serif"/>
                <a:cs typeface="Microsoft Sans Serif"/>
              </a:rPr>
              <a:t> las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cargas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críticas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transfiriendo</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automáticamente</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fuentes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energía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alternativas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30" dirty="0" err="1">
                <a:solidFill>
                  <a:srgbClr val="221915"/>
                </a:solidFill>
                <a:latin typeface="Microsoft Sans Serif"/>
                <a:cs typeface="Microsoft Sans Serif"/>
              </a:rPr>
              <a:t>eliminando</a:t>
            </a:r>
            <a:r>
              <a:rPr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cargas</a:t>
            </a:r>
            <a:r>
              <a:rPr lang="es-ES" sz="700" spc="10" dirty="0">
                <a:solidFill>
                  <a:srgbClr val="221915"/>
                </a:solidFill>
                <a:latin typeface="Microsoft Sans Serif"/>
                <a:cs typeface="Microsoft Sans Serif"/>
              </a:rPr>
              <a:t> </a:t>
            </a:r>
            <a:r>
              <a:rPr sz="700" spc="35" dirty="0">
                <a:solidFill>
                  <a:srgbClr val="221915"/>
                </a:solidFill>
                <a:latin typeface="Microsoft Sans Serif"/>
                <a:cs typeface="Microsoft Sans Serif"/>
              </a:rPr>
              <a:t>no</a:t>
            </a:r>
            <a:r>
              <a:rP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críticas</a:t>
            </a:r>
            <a:endParaRPr sz="700" dirty="0">
              <a:latin typeface="Microsoft Sans Serif"/>
              <a:cs typeface="Microsoft Sans Serif"/>
            </a:endParaRPr>
          </a:p>
          <a:p>
            <a:pPr marL="114300" marR="325755" indent="-102235">
              <a:lnSpc>
                <a:spcPts val="1300"/>
              </a:lnSpc>
              <a:spcBef>
                <a:spcPts val="120"/>
              </a:spcBef>
              <a:buClr>
                <a:srgbClr val="3DCC58"/>
              </a:buClr>
              <a:buSzPct val="138461"/>
              <a:buChar char="•"/>
              <a:tabLst>
                <a:tab pos="114935" algn="l"/>
              </a:tabLst>
            </a:pPr>
            <a:r>
              <a:rPr sz="650" dirty="0">
                <a:solidFill>
                  <a:srgbClr val="221915"/>
                </a:solidFill>
                <a:latin typeface="Microsoft Sans Serif"/>
                <a:cs typeface="Microsoft Sans Serif"/>
              </a:rPr>
              <a:t>Restablezca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manera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más</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rápida</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segura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mediante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uso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información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diagnóstico</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eléctrico</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 </a:t>
            </a:r>
            <a:r>
              <a:rPr sz="650" spc="30" dirty="0">
                <a:solidFill>
                  <a:srgbClr val="221915"/>
                </a:solidFill>
                <a:latin typeface="Microsoft Sans Serif"/>
                <a:cs typeface="Microsoft Sans Serif"/>
              </a:rPr>
              <a:t>control</a:t>
            </a:r>
            <a:r>
              <a:rPr lang="es-ES" sz="650" spc="30" dirty="0">
                <a:solidFill>
                  <a:srgbClr val="221915"/>
                </a:solidFill>
                <a:latin typeface="Microsoft Sans Serif"/>
                <a:cs typeface="Microsoft Sans Serif"/>
              </a:rPr>
              <a:t> </a:t>
            </a:r>
            <a:r>
              <a:rPr sz="650" spc="40" dirty="0" err="1">
                <a:solidFill>
                  <a:srgbClr val="221915"/>
                </a:solidFill>
                <a:latin typeface="Microsoft Sans Serif"/>
                <a:cs typeface="Microsoft Sans Serif"/>
              </a:rPr>
              <a:t>remoto</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interruptores.</a:t>
            </a:r>
            <a:endParaRPr sz="650" dirty="0">
              <a:latin typeface="Microsoft Sans Serif"/>
              <a:cs typeface="Microsoft Sans Serif"/>
            </a:endParaRPr>
          </a:p>
          <a:p>
            <a:pPr>
              <a:spcBef>
                <a:spcPts val="45"/>
              </a:spcBef>
            </a:pPr>
            <a:endParaRPr sz="1000" dirty="0">
              <a:latin typeface="Microsoft Sans Serif"/>
              <a:cs typeface="Microsoft Sans Serif"/>
            </a:endParaRPr>
          </a:p>
          <a:p>
            <a:pPr marL="12700" marR="65405">
              <a:lnSpc>
                <a:spcPct val="154700"/>
              </a:lnSpc>
            </a:pPr>
            <a:r>
              <a:rPr sz="700" spc="25" dirty="0" err="1">
                <a:solidFill>
                  <a:srgbClr val="221915"/>
                </a:solidFill>
                <a:latin typeface="Microsoft Sans Serif"/>
                <a:cs typeface="Microsoft Sans Serif"/>
              </a:rPr>
              <a:t>Obtenga</a:t>
            </a:r>
            <a:r>
              <a:rPr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visibilidad</a:t>
            </a:r>
            <a:r>
              <a:rPr lang="es-AR" sz="700" spc="1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automatización</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30" dirty="0">
                <a:solidFill>
                  <a:srgbClr val="221915"/>
                </a:solidFill>
                <a:latin typeface="Microsoft Sans Serif"/>
                <a:cs typeface="Microsoft Sans Serif"/>
              </a:rPr>
              <a:t>control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tiempo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real</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toda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su</a:t>
            </a:r>
            <a:r>
              <a:rPr sz="70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infraestructura</a:t>
            </a:r>
            <a:r>
              <a:rPr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eléctrica</a:t>
            </a:r>
            <a:r>
              <a:rPr lang="es-AR" sz="700" spc="1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desde</a:t>
            </a:r>
            <a:r>
              <a:rPr sz="700" spc="5" dirty="0">
                <a:solidFill>
                  <a:srgbClr val="221915"/>
                </a:solidFill>
                <a:latin typeface="Microsoft Sans Serif"/>
                <a:cs typeface="Microsoft Sans Serif"/>
              </a:rPr>
              <a:t> MT </a:t>
            </a:r>
            <a:r>
              <a:rPr sz="700" dirty="0">
                <a:solidFill>
                  <a:srgbClr val="221915"/>
                </a:solidFill>
                <a:latin typeface="Microsoft Sans Serif"/>
                <a:cs typeface="Microsoft Sans Serif"/>
              </a:rPr>
              <a:t>a </a:t>
            </a:r>
            <a:r>
              <a:rPr sz="700" spc="-20" dirty="0">
                <a:solidFill>
                  <a:srgbClr val="221915"/>
                </a:solidFill>
                <a:latin typeface="Microsoft Sans Serif"/>
                <a:cs typeface="Microsoft Sans Serif"/>
              </a:rPr>
              <a:t>BT</a:t>
            </a:r>
            <a:r>
              <a:rPr lang="es-AR" sz="700" spc="-20" dirty="0">
                <a:solidFill>
                  <a:srgbClr val="221915"/>
                </a:solidFill>
                <a:latin typeface="Microsoft Sans Serif"/>
                <a:cs typeface="Microsoft Sans Serif"/>
              </a:rPr>
              <a:t>, </a:t>
            </a:r>
            <a:r>
              <a:rPr sz="700" spc="15" dirty="0">
                <a:solidFill>
                  <a:srgbClr val="221915"/>
                </a:solidFill>
                <a:latin typeface="Microsoft Sans Serif"/>
                <a:cs typeface="Microsoft Sans Serif"/>
              </a:rPr>
              <a:t>hasta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lang="es-ES" sz="700" spc="1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distribución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final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cada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carga.</a:t>
            </a:r>
            <a:endParaRPr sz="700" dirty="0">
              <a:latin typeface="Microsoft Sans Serif"/>
              <a:cs typeface="Microsoft Sans Serif"/>
            </a:endParaRPr>
          </a:p>
        </p:txBody>
      </p:sp>
      <p:sp>
        <p:nvSpPr>
          <p:cNvPr id="42" name="object 42"/>
          <p:cNvSpPr txBox="1"/>
          <p:nvPr/>
        </p:nvSpPr>
        <p:spPr>
          <a:xfrm>
            <a:off x="6213260" y="4798342"/>
            <a:ext cx="1137285" cy="475615"/>
          </a:xfrm>
          <a:prstGeom prst="rect">
            <a:avLst/>
          </a:prstGeom>
        </p:spPr>
        <p:txBody>
          <a:bodyPr vert="horz" wrap="square" lIns="0" tIns="18415" rIns="0" bIns="0" rtlCol="0">
            <a:spAutoFit/>
          </a:bodyPr>
          <a:lstStyle/>
          <a:p>
            <a:pPr marL="12700" marR="5080" indent="38735" algn="ctr">
              <a:lnSpc>
                <a:spcPct val="126099"/>
              </a:lnSpc>
              <a:spcBef>
                <a:spcPts val="145"/>
              </a:spcBef>
            </a:pPr>
            <a:r>
              <a:rPr sz="800" b="1" dirty="0" err="1">
                <a:solidFill>
                  <a:srgbClr val="616468"/>
                </a:solidFill>
                <a:latin typeface="Tahoma"/>
                <a:cs typeface="Tahoma"/>
              </a:rPr>
              <a:t>Ecoestructura</a:t>
            </a:r>
            <a:r>
              <a:rPr lang="es-ES" sz="800" b="1" dirty="0">
                <a:solidFill>
                  <a:srgbClr val="616468"/>
                </a:solidFill>
                <a:latin typeface="Tahoma"/>
                <a:cs typeface="Tahoma"/>
              </a:rPr>
              <a:t> </a:t>
            </a:r>
            <a:r>
              <a:rPr sz="750" b="1" spc="5" dirty="0" err="1">
                <a:solidFill>
                  <a:srgbClr val="616468"/>
                </a:solidFill>
                <a:latin typeface="Tahoma"/>
                <a:cs typeface="Tahoma"/>
              </a:rPr>
              <a:t>Monitoreo</a:t>
            </a:r>
            <a:r>
              <a:rPr sz="750" b="1" spc="55" dirty="0">
                <a:solidFill>
                  <a:srgbClr val="616468"/>
                </a:solidFill>
                <a:latin typeface="Tahoma"/>
                <a:cs typeface="Tahoma"/>
              </a:rPr>
              <a:t> </a:t>
            </a:r>
            <a:r>
              <a:rPr sz="750" b="1" dirty="0">
                <a:solidFill>
                  <a:srgbClr val="616468"/>
                </a:solidFill>
                <a:latin typeface="Tahoma"/>
                <a:cs typeface="Tahoma"/>
              </a:rPr>
              <a:t>de</a:t>
            </a:r>
            <a:r>
              <a:rPr sz="750" b="1" spc="55" dirty="0">
                <a:solidFill>
                  <a:srgbClr val="616468"/>
                </a:solidFill>
                <a:latin typeface="Tahoma"/>
                <a:cs typeface="Tahoma"/>
              </a:rPr>
              <a:t> </a:t>
            </a:r>
            <a:r>
              <a:rPr sz="750" b="1" dirty="0" err="1">
                <a:solidFill>
                  <a:srgbClr val="616468"/>
                </a:solidFill>
                <a:latin typeface="Tahoma"/>
                <a:cs typeface="Tahoma"/>
              </a:rPr>
              <a:t>energía</a:t>
            </a:r>
            <a:r>
              <a:rPr lang="es-ES" sz="750" b="1" dirty="0">
                <a:solidFill>
                  <a:srgbClr val="616468"/>
                </a:solidFill>
                <a:latin typeface="Tahoma"/>
                <a:cs typeface="Tahoma"/>
              </a:rPr>
              <a:t> </a:t>
            </a:r>
            <a:r>
              <a:rPr sz="750" b="1" spc="-25" dirty="0">
                <a:solidFill>
                  <a:srgbClr val="616468"/>
                </a:solidFill>
                <a:latin typeface="Tahoma"/>
                <a:cs typeface="Tahoma"/>
              </a:rPr>
              <a:t>&amp; </a:t>
            </a:r>
            <a:r>
              <a:rPr sz="750" b="1" spc="-10" dirty="0">
                <a:solidFill>
                  <a:srgbClr val="616468"/>
                </a:solidFill>
                <a:latin typeface="Tahoma"/>
                <a:cs typeface="Tahoma"/>
              </a:rPr>
              <a:t>Soluciones</a:t>
            </a:r>
            <a:r>
              <a:rPr sz="750" b="1" spc="-25" dirty="0">
                <a:solidFill>
                  <a:srgbClr val="616468"/>
                </a:solidFill>
                <a:latin typeface="Tahoma"/>
                <a:cs typeface="Tahoma"/>
              </a:rPr>
              <a:t> </a:t>
            </a:r>
            <a:r>
              <a:rPr sz="750" b="1" dirty="0">
                <a:solidFill>
                  <a:srgbClr val="616468"/>
                </a:solidFill>
                <a:latin typeface="Tahoma"/>
                <a:cs typeface="Tahoma"/>
              </a:rPr>
              <a:t>de</a:t>
            </a:r>
            <a:r>
              <a:rPr sz="750" b="1" spc="-25" dirty="0">
                <a:solidFill>
                  <a:srgbClr val="616468"/>
                </a:solidFill>
                <a:latin typeface="Tahoma"/>
                <a:cs typeface="Tahoma"/>
              </a:rPr>
              <a:t> </a:t>
            </a:r>
            <a:r>
              <a:rPr sz="750" b="1" spc="5" dirty="0">
                <a:solidFill>
                  <a:srgbClr val="616468"/>
                </a:solidFill>
                <a:latin typeface="Tahoma"/>
                <a:cs typeface="Tahoma"/>
              </a:rPr>
              <a:t>control</a:t>
            </a:r>
            <a:endParaRPr sz="750" dirty="0">
              <a:latin typeface="Tahoma"/>
              <a:cs typeface="Tahoma"/>
            </a:endParaRPr>
          </a:p>
        </p:txBody>
      </p:sp>
      <p:sp>
        <p:nvSpPr>
          <p:cNvPr id="43" name="object 43"/>
          <p:cNvSpPr txBox="1"/>
          <p:nvPr/>
        </p:nvSpPr>
        <p:spPr>
          <a:xfrm>
            <a:off x="8266025" y="5076335"/>
            <a:ext cx="767715" cy="112851"/>
          </a:xfrm>
          <a:prstGeom prst="rect">
            <a:avLst/>
          </a:prstGeom>
        </p:spPr>
        <p:txBody>
          <a:bodyPr vert="horz" wrap="square" lIns="0" tIns="12700" rIns="0" bIns="0" rtlCol="0">
            <a:spAutoFit/>
          </a:bodyPr>
          <a:lstStyle/>
          <a:p>
            <a:pPr marL="12700">
              <a:spcBef>
                <a:spcPts val="100"/>
              </a:spcBef>
            </a:pPr>
            <a:r>
              <a:rPr sz="650" spc="20" dirty="0">
                <a:solidFill>
                  <a:srgbClr val="4A4B4E"/>
                </a:solidFill>
                <a:latin typeface="Microsoft Sans Serif"/>
                <a:cs typeface="Microsoft Sans Serif"/>
              </a:rPr>
              <a:t>Aparamenta</a:t>
            </a:r>
            <a:r>
              <a:rPr sz="650" spc="-25" dirty="0">
                <a:solidFill>
                  <a:srgbClr val="4A4B4E"/>
                </a:solidFill>
                <a:latin typeface="Microsoft Sans Serif"/>
                <a:cs typeface="Microsoft Sans Serif"/>
              </a:rPr>
              <a:t> </a:t>
            </a:r>
            <a:r>
              <a:rPr sz="650" spc="20" dirty="0">
                <a:solidFill>
                  <a:srgbClr val="4A4B4E"/>
                </a:solidFill>
                <a:latin typeface="Microsoft Sans Serif"/>
                <a:cs typeface="Microsoft Sans Serif"/>
              </a:rPr>
              <a:t>de</a:t>
            </a:r>
            <a:r>
              <a:rPr sz="650" spc="-25" dirty="0">
                <a:solidFill>
                  <a:srgbClr val="4A4B4E"/>
                </a:solidFill>
                <a:latin typeface="Microsoft Sans Serif"/>
                <a:cs typeface="Microsoft Sans Serif"/>
              </a:rPr>
              <a:t> </a:t>
            </a:r>
            <a:r>
              <a:rPr sz="650" spc="5" dirty="0">
                <a:solidFill>
                  <a:srgbClr val="4A4B4E"/>
                </a:solidFill>
                <a:latin typeface="Microsoft Sans Serif"/>
                <a:cs typeface="Microsoft Sans Serif"/>
              </a:rPr>
              <a:t>MT</a:t>
            </a:r>
            <a:endParaRPr sz="650">
              <a:latin typeface="Microsoft Sans Serif"/>
              <a:cs typeface="Microsoft Sans Serif"/>
            </a:endParaRPr>
          </a:p>
        </p:txBody>
      </p:sp>
      <p:sp>
        <p:nvSpPr>
          <p:cNvPr id="44" name="object 44"/>
          <p:cNvSpPr txBox="1"/>
          <p:nvPr/>
        </p:nvSpPr>
        <p:spPr>
          <a:xfrm>
            <a:off x="10746761" y="5095384"/>
            <a:ext cx="554990" cy="89768"/>
          </a:xfrm>
          <a:prstGeom prst="rect">
            <a:avLst/>
          </a:prstGeom>
        </p:spPr>
        <p:txBody>
          <a:bodyPr vert="horz" wrap="square" lIns="0" tIns="12700" rIns="0" bIns="0" rtlCol="0">
            <a:spAutoFit/>
          </a:bodyPr>
          <a:lstStyle/>
          <a:p>
            <a:pPr marL="12700">
              <a:spcBef>
                <a:spcPts val="100"/>
              </a:spcBef>
            </a:pPr>
            <a:r>
              <a:rPr sz="500" spc="15" dirty="0">
                <a:solidFill>
                  <a:srgbClr val="4A4B4E"/>
                </a:solidFill>
                <a:latin typeface="Microsoft Sans Serif"/>
                <a:cs typeface="Microsoft Sans Serif"/>
              </a:rPr>
              <a:t>Alimentadores</a:t>
            </a:r>
            <a:r>
              <a:rPr sz="500" spc="-5" dirty="0">
                <a:solidFill>
                  <a:srgbClr val="4A4B4E"/>
                </a:solidFill>
                <a:latin typeface="Microsoft Sans Serif"/>
                <a:cs typeface="Microsoft Sans Serif"/>
              </a:rPr>
              <a:t> </a:t>
            </a:r>
            <a:r>
              <a:rPr sz="500" spc="-20" dirty="0">
                <a:solidFill>
                  <a:srgbClr val="4A4B4E"/>
                </a:solidFill>
                <a:latin typeface="Microsoft Sans Serif"/>
                <a:cs typeface="Microsoft Sans Serif"/>
              </a:rPr>
              <a:t>BT</a:t>
            </a:r>
            <a:endParaRPr sz="500">
              <a:latin typeface="Microsoft Sans Serif"/>
              <a:cs typeface="Microsoft Sans Serif"/>
            </a:endParaRPr>
          </a:p>
        </p:txBody>
      </p:sp>
      <p:sp>
        <p:nvSpPr>
          <p:cNvPr id="45" name="object 45"/>
          <p:cNvSpPr txBox="1"/>
          <p:nvPr/>
        </p:nvSpPr>
        <p:spPr>
          <a:xfrm>
            <a:off x="10536556" y="9478601"/>
            <a:ext cx="1739264" cy="151323"/>
          </a:xfrm>
          <a:prstGeom prst="rect">
            <a:avLst/>
          </a:prstGeom>
        </p:spPr>
        <p:txBody>
          <a:bodyPr vert="horz" wrap="square" lIns="0" tIns="12700" rIns="0" bIns="0" rtlCol="0">
            <a:spAutoFit/>
          </a:bodyPr>
          <a:lstStyle/>
          <a:p>
            <a:pPr marL="12700">
              <a:spcBef>
                <a:spcPts val="100"/>
              </a:spcBef>
              <a:tabLst>
                <a:tab pos="159512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59</a:t>
            </a:r>
            <a:endParaRPr sz="900">
              <a:latin typeface="Microsoft Sans Serif"/>
              <a:cs typeface="Microsoft Sans Serif"/>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618149" y="4840364"/>
            <a:ext cx="1184910" cy="970915"/>
            <a:chOff x="563549" y="4840363"/>
            <a:chExt cx="1184910" cy="970915"/>
          </a:xfrm>
        </p:grpSpPr>
        <p:pic>
          <p:nvPicPr>
            <p:cNvPr id="3" name="object 3"/>
            <p:cNvPicPr/>
            <p:nvPr/>
          </p:nvPicPr>
          <p:blipFill>
            <a:blip r:embed="rId2" cstate="print"/>
            <a:stretch>
              <a:fillRect/>
            </a:stretch>
          </p:blipFill>
          <p:spPr>
            <a:xfrm>
              <a:off x="563549" y="4840363"/>
              <a:ext cx="1184567" cy="970637"/>
            </a:xfrm>
            <a:prstGeom prst="rect">
              <a:avLst/>
            </a:prstGeom>
          </p:spPr>
        </p:pic>
        <p:pic>
          <p:nvPicPr>
            <p:cNvPr id="4" name="object 4"/>
            <p:cNvPicPr/>
            <p:nvPr/>
          </p:nvPicPr>
          <p:blipFill>
            <a:blip r:embed="rId3" cstate="print"/>
            <a:stretch>
              <a:fillRect/>
            </a:stretch>
          </p:blipFill>
          <p:spPr>
            <a:xfrm>
              <a:off x="1217018" y="5395861"/>
              <a:ext cx="75117" cy="63715"/>
            </a:xfrm>
            <a:prstGeom prst="rect">
              <a:avLst/>
            </a:prstGeom>
          </p:spPr>
        </p:pic>
        <p:pic>
          <p:nvPicPr>
            <p:cNvPr id="5" name="object 5"/>
            <p:cNvPicPr/>
            <p:nvPr/>
          </p:nvPicPr>
          <p:blipFill>
            <a:blip r:embed="rId4" cstate="print"/>
            <a:stretch>
              <a:fillRect/>
            </a:stretch>
          </p:blipFill>
          <p:spPr>
            <a:xfrm>
              <a:off x="596723" y="4875353"/>
              <a:ext cx="1119247" cy="657218"/>
            </a:xfrm>
            <a:prstGeom prst="rect">
              <a:avLst/>
            </a:prstGeom>
          </p:spPr>
        </p:pic>
      </p:grpSp>
      <p:pic>
        <p:nvPicPr>
          <p:cNvPr id="6" name="object 6"/>
          <p:cNvPicPr/>
          <p:nvPr/>
        </p:nvPicPr>
        <p:blipFill>
          <a:blip r:embed="rId5" cstate="print"/>
          <a:stretch>
            <a:fillRect/>
          </a:stretch>
        </p:blipFill>
        <p:spPr>
          <a:xfrm>
            <a:off x="7801813" y="5741441"/>
            <a:ext cx="1021232" cy="820632"/>
          </a:xfrm>
          <a:prstGeom prst="rect">
            <a:avLst/>
          </a:prstGeom>
        </p:spPr>
      </p:pic>
      <p:sp>
        <p:nvSpPr>
          <p:cNvPr id="7" name="object 7"/>
          <p:cNvSpPr/>
          <p:nvPr/>
        </p:nvSpPr>
        <p:spPr>
          <a:xfrm>
            <a:off x="10752075" y="5102634"/>
            <a:ext cx="0" cy="835025"/>
          </a:xfrm>
          <a:custGeom>
            <a:avLst/>
            <a:gdLst/>
            <a:ahLst/>
            <a:cxnLst/>
            <a:rect l="l" t="t" r="r" b="b"/>
            <a:pathLst>
              <a:path h="835025">
                <a:moveTo>
                  <a:pt x="0" y="834898"/>
                </a:moveTo>
                <a:lnTo>
                  <a:pt x="0" y="0"/>
                </a:lnTo>
              </a:path>
            </a:pathLst>
          </a:custGeom>
          <a:ln w="15849">
            <a:solidFill>
              <a:srgbClr val="0070BF"/>
            </a:solidFill>
          </a:ln>
        </p:spPr>
        <p:txBody>
          <a:bodyPr wrap="square" lIns="0" tIns="0" rIns="0" bIns="0" rtlCol="0"/>
          <a:lstStyle/>
          <a:p>
            <a:endParaRPr/>
          </a:p>
        </p:txBody>
      </p:sp>
      <p:grpSp>
        <p:nvGrpSpPr>
          <p:cNvPr id="8" name="object 8"/>
          <p:cNvGrpSpPr/>
          <p:nvPr/>
        </p:nvGrpSpPr>
        <p:grpSpPr>
          <a:xfrm>
            <a:off x="7529364" y="6098930"/>
            <a:ext cx="300355" cy="425450"/>
            <a:chOff x="2474763" y="6098930"/>
            <a:chExt cx="300355" cy="425450"/>
          </a:xfrm>
        </p:grpSpPr>
        <p:pic>
          <p:nvPicPr>
            <p:cNvPr id="9" name="object 9"/>
            <p:cNvPicPr/>
            <p:nvPr/>
          </p:nvPicPr>
          <p:blipFill>
            <a:blip r:embed="rId6" cstate="print"/>
            <a:stretch>
              <a:fillRect/>
            </a:stretch>
          </p:blipFill>
          <p:spPr>
            <a:xfrm>
              <a:off x="2559483" y="6156909"/>
              <a:ext cx="126146" cy="227075"/>
            </a:xfrm>
            <a:prstGeom prst="rect">
              <a:avLst/>
            </a:prstGeom>
          </p:spPr>
        </p:pic>
        <p:sp>
          <p:nvSpPr>
            <p:cNvPr id="10" name="object 10"/>
            <p:cNvSpPr/>
            <p:nvPr/>
          </p:nvSpPr>
          <p:spPr>
            <a:xfrm>
              <a:off x="2565852" y="6413596"/>
              <a:ext cx="116839" cy="0"/>
            </a:xfrm>
            <a:custGeom>
              <a:avLst/>
              <a:gdLst/>
              <a:ahLst/>
              <a:cxnLst/>
              <a:rect l="l" t="t" r="r" b="b"/>
              <a:pathLst>
                <a:path w="116839">
                  <a:moveTo>
                    <a:pt x="0" y="0"/>
                  </a:moveTo>
                  <a:lnTo>
                    <a:pt x="116611" y="0"/>
                  </a:lnTo>
                </a:path>
              </a:pathLst>
            </a:custGeom>
            <a:ln w="10566">
              <a:solidFill>
                <a:srgbClr val="262626"/>
              </a:solidFill>
            </a:ln>
          </p:spPr>
          <p:txBody>
            <a:bodyPr wrap="square" lIns="0" tIns="0" rIns="0" bIns="0" rtlCol="0"/>
            <a:lstStyle/>
            <a:p>
              <a:endParaRPr/>
            </a:p>
          </p:txBody>
        </p:sp>
        <p:sp>
          <p:nvSpPr>
            <p:cNvPr id="11" name="object 11"/>
            <p:cNvSpPr/>
            <p:nvPr/>
          </p:nvSpPr>
          <p:spPr>
            <a:xfrm>
              <a:off x="2584735" y="6437724"/>
              <a:ext cx="79375" cy="0"/>
            </a:xfrm>
            <a:custGeom>
              <a:avLst/>
              <a:gdLst/>
              <a:ahLst/>
              <a:cxnLst/>
              <a:rect l="l" t="t" r="r" b="b"/>
              <a:pathLst>
                <a:path w="79375">
                  <a:moveTo>
                    <a:pt x="0" y="0"/>
                  </a:moveTo>
                  <a:lnTo>
                    <a:pt x="78867" y="0"/>
                  </a:lnTo>
                </a:path>
              </a:pathLst>
            </a:custGeom>
            <a:ln w="10566">
              <a:solidFill>
                <a:srgbClr val="262626"/>
              </a:solidFill>
            </a:ln>
          </p:spPr>
          <p:txBody>
            <a:bodyPr wrap="square" lIns="0" tIns="0" rIns="0" bIns="0" rtlCol="0"/>
            <a:lstStyle/>
            <a:p>
              <a:endParaRPr/>
            </a:p>
          </p:txBody>
        </p:sp>
        <p:sp>
          <p:nvSpPr>
            <p:cNvPr id="12" name="object 12"/>
            <p:cNvSpPr/>
            <p:nvPr/>
          </p:nvSpPr>
          <p:spPr>
            <a:xfrm>
              <a:off x="2597115" y="6464673"/>
              <a:ext cx="54610" cy="0"/>
            </a:xfrm>
            <a:custGeom>
              <a:avLst/>
              <a:gdLst/>
              <a:ahLst/>
              <a:cxnLst/>
              <a:rect l="l" t="t" r="r" b="b"/>
              <a:pathLst>
                <a:path w="54610">
                  <a:moveTo>
                    <a:pt x="0" y="0"/>
                  </a:moveTo>
                  <a:lnTo>
                    <a:pt x="54114" y="0"/>
                  </a:lnTo>
                </a:path>
              </a:pathLst>
            </a:custGeom>
            <a:ln w="10566">
              <a:solidFill>
                <a:srgbClr val="262626"/>
              </a:solidFill>
            </a:ln>
          </p:spPr>
          <p:txBody>
            <a:bodyPr wrap="square" lIns="0" tIns="0" rIns="0" bIns="0" rtlCol="0"/>
            <a:lstStyle/>
            <a:p>
              <a:endParaRPr/>
            </a:p>
          </p:txBody>
        </p:sp>
        <p:sp>
          <p:nvSpPr>
            <p:cNvPr id="13" name="object 13"/>
            <p:cNvSpPr/>
            <p:nvPr/>
          </p:nvSpPr>
          <p:spPr>
            <a:xfrm>
              <a:off x="2478726" y="6102892"/>
              <a:ext cx="292100" cy="417195"/>
            </a:xfrm>
            <a:custGeom>
              <a:avLst/>
              <a:gdLst/>
              <a:ahLst/>
              <a:cxnLst/>
              <a:rect l="l" t="t" r="r" b="b"/>
              <a:pathLst>
                <a:path w="292100" h="417195">
                  <a:moveTo>
                    <a:pt x="0" y="208572"/>
                  </a:moveTo>
                  <a:lnTo>
                    <a:pt x="5216" y="153121"/>
                  </a:lnTo>
                  <a:lnTo>
                    <a:pt x="19937" y="103297"/>
                  </a:lnTo>
                  <a:lnTo>
                    <a:pt x="42770" y="61085"/>
                  </a:lnTo>
                  <a:lnTo>
                    <a:pt x="72324" y="28473"/>
                  </a:lnTo>
                  <a:lnTo>
                    <a:pt x="107206" y="7449"/>
                  </a:lnTo>
                  <a:lnTo>
                    <a:pt x="146024" y="0"/>
                  </a:lnTo>
                  <a:lnTo>
                    <a:pt x="184843" y="7449"/>
                  </a:lnTo>
                  <a:lnTo>
                    <a:pt x="219728" y="28473"/>
                  </a:lnTo>
                  <a:lnTo>
                    <a:pt x="249285" y="61085"/>
                  </a:lnTo>
                  <a:lnTo>
                    <a:pt x="272121" y="103297"/>
                  </a:lnTo>
                  <a:lnTo>
                    <a:pt x="286844" y="153121"/>
                  </a:lnTo>
                  <a:lnTo>
                    <a:pt x="292061" y="208572"/>
                  </a:lnTo>
                  <a:lnTo>
                    <a:pt x="286844" y="264022"/>
                  </a:lnTo>
                  <a:lnTo>
                    <a:pt x="272121" y="313847"/>
                  </a:lnTo>
                  <a:lnTo>
                    <a:pt x="249285" y="356058"/>
                  </a:lnTo>
                  <a:lnTo>
                    <a:pt x="219728" y="388670"/>
                  </a:lnTo>
                  <a:lnTo>
                    <a:pt x="184843" y="409694"/>
                  </a:lnTo>
                  <a:lnTo>
                    <a:pt x="146024" y="417144"/>
                  </a:lnTo>
                  <a:lnTo>
                    <a:pt x="107206" y="409694"/>
                  </a:lnTo>
                  <a:lnTo>
                    <a:pt x="72324" y="388670"/>
                  </a:lnTo>
                  <a:lnTo>
                    <a:pt x="42770" y="356058"/>
                  </a:lnTo>
                  <a:lnTo>
                    <a:pt x="19937" y="313847"/>
                  </a:lnTo>
                  <a:lnTo>
                    <a:pt x="5216" y="264022"/>
                  </a:lnTo>
                  <a:lnTo>
                    <a:pt x="0" y="208572"/>
                  </a:lnTo>
                  <a:close/>
                </a:path>
              </a:pathLst>
            </a:custGeom>
            <a:ln w="7924">
              <a:solidFill>
                <a:srgbClr val="8B0000"/>
              </a:solidFill>
            </a:ln>
          </p:spPr>
          <p:txBody>
            <a:bodyPr wrap="square" lIns="0" tIns="0" rIns="0" bIns="0" rtlCol="0"/>
            <a:lstStyle/>
            <a:p>
              <a:endParaRPr/>
            </a:p>
          </p:txBody>
        </p:sp>
      </p:grpSp>
      <p:sp>
        <p:nvSpPr>
          <p:cNvPr id="14" name="object 14"/>
          <p:cNvSpPr/>
          <p:nvPr/>
        </p:nvSpPr>
        <p:spPr>
          <a:xfrm>
            <a:off x="9058291" y="5106770"/>
            <a:ext cx="5080" cy="1188720"/>
          </a:xfrm>
          <a:custGeom>
            <a:avLst/>
            <a:gdLst/>
            <a:ahLst/>
            <a:cxnLst/>
            <a:rect l="l" t="t" r="r" b="b"/>
            <a:pathLst>
              <a:path w="5079" h="1188720">
                <a:moveTo>
                  <a:pt x="0" y="1188504"/>
                </a:moveTo>
                <a:lnTo>
                  <a:pt x="4826" y="0"/>
                </a:lnTo>
              </a:path>
            </a:pathLst>
          </a:custGeom>
          <a:ln w="15849">
            <a:solidFill>
              <a:srgbClr val="0070BF"/>
            </a:solidFill>
          </a:ln>
        </p:spPr>
        <p:txBody>
          <a:bodyPr wrap="square" lIns="0" tIns="0" rIns="0" bIns="0" rtlCol="0"/>
          <a:lstStyle/>
          <a:p>
            <a:endParaRPr/>
          </a:p>
        </p:txBody>
      </p:sp>
      <p:pic>
        <p:nvPicPr>
          <p:cNvPr id="15" name="object 15"/>
          <p:cNvPicPr/>
          <p:nvPr/>
        </p:nvPicPr>
        <p:blipFill>
          <a:blip r:embed="rId7" cstate="print"/>
          <a:stretch>
            <a:fillRect/>
          </a:stretch>
        </p:blipFill>
        <p:spPr>
          <a:xfrm>
            <a:off x="11764741" y="5314094"/>
            <a:ext cx="659707" cy="423265"/>
          </a:xfrm>
          <a:prstGeom prst="rect">
            <a:avLst/>
          </a:prstGeom>
        </p:spPr>
      </p:pic>
      <p:pic>
        <p:nvPicPr>
          <p:cNvPr id="16" name="object 16"/>
          <p:cNvPicPr/>
          <p:nvPr/>
        </p:nvPicPr>
        <p:blipFill>
          <a:blip r:embed="rId8" cstate="print"/>
          <a:stretch>
            <a:fillRect/>
          </a:stretch>
        </p:blipFill>
        <p:spPr>
          <a:xfrm>
            <a:off x="8326645" y="5145061"/>
            <a:ext cx="214028" cy="181570"/>
          </a:xfrm>
          <a:prstGeom prst="rect">
            <a:avLst/>
          </a:prstGeom>
        </p:spPr>
      </p:pic>
      <p:pic>
        <p:nvPicPr>
          <p:cNvPr id="17" name="object 17"/>
          <p:cNvPicPr/>
          <p:nvPr/>
        </p:nvPicPr>
        <p:blipFill>
          <a:blip r:embed="rId7" cstate="print"/>
          <a:stretch>
            <a:fillRect/>
          </a:stretch>
        </p:blipFill>
        <p:spPr>
          <a:xfrm>
            <a:off x="7320622" y="5308815"/>
            <a:ext cx="659714" cy="423258"/>
          </a:xfrm>
          <a:prstGeom prst="rect">
            <a:avLst/>
          </a:prstGeom>
        </p:spPr>
      </p:pic>
      <p:sp>
        <p:nvSpPr>
          <p:cNvPr id="18" name="object 18"/>
          <p:cNvSpPr/>
          <p:nvPr/>
        </p:nvSpPr>
        <p:spPr>
          <a:xfrm>
            <a:off x="9234897" y="2719298"/>
            <a:ext cx="635" cy="120650"/>
          </a:xfrm>
          <a:custGeom>
            <a:avLst/>
            <a:gdLst/>
            <a:ahLst/>
            <a:cxnLst/>
            <a:rect l="l" t="t" r="r" b="b"/>
            <a:pathLst>
              <a:path w="635" h="120650">
                <a:moveTo>
                  <a:pt x="0" y="120650"/>
                </a:moveTo>
                <a:lnTo>
                  <a:pt x="12" y="0"/>
                </a:lnTo>
              </a:path>
            </a:pathLst>
          </a:custGeom>
          <a:ln w="15849">
            <a:solidFill>
              <a:srgbClr val="0070BF"/>
            </a:solidFill>
          </a:ln>
        </p:spPr>
        <p:txBody>
          <a:bodyPr wrap="square" lIns="0" tIns="0" rIns="0" bIns="0" rtlCol="0"/>
          <a:lstStyle/>
          <a:p>
            <a:endParaRPr/>
          </a:p>
        </p:txBody>
      </p:sp>
      <p:sp>
        <p:nvSpPr>
          <p:cNvPr id="19" name="object 19"/>
          <p:cNvSpPr/>
          <p:nvPr/>
        </p:nvSpPr>
        <p:spPr>
          <a:xfrm>
            <a:off x="10912925" y="2719323"/>
            <a:ext cx="2540" cy="660400"/>
          </a:xfrm>
          <a:custGeom>
            <a:avLst/>
            <a:gdLst/>
            <a:ahLst/>
            <a:cxnLst/>
            <a:rect l="l" t="t" r="r" b="b"/>
            <a:pathLst>
              <a:path w="2539" h="660400">
                <a:moveTo>
                  <a:pt x="1981" y="660006"/>
                </a:moveTo>
                <a:lnTo>
                  <a:pt x="0" y="0"/>
                </a:lnTo>
              </a:path>
            </a:pathLst>
          </a:custGeom>
          <a:ln w="15849">
            <a:solidFill>
              <a:srgbClr val="1B6A2A"/>
            </a:solidFill>
          </a:ln>
        </p:spPr>
        <p:txBody>
          <a:bodyPr wrap="square" lIns="0" tIns="0" rIns="0" bIns="0" rtlCol="0"/>
          <a:lstStyle/>
          <a:p>
            <a:endParaRPr/>
          </a:p>
        </p:txBody>
      </p:sp>
      <p:pic>
        <p:nvPicPr>
          <p:cNvPr id="20" name="object 20"/>
          <p:cNvPicPr/>
          <p:nvPr/>
        </p:nvPicPr>
        <p:blipFill>
          <a:blip r:embed="rId9" cstate="print"/>
          <a:stretch>
            <a:fillRect/>
          </a:stretch>
        </p:blipFill>
        <p:spPr>
          <a:xfrm>
            <a:off x="9393360" y="3122710"/>
            <a:ext cx="397677" cy="397677"/>
          </a:xfrm>
          <a:prstGeom prst="rect">
            <a:avLst/>
          </a:prstGeom>
        </p:spPr>
      </p:pic>
      <p:pic>
        <p:nvPicPr>
          <p:cNvPr id="21" name="object 21"/>
          <p:cNvPicPr/>
          <p:nvPr/>
        </p:nvPicPr>
        <p:blipFill>
          <a:blip r:embed="rId10" cstate="print"/>
          <a:stretch>
            <a:fillRect/>
          </a:stretch>
        </p:blipFill>
        <p:spPr>
          <a:xfrm>
            <a:off x="9114122" y="2473257"/>
            <a:ext cx="241439" cy="253771"/>
          </a:xfrm>
          <a:prstGeom prst="rect">
            <a:avLst/>
          </a:prstGeom>
        </p:spPr>
      </p:pic>
      <p:grpSp>
        <p:nvGrpSpPr>
          <p:cNvPr id="22" name="object 22"/>
          <p:cNvGrpSpPr/>
          <p:nvPr/>
        </p:nvGrpSpPr>
        <p:grpSpPr>
          <a:xfrm>
            <a:off x="9226968" y="3211280"/>
            <a:ext cx="159385" cy="166370"/>
            <a:chOff x="4172367" y="3211280"/>
            <a:chExt cx="159385" cy="166370"/>
          </a:xfrm>
        </p:grpSpPr>
        <p:sp>
          <p:nvSpPr>
            <p:cNvPr id="23" name="object 23"/>
            <p:cNvSpPr/>
            <p:nvPr/>
          </p:nvSpPr>
          <p:spPr>
            <a:xfrm>
              <a:off x="4180292" y="3211280"/>
              <a:ext cx="635" cy="166370"/>
            </a:xfrm>
            <a:custGeom>
              <a:avLst/>
              <a:gdLst/>
              <a:ahLst/>
              <a:cxnLst/>
              <a:rect l="l" t="t" r="r" b="b"/>
              <a:pathLst>
                <a:path w="635" h="166370">
                  <a:moveTo>
                    <a:pt x="126" y="165773"/>
                  </a:moveTo>
                  <a:lnTo>
                    <a:pt x="0" y="0"/>
                  </a:lnTo>
                </a:path>
              </a:pathLst>
            </a:custGeom>
            <a:ln w="15849">
              <a:solidFill>
                <a:srgbClr val="0070BF"/>
              </a:solidFill>
            </a:ln>
          </p:spPr>
          <p:txBody>
            <a:bodyPr wrap="square" lIns="0" tIns="0" rIns="0" bIns="0" rtlCol="0"/>
            <a:lstStyle/>
            <a:p>
              <a:endParaRPr/>
            </a:p>
          </p:txBody>
        </p:sp>
        <p:sp>
          <p:nvSpPr>
            <p:cNvPr id="24" name="object 24"/>
            <p:cNvSpPr/>
            <p:nvPr/>
          </p:nvSpPr>
          <p:spPr>
            <a:xfrm>
              <a:off x="4182278" y="3321547"/>
              <a:ext cx="149225" cy="0"/>
            </a:xfrm>
            <a:custGeom>
              <a:avLst/>
              <a:gdLst/>
              <a:ahLst/>
              <a:cxnLst/>
              <a:rect l="l" t="t" r="r" b="b"/>
              <a:pathLst>
                <a:path w="149225">
                  <a:moveTo>
                    <a:pt x="0" y="0"/>
                  </a:moveTo>
                  <a:lnTo>
                    <a:pt x="149059" y="0"/>
                  </a:lnTo>
                </a:path>
              </a:pathLst>
            </a:custGeom>
            <a:ln w="15849">
              <a:solidFill>
                <a:srgbClr val="0070BF"/>
              </a:solidFill>
            </a:ln>
          </p:spPr>
          <p:txBody>
            <a:bodyPr wrap="square" lIns="0" tIns="0" rIns="0" bIns="0" rtlCol="0"/>
            <a:lstStyle/>
            <a:p>
              <a:endParaRPr/>
            </a:p>
          </p:txBody>
        </p:sp>
      </p:grpSp>
      <p:grpSp>
        <p:nvGrpSpPr>
          <p:cNvPr id="25" name="object 25"/>
          <p:cNvGrpSpPr/>
          <p:nvPr/>
        </p:nvGrpSpPr>
        <p:grpSpPr>
          <a:xfrm>
            <a:off x="10917335" y="2946951"/>
            <a:ext cx="612775" cy="398145"/>
            <a:chOff x="5862734" y="2946950"/>
            <a:chExt cx="612775" cy="398145"/>
          </a:xfrm>
        </p:grpSpPr>
        <p:pic>
          <p:nvPicPr>
            <p:cNvPr id="26" name="object 26"/>
            <p:cNvPicPr/>
            <p:nvPr/>
          </p:nvPicPr>
          <p:blipFill>
            <a:blip r:embed="rId9" cstate="print"/>
            <a:stretch>
              <a:fillRect/>
            </a:stretch>
          </p:blipFill>
          <p:spPr>
            <a:xfrm>
              <a:off x="6077711" y="2946950"/>
              <a:ext cx="397677" cy="397677"/>
            </a:xfrm>
            <a:prstGeom prst="rect">
              <a:avLst/>
            </a:prstGeom>
          </p:spPr>
        </p:pic>
        <p:sp>
          <p:nvSpPr>
            <p:cNvPr id="27" name="object 27"/>
            <p:cNvSpPr/>
            <p:nvPr/>
          </p:nvSpPr>
          <p:spPr>
            <a:xfrm>
              <a:off x="5862734" y="3121489"/>
              <a:ext cx="209550" cy="0"/>
            </a:xfrm>
            <a:custGeom>
              <a:avLst/>
              <a:gdLst/>
              <a:ahLst/>
              <a:cxnLst/>
              <a:rect l="l" t="t" r="r" b="b"/>
              <a:pathLst>
                <a:path w="209550">
                  <a:moveTo>
                    <a:pt x="0" y="0"/>
                  </a:moveTo>
                  <a:lnTo>
                    <a:pt x="209524" y="0"/>
                  </a:lnTo>
                </a:path>
              </a:pathLst>
            </a:custGeom>
            <a:ln w="15849">
              <a:solidFill>
                <a:srgbClr val="1B6A2A"/>
              </a:solidFill>
            </a:ln>
          </p:spPr>
          <p:txBody>
            <a:bodyPr wrap="square" lIns="0" tIns="0" rIns="0" bIns="0" rtlCol="0"/>
            <a:lstStyle/>
            <a:p>
              <a:endParaRPr/>
            </a:p>
          </p:txBody>
        </p:sp>
      </p:grpSp>
      <p:grpSp>
        <p:nvGrpSpPr>
          <p:cNvPr id="28" name="object 28"/>
          <p:cNvGrpSpPr/>
          <p:nvPr/>
        </p:nvGrpSpPr>
        <p:grpSpPr>
          <a:xfrm>
            <a:off x="9162794" y="3372947"/>
            <a:ext cx="116205" cy="583565"/>
            <a:chOff x="4108193" y="3372946"/>
            <a:chExt cx="116205" cy="583565"/>
          </a:xfrm>
        </p:grpSpPr>
        <p:sp>
          <p:nvSpPr>
            <p:cNvPr id="29" name="object 29"/>
            <p:cNvSpPr/>
            <p:nvPr/>
          </p:nvSpPr>
          <p:spPr>
            <a:xfrm>
              <a:off x="4140432" y="3380871"/>
              <a:ext cx="76200" cy="31750"/>
            </a:xfrm>
            <a:custGeom>
              <a:avLst/>
              <a:gdLst/>
              <a:ahLst/>
              <a:cxnLst/>
              <a:rect l="l" t="t" r="r" b="b"/>
              <a:pathLst>
                <a:path w="76200" h="31750">
                  <a:moveTo>
                    <a:pt x="0" y="31683"/>
                  </a:moveTo>
                  <a:lnTo>
                    <a:pt x="14299" y="10124"/>
                  </a:lnTo>
                  <a:lnTo>
                    <a:pt x="31697" y="0"/>
                  </a:lnTo>
                  <a:lnTo>
                    <a:pt x="50036" y="1815"/>
                  </a:lnTo>
                  <a:lnTo>
                    <a:pt x="67157" y="16075"/>
                  </a:lnTo>
                  <a:lnTo>
                    <a:pt x="70485" y="20443"/>
                  </a:lnTo>
                  <a:lnTo>
                    <a:pt x="73482" y="25536"/>
                  </a:lnTo>
                  <a:lnTo>
                    <a:pt x="76034" y="31238"/>
                  </a:lnTo>
                </a:path>
              </a:pathLst>
            </a:custGeom>
            <a:ln w="15849">
              <a:solidFill>
                <a:srgbClr val="0070BF"/>
              </a:solidFill>
            </a:ln>
          </p:spPr>
          <p:txBody>
            <a:bodyPr wrap="square" lIns="0" tIns="0" rIns="0" bIns="0" rtlCol="0"/>
            <a:lstStyle/>
            <a:p>
              <a:endParaRPr/>
            </a:p>
          </p:txBody>
        </p:sp>
        <p:sp>
          <p:nvSpPr>
            <p:cNvPr id="30" name="object 30"/>
            <p:cNvSpPr/>
            <p:nvPr/>
          </p:nvSpPr>
          <p:spPr>
            <a:xfrm>
              <a:off x="4163517" y="3415741"/>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31" name="object 31"/>
            <p:cNvSpPr/>
            <p:nvPr/>
          </p:nvSpPr>
          <p:spPr>
            <a:xfrm>
              <a:off x="4178581" y="3491258"/>
              <a:ext cx="0" cy="325755"/>
            </a:xfrm>
            <a:custGeom>
              <a:avLst/>
              <a:gdLst/>
              <a:ahLst/>
              <a:cxnLst/>
              <a:rect l="l" t="t" r="r" b="b"/>
              <a:pathLst>
                <a:path h="325754">
                  <a:moveTo>
                    <a:pt x="0" y="325412"/>
                  </a:moveTo>
                  <a:lnTo>
                    <a:pt x="0" y="0"/>
                  </a:lnTo>
                </a:path>
              </a:pathLst>
            </a:custGeom>
            <a:ln w="15849">
              <a:solidFill>
                <a:srgbClr val="0070BF"/>
              </a:solidFill>
            </a:ln>
          </p:spPr>
          <p:txBody>
            <a:bodyPr wrap="square" lIns="0" tIns="0" rIns="0" bIns="0" rtlCol="0"/>
            <a:lstStyle/>
            <a:p>
              <a:endParaRPr/>
            </a:p>
          </p:txBody>
        </p:sp>
        <p:sp>
          <p:nvSpPr>
            <p:cNvPr id="32" name="object 32"/>
            <p:cNvSpPr/>
            <p:nvPr/>
          </p:nvSpPr>
          <p:spPr>
            <a:xfrm>
              <a:off x="4150963" y="3808534"/>
              <a:ext cx="57150" cy="48260"/>
            </a:xfrm>
            <a:custGeom>
              <a:avLst/>
              <a:gdLst/>
              <a:ahLst/>
              <a:cxnLst/>
              <a:rect l="l" t="t" r="r" b="b"/>
              <a:pathLst>
                <a:path w="57150" h="48260">
                  <a:moveTo>
                    <a:pt x="0" y="0"/>
                  </a:moveTo>
                  <a:lnTo>
                    <a:pt x="56972" y="48183"/>
                  </a:lnTo>
                </a:path>
              </a:pathLst>
            </a:custGeom>
            <a:ln w="15849">
              <a:solidFill>
                <a:srgbClr val="0070BF"/>
              </a:solidFill>
            </a:ln>
          </p:spPr>
          <p:txBody>
            <a:bodyPr wrap="square" lIns="0" tIns="0" rIns="0" bIns="0" rtlCol="0"/>
            <a:lstStyle/>
            <a:p>
              <a:endParaRPr/>
            </a:p>
          </p:txBody>
        </p:sp>
        <p:sp>
          <p:nvSpPr>
            <p:cNvPr id="33" name="object 33"/>
            <p:cNvSpPr/>
            <p:nvPr/>
          </p:nvSpPr>
          <p:spPr>
            <a:xfrm>
              <a:off x="4150991" y="3806826"/>
              <a:ext cx="53975" cy="50165"/>
            </a:xfrm>
            <a:custGeom>
              <a:avLst/>
              <a:gdLst/>
              <a:ahLst/>
              <a:cxnLst/>
              <a:rect l="l" t="t" r="r" b="b"/>
              <a:pathLst>
                <a:path w="53975" h="50164">
                  <a:moveTo>
                    <a:pt x="53898" y="0"/>
                  </a:moveTo>
                  <a:lnTo>
                    <a:pt x="0" y="49657"/>
                  </a:lnTo>
                </a:path>
              </a:pathLst>
            </a:custGeom>
            <a:ln w="15849">
              <a:solidFill>
                <a:srgbClr val="0070BF"/>
              </a:solidFill>
            </a:ln>
          </p:spPr>
          <p:txBody>
            <a:bodyPr wrap="square" lIns="0" tIns="0" rIns="0" bIns="0" rtlCol="0"/>
            <a:lstStyle/>
            <a:p>
              <a:endParaRPr/>
            </a:p>
          </p:txBody>
        </p:sp>
        <p:sp>
          <p:nvSpPr>
            <p:cNvPr id="34" name="object 34"/>
            <p:cNvSpPr/>
            <p:nvPr/>
          </p:nvSpPr>
          <p:spPr>
            <a:xfrm>
              <a:off x="4116118" y="3868237"/>
              <a:ext cx="61594" cy="80010"/>
            </a:xfrm>
            <a:custGeom>
              <a:avLst/>
              <a:gdLst/>
              <a:ahLst/>
              <a:cxnLst/>
              <a:rect l="l" t="t" r="r" b="b"/>
              <a:pathLst>
                <a:path w="61595" h="80010">
                  <a:moveTo>
                    <a:pt x="0" y="0"/>
                  </a:moveTo>
                  <a:lnTo>
                    <a:pt x="61239" y="79730"/>
                  </a:lnTo>
                </a:path>
              </a:pathLst>
            </a:custGeom>
            <a:ln w="15849">
              <a:solidFill>
                <a:srgbClr val="0070BF"/>
              </a:solidFill>
            </a:ln>
          </p:spPr>
          <p:txBody>
            <a:bodyPr wrap="square" lIns="0" tIns="0" rIns="0" bIns="0" rtlCol="0"/>
            <a:lstStyle/>
            <a:p>
              <a:endParaRPr/>
            </a:p>
          </p:txBody>
        </p:sp>
      </p:grpSp>
      <p:pic>
        <p:nvPicPr>
          <p:cNvPr id="35" name="object 35"/>
          <p:cNvPicPr/>
          <p:nvPr/>
        </p:nvPicPr>
        <p:blipFill>
          <a:blip r:embed="rId11" cstate="print"/>
          <a:stretch>
            <a:fillRect/>
          </a:stretch>
        </p:blipFill>
        <p:spPr>
          <a:xfrm>
            <a:off x="9114122" y="2832031"/>
            <a:ext cx="241439" cy="386960"/>
          </a:xfrm>
          <a:prstGeom prst="rect">
            <a:avLst/>
          </a:prstGeom>
        </p:spPr>
      </p:pic>
      <p:grpSp>
        <p:nvGrpSpPr>
          <p:cNvPr id="36" name="object 36"/>
          <p:cNvGrpSpPr/>
          <p:nvPr/>
        </p:nvGrpSpPr>
        <p:grpSpPr>
          <a:xfrm>
            <a:off x="7917825" y="3948714"/>
            <a:ext cx="1927860" cy="438150"/>
            <a:chOff x="2863225" y="3948714"/>
            <a:chExt cx="1927860" cy="438150"/>
          </a:xfrm>
        </p:grpSpPr>
        <p:sp>
          <p:nvSpPr>
            <p:cNvPr id="37" name="object 37"/>
            <p:cNvSpPr/>
            <p:nvPr/>
          </p:nvSpPr>
          <p:spPr>
            <a:xfrm>
              <a:off x="4140686" y="4167887"/>
              <a:ext cx="76200" cy="31750"/>
            </a:xfrm>
            <a:custGeom>
              <a:avLst/>
              <a:gdLst/>
              <a:ahLst/>
              <a:cxnLst/>
              <a:rect l="l" t="t" r="r" b="b"/>
              <a:pathLst>
                <a:path w="76200" h="31750">
                  <a:moveTo>
                    <a:pt x="76034" y="0"/>
                  </a:moveTo>
                  <a:lnTo>
                    <a:pt x="61737" y="21564"/>
                  </a:lnTo>
                  <a:lnTo>
                    <a:pt x="44343" y="31689"/>
                  </a:lnTo>
                  <a:lnTo>
                    <a:pt x="26009" y="29875"/>
                  </a:lnTo>
                  <a:lnTo>
                    <a:pt x="8890" y="15621"/>
                  </a:lnTo>
                  <a:lnTo>
                    <a:pt x="5549" y="11239"/>
                  </a:lnTo>
                  <a:lnTo>
                    <a:pt x="2565" y="6146"/>
                  </a:lnTo>
                  <a:lnTo>
                    <a:pt x="0" y="444"/>
                  </a:lnTo>
                </a:path>
              </a:pathLst>
            </a:custGeom>
            <a:ln w="15849">
              <a:solidFill>
                <a:srgbClr val="0070BF"/>
              </a:solidFill>
            </a:ln>
          </p:spPr>
          <p:txBody>
            <a:bodyPr wrap="square" lIns="0" tIns="0" rIns="0" bIns="0" rtlCol="0"/>
            <a:lstStyle/>
            <a:p>
              <a:endParaRPr/>
            </a:p>
          </p:txBody>
        </p:sp>
        <p:sp>
          <p:nvSpPr>
            <p:cNvPr id="38" name="object 38"/>
            <p:cNvSpPr/>
            <p:nvPr/>
          </p:nvSpPr>
          <p:spPr>
            <a:xfrm>
              <a:off x="4163517" y="4095229"/>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39" name="object 39"/>
            <p:cNvSpPr/>
            <p:nvPr/>
          </p:nvSpPr>
          <p:spPr>
            <a:xfrm>
              <a:off x="4178582" y="3948714"/>
              <a:ext cx="0" cy="146050"/>
            </a:xfrm>
            <a:custGeom>
              <a:avLst/>
              <a:gdLst/>
              <a:ahLst/>
              <a:cxnLst/>
              <a:rect l="l" t="t" r="r" b="b"/>
              <a:pathLst>
                <a:path h="146050">
                  <a:moveTo>
                    <a:pt x="0" y="145541"/>
                  </a:moveTo>
                  <a:lnTo>
                    <a:pt x="0" y="0"/>
                  </a:lnTo>
                </a:path>
              </a:pathLst>
            </a:custGeom>
            <a:ln w="15849">
              <a:solidFill>
                <a:srgbClr val="0070BF"/>
              </a:solidFill>
            </a:ln>
          </p:spPr>
          <p:txBody>
            <a:bodyPr wrap="square" lIns="0" tIns="0" rIns="0" bIns="0" rtlCol="0"/>
            <a:lstStyle/>
            <a:p>
              <a:endParaRPr/>
            </a:p>
          </p:txBody>
        </p:sp>
        <p:sp>
          <p:nvSpPr>
            <p:cNvPr id="40" name="object 40"/>
            <p:cNvSpPr/>
            <p:nvPr/>
          </p:nvSpPr>
          <p:spPr>
            <a:xfrm>
              <a:off x="4177384" y="4200470"/>
              <a:ext cx="0" cy="177800"/>
            </a:xfrm>
            <a:custGeom>
              <a:avLst/>
              <a:gdLst/>
              <a:ahLst/>
              <a:cxnLst/>
              <a:rect l="l" t="t" r="r" b="b"/>
              <a:pathLst>
                <a:path h="177800">
                  <a:moveTo>
                    <a:pt x="0" y="177291"/>
                  </a:moveTo>
                  <a:lnTo>
                    <a:pt x="0" y="0"/>
                  </a:lnTo>
                </a:path>
              </a:pathLst>
            </a:custGeom>
            <a:ln w="15849">
              <a:solidFill>
                <a:srgbClr val="0070BF"/>
              </a:solidFill>
            </a:ln>
          </p:spPr>
          <p:txBody>
            <a:bodyPr wrap="square" lIns="0" tIns="0" rIns="0" bIns="0" rtlCol="0"/>
            <a:lstStyle/>
            <a:p>
              <a:endParaRPr/>
            </a:p>
          </p:txBody>
        </p:sp>
        <p:sp>
          <p:nvSpPr>
            <p:cNvPr id="41" name="object 41"/>
            <p:cNvSpPr/>
            <p:nvPr/>
          </p:nvSpPr>
          <p:spPr>
            <a:xfrm>
              <a:off x="2863225" y="4378836"/>
              <a:ext cx="1927860" cy="0"/>
            </a:xfrm>
            <a:custGeom>
              <a:avLst/>
              <a:gdLst/>
              <a:ahLst/>
              <a:cxnLst/>
              <a:rect l="l" t="t" r="r" b="b"/>
              <a:pathLst>
                <a:path w="1927860">
                  <a:moveTo>
                    <a:pt x="0" y="0"/>
                  </a:moveTo>
                  <a:lnTo>
                    <a:pt x="1927275" y="0"/>
                  </a:lnTo>
                </a:path>
              </a:pathLst>
            </a:custGeom>
            <a:ln w="15849">
              <a:solidFill>
                <a:srgbClr val="0070BF"/>
              </a:solidFill>
            </a:ln>
          </p:spPr>
          <p:txBody>
            <a:bodyPr wrap="square" lIns="0" tIns="0" rIns="0" bIns="0" rtlCol="0"/>
            <a:lstStyle/>
            <a:p>
              <a:endParaRPr/>
            </a:p>
          </p:txBody>
        </p:sp>
      </p:grpSp>
      <p:grpSp>
        <p:nvGrpSpPr>
          <p:cNvPr id="42" name="object 42"/>
          <p:cNvGrpSpPr/>
          <p:nvPr/>
        </p:nvGrpSpPr>
        <p:grpSpPr>
          <a:xfrm>
            <a:off x="10464008" y="3247622"/>
            <a:ext cx="495300" cy="173355"/>
            <a:chOff x="5409408" y="3247621"/>
            <a:chExt cx="495300" cy="173355"/>
          </a:xfrm>
        </p:grpSpPr>
        <p:sp>
          <p:nvSpPr>
            <p:cNvPr id="43" name="object 43"/>
            <p:cNvSpPr/>
            <p:nvPr/>
          </p:nvSpPr>
          <p:spPr>
            <a:xfrm>
              <a:off x="5689319" y="3281229"/>
              <a:ext cx="57150" cy="48260"/>
            </a:xfrm>
            <a:custGeom>
              <a:avLst/>
              <a:gdLst/>
              <a:ahLst/>
              <a:cxnLst/>
              <a:rect l="l" t="t" r="r" b="b"/>
              <a:pathLst>
                <a:path w="57150" h="48260">
                  <a:moveTo>
                    <a:pt x="0" y="0"/>
                  </a:moveTo>
                  <a:lnTo>
                    <a:pt x="56959" y="48183"/>
                  </a:lnTo>
                </a:path>
              </a:pathLst>
            </a:custGeom>
            <a:ln w="15849">
              <a:solidFill>
                <a:srgbClr val="1B6A2A"/>
              </a:solidFill>
            </a:ln>
          </p:spPr>
          <p:txBody>
            <a:bodyPr wrap="square" lIns="0" tIns="0" rIns="0" bIns="0" rtlCol="0"/>
            <a:lstStyle/>
            <a:p>
              <a:endParaRPr/>
            </a:p>
          </p:txBody>
        </p:sp>
        <p:sp>
          <p:nvSpPr>
            <p:cNvPr id="44" name="object 44"/>
            <p:cNvSpPr/>
            <p:nvPr/>
          </p:nvSpPr>
          <p:spPr>
            <a:xfrm>
              <a:off x="5689336" y="3279521"/>
              <a:ext cx="53975" cy="50165"/>
            </a:xfrm>
            <a:custGeom>
              <a:avLst/>
              <a:gdLst/>
              <a:ahLst/>
              <a:cxnLst/>
              <a:rect l="l" t="t" r="r" b="b"/>
              <a:pathLst>
                <a:path w="53975" h="50164">
                  <a:moveTo>
                    <a:pt x="53898" y="0"/>
                  </a:moveTo>
                  <a:lnTo>
                    <a:pt x="0" y="49657"/>
                  </a:lnTo>
                </a:path>
              </a:pathLst>
            </a:custGeom>
            <a:ln w="15849">
              <a:solidFill>
                <a:srgbClr val="1B6A2A"/>
              </a:solidFill>
            </a:ln>
          </p:spPr>
          <p:txBody>
            <a:bodyPr wrap="square" lIns="0" tIns="0" rIns="0" bIns="0" rtlCol="0"/>
            <a:lstStyle/>
            <a:p>
              <a:endParaRPr/>
            </a:p>
          </p:txBody>
        </p:sp>
        <p:sp>
          <p:nvSpPr>
            <p:cNvPr id="45" name="object 45"/>
            <p:cNvSpPr/>
            <p:nvPr/>
          </p:nvSpPr>
          <p:spPr>
            <a:xfrm>
              <a:off x="5728180" y="3302750"/>
              <a:ext cx="132715" cy="0"/>
            </a:xfrm>
            <a:custGeom>
              <a:avLst/>
              <a:gdLst/>
              <a:ahLst/>
              <a:cxnLst/>
              <a:rect l="l" t="t" r="r" b="b"/>
              <a:pathLst>
                <a:path w="132714">
                  <a:moveTo>
                    <a:pt x="0" y="0"/>
                  </a:moveTo>
                  <a:lnTo>
                    <a:pt x="132156" y="0"/>
                  </a:lnTo>
                </a:path>
              </a:pathLst>
            </a:custGeom>
            <a:ln w="15849">
              <a:solidFill>
                <a:srgbClr val="1B6A2A"/>
              </a:solidFill>
            </a:ln>
          </p:spPr>
          <p:txBody>
            <a:bodyPr wrap="square" lIns="0" tIns="0" rIns="0" bIns="0" rtlCol="0"/>
            <a:lstStyle/>
            <a:p>
              <a:endParaRPr/>
            </a:p>
          </p:txBody>
        </p:sp>
        <p:sp>
          <p:nvSpPr>
            <p:cNvPr id="46" name="object 46"/>
            <p:cNvSpPr/>
            <p:nvPr/>
          </p:nvSpPr>
          <p:spPr>
            <a:xfrm>
              <a:off x="5820185" y="3380871"/>
              <a:ext cx="76200" cy="31750"/>
            </a:xfrm>
            <a:custGeom>
              <a:avLst/>
              <a:gdLst/>
              <a:ahLst/>
              <a:cxnLst/>
              <a:rect l="l" t="t" r="r" b="b"/>
              <a:pathLst>
                <a:path w="76200" h="31750">
                  <a:moveTo>
                    <a:pt x="0" y="31683"/>
                  </a:moveTo>
                  <a:lnTo>
                    <a:pt x="14299" y="10124"/>
                  </a:lnTo>
                  <a:lnTo>
                    <a:pt x="31697" y="0"/>
                  </a:lnTo>
                  <a:lnTo>
                    <a:pt x="50036" y="1815"/>
                  </a:lnTo>
                  <a:lnTo>
                    <a:pt x="67157" y="16075"/>
                  </a:lnTo>
                  <a:lnTo>
                    <a:pt x="70485" y="20443"/>
                  </a:lnTo>
                  <a:lnTo>
                    <a:pt x="73482" y="25536"/>
                  </a:lnTo>
                  <a:lnTo>
                    <a:pt x="76034" y="31238"/>
                  </a:lnTo>
                </a:path>
              </a:pathLst>
            </a:custGeom>
            <a:ln w="15849">
              <a:solidFill>
                <a:srgbClr val="1B6A2A"/>
              </a:solidFill>
            </a:ln>
          </p:spPr>
          <p:txBody>
            <a:bodyPr wrap="square" lIns="0" tIns="0" rIns="0" bIns="0" rtlCol="0"/>
            <a:lstStyle/>
            <a:p>
              <a:endParaRPr/>
            </a:p>
          </p:txBody>
        </p:sp>
        <p:sp>
          <p:nvSpPr>
            <p:cNvPr id="47" name="object 47"/>
            <p:cNvSpPr/>
            <p:nvPr/>
          </p:nvSpPr>
          <p:spPr>
            <a:xfrm>
              <a:off x="5590145" y="3255545"/>
              <a:ext cx="79375" cy="51435"/>
            </a:xfrm>
            <a:custGeom>
              <a:avLst/>
              <a:gdLst/>
              <a:ahLst/>
              <a:cxnLst/>
              <a:rect l="l" t="t" r="r" b="b"/>
              <a:pathLst>
                <a:path w="79375" h="51435">
                  <a:moveTo>
                    <a:pt x="78803" y="0"/>
                  </a:moveTo>
                  <a:lnTo>
                    <a:pt x="0" y="50927"/>
                  </a:lnTo>
                </a:path>
              </a:pathLst>
            </a:custGeom>
            <a:ln w="15849">
              <a:solidFill>
                <a:srgbClr val="000000"/>
              </a:solidFill>
            </a:ln>
          </p:spPr>
          <p:txBody>
            <a:bodyPr wrap="square" lIns="0" tIns="0" rIns="0" bIns="0" rtlCol="0"/>
            <a:lstStyle/>
            <a:p>
              <a:endParaRPr/>
            </a:p>
          </p:txBody>
        </p:sp>
        <p:sp>
          <p:nvSpPr>
            <p:cNvPr id="48" name="object 48"/>
            <p:cNvSpPr/>
            <p:nvPr/>
          </p:nvSpPr>
          <p:spPr>
            <a:xfrm>
              <a:off x="5466025" y="3306498"/>
              <a:ext cx="124460" cy="0"/>
            </a:xfrm>
            <a:custGeom>
              <a:avLst/>
              <a:gdLst/>
              <a:ahLst/>
              <a:cxnLst/>
              <a:rect l="l" t="t" r="r" b="b"/>
              <a:pathLst>
                <a:path w="124460">
                  <a:moveTo>
                    <a:pt x="0" y="0"/>
                  </a:moveTo>
                  <a:lnTo>
                    <a:pt x="124015" y="0"/>
                  </a:lnTo>
                </a:path>
              </a:pathLst>
            </a:custGeom>
            <a:ln w="15849">
              <a:solidFill>
                <a:srgbClr val="000000"/>
              </a:solidFill>
            </a:ln>
          </p:spPr>
          <p:txBody>
            <a:bodyPr wrap="square" lIns="0" tIns="0" rIns="0" bIns="0" rtlCol="0"/>
            <a:lstStyle/>
            <a:p>
              <a:endParaRPr/>
            </a:p>
          </p:txBody>
        </p:sp>
        <p:sp>
          <p:nvSpPr>
            <p:cNvPr id="49" name="object 49"/>
            <p:cNvSpPr/>
            <p:nvPr/>
          </p:nvSpPr>
          <p:spPr>
            <a:xfrm>
              <a:off x="5409408" y="3279527"/>
              <a:ext cx="53975" cy="58419"/>
            </a:xfrm>
            <a:custGeom>
              <a:avLst/>
              <a:gdLst/>
              <a:ahLst/>
              <a:cxnLst/>
              <a:rect l="l" t="t" r="r" b="b"/>
              <a:pathLst>
                <a:path w="53975" h="58420">
                  <a:moveTo>
                    <a:pt x="53530" y="0"/>
                  </a:moveTo>
                  <a:lnTo>
                    <a:pt x="0" y="29184"/>
                  </a:lnTo>
                  <a:lnTo>
                    <a:pt x="53530" y="58369"/>
                  </a:lnTo>
                  <a:lnTo>
                    <a:pt x="53530" y="0"/>
                  </a:lnTo>
                  <a:close/>
                </a:path>
              </a:pathLst>
            </a:custGeom>
            <a:solidFill>
              <a:srgbClr val="000000"/>
            </a:solidFill>
          </p:spPr>
          <p:txBody>
            <a:bodyPr wrap="square" lIns="0" tIns="0" rIns="0" bIns="0" rtlCol="0"/>
            <a:lstStyle/>
            <a:p>
              <a:endParaRPr/>
            </a:p>
          </p:txBody>
        </p:sp>
      </p:grpSp>
      <p:pic>
        <p:nvPicPr>
          <p:cNvPr id="50" name="object 50"/>
          <p:cNvPicPr/>
          <p:nvPr/>
        </p:nvPicPr>
        <p:blipFill>
          <a:blip r:embed="rId12" cstate="print"/>
          <a:stretch>
            <a:fillRect/>
          </a:stretch>
        </p:blipFill>
        <p:spPr>
          <a:xfrm>
            <a:off x="10792162" y="2473009"/>
            <a:ext cx="241427" cy="253771"/>
          </a:xfrm>
          <a:prstGeom prst="rect">
            <a:avLst/>
          </a:prstGeom>
        </p:spPr>
      </p:pic>
      <p:grpSp>
        <p:nvGrpSpPr>
          <p:cNvPr id="51" name="object 51"/>
          <p:cNvGrpSpPr/>
          <p:nvPr/>
        </p:nvGrpSpPr>
        <p:grpSpPr>
          <a:xfrm>
            <a:off x="10846994" y="3418561"/>
            <a:ext cx="86360" cy="540385"/>
            <a:chOff x="5792394" y="3418560"/>
            <a:chExt cx="86360" cy="540385"/>
          </a:xfrm>
        </p:grpSpPr>
        <p:sp>
          <p:nvSpPr>
            <p:cNvPr id="52" name="object 52"/>
            <p:cNvSpPr/>
            <p:nvPr/>
          </p:nvSpPr>
          <p:spPr>
            <a:xfrm>
              <a:off x="5847714" y="3418560"/>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1B6A2A"/>
            </a:solidFill>
          </p:spPr>
          <p:txBody>
            <a:bodyPr wrap="square" lIns="0" tIns="0" rIns="0" bIns="0" rtlCol="0"/>
            <a:lstStyle/>
            <a:p>
              <a:endParaRPr/>
            </a:p>
          </p:txBody>
        </p:sp>
        <p:sp>
          <p:nvSpPr>
            <p:cNvPr id="53" name="object 53"/>
            <p:cNvSpPr/>
            <p:nvPr/>
          </p:nvSpPr>
          <p:spPr>
            <a:xfrm>
              <a:off x="5862784" y="3494106"/>
              <a:ext cx="0" cy="374015"/>
            </a:xfrm>
            <a:custGeom>
              <a:avLst/>
              <a:gdLst/>
              <a:ahLst/>
              <a:cxnLst/>
              <a:rect l="l" t="t" r="r" b="b"/>
              <a:pathLst>
                <a:path h="374014">
                  <a:moveTo>
                    <a:pt x="0" y="373862"/>
                  </a:moveTo>
                  <a:lnTo>
                    <a:pt x="0" y="0"/>
                  </a:lnTo>
                </a:path>
              </a:pathLst>
            </a:custGeom>
            <a:ln w="15849">
              <a:solidFill>
                <a:srgbClr val="1B6A2A"/>
              </a:solidFill>
            </a:ln>
          </p:spPr>
          <p:txBody>
            <a:bodyPr wrap="square" lIns="0" tIns="0" rIns="0" bIns="0" rtlCol="0"/>
            <a:lstStyle/>
            <a:p>
              <a:endParaRPr/>
            </a:p>
          </p:txBody>
        </p:sp>
        <p:sp>
          <p:nvSpPr>
            <p:cNvPr id="54" name="object 54"/>
            <p:cNvSpPr/>
            <p:nvPr/>
          </p:nvSpPr>
          <p:spPr>
            <a:xfrm>
              <a:off x="5800319" y="3871051"/>
              <a:ext cx="61594" cy="80010"/>
            </a:xfrm>
            <a:custGeom>
              <a:avLst/>
              <a:gdLst/>
              <a:ahLst/>
              <a:cxnLst/>
              <a:rect l="l" t="t" r="r" b="b"/>
              <a:pathLst>
                <a:path w="61595" h="80010">
                  <a:moveTo>
                    <a:pt x="0" y="0"/>
                  </a:moveTo>
                  <a:lnTo>
                    <a:pt x="61239" y="79730"/>
                  </a:lnTo>
                </a:path>
              </a:pathLst>
            </a:custGeom>
            <a:ln w="15849">
              <a:solidFill>
                <a:srgbClr val="0070BF"/>
              </a:solidFill>
            </a:ln>
          </p:spPr>
          <p:txBody>
            <a:bodyPr wrap="square" lIns="0" tIns="0" rIns="0" bIns="0" rtlCol="0"/>
            <a:lstStyle/>
            <a:p>
              <a:endParaRPr/>
            </a:p>
          </p:txBody>
        </p:sp>
      </p:grpSp>
      <p:grpSp>
        <p:nvGrpSpPr>
          <p:cNvPr id="55" name="object 55"/>
          <p:cNvGrpSpPr/>
          <p:nvPr/>
        </p:nvGrpSpPr>
        <p:grpSpPr>
          <a:xfrm>
            <a:off x="10871576" y="3951533"/>
            <a:ext cx="92075" cy="429259"/>
            <a:chOff x="5816975" y="3951532"/>
            <a:chExt cx="92075" cy="429259"/>
          </a:xfrm>
        </p:grpSpPr>
        <p:sp>
          <p:nvSpPr>
            <p:cNvPr id="56" name="object 56"/>
            <p:cNvSpPr/>
            <p:nvPr/>
          </p:nvSpPr>
          <p:spPr>
            <a:xfrm>
              <a:off x="5824900" y="4170701"/>
              <a:ext cx="76200" cy="31750"/>
            </a:xfrm>
            <a:custGeom>
              <a:avLst/>
              <a:gdLst/>
              <a:ahLst/>
              <a:cxnLst/>
              <a:rect l="l" t="t" r="r" b="b"/>
              <a:pathLst>
                <a:path w="76200" h="31750">
                  <a:moveTo>
                    <a:pt x="76034" y="0"/>
                  </a:moveTo>
                  <a:lnTo>
                    <a:pt x="61735" y="21564"/>
                  </a:lnTo>
                  <a:lnTo>
                    <a:pt x="44337" y="31689"/>
                  </a:lnTo>
                  <a:lnTo>
                    <a:pt x="25998" y="29875"/>
                  </a:lnTo>
                  <a:lnTo>
                    <a:pt x="8877" y="15621"/>
                  </a:lnTo>
                  <a:lnTo>
                    <a:pt x="5549" y="11252"/>
                  </a:lnTo>
                  <a:lnTo>
                    <a:pt x="2552" y="6146"/>
                  </a:lnTo>
                  <a:lnTo>
                    <a:pt x="0" y="444"/>
                  </a:lnTo>
                </a:path>
              </a:pathLst>
            </a:custGeom>
            <a:ln w="15849">
              <a:solidFill>
                <a:srgbClr val="0070BF"/>
              </a:solidFill>
            </a:ln>
          </p:spPr>
          <p:txBody>
            <a:bodyPr wrap="square" lIns="0" tIns="0" rIns="0" bIns="0" rtlCol="0"/>
            <a:lstStyle/>
            <a:p>
              <a:endParaRPr/>
            </a:p>
          </p:txBody>
        </p:sp>
        <p:sp>
          <p:nvSpPr>
            <p:cNvPr id="57" name="object 57"/>
            <p:cNvSpPr/>
            <p:nvPr/>
          </p:nvSpPr>
          <p:spPr>
            <a:xfrm>
              <a:off x="5847715" y="4098048"/>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58" name="object 58"/>
            <p:cNvSpPr/>
            <p:nvPr/>
          </p:nvSpPr>
          <p:spPr>
            <a:xfrm>
              <a:off x="5862784" y="3951532"/>
              <a:ext cx="0" cy="146050"/>
            </a:xfrm>
            <a:custGeom>
              <a:avLst/>
              <a:gdLst/>
              <a:ahLst/>
              <a:cxnLst/>
              <a:rect l="l" t="t" r="r" b="b"/>
              <a:pathLst>
                <a:path h="146050">
                  <a:moveTo>
                    <a:pt x="0" y="145541"/>
                  </a:moveTo>
                  <a:lnTo>
                    <a:pt x="0" y="0"/>
                  </a:lnTo>
                </a:path>
              </a:pathLst>
            </a:custGeom>
            <a:ln w="15849">
              <a:solidFill>
                <a:srgbClr val="0070BF"/>
              </a:solidFill>
            </a:ln>
          </p:spPr>
          <p:txBody>
            <a:bodyPr wrap="square" lIns="0" tIns="0" rIns="0" bIns="0" rtlCol="0"/>
            <a:lstStyle/>
            <a:p>
              <a:endParaRPr/>
            </a:p>
          </p:txBody>
        </p:sp>
        <p:sp>
          <p:nvSpPr>
            <p:cNvPr id="59" name="object 59"/>
            <p:cNvSpPr/>
            <p:nvPr/>
          </p:nvSpPr>
          <p:spPr>
            <a:xfrm>
              <a:off x="5861597" y="4203297"/>
              <a:ext cx="0" cy="177800"/>
            </a:xfrm>
            <a:custGeom>
              <a:avLst/>
              <a:gdLst/>
              <a:ahLst/>
              <a:cxnLst/>
              <a:rect l="l" t="t" r="r" b="b"/>
              <a:pathLst>
                <a:path h="177800">
                  <a:moveTo>
                    <a:pt x="0" y="177279"/>
                  </a:moveTo>
                  <a:lnTo>
                    <a:pt x="0" y="0"/>
                  </a:lnTo>
                </a:path>
              </a:pathLst>
            </a:custGeom>
            <a:ln w="15849">
              <a:solidFill>
                <a:srgbClr val="0070BF"/>
              </a:solidFill>
            </a:ln>
          </p:spPr>
          <p:txBody>
            <a:bodyPr wrap="square" lIns="0" tIns="0" rIns="0" bIns="0" rtlCol="0"/>
            <a:lstStyle/>
            <a:p>
              <a:endParaRPr/>
            </a:p>
          </p:txBody>
        </p:sp>
      </p:grpSp>
      <p:sp>
        <p:nvSpPr>
          <p:cNvPr id="60" name="object 60"/>
          <p:cNvSpPr/>
          <p:nvPr/>
        </p:nvSpPr>
        <p:spPr>
          <a:xfrm>
            <a:off x="10854920" y="3867974"/>
            <a:ext cx="58419" cy="0"/>
          </a:xfrm>
          <a:custGeom>
            <a:avLst/>
            <a:gdLst/>
            <a:ahLst/>
            <a:cxnLst/>
            <a:rect l="l" t="t" r="r" b="b"/>
            <a:pathLst>
              <a:path w="58420">
                <a:moveTo>
                  <a:pt x="0" y="0"/>
                </a:moveTo>
                <a:lnTo>
                  <a:pt x="57975" y="0"/>
                </a:lnTo>
              </a:path>
            </a:pathLst>
          </a:custGeom>
          <a:ln w="15849">
            <a:solidFill>
              <a:srgbClr val="1B6A2A"/>
            </a:solidFill>
          </a:ln>
        </p:spPr>
        <p:txBody>
          <a:bodyPr wrap="square" lIns="0" tIns="0" rIns="0" bIns="0" rtlCol="0"/>
          <a:lstStyle/>
          <a:p>
            <a:endParaRPr/>
          </a:p>
        </p:txBody>
      </p:sp>
      <p:grpSp>
        <p:nvGrpSpPr>
          <p:cNvPr id="61" name="object 61"/>
          <p:cNvGrpSpPr/>
          <p:nvPr/>
        </p:nvGrpSpPr>
        <p:grpSpPr>
          <a:xfrm>
            <a:off x="10102019" y="4373809"/>
            <a:ext cx="1864360" cy="192405"/>
            <a:chOff x="5047419" y="4373808"/>
            <a:chExt cx="1864360" cy="192405"/>
          </a:xfrm>
        </p:grpSpPr>
        <p:sp>
          <p:nvSpPr>
            <p:cNvPr id="62" name="object 62"/>
            <p:cNvSpPr/>
            <p:nvPr/>
          </p:nvSpPr>
          <p:spPr>
            <a:xfrm>
              <a:off x="5047419" y="4381733"/>
              <a:ext cx="1864360" cy="0"/>
            </a:xfrm>
            <a:custGeom>
              <a:avLst/>
              <a:gdLst/>
              <a:ahLst/>
              <a:cxnLst/>
              <a:rect l="l" t="t" r="r" b="b"/>
              <a:pathLst>
                <a:path w="1864359">
                  <a:moveTo>
                    <a:pt x="0" y="0"/>
                  </a:moveTo>
                  <a:lnTo>
                    <a:pt x="1864334" y="0"/>
                  </a:lnTo>
                </a:path>
              </a:pathLst>
            </a:custGeom>
            <a:ln w="15849">
              <a:solidFill>
                <a:srgbClr val="0070BF"/>
              </a:solidFill>
            </a:ln>
          </p:spPr>
          <p:txBody>
            <a:bodyPr wrap="square" lIns="0" tIns="0" rIns="0" bIns="0" rtlCol="0"/>
            <a:lstStyle/>
            <a:p>
              <a:endParaRPr/>
            </a:p>
          </p:txBody>
        </p:sp>
        <p:sp>
          <p:nvSpPr>
            <p:cNvPr id="63" name="object 63"/>
            <p:cNvSpPr/>
            <p:nvPr/>
          </p:nvSpPr>
          <p:spPr>
            <a:xfrm>
              <a:off x="5696681" y="4377841"/>
              <a:ext cx="0" cy="187960"/>
            </a:xfrm>
            <a:custGeom>
              <a:avLst/>
              <a:gdLst/>
              <a:ahLst/>
              <a:cxnLst/>
              <a:rect l="l" t="t" r="r" b="b"/>
              <a:pathLst>
                <a:path h="187960">
                  <a:moveTo>
                    <a:pt x="0" y="187858"/>
                  </a:moveTo>
                  <a:lnTo>
                    <a:pt x="0" y="0"/>
                  </a:lnTo>
                </a:path>
              </a:pathLst>
            </a:custGeom>
            <a:ln w="15849">
              <a:solidFill>
                <a:srgbClr val="0070BF"/>
              </a:solidFill>
            </a:ln>
          </p:spPr>
          <p:txBody>
            <a:bodyPr wrap="square" lIns="0" tIns="0" rIns="0" bIns="0" rtlCol="0"/>
            <a:lstStyle/>
            <a:p>
              <a:endParaRPr/>
            </a:p>
          </p:txBody>
        </p:sp>
      </p:grpSp>
      <p:pic>
        <p:nvPicPr>
          <p:cNvPr id="64" name="object 64"/>
          <p:cNvPicPr/>
          <p:nvPr/>
        </p:nvPicPr>
        <p:blipFill>
          <a:blip r:embed="rId13" cstate="print"/>
          <a:stretch>
            <a:fillRect/>
          </a:stretch>
        </p:blipFill>
        <p:spPr>
          <a:xfrm>
            <a:off x="10300981" y="5105828"/>
            <a:ext cx="450917" cy="90275"/>
          </a:xfrm>
          <a:prstGeom prst="rect">
            <a:avLst/>
          </a:prstGeom>
        </p:spPr>
      </p:pic>
      <p:sp>
        <p:nvSpPr>
          <p:cNvPr id="65" name="object 65"/>
          <p:cNvSpPr/>
          <p:nvPr/>
        </p:nvSpPr>
        <p:spPr>
          <a:xfrm>
            <a:off x="11546699" y="5102816"/>
            <a:ext cx="3810" cy="791845"/>
          </a:xfrm>
          <a:custGeom>
            <a:avLst/>
            <a:gdLst/>
            <a:ahLst/>
            <a:cxnLst/>
            <a:rect l="l" t="t" r="r" b="b"/>
            <a:pathLst>
              <a:path w="3810" h="791845">
                <a:moveTo>
                  <a:pt x="0" y="791425"/>
                </a:moveTo>
                <a:lnTo>
                  <a:pt x="3263" y="0"/>
                </a:lnTo>
              </a:path>
            </a:pathLst>
          </a:custGeom>
          <a:ln w="15849">
            <a:solidFill>
              <a:srgbClr val="0070BF"/>
            </a:solidFill>
          </a:ln>
        </p:spPr>
        <p:txBody>
          <a:bodyPr wrap="square" lIns="0" tIns="0" rIns="0" bIns="0" rtlCol="0"/>
          <a:lstStyle/>
          <a:p>
            <a:endParaRPr/>
          </a:p>
        </p:txBody>
      </p:sp>
      <p:grpSp>
        <p:nvGrpSpPr>
          <p:cNvPr id="66" name="object 66"/>
          <p:cNvGrpSpPr/>
          <p:nvPr/>
        </p:nvGrpSpPr>
        <p:grpSpPr>
          <a:xfrm>
            <a:off x="11481121" y="4564161"/>
            <a:ext cx="115570" cy="320040"/>
            <a:chOff x="6426521" y="4564161"/>
            <a:chExt cx="115570" cy="320040"/>
          </a:xfrm>
        </p:grpSpPr>
        <p:sp>
          <p:nvSpPr>
            <p:cNvPr id="67" name="object 67"/>
            <p:cNvSpPr/>
            <p:nvPr/>
          </p:nvSpPr>
          <p:spPr>
            <a:xfrm>
              <a:off x="6457924" y="4572086"/>
              <a:ext cx="76200" cy="31750"/>
            </a:xfrm>
            <a:custGeom>
              <a:avLst/>
              <a:gdLst/>
              <a:ahLst/>
              <a:cxnLst/>
              <a:rect l="l" t="t" r="r" b="b"/>
              <a:pathLst>
                <a:path w="76200" h="31750">
                  <a:moveTo>
                    <a:pt x="0" y="31684"/>
                  </a:moveTo>
                  <a:lnTo>
                    <a:pt x="14297" y="10125"/>
                  </a:lnTo>
                  <a:lnTo>
                    <a:pt x="31691" y="0"/>
                  </a:lnTo>
                  <a:lnTo>
                    <a:pt x="50025" y="1811"/>
                  </a:lnTo>
                  <a:lnTo>
                    <a:pt x="67144" y="16063"/>
                  </a:lnTo>
                  <a:lnTo>
                    <a:pt x="70485" y="20445"/>
                  </a:lnTo>
                  <a:lnTo>
                    <a:pt x="73469" y="25538"/>
                  </a:lnTo>
                  <a:lnTo>
                    <a:pt x="76034" y="31240"/>
                  </a:lnTo>
                </a:path>
              </a:pathLst>
            </a:custGeom>
            <a:ln w="15849">
              <a:solidFill>
                <a:srgbClr val="0070BF"/>
              </a:solidFill>
            </a:ln>
          </p:spPr>
          <p:txBody>
            <a:bodyPr wrap="square" lIns="0" tIns="0" rIns="0" bIns="0" rtlCol="0"/>
            <a:lstStyle/>
            <a:p>
              <a:endParaRPr/>
            </a:p>
          </p:txBody>
        </p:sp>
        <p:sp>
          <p:nvSpPr>
            <p:cNvPr id="68" name="object 68"/>
            <p:cNvSpPr/>
            <p:nvPr/>
          </p:nvSpPr>
          <p:spPr>
            <a:xfrm>
              <a:off x="6481495" y="4609769"/>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69" name="object 69"/>
            <p:cNvSpPr/>
            <p:nvPr/>
          </p:nvSpPr>
          <p:spPr>
            <a:xfrm>
              <a:off x="6496559" y="4685271"/>
              <a:ext cx="0" cy="102235"/>
            </a:xfrm>
            <a:custGeom>
              <a:avLst/>
              <a:gdLst/>
              <a:ahLst/>
              <a:cxnLst/>
              <a:rect l="l" t="t" r="r" b="b"/>
              <a:pathLst>
                <a:path h="102235">
                  <a:moveTo>
                    <a:pt x="0" y="102095"/>
                  </a:moveTo>
                  <a:lnTo>
                    <a:pt x="0" y="0"/>
                  </a:lnTo>
                </a:path>
              </a:pathLst>
            </a:custGeom>
            <a:ln w="15849">
              <a:solidFill>
                <a:srgbClr val="0070BF"/>
              </a:solidFill>
            </a:ln>
          </p:spPr>
          <p:txBody>
            <a:bodyPr wrap="square" lIns="0" tIns="0" rIns="0" bIns="0" rtlCol="0"/>
            <a:lstStyle/>
            <a:p>
              <a:endParaRPr/>
            </a:p>
          </p:txBody>
        </p:sp>
        <p:sp>
          <p:nvSpPr>
            <p:cNvPr id="70" name="object 70"/>
            <p:cNvSpPr/>
            <p:nvPr/>
          </p:nvSpPr>
          <p:spPr>
            <a:xfrm>
              <a:off x="6434446" y="4795987"/>
              <a:ext cx="61594" cy="80010"/>
            </a:xfrm>
            <a:custGeom>
              <a:avLst/>
              <a:gdLst/>
              <a:ahLst/>
              <a:cxnLst/>
              <a:rect l="l" t="t" r="r" b="b"/>
              <a:pathLst>
                <a:path w="61595" h="80010">
                  <a:moveTo>
                    <a:pt x="0" y="0"/>
                  </a:moveTo>
                  <a:lnTo>
                    <a:pt x="61239" y="79730"/>
                  </a:lnTo>
                </a:path>
              </a:pathLst>
            </a:custGeom>
            <a:ln w="15849">
              <a:solidFill>
                <a:srgbClr val="0070BF"/>
              </a:solidFill>
            </a:ln>
          </p:spPr>
          <p:txBody>
            <a:bodyPr wrap="square" lIns="0" tIns="0" rIns="0" bIns="0" rtlCol="0"/>
            <a:lstStyle/>
            <a:p>
              <a:endParaRPr/>
            </a:p>
          </p:txBody>
        </p:sp>
      </p:grpSp>
      <p:grpSp>
        <p:nvGrpSpPr>
          <p:cNvPr id="71" name="object 71"/>
          <p:cNvGrpSpPr/>
          <p:nvPr/>
        </p:nvGrpSpPr>
        <p:grpSpPr>
          <a:xfrm>
            <a:off x="11505339" y="4874790"/>
            <a:ext cx="92075" cy="231775"/>
            <a:chOff x="6450738" y="4874789"/>
            <a:chExt cx="92075" cy="231775"/>
          </a:xfrm>
        </p:grpSpPr>
        <p:sp>
          <p:nvSpPr>
            <p:cNvPr id="72" name="object 72"/>
            <p:cNvSpPr/>
            <p:nvPr/>
          </p:nvSpPr>
          <p:spPr>
            <a:xfrm>
              <a:off x="6458663" y="5066526"/>
              <a:ext cx="76200" cy="31750"/>
            </a:xfrm>
            <a:custGeom>
              <a:avLst/>
              <a:gdLst/>
              <a:ahLst/>
              <a:cxnLst/>
              <a:rect l="l" t="t" r="r" b="b"/>
              <a:pathLst>
                <a:path w="76200" h="31750">
                  <a:moveTo>
                    <a:pt x="76034" y="0"/>
                  </a:moveTo>
                  <a:lnTo>
                    <a:pt x="61737" y="21564"/>
                  </a:lnTo>
                  <a:lnTo>
                    <a:pt x="44343" y="31689"/>
                  </a:lnTo>
                  <a:lnTo>
                    <a:pt x="26009" y="29875"/>
                  </a:lnTo>
                  <a:lnTo>
                    <a:pt x="8890" y="15621"/>
                  </a:lnTo>
                  <a:lnTo>
                    <a:pt x="5549" y="11239"/>
                  </a:lnTo>
                  <a:lnTo>
                    <a:pt x="2565" y="6159"/>
                  </a:lnTo>
                  <a:lnTo>
                    <a:pt x="0" y="444"/>
                  </a:lnTo>
                </a:path>
              </a:pathLst>
            </a:custGeom>
            <a:ln w="15849">
              <a:solidFill>
                <a:srgbClr val="0070BF"/>
              </a:solidFill>
            </a:ln>
          </p:spPr>
          <p:txBody>
            <a:bodyPr wrap="square" lIns="0" tIns="0" rIns="0" bIns="0" rtlCol="0"/>
            <a:lstStyle/>
            <a:p>
              <a:endParaRPr/>
            </a:p>
          </p:txBody>
        </p:sp>
        <p:sp>
          <p:nvSpPr>
            <p:cNvPr id="73" name="object 73"/>
            <p:cNvSpPr/>
            <p:nvPr/>
          </p:nvSpPr>
          <p:spPr>
            <a:xfrm>
              <a:off x="6481495" y="4986870"/>
              <a:ext cx="30480" cy="76200"/>
            </a:xfrm>
            <a:custGeom>
              <a:avLst/>
              <a:gdLst/>
              <a:ahLst/>
              <a:cxnLst/>
              <a:rect l="l" t="t" r="r" b="b"/>
              <a:pathLst>
                <a:path w="30479" h="76200">
                  <a:moveTo>
                    <a:pt x="30454" y="0"/>
                  </a:moveTo>
                  <a:lnTo>
                    <a:pt x="0" y="0"/>
                  </a:lnTo>
                  <a:lnTo>
                    <a:pt x="0" y="76111"/>
                  </a:lnTo>
                  <a:lnTo>
                    <a:pt x="30454" y="76111"/>
                  </a:lnTo>
                  <a:lnTo>
                    <a:pt x="30454" y="0"/>
                  </a:lnTo>
                  <a:close/>
                </a:path>
              </a:pathLst>
            </a:custGeom>
            <a:solidFill>
              <a:srgbClr val="0070BF"/>
            </a:solidFill>
          </p:spPr>
          <p:txBody>
            <a:bodyPr wrap="square" lIns="0" tIns="0" rIns="0" bIns="0" rtlCol="0"/>
            <a:lstStyle/>
            <a:p>
              <a:endParaRPr/>
            </a:p>
          </p:txBody>
        </p:sp>
        <p:sp>
          <p:nvSpPr>
            <p:cNvPr id="74" name="object 74"/>
            <p:cNvSpPr/>
            <p:nvPr/>
          </p:nvSpPr>
          <p:spPr>
            <a:xfrm>
              <a:off x="6496559" y="4874789"/>
              <a:ext cx="0" cy="113664"/>
            </a:xfrm>
            <a:custGeom>
              <a:avLst/>
              <a:gdLst/>
              <a:ahLst/>
              <a:cxnLst/>
              <a:rect l="l" t="t" r="r" b="b"/>
              <a:pathLst>
                <a:path h="113664">
                  <a:moveTo>
                    <a:pt x="0" y="113093"/>
                  </a:moveTo>
                  <a:lnTo>
                    <a:pt x="0" y="0"/>
                  </a:lnTo>
                </a:path>
              </a:pathLst>
            </a:custGeom>
            <a:ln w="15849">
              <a:solidFill>
                <a:srgbClr val="0070BF"/>
              </a:solidFill>
            </a:ln>
          </p:spPr>
          <p:txBody>
            <a:bodyPr wrap="square" lIns="0" tIns="0" rIns="0" bIns="0" rtlCol="0"/>
            <a:lstStyle/>
            <a:p>
              <a:endParaRPr/>
            </a:p>
          </p:txBody>
        </p:sp>
      </p:grpSp>
      <p:sp>
        <p:nvSpPr>
          <p:cNvPr id="75" name="object 75"/>
          <p:cNvSpPr/>
          <p:nvPr/>
        </p:nvSpPr>
        <p:spPr>
          <a:xfrm>
            <a:off x="11488695" y="4792910"/>
            <a:ext cx="58419" cy="0"/>
          </a:xfrm>
          <a:custGeom>
            <a:avLst/>
            <a:gdLst/>
            <a:ahLst/>
            <a:cxnLst/>
            <a:rect l="l" t="t" r="r" b="b"/>
            <a:pathLst>
              <a:path w="58420">
                <a:moveTo>
                  <a:pt x="0" y="0"/>
                </a:moveTo>
                <a:lnTo>
                  <a:pt x="57962" y="0"/>
                </a:lnTo>
              </a:path>
            </a:pathLst>
          </a:custGeom>
          <a:ln w="15849">
            <a:solidFill>
              <a:srgbClr val="0070BF"/>
            </a:solidFill>
          </a:ln>
        </p:spPr>
        <p:txBody>
          <a:bodyPr wrap="square" lIns="0" tIns="0" rIns="0" bIns="0" rtlCol="0"/>
          <a:lstStyle/>
          <a:p>
            <a:endParaRPr/>
          </a:p>
        </p:txBody>
      </p:sp>
      <p:sp>
        <p:nvSpPr>
          <p:cNvPr id="76" name="object 76"/>
          <p:cNvSpPr/>
          <p:nvPr/>
        </p:nvSpPr>
        <p:spPr>
          <a:xfrm>
            <a:off x="11549166" y="4386395"/>
            <a:ext cx="0" cy="187960"/>
          </a:xfrm>
          <a:custGeom>
            <a:avLst/>
            <a:gdLst/>
            <a:ahLst/>
            <a:cxnLst/>
            <a:rect l="l" t="t" r="r" b="b"/>
            <a:pathLst>
              <a:path h="187960">
                <a:moveTo>
                  <a:pt x="0" y="187858"/>
                </a:moveTo>
                <a:lnTo>
                  <a:pt x="0" y="0"/>
                </a:lnTo>
              </a:path>
            </a:pathLst>
          </a:custGeom>
          <a:ln w="15849">
            <a:solidFill>
              <a:srgbClr val="0070BF"/>
            </a:solidFill>
          </a:ln>
        </p:spPr>
        <p:txBody>
          <a:bodyPr wrap="square" lIns="0" tIns="0" rIns="0" bIns="0" rtlCol="0"/>
          <a:lstStyle/>
          <a:p>
            <a:endParaRPr/>
          </a:p>
        </p:txBody>
      </p:sp>
      <p:pic>
        <p:nvPicPr>
          <p:cNvPr id="77" name="object 77"/>
          <p:cNvPicPr/>
          <p:nvPr/>
        </p:nvPicPr>
        <p:blipFill>
          <a:blip r:embed="rId14" cstate="print"/>
          <a:stretch>
            <a:fillRect/>
          </a:stretch>
        </p:blipFill>
        <p:spPr>
          <a:xfrm>
            <a:off x="11098879" y="5114387"/>
            <a:ext cx="450904" cy="90275"/>
          </a:xfrm>
          <a:prstGeom prst="rect">
            <a:avLst/>
          </a:prstGeom>
        </p:spPr>
      </p:pic>
      <p:sp>
        <p:nvSpPr>
          <p:cNvPr id="78" name="object 78"/>
          <p:cNvSpPr/>
          <p:nvPr/>
        </p:nvSpPr>
        <p:spPr>
          <a:xfrm>
            <a:off x="9848143" y="5099892"/>
            <a:ext cx="0" cy="433070"/>
          </a:xfrm>
          <a:custGeom>
            <a:avLst/>
            <a:gdLst/>
            <a:ahLst/>
            <a:cxnLst/>
            <a:rect l="l" t="t" r="r" b="b"/>
            <a:pathLst>
              <a:path h="433070">
                <a:moveTo>
                  <a:pt x="0" y="432879"/>
                </a:moveTo>
                <a:lnTo>
                  <a:pt x="0" y="0"/>
                </a:lnTo>
              </a:path>
            </a:pathLst>
          </a:custGeom>
          <a:ln w="15849">
            <a:solidFill>
              <a:srgbClr val="0070BF"/>
            </a:solidFill>
          </a:ln>
        </p:spPr>
        <p:txBody>
          <a:bodyPr wrap="square" lIns="0" tIns="0" rIns="0" bIns="0" rtlCol="0"/>
          <a:lstStyle/>
          <a:p>
            <a:endParaRPr/>
          </a:p>
        </p:txBody>
      </p:sp>
      <p:sp>
        <p:nvSpPr>
          <p:cNvPr id="79" name="object 79"/>
          <p:cNvSpPr/>
          <p:nvPr/>
        </p:nvSpPr>
        <p:spPr>
          <a:xfrm>
            <a:off x="9847360" y="4383659"/>
            <a:ext cx="0" cy="187960"/>
          </a:xfrm>
          <a:custGeom>
            <a:avLst/>
            <a:gdLst/>
            <a:ahLst/>
            <a:cxnLst/>
            <a:rect l="l" t="t" r="r" b="b"/>
            <a:pathLst>
              <a:path h="187960">
                <a:moveTo>
                  <a:pt x="0" y="187858"/>
                </a:moveTo>
                <a:lnTo>
                  <a:pt x="0" y="0"/>
                </a:lnTo>
              </a:path>
            </a:pathLst>
          </a:custGeom>
          <a:ln w="15849">
            <a:solidFill>
              <a:srgbClr val="0070BF"/>
            </a:solidFill>
          </a:ln>
        </p:spPr>
        <p:txBody>
          <a:bodyPr wrap="square" lIns="0" tIns="0" rIns="0" bIns="0" rtlCol="0"/>
          <a:lstStyle/>
          <a:p>
            <a:endParaRPr/>
          </a:p>
        </p:txBody>
      </p:sp>
      <p:pic>
        <p:nvPicPr>
          <p:cNvPr id="80" name="object 80"/>
          <p:cNvPicPr/>
          <p:nvPr/>
        </p:nvPicPr>
        <p:blipFill>
          <a:blip r:embed="rId15" cstate="print"/>
          <a:stretch>
            <a:fillRect/>
          </a:stretch>
        </p:blipFill>
        <p:spPr>
          <a:xfrm>
            <a:off x="9397047" y="5111651"/>
            <a:ext cx="450928" cy="90275"/>
          </a:xfrm>
          <a:prstGeom prst="rect">
            <a:avLst/>
          </a:prstGeom>
        </p:spPr>
      </p:pic>
      <p:grpSp>
        <p:nvGrpSpPr>
          <p:cNvPr id="81" name="object 81"/>
          <p:cNvGrpSpPr/>
          <p:nvPr/>
        </p:nvGrpSpPr>
        <p:grpSpPr>
          <a:xfrm>
            <a:off x="9849559" y="4383003"/>
            <a:ext cx="260985" cy="1158875"/>
            <a:chOff x="4794958" y="4383002"/>
            <a:chExt cx="260985" cy="1158875"/>
          </a:xfrm>
        </p:grpSpPr>
        <p:sp>
          <p:nvSpPr>
            <p:cNvPr id="82" name="object 82"/>
            <p:cNvSpPr/>
            <p:nvPr/>
          </p:nvSpPr>
          <p:spPr>
            <a:xfrm>
              <a:off x="5047419" y="4383002"/>
              <a:ext cx="0" cy="1149985"/>
            </a:xfrm>
            <a:custGeom>
              <a:avLst/>
              <a:gdLst/>
              <a:ahLst/>
              <a:cxnLst/>
              <a:rect l="l" t="t" r="r" b="b"/>
              <a:pathLst>
                <a:path h="1149985">
                  <a:moveTo>
                    <a:pt x="0" y="1149769"/>
                  </a:moveTo>
                  <a:lnTo>
                    <a:pt x="0" y="0"/>
                  </a:lnTo>
                </a:path>
              </a:pathLst>
            </a:custGeom>
            <a:ln w="15849">
              <a:solidFill>
                <a:srgbClr val="0070BF"/>
              </a:solidFill>
            </a:ln>
          </p:spPr>
          <p:txBody>
            <a:bodyPr wrap="square" lIns="0" tIns="0" rIns="0" bIns="0" rtlCol="0"/>
            <a:lstStyle/>
            <a:p>
              <a:endParaRPr/>
            </a:p>
          </p:txBody>
        </p:sp>
        <p:sp>
          <p:nvSpPr>
            <p:cNvPr id="83" name="object 83"/>
            <p:cNvSpPr/>
            <p:nvPr/>
          </p:nvSpPr>
          <p:spPr>
            <a:xfrm>
              <a:off x="4794958" y="5533514"/>
              <a:ext cx="248285" cy="0"/>
            </a:xfrm>
            <a:custGeom>
              <a:avLst/>
              <a:gdLst/>
              <a:ahLst/>
              <a:cxnLst/>
              <a:rect l="l" t="t" r="r" b="b"/>
              <a:pathLst>
                <a:path w="248285">
                  <a:moveTo>
                    <a:pt x="0" y="0"/>
                  </a:moveTo>
                  <a:lnTo>
                    <a:pt x="248132" y="0"/>
                  </a:lnTo>
                </a:path>
              </a:pathLst>
            </a:custGeom>
            <a:ln w="15849">
              <a:solidFill>
                <a:srgbClr val="0070BF"/>
              </a:solidFill>
            </a:ln>
          </p:spPr>
          <p:txBody>
            <a:bodyPr wrap="square" lIns="0" tIns="0" rIns="0" bIns="0" rtlCol="0"/>
            <a:lstStyle/>
            <a:p>
              <a:endParaRPr/>
            </a:p>
          </p:txBody>
        </p:sp>
      </p:grpSp>
      <p:sp>
        <p:nvSpPr>
          <p:cNvPr id="84" name="object 84"/>
          <p:cNvSpPr/>
          <p:nvPr/>
        </p:nvSpPr>
        <p:spPr>
          <a:xfrm>
            <a:off x="9057496" y="4383659"/>
            <a:ext cx="0" cy="187960"/>
          </a:xfrm>
          <a:custGeom>
            <a:avLst/>
            <a:gdLst/>
            <a:ahLst/>
            <a:cxnLst/>
            <a:rect l="l" t="t" r="r" b="b"/>
            <a:pathLst>
              <a:path h="187960">
                <a:moveTo>
                  <a:pt x="0" y="187858"/>
                </a:moveTo>
                <a:lnTo>
                  <a:pt x="0" y="0"/>
                </a:lnTo>
              </a:path>
            </a:pathLst>
          </a:custGeom>
          <a:ln w="15849">
            <a:solidFill>
              <a:srgbClr val="0070BF"/>
            </a:solidFill>
          </a:ln>
        </p:spPr>
        <p:txBody>
          <a:bodyPr wrap="square" lIns="0" tIns="0" rIns="0" bIns="0" rtlCol="0"/>
          <a:lstStyle/>
          <a:p>
            <a:endParaRPr/>
          </a:p>
        </p:txBody>
      </p:sp>
      <p:pic>
        <p:nvPicPr>
          <p:cNvPr id="85" name="object 85"/>
          <p:cNvPicPr/>
          <p:nvPr/>
        </p:nvPicPr>
        <p:blipFill>
          <a:blip r:embed="rId16" cstate="print"/>
          <a:stretch>
            <a:fillRect/>
          </a:stretch>
        </p:blipFill>
        <p:spPr>
          <a:xfrm>
            <a:off x="8607188" y="5111651"/>
            <a:ext cx="450936" cy="89711"/>
          </a:xfrm>
          <a:prstGeom prst="rect">
            <a:avLst/>
          </a:prstGeom>
        </p:spPr>
      </p:pic>
      <p:sp>
        <p:nvSpPr>
          <p:cNvPr id="86" name="object 86"/>
          <p:cNvSpPr/>
          <p:nvPr/>
        </p:nvSpPr>
        <p:spPr>
          <a:xfrm>
            <a:off x="8254731" y="5107954"/>
            <a:ext cx="6350" cy="880744"/>
          </a:xfrm>
          <a:custGeom>
            <a:avLst/>
            <a:gdLst/>
            <a:ahLst/>
            <a:cxnLst/>
            <a:rect l="l" t="t" r="r" b="b"/>
            <a:pathLst>
              <a:path w="6350" h="880745">
                <a:moveTo>
                  <a:pt x="0" y="880376"/>
                </a:moveTo>
                <a:lnTo>
                  <a:pt x="5740" y="0"/>
                </a:lnTo>
              </a:path>
            </a:pathLst>
          </a:custGeom>
          <a:ln w="15849">
            <a:solidFill>
              <a:srgbClr val="0070BF"/>
            </a:solidFill>
          </a:ln>
        </p:spPr>
        <p:txBody>
          <a:bodyPr wrap="square" lIns="0" tIns="0" rIns="0" bIns="0" rtlCol="0"/>
          <a:lstStyle/>
          <a:p>
            <a:endParaRPr/>
          </a:p>
        </p:txBody>
      </p:sp>
      <p:sp>
        <p:nvSpPr>
          <p:cNvPr id="87" name="object 87"/>
          <p:cNvSpPr/>
          <p:nvPr/>
        </p:nvSpPr>
        <p:spPr>
          <a:xfrm>
            <a:off x="8266802" y="4391493"/>
            <a:ext cx="0" cy="187960"/>
          </a:xfrm>
          <a:custGeom>
            <a:avLst/>
            <a:gdLst/>
            <a:ahLst/>
            <a:cxnLst/>
            <a:rect l="l" t="t" r="r" b="b"/>
            <a:pathLst>
              <a:path h="187960">
                <a:moveTo>
                  <a:pt x="0" y="187871"/>
                </a:moveTo>
                <a:lnTo>
                  <a:pt x="0" y="0"/>
                </a:lnTo>
              </a:path>
            </a:pathLst>
          </a:custGeom>
          <a:ln w="15849">
            <a:solidFill>
              <a:srgbClr val="0070BF"/>
            </a:solidFill>
          </a:ln>
        </p:spPr>
        <p:txBody>
          <a:bodyPr wrap="square" lIns="0" tIns="0" rIns="0" bIns="0" rtlCol="0"/>
          <a:lstStyle/>
          <a:p>
            <a:endParaRPr/>
          </a:p>
        </p:txBody>
      </p:sp>
      <p:pic>
        <p:nvPicPr>
          <p:cNvPr id="88" name="object 88"/>
          <p:cNvPicPr/>
          <p:nvPr/>
        </p:nvPicPr>
        <p:blipFill>
          <a:blip r:embed="rId17" cstate="print"/>
          <a:stretch>
            <a:fillRect/>
          </a:stretch>
        </p:blipFill>
        <p:spPr>
          <a:xfrm>
            <a:off x="7816490" y="5119498"/>
            <a:ext cx="450941" cy="90274"/>
          </a:xfrm>
          <a:prstGeom prst="rect">
            <a:avLst/>
          </a:prstGeom>
        </p:spPr>
      </p:pic>
      <p:grpSp>
        <p:nvGrpSpPr>
          <p:cNvPr id="89" name="object 89"/>
          <p:cNvGrpSpPr/>
          <p:nvPr/>
        </p:nvGrpSpPr>
        <p:grpSpPr>
          <a:xfrm>
            <a:off x="8097909" y="5258966"/>
            <a:ext cx="340995" cy="248920"/>
            <a:chOff x="3043308" y="5258966"/>
            <a:chExt cx="340995" cy="248920"/>
          </a:xfrm>
        </p:grpSpPr>
        <p:sp>
          <p:nvSpPr>
            <p:cNvPr id="90" name="object 90"/>
            <p:cNvSpPr/>
            <p:nvPr/>
          </p:nvSpPr>
          <p:spPr>
            <a:xfrm>
              <a:off x="3051233" y="5266891"/>
              <a:ext cx="325120" cy="159385"/>
            </a:xfrm>
            <a:custGeom>
              <a:avLst/>
              <a:gdLst/>
              <a:ahLst/>
              <a:cxnLst/>
              <a:rect l="l" t="t" r="r" b="b"/>
              <a:pathLst>
                <a:path w="325120" h="159385">
                  <a:moveTo>
                    <a:pt x="0" y="79476"/>
                  </a:moveTo>
                  <a:lnTo>
                    <a:pt x="12750" y="48541"/>
                  </a:lnTo>
                  <a:lnTo>
                    <a:pt x="47524" y="23279"/>
                  </a:lnTo>
                  <a:lnTo>
                    <a:pt x="99103" y="6246"/>
                  </a:lnTo>
                  <a:lnTo>
                    <a:pt x="162267" y="0"/>
                  </a:lnTo>
                  <a:lnTo>
                    <a:pt x="225425" y="6246"/>
                  </a:lnTo>
                  <a:lnTo>
                    <a:pt x="276999" y="23279"/>
                  </a:lnTo>
                  <a:lnTo>
                    <a:pt x="311772" y="48541"/>
                  </a:lnTo>
                  <a:lnTo>
                    <a:pt x="324523" y="79476"/>
                  </a:lnTo>
                  <a:lnTo>
                    <a:pt x="311772" y="110411"/>
                  </a:lnTo>
                  <a:lnTo>
                    <a:pt x="276999" y="135674"/>
                  </a:lnTo>
                  <a:lnTo>
                    <a:pt x="225425" y="152707"/>
                  </a:lnTo>
                  <a:lnTo>
                    <a:pt x="162267" y="158953"/>
                  </a:lnTo>
                  <a:lnTo>
                    <a:pt x="99103" y="152707"/>
                  </a:lnTo>
                  <a:lnTo>
                    <a:pt x="47524" y="135674"/>
                  </a:lnTo>
                  <a:lnTo>
                    <a:pt x="12750" y="110411"/>
                  </a:lnTo>
                  <a:lnTo>
                    <a:pt x="0" y="79476"/>
                  </a:lnTo>
                  <a:close/>
                </a:path>
              </a:pathLst>
            </a:custGeom>
            <a:ln w="15849">
              <a:solidFill>
                <a:srgbClr val="262626"/>
              </a:solidFill>
            </a:ln>
          </p:spPr>
          <p:txBody>
            <a:bodyPr wrap="square" lIns="0" tIns="0" rIns="0" bIns="0" rtlCol="0"/>
            <a:lstStyle/>
            <a:p>
              <a:endParaRPr/>
            </a:p>
          </p:txBody>
        </p:sp>
        <p:sp>
          <p:nvSpPr>
            <p:cNvPr id="91" name="object 91"/>
            <p:cNvSpPr/>
            <p:nvPr/>
          </p:nvSpPr>
          <p:spPr>
            <a:xfrm>
              <a:off x="3052018" y="5344512"/>
              <a:ext cx="0" cy="163195"/>
            </a:xfrm>
            <a:custGeom>
              <a:avLst/>
              <a:gdLst/>
              <a:ahLst/>
              <a:cxnLst/>
              <a:rect l="l" t="t" r="r" b="b"/>
              <a:pathLst>
                <a:path h="163195">
                  <a:moveTo>
                    <a:pt x="0" y="162890"/>
                  </a:moveTo>
                  <a:lnTo>
                    <a:pt x="0" y="0"/>
                  </a:lnTo>
                </a:path>
              </a:pathLst>
            </a:custGeom>
            <a:ln w="15849">
              <a:solidFill>
                <a:srgbClr val="262626"/>
              </a:solidFill>
            </a:ln>
          </p:spPr>
          <p:txBody>
            <a:bodyPr wrap="square" lIns="0" tIns="0" rIns="0" bIns="0" rtlCol="0"/>
            <a:lstStyle/>
            <a:p>
              <a:endParaRPr/>
            </a:p>
          </p:txBody>
        </p:sp>
      </p:grpSp>
      <p:sp>
        <p:nvSpPr>
          <p:cNvPr id="92" name="object 92"/>
          <p:cNvSpPr/>
          <p:nvPr/>
        </p:nvSpPr>
        <p:spPr>
          <a:xfrm>
            <a:off x="8895522" y="5908825"/>
            <a:ext cx="325120" cy="159385"/>
          </a:xfrm>
          <a:custGeom>
            <a:avLst/>
            <a:gdLst/>
            <a:ahLst/>
            <a:cxnLst/>
            <a:rect l="l" t="t" r="r" b="b"/>
            <a:pathLst>
              <a:path w="325120" h="159385">
                <a:moveTo>
                  <a:pt x="0" y="79463"/>
                </a:moveTo>
                <a:lnTo>
                  <a:pt x="12752" y="48536"/>
                </a:lnTo>
                <a:lnTo>
                  <a:pt x="47529" y="23277"/>
                </a:lnTo>
                <a:lnTo>
                  <a:pt x="99108" y="6245"/>
                </a:lnTo>
                <a:lnTo>
                  <a:pt x="162267" y="0"/>
                </a:lnTo>
                <a:lnTo>
                  <a:pt x="225425" y="6245"/>
                </a:lnTo>
                <a:lnTo>
                  <a:pt x="276999" y="23277"/>
                </a:lnTo>
                <a:lnTo>
                  <a:pt x="311772" y="48536"/>
                </a:lnTo>
                <a:lnTo>
                  <a:pt x="324523" y="79463"/>
                </a:lnTo>
                <a:lnTo>
                  <a:pt x="311772" y="110398"/>
                </a:lnTo>
                <a:lnTo>
                  <a:pt x="276999" y="135661"/>
                </a:lnTo>
                <a:lnTo>
                  <a:pt x="225425" y="152694"/>
                </a:lnTo>
                <a:lnTo>
                  <a:pt x="162267" y="158940"/>
                </a:lnTo>
                <a:lnTo>
                  <a:pt x="99108" y="152694"/>
                </a:lnTo>
                <a:lnTo>
                  <a:pt x="47529" y="135661"/>
                </a:lnTo>
                <a:lnTo>
                  <a:pt x="12752" y="110398"/>
                </a:lnTo>
                <a:lnTo>
                  <a:pt x="0" y="79463"/>
                </a:lnTo>
                <a:close/>
              </a:path>
            </a:pathLst>
          </a:custGeom>
          <a:ln w="15849">
            <a:solidFill>
              <a:srgbClr val="262626"/>
            </a:solidFill>
          </a:ln>
        </p:spPr>
        <p:txBody>
          <a:bodyPr wrap="square" lIns="0" tIns="0" rIns="0" bIns="0" rtlCol="0"/>
          <a:lstStyle/>
          <a:p>
            <a:endParaRPr/>
          </a:p>
        </p:txBody>
      </p:sp>
      <p:grpSp>
        <p:nvGrpSpPr>
          <p:cNvPr id="93" name="object 93"/>
          <p:cNvGrpSpPr/>
          <p:nvPr/>
        </p:nvGrpSpPr>
        <p:grpSpPr>
          <a:xfrm>
            <a:off x="7827473" y="5506593"/>
            <a:ext cx="1089660" cy="15875"/>
            <a:chOff x="2772873" y="5506592"/>
            <a:chExt cx="1089660" cy="15875"/>
          </a:xfrm>
        </p:grpSpPr>
        <p:sp>
          <p:nvSpPr>
            <p:cNvPr id="94" name="object 94"/>
            <p:cNvSpPr/>
            <p:nvPr/>
          </p:nvSpPr>
          <p:spPr>
            <a:xfrm>
              <a:off x="3837524" y="5511398"/>
              <a:ext cx="0" cy="6985"/>
            </a:xfrm>
            <a:custGeom>
              <a:avLst/>
              <a:gdLst/>
              <a:ahLst/>
              <a:cxnLst/>
              <a:rect l="l" t="t" r="r" b="b"/>
              <a:pathLst>
                <a:path h="6985">
                  <a:moveTo>
                    <a:pt x="-7924" y="3200"/>
                  </a:moveTo>
                  <a:lnTo>
                    <a:pt x="7924" y="3200"/>
                  </a:lnTo>
                </a:path>
              </a:pathLst>
            </a:custGeom>
            <a:ln w="6400">
              <a:solidFill>
                <a:srgbClr val="262626"/>
              </a:solidFill>
            </a:ln>
          </p:spPr>
          <p:txBody>
            <a:bodyPr wrap="square" lIns="0" tIns="0" rIns="0" bIns="0" rtlCol="0"/>
            <a:lstStyle/>
            <a:p>
              <a:endParaRPr/>
            </a:p>
          </p:txBody>
        </p:sp>
        <p:sp>
          <p:nvSpPr>
            <p:cNvPr id="95" name="object 95"/>
            <p:cNvSpPr/>
            <p:nvPr/>
          </p:nvSpPr>
          <p:spPr>
            <a:xfrm>
              <a:off x="2772873" y="5514517"/>
              <a:ext cx="1089660" cy="0"/>
            </a:xfrm>
            <a:custGeom>
              <a:avLst/>
              <a:gdLst/>
              <a:ahLst/>
              <a:cxnLst/>
              <a:rect l="l" t="t" r="r" b="b"/>
              <a:pathLst>
                <a:path w="1089660">
                  <a:moveTo>
                    <a:pt x="0" y="0"/>
                  </a:moveTo>
                  <a:lnTo>
                    <a:pt x="1089240" y="0"/>
                  </a:lnTo>
                </a:path>
              </a:pathLst>
            </a:custGeom>
            <a:ln w="15849">
              <a:solidFill>
                <a:srgbClr val="262626"/>
              </a:solidFill>
            </a:ln>
          </p:spPr>
          <p:txBody>
            <a:bodyPr wrap="square" lIns="0" tIns="0" rIns="0" bIns="0" rtlCol="0"/>
            <a:lstStyle/>
            <a:p>
              <a:endParaRPr/>
            </a:p>
          </p:txBody>
        </p:sp>
      </p:grpSp>
      <p:grpSp>
        <p:nvGrpSpPr>
          <p:cNvPr id="96" name="object 96"/>
          <p:cNvGrpSpPr/>
          <p:nvPr/>
        </p:nvGrpSpPr>
        <p:grpSpPr>
          <a:xfrm>
            <a:off x="10582094" y="5258079"/>
            <a:ext cx="340995" cy="255904"/>
            <a:chOff x="5527493" y="5258079"/>
            <a:chExt cx="340995" cy="255904"/>
          </a:xfrm>
        </p:grpSpPr>
        <p:sp>
          <p:nvSpPr>
            <p:cNvPr id="97" name="object 97"/>
            <p:cNvSpPr/>
            <p:nvPr/>
          </p:nvSpPr>
          <p:spPr>
            <a:xfrm>
              <a:off x="5535418" y="5266004"/>
              <a:ext cx="325120" cy="159385"/>
            </a:xfrm>
            <a:custGeom>
              <a:avLst/>
              <a:gdLst/>
              <a:ahLst/>
              <a:cxnLst/>
              <a:rect l="l" t="t" r="r" b="b"/>
              <a:pathLst>
                <a:path w="325120" h="159385">
                  <a:moveTo>
                    <a:pt x="0" y="79476"/>
                  </a:moveTo>
                  <a:lnTo>
                    <a:pt x="12750" y="48541"/>
                  </a:lnTo>
                  <a:lnTo>
                    <a:pt x="47524" y="23279"/>
                  </a:lnTo>
                  <a:lnTo>
                    <a:pt x="99103" y="6246"/>
                  </a:lnTo>
                  <a:lnTo>
                    <a:pt x="162267" y="0"/>
                  </a:lnTo>
                  <a:lnTo>
                    <a:pt x="225419" y="6246"/>
                  </a:lnTo>
                  <a:lnTo>
                    <a:pt x="276994" y="23279"/>
                  </a:lnTo>
                  <a:lnTo>
                    <a:pt x="311770" y="48541"/>
                  </a:lnTo>
                  <a:lnTo>
                    <a:pt x="324523" y="79476"/>
                  </a:lnTo>
                  <a:lnTo>
                    <a:pt x="311770" y="110411"/>
                  </a:lnTo>
                  <a:lnTo>
                    <a:pt x="276994" y="135674"/>
                  </a:lnTo>
                  <a:lnTo>
                    <a:pt x="225419" y="152707"/>
                  </a:lnTo>
                  <a:lnTo>
                    <a:pt x="162267" y="158953"/>
                  </a:lnTo>
                  <a:lnTo>
                    <a:pt x="99103" y="152707"/>
                  </a:lnTo>
                  <a:lnTo>
                    <a:pt x="47524" y="135674"/>
                  </a:lnTo>
                  <a:lnTo>
                    <a:pt x="12750" y="110411"/>
                  </a:lnTo>
                  <a:lnTo>
                    <a:pt x="0" y="79476"/>
                  </a:lnTo>
                  <a:close/>
                </a:path>
              </a:pathLst>
            </a:custGeom>
            <a:ln w="15849">
              <a:solidFill>
                <a:srgbClr val="262626"/>
              </a:solidFill>
            </a:ln>
          </p:spPr>
          <p:txBody>
            <a:bodyPr wrap="square" lIns="0" tIns="0" rIns="0" bIns="0" rtlCol="0"/>
            <a:lstStyle/>
            <a:p>
              <a:endParaRPr/>
            </a:p>
          </p:txBody>
        </p:sp>
        <p:sp>
          <p:nvSpPr>
            <p:cNvPr id="98" name="object 98"/>
            <p:cNvSpPr/>
            <p:nvPr/>
          </p:nvSpPr>
          <p:spPr>
            <a:xfrm>
              <a:off x="5859275" y="5350739"/>
              <a:ext cx="0" cy="163195"/>
            </a:xfrm>
            <a:custGeom>
              <a:avLst/>
              <a:gdLst/>
              <a:ahLst/>
              <a:cxnLst/>
              <a:rect l="l" t="t" r="r" b="b"/>
              <a:pathLst>
                <a:path h="163195">
                  <a:moveTo>
                    <a:pt x="0" y="162890"/>
                  </a:moveTo>
                  <a:lnTo>
                    <a:pt x="0" y="0"/>
                  </a:lnTo>
                </a:path>
              </a:pathLst>
            </a:custGeom>
            <a:ln w="15849">
              <a:solidFill>
                <a:srgbClr val="262626"/>
              </a:solidFill>
            </a:ln>
          </p:spPr>
          <p:txBody>
            <a:bodyPr wrap="square" lIns="0" tIns="0" rIns="0" bIns="0" rtlCol="0"/>
            <a:lstStyle/>
            <a:p>
              <a:endParaRPr/>
            </a:p>
          </p:txBody>
        </p:sp>
      </p:grpSp>
      <p:grpSp>
        <p:nvGrpSpPr>
          <p:cNvPr id="99" name="object 99"/>
          <p:cNvGrpSpPr/>
          <p:nvPr/>
        </p:nvGrpSpPr>
        <p:grpSpPr>
          <a:xfrm>
            <a:off x="10910773" y="5262074"/>
            <a:ext cx="1036319" cy="267970"/>
            <a:chOff x="5856172" y="5262074"/>
            <a:chExt cx="1036319" cy="267970"/>
          </a:xfrm>
        </p:grpSpPr>
        <p:sp>
          <p:nvSpPr>
            <p:cNvPr id="100" name="object 100"/>
            <p:cNvSpPr/>
            <p:nvPr/>
          </p:nvSpPr>
          <p:spPr>
            <a:xfrm>
              <a:off x="6325106" y="5269999"/>
              <a:ext cx="325120" cy="159385"/>
            </a:xfrm>
            <a:custGeom>
              <a:avLst/>
              <a:gdLst/>
              <a:ahLst/>
              <a:cxnLst/>
              <a:rect l="l" t="t" r="r" b="b"/>
              <a:pathLst>
                <a:path w="325120" h="159385">
                  <a:moveTo>
                    <a:pt x="0" y="79476"/>
                  </a:moveTo>
                  <a:lnTo>
                    <a:pt x="12750" y="48541"/>
                  </a:lnTo>
                  <a:lnTo>
                    <a:pt x="47524" y="23279"/>
                  </a:lnTo>
                  <a:lnTo>
                    <a:pt x="99103" y="6246"/>
                  </a:lnTo>
                  <a:lnTo>
                    <a:pt x="162267" y="0"/>
                  </a:lnTo>
                  <a:lnTo>
                    <a:pt x="225425" y="6246"/>
                  </a:lnTo>
                  <a:lnTo>
                    <a:pt x="276999" y="23279"/>
                  </a:lnTo>
                  <a:lnTo>
                    <a:pt x="311772" y="48541"/>
                  </a:lnTo>
                  <a:lnTo>
                    <a:pt x="324523" y="79476"/>
                  </a:lnTo>
                  <a:lnTo>
                    <a:pt x="311772" y="110411"/>
                  </a:lnTo>
                  <a:lnTo>
                    <a:pt x="276999" y="135674"/>
                  </a:lnTo>
                  <a:lnTo>
                    <a:pt x="225425" y="152707"/>
                  </a:lnTo>
                  <a:lnTo>
                    <a:pt x="162267" y="158953"/>
                  </a:lnTo>
                  <a:lnTo>
                    <a:pt x="99103" y="152707"/>
                  </a:lnTo>
                  <a:lnTo>
                    <a:pt x="47524" y="135674"/>
                  </a:lnTo>
                  <a:lnTo>
                    <a:pt x="12750" y="110411"/>
                  </a:lnTo>
                  <a:lnTo>
                    <a:pt x="0" y="79476"/>
                  </a:lnTo>
                  <a:close/>
                </a:path>
              </a:pathLst>
            </a:custGeom>
            <a:ln w="15849">
              <a:solidFill>
                <a:srgbClr val="262626"/>
              </a:solidFill>
            </a:ln>
          </p:spPr>
          <p:txBody>
            <a:bodyPr wrap="square" lIns="0" tIns="0" rIns="0" bIns="0" rtlCol="0"/>
            <a:lstStyle/>
            <a:p>
              <a:endParaRPr/>
            </a:p>
          </p:txBody>
        </p:sp>
        <p:sp>
          <p:nvSpPr>
            <p:cNvPr id="101" name="object 101"/>
            <p:cNvSpPr/>
            <p:nvPr/>
          </p:nvSpPr>
          <p:spPr>
            <a:xfrm>
              <a:off x="6648961" y="5347622"/>
              <a:ext cx="0" cy="163195"/>
            </a:xfrm>
            <a:custGeom>
              <a:avLst/>
              <a:gdLst/>
              <a:ahLst/>
              <a:cxnLst/>
              <a:rect l="l" t="t" r="r" b="b"/>
              <a:pathLst>
                <a:path h="163195">
                  <a:moveTo>
                    <a:pt x="0" y="162890"/>
                  </a:moveTo>
                  <a:lnTo>
                    <a:pt x="0" y="0"/>
                  </a:lnTo>
                </a:path>
              </a:pathLst>
            </a:custGeom>
            <a:ln w="15849">
              <a:solidFill>
                <a:srgbClr val="262626"/>
              </a:solidFill>
            </a:ln>
          </p:spPr>
          <p:txBody>
            <a:bodyPr wrap="square" lIns="0" tIns="0" rIns="0" bIns="0" rtlCol="0"/>
            <a:lstStyle/>
            <a:p>
              <a:endParaRPr/>
            </a:p>
          </p:txBody>
        </p:sp>
        <p:sp>
          <p:nvSpPr>
            <p:cNvPr id="102" name="object 102"/>
            <p:cNvSpPr/>
            <p:nvPr/>
          </p:nvSpPr>
          <p:spPr>
            <a:xfrm>
              <a:off x="5864096" y="5520443"/>
              <a:ext cx="1020444" cy="1905"/>
            </a:xfrm>
            <a:custGeom>
              <a:avLst/>
              <a:gdLst/>
              <a:ahLst/>
              <a:cxnLst/>
              <a:rect l="l" t="t" r="r" b="b"/>
              <a:pathLst>
                <a:path w="1020445" h="1904">
                  <a:moveTo>
                    <a:pt x="0" y="0"/>
                  </a:moveTo>
                  <a:lnTo>
                    <a:pt x="1019975" y="1587"/>
                  </a:lnTo>
                </a:path>
              </a:pathLst>
            </a:custGeom>
            <a:ln w="15849">
              <a:solidFill>
                <a:srgbClr val="262626"/>
              </a:solidFill>
            </a:ln>
          </p:spPr>
          <p:txBody>
            <a:bodyPr wrap="square" lIns="0" tIns="0" rIns="0" bIns="0" rtlCol="0"/>
            <a:lstStyle/>
            <a:p>
              <a:endParaRPr/>
            </a:p>
          </p:txBody>
        </p:sp>
      </p:grpSp>
      <p:grpSp>
        <p:nvGrpSpPr>
          <p:cNvPr id="103" name="object 103"/>
          <p:cNvGrpSpPr/>
          <p:nvPr/>
        </p:nvGrpSpPr>
        <p:grpSpPr>
          <a:xfrm>
            <a:off x="10679857" y="4564161"/>
            <a:ext cx="115570" cy="320040"/>
            <a:chOff x="5625257" y="4564161"/>
            <a:chExt cx="115570" cy="320040"/>
          </a:xfrm>
        </p:grpSpPr>
        <p:sp>
          <p:nvSpPr>
            <p:cNvPr id="104" name="object 104"/>
            <p:cNvSpPr/>
            <p:nvPr/>
          </p:nvSpPr>
          <p:spPr>
            <a:xfrm>
              <a:off x="5656662" y="4572086"/>
              <a:ext cx="76200" cy="31750"/>
            </a:xfrm>
            <a:custGeom>
              <a:avLst/>
              <a:gdLst/>
              <a:ahLst/>
              <a:cxnLst/>
              <a:rect l="l" t="t" r="r" b="b"/>
              <a:pathLst>
                <a:path w="76200" h="31750">
                  <a:moveTo>
                    <a:pt x="0" y="31684"/>
                  </a:moveTo>
                  <a:lnTo>
                    <a:pt x="14297" y="10125"/>
                  </a:lnTo>
                  <a:lnTo>
                    <a:pt x="31691" y="0"/>
                  </a:lnTo>
                  <a:lnTo>
                    <a:pt x="50025" y="1811"/>
                  </a:lnTo>
                  <a:lnTo>
                    <a:pt x="67144" y="16063"/>
                  </a:lnTo>
                  <a:lnTo>
                    <a:pt x="70485" y="20445"/>
                  </a:lnTo>
                  <a:lnTo>
                    <a:pt x="73469" y="25538"/>
                  </a:lnTo>
                  <a:lnTo>
                    <a:pt x="76034" y="31240"/>
                  </a:lnTo>
                </a:path>
              </a:pathLst>
            </a:custGeom>
            <a:ln w="15849">
              <a:solidFill>
                <a:srgbClr val="0070BF"/>
              </a:solidFill>
            </a:ln>
          </p:spPr>
          <p:txBody>
            <a:bodyPr wrap="square" lIns="0" tIns="0" rIns="0" bIns="0" rtlCol="0"/>
            <a:lstStyle/>
            <a:p>
              <a:endParaRPr/>
            </a:p>
          </p:txBody>
        </p:sp>
        <p:sp>
          <p:nvSpPr>
            <p:cNvPr id="105" name="object 105"/>
            <p:cNvSpPr/>
            <p:nvPr/>
          </p:nvSpPr>
          <p:spPr>
            <a:xfrm>
              <a:off x="5680227" y="4609769"/>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106" name="object 106"/>
            <p:cNvSpPr/>
            <p:nvPr/>
          </p:nvSpPr>
          <p:spPr>
            <a:xfrm>
              <a:off x="5695297" y="4685271"/>
              <a:ext cx="0" cy="102235"/>
            </a:xfrm>
            <a:custGeom>
              <a:avLst/>
              <a:gdLst/>
              <a:ahLst/>
              <a:cxnLst/>
              <a:rect l="l" t="t" r="r" b="b"/>
              <a:pathLst>
                <a:path h="102235">
                  <a:moveTo>
                    <a:pt x="0" y="102095"/>
                  </a:moveTo>
                  <a:lnTo>
                    <a:pt x="0" y="0"/>
                  </a:lnTo>
                </a:path>
              </a:pathLst>
            </a:custGeom>
            <a:ln w="15849">
              <a:solidFill>
                <a:srgbClr val="0070BF"/>
              </a:solidFill>
            </a:ln>
          </p:spPr>
          <p:txBody>
            <a:bodyPr wrap="square" lIns="0" tIns="0" rIns="0" bIns="0" rtlCol="0"/>
            <a:lstStyle/>
            <a:p>
              <a:endParaRPr/>
            </a:p>
          </p:txBody>
        </p:sp>
        <p:sp>
          <p:nvSpPr>
            <p:cNvPr id="107" name="object 107"/>
            <p:cNvSpPr/>
            <p:nvPr/>
          </p:nvSpPr>
          <p:spPr>
            <a:xfrm>
              <a:off x="5633182" y="4795987"/>
              <a:ext cx="61594" cy="80010"/>
            </a:xfrm>
            <a:custGeom>
              <a:avLst/>
              <a:gdLst/>
              <a:ahLst/>
              <a:cxnLst/>
              <a:rect l="l" t="t" r="r" b="b"/>
              <a:pathLst>
                <a:path w="61595" h="80010">
                  <a:moveTo>
                    <a:pt x="0" y="0"/>
                  </a:moveTo>
                  <a:lnTo>
                    <a:pt x="61239" y="79730"/>
                  </a:lnTo>
                </a:path>
              </a:pathLst>
            </a:custGeom>
            <a:ln w="15849">
              <a:solidFill>
                <a:srgbClr val="0070BF"/>
              </a:solidFill>
            </a:ln>
          </p:spPr>
          <p:txBody>
            <a:bodyPr wrap="square" lIns="0" tIns="0" rIns="0" bIns="0" rtlCol="0"/>
            <a:lstStyle/>
            <a:p>
              <a:endParaRPr/>
            </a:p>
          </p:txBody>
        </p:sp>
      </p:grpSp>
      <p:grpSp>
        <p:nvGrpSpPr>
          <p:cNvPr id="108" name="object 108"/>
          <p:cNvGrpSpPr/>
          <p:nvPr/>
        </p:nvGrpSpPr>
        <p:grpSpPr>
          <a:xfrm>
            <a:off x="10704077" y="4874790"/>
            <a:ext cx="92075" cy="231775"/>
            <a:chOff x="5649476" y="4874789"/>
            <a:chExt cx="92075" cy="231775"/>
          </a:xfrm>
        </p:grpSpPr>
        <p:sp>
          <p:nvSpPr>
            <p:cNvPr id="109" name="object 109"/>
            <p:cNvSpPr/>
            <p:nvPr/>
          </p:nvSpPr>
          <p:spPr>
            <a:xfrm>
              <a:off x="5657401" y="5066526"/>
              <a:ext cx="76200" cy="31750"/>
            </a:xfrm>
            <a:custGeom>
              <a:avLst/>
              <a:gdLst/>
              <a:ahLst/>
              <a:cxnLst/>
              <a:rect l="l" t="t" r="r" b="b"/>
              <a:pathLst>
                <a:path w="76200" h="31750">
                  <a:moveTo>
                    <a:pt x="76034" y="0"/>
                  </a:moveTo>
                  <a:lnTo>
                    <a:pt x="61737" y="21564"/>
                  </a:lnTo>
                  <a:lnTo>
                    <a:pt x="44343" y="31689"/>
                  </a:lnTo>
                  <a:lnTo>
                    <a:pt x="26009" y="29875"/>
                  </a:lnTo>
                  <a:lnTo>
                    <a:pt x="8890" y="15621"/>
                  </a:lnTo>
                  <a:lnTo>
                    <a:pt x="5549" y="11239"/>
                  </a:lnTo>
                  <a:lnTo>
                    <a:pt x="2565" y="6159"/>
                  </a:lnTo>
                  <a:lnTo>
                    <a:pt x="0" y="444"/>
                  </a:lnTo>
                </a:path>
              </a:pathLst>
            </a:custGeom>
            <a:ln w="15849">
              <a:solidFill>
                <a:srgbClr val="0070BF"/>
              </a:solidFill>
            </a:ln>
          </p:spPr>
          <p:txBody>
            <a:bodyPr wrap="square" lIns="0" tIns="0" rIns="0" bIns="0" rtlCol="0"/>
            <a:lstStyle/>
            <a:p>
              <a:endParaRPr/>
            </a:p>
          </p:txBody>
        </p:sp>
        <p:sp>
          <p:nvSpPr>
            <p:cNvPr id="110" name="object 110"/>
            <p:cNvSpPr/>
            <p:nvPr/>
          </p:nvSpPr>
          <p:spPr>
            <a:xfrm>
              <a:off x="5680227" y="4986870"/>
              <a:ext cx="30480" cy="76200"/>
            </a:xfrm>
            <a:custGeom>
              <a:avLst/>
              <a:gdLst/>
              <a:ahLst/>
              <a:cxnLst/>
              <a:rect l="l" t="t" r="r" b="b"/>
              <a:pathLst>
                <a:path w="30479" h="76200">
                  <a:moveTo>
                    <a:pt x="30454" y="0"/>
                  </a:moveTo>
                  <a:lnTo>
                    <a:pt x="0" y="0"/>
                  </a:lnTo>
                  <a:lnTo>
                    <a:pt x="0" y="76111"/>
                  </a:lnTo>
                  <a:lnTo>
                    <a:pt x="30454" y="76111"/>
                  </a:lnTo>
                  <a:lnTo>
                    <a:pt x="30454" y="0"/>
                  </a:lnTo>
                  <a:close/>
                </a:path>
              </a:pathLst>
            </a:custGeom>
            <a:solidFill>
              <a:srgbClr val="0070BF"/>
            </a:solidFill>
          </p:spPr>
          <p:txBody>
            <a:bodyPr wrap="square" lIns="0" tIns="0" rIns="0" bIns="0" rtlCol="0"/>
            <a:lstStyle/>
            <a:p>
              <a:endParaRPr/>
            </a:p>
          </p:txBody>
        </p:sp>
        <p:sp>
          <p:nvSpPr>
            <p:cNvPr id="111" name="object 111"/>
            <p:cNvSpPr/>
            <p:nvPr/>
          </p:nvSpPr>
          <p:spPr>
            <a:xfrm>
              <a:off x="5695297" y="4874789"/>
              <a:ext cx="0" cy="113664"/>
            </a:xfrm>
            <a:custGeom>
              <a:avLst/>
              <a:gdLst/>
              <a:ahLst/>
              <a:cxnLst/>
              <a:rect l="l" t="t" r="r" b="b"/>
              <a:pathLst>
                <a:path h="113664">
                  <a:moveTo>
                    <a:pt x="0" y="113093"/>
                  </a:moveTo>
                  <a:lnTo>
                    <a:pt x="0" y="0"/>
                  </a:lnTo>
                </a:path>
              </a:pathLst>
            </a:custGeom>
            <a:ln w="15849">
              <a:solidFill>
                <a:srgbClr val="0070BF"/>
              </a:solidFill>
            </a:ln>
          </p:spPr>
          <p:txBody>
            <a:bodyPr wrap="square" lIns="0" tIns="0" rIns="0" bIns="0" rtlCol="0"/>
            <a:lstStyle/>
            <a:p>
              <a:endParaRPr/>
            </a:p>
          </p:txBody>
        </p:sp>
      </p:grpSp>
      <p:sp>
        <p:nvSpPr>
          <p:cNvPr id="112" name="object 112"/>
          <p:cNvSpPr/>
          <p:nvPr/>
        </p:nvSpPr>
        <p:spPr>
          <a:xfrm>
            <a:off x="10687433" y="4792910"/>
            <a:ext cx="58419" cy="0"/>
          </a:xfrm>
          <a:custGeom>
            <a:avLst/>
            <a:gdLst/>
            <a:ahLst/>
            <a:cxnLst/>
            <a:rect l="l" t="t" r="r" b="b"/>
            <a:pathLst>
              <a:path w="58420">
                <a:moveTo>
                  <a:pt x="0" y="0"/>
                </a:moveTo>
                <a:lnTo>
                  <a:pt x="57962" y="0"/>
                </a:lnTo>
              </a:path>
            </a:pathLst>
          </a:custGeom>
          <a:ln w="15849">
            <a:solidFill>
              <a:srgbClr val="0070BF"/>
            </a:solidFill>
          </a:ln>
        </p:spPr>
        <p:txBody>
          <a:bodyPr wrap="square" lIns="0" tIns="0" rIns="0" bIns="0" rtlCol="0"/>
          <a:lstStyle/>
          <a:p>
            <a:endParaRPr/>
          </a:p>
        </p:txBody>
      </p:sp>
      <p:grpSp>
        <p:nvGrpSpPr>
          <p:cNvPr id="113" name="object 113"/>
          <p:cNvGrpSpPr/>
          <p:nvPr/>
        </p:nvGrpSpPr>
        <p:grpSpPr>
          <a:xfrm>
            <a:off x="9777548" y="4564161"/>
            <a:ext cx="115570" cy="320040"/>
            <a:chOff x="4722948" y="4564161"/>
            <a:chExt cx="115570" cy="320040"/>
          </a:xfrm>
        </p:grpSpPr>
        <p:sp>
          <p:nvSpPr>
            <p:cNvPr id="114" name="object 114"/>
            <p:cNvSpPr/>
            <p:nvPr/>
          </p:nvSpPr>
          <p:spPr>
            <a:xfrm>
              <a:off x="4754341" y="4572086"/>
              <a:ext cx="76200" cy="31750"/>
            </a:xfrm>
            <a:custGeom>
              <a:avLst/>
              <a:gdLst/>
              <a:ahLst/>
              <a:cxnLst/>
              <a:rect l="l" t="t" r="r" b="b"/>
              <a:pathLst>
                <a:path w="76200" h="31750">
                  <a:moveTo>
                    <a:pt x="0" y="31684"/>
                  </a:moveTo>
                  <a:lnTo>
                    <a:pt x="14299" y="10125"/>
                  </a:lnTo>
                  <a:lnTo>
                    <a:pt x="31697" y="0"/>
                  </a:lnTo>
                  <a:lnTo>
                    <a:pt x="50036" y="1811"/>
                  </a:lnTo>
                  <a:lnTo>
                    <a:pt x="67157" y="16063"/>
                  </a:lnTo>
                  <a:lnTo>
                    <a:pt x="70485" y="20445"/>
                  </a:lnTo>
                  <a:lnTo>
                    <a:pt x="73482" y="25538"/>
                  </a:lnTo>
                  <a:lnTo>
                    <a:pt x="76034" y="31240"/>
                  </a:lnTo>
                </a:path>
              </a:pathLst>
            </a:custGeom>
            <a:ln w="15849">
              <a:solidFill>
                <a:srgbClr val="0070BF"/>
              </a:solidFill>
            </a:ln>
          </p:spPr>
          <p:txBody>
            <a:bodyPr wrap="square" lIns="0" tIns="0" rIns="0" bIns="0" rtlCol="0"/>
            <a:lstStyle/>
            <a:p>
              <a:endParaRPr/>
            </a:p>
          </p:txBody>
        </p:sp>
        <p:sp>
          <p:nvSpPr>
            <p:cNvPr id="115" name="object 115"/>
            <p:cNvSpPr/>
            <p:nvPr/>
          </p:nvSpPr>
          <p:spPr>
            <a:xfrm>
              <a:off x="4777917" y="4609769"/>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116" name="object 116"/>
            <p:cNvSpPr/>
            <p:nvPr/>
          </p:nvSpPr>
          <p:spPr>
            <a:xfrm>
              <a:off x="4792976" y="4685271"/>
              <a:ext cx="0" cy="102235"/>
            </a:xfrm>
            <a:custGeom>
              <a:avLst/>
              <a:gdLst/>
              <a:ahLst/>
              <a:cxnLst/>
              <a:rect l="l" t="t" r="r" b="b"/>
              <a:pathLst>
                <a:path h="102235">
                  <a:moveTo>
                    <a:pt x="0" y="102095"/>
                  </a:moveTo>
                  <a:lnTo>
                    <a:pt x="0" y="0"/>
                  </a:lnTo>
                </a:path>
              </a:pathLst>
            </a:custGeom>
            <a:ln w="15849">
              <a:solidFill>
                <a:srgbClr val="0070BF"/>
              </a:solidFill>
            </a:ln>
          </p:spPr>
          <p:txBody>
            <a:bodyPr wrap="square" lIns="0" tIns="0" rIns="0" bIns="0" rtlCol="0"/>
            <a:lstStyle/>
            <a:p>
              <a:endParaRPr/>
            </a:p>
          </p:txBody>
        </p:sp>
        <p:sp>
          <p:nvSpPr>
            <p:cNvPr id="117" name="object 117"/>
            <p:cNvSpPr/>
            <p:nvPr/>
          </p:nvSpPr>
          <p:spPr>
            <a:xfrm>
              <a:off x="4730873" y="4795987"/>
              <a:ext cx="61594" cy="80010"/>
            </a:xfrm>
            <a:custGeom>
              <a:avLst/>
              <a:gdLst/>
              <a:ahLst/>
              <a:cxnLst/>
              <a:rect l="l" t="t" r="r" b="b"/>
              <a:pathLst>
                <a:path w="61595" h="80010">
                  <a:moveTo>
                    <a:pt x="0" y="0"/>
                  </a:moveTo>
                  <a:lnTo>
                    <a:pt x="61226" y="79730"/>
                  </a:lnTo>
                </a:path>
              </a:pathLst>
            </a:custGeom>
            <a:ln w="15849">
              <a:solidFill>
                <a:srgbClr val="0070BF"/>
              </a:solidFill>
            </a:ln>
          </p:spPr>
          <p:txBody>
            <a:bodyPr wrap="square" lIns="0" tIns="0" rIns="0" bIns="0" rtlCol="0"/>
            <a:lstStyle/>
            <a:p>
              <a:endParaRPr/>
            </a:p>
          </p:txBody>
        </p:sp>
      </p:grpSp>
      <p:grpSp>
        <p:nvGrpSpPr>
          <p:cNvPr id="118" name="object 118"/>
          <p:cNvGrpSpPr/>
          <p:nvPr/>
        </p:nvGrpSpPr>
        <p:grpSpPr>
          <a:xfrm>
            <a:off x="9801768" y="4874790"/>
            <a:ext cx="92075" cy="231775"/>
            <a:chOff x="4747167" y="4874789"/>
            <a:chExt cx="92075" cy="231775"/>
          </a:xfrm>
        </p:grpSpPr>
        <p:sp>
          <p:nvSpPr>
            <p:cNvPr id="119" name="object 119"/>
            <p:cNvSpPr/>
            <p:nvPr/>
          </p:nvSpPr>
          <p:spPr>
            <a:xfrm>
              <a:off x="4755092" y="5066526"/>
              <a:ext cx="76200" cy="31750"/>
            </a:xfrm>
            <a:custGeom>
              <a:avLst/>
              <a:gdLst/>
              <a:ahLst/>
              <a:cxnLst/>
              <a:rect l="l" t="t" r="r" b="b"/>
              <a:pathLst>
                <a:path w="76200" h="31750">
                  <a:moveTo>
                    <a:pt x="76034" y="0"/>
                  </a:moveTo>
                  <a:lnTo>
                    <a:pt x="61735" y="21564"/>
                  </a:lnTo>
                  <a:lnTo>
                    <a:pt x="44337" y="31689"/>
                  </a:lnTo>
                  <a:lnTo>
                    <a:pt x="25998" y="29875"/>
                  </a:lnTo>
                  <a:lnTo>
                    <a:pt x="8877" y="15621"/>
                  </a:lnTo>
                  <a:lnTo>
                    <a:pt x="5549" y="11239"/>
                  </a:lnTo>
                  <a:lnTo>
                    <a:pt x="2552" y="6159"/>
                  </a:lnTo>
                  <a:lnTo>
                    <a:pt x="0" y="444"/>
                  </a:lnTo>
                </a:path>
              </a:pathLst>
            </a:custGeom>
            <a:ln w="15849">
              <a:solidFill>
                <a:srgbClr val="0070BF"/>
              </a:solidFill>
            </a:ln>
          </p:spPr>
          <p:txBody>
            <a:bodyPr wrap="square" lIns="0" tIns="0" rIns="0" bIns="0" rtlCol="0"/>
            <a:lstStyle/>
            <a:p>
              <a:endParaRPr/>
            </a:p>
          </p:txBody>
        </p:sp>
        <p:sp>
          <p:nvSpPr>
            <p:cNvPr id="120" name="object 120"/>
            <p:cNvSpPr/>
            <p:nvPr/>
          </p:nvSpPr>
          <p:spPr>
            <a:xfrm>
              <a:off x="4777917" y="4986870"/>
              <a:ext cx="30480" cy="76200"/>
            </a:xfrm>
            <a:custGeom>
              <a:avLst/>
              <a:gdLst/>
              <a:ahLst/>
              <a:cxnLst/>
              <a:rect l="l" t="t" r="r" b="b"/>
              <a:pathLst>
                <a:path w="30479" h="76200">
                  <a:moveTo>
                    <a:pt x="30454" y="0"/>
                  </a:moveTo>
                  <a:lnTo>
                    <a:pt x="0" y="0"/>
                  </a:lnTo>
                  <a:lnTo>
                    <a:pt x="0" y="76111"/>
                  </a:lnTo>
                  <a:lnTo>
                    <a:pt x="30454" y="76111"/>
                  </a:lnTo>
                  <a:lnTo>
                    <a:pt x="30454" y="0"/>
                  </a:lnTo>
                  <a:close/>
                </a:path>
              </a:pathLst>
            </a:custGeom>
            <a:solidFill>
              <a:srgbClr val="0070BF"/>
            </a:solidFill>
          </p:spPr>
          <p:txBody>
            <a:bodyPr wrap="square" lIns="0" tIns="0" rIns="0" bIns="0" rtlCol="0"/>
            <a:lstStyle/>
            <a:p>
              <a:endParaRPr/>
            </a:p>
          </p:txBody>
        </p:sp>
        <p:sp>
          <p:nvSpPr>
            <p:cNvPr id="121" name="object 121"/>
            <p:cNvSpPr/>
            <p:nvPr/>
          </p:nvSpPr>
          <p:spPr>
            <a:xfrm>
              <a:off x="4792976" y="4874789"/>
              <a:ext cx="0" cy="113664"/>
            </a:xfrm>
            <a:custGeom>
              <a:avLst/>
              <a:gdLst/>
              <a:ahLst/>
              <a:cxnLst/>
              <a:rect l="l" t="t" r="r" b="b"/>
              <a:pathLst>
                <a:path h="113664">
                  <a:moveTo>
                    <a:pt x="0" y="113093"/>
                  </a:moveTo>
                  <a:lnTo>
                    <a:pt x="0" y="0"/>
                  </a:lnTo>
                </a:path>
              </a:pathLst>
            </a:custGeom>
            <a:ln w="15849">
              <a:solidFill>
                <a:srgbClr val="0070BF"/>
              </a:solidFill>
            </a:ln>
          </p:spPr>
          <p:txBody>
            <a:bodyPr wrap="square" lIns="0" tIns="0" rIns="0" bIns="0" rtlCol="0"/>
            <a:lstStyle/>
            <a:p>
              <a:endParaRPr/>
            </a:p>
          </p:txBody>
        </p:sp>
      </p:grpSp>
      <p:sp>
        <p:nvSpPr>
          <p:cNvPr id="122" name="object 122"/>
          <p:cNvSpPr/>
          <p:nvPr/>
        </p:nvSpPr>
        <p:spPr>
          <a:xfrm>
            <a:off x="9785123" y="4792910"/>
            <a:ext cx="58419" cy="0"/>
          </a:xfrm>
          <a:custGeom>
            <a:avLst/>
            <a:gdLst/>
            <a:ahLst/>
            <a:cxnLst/>
            <a:rect l="l" t="t" r="r" b="b"/>
            <a:pathLst>
              <a:path w="58420">
                <a:moveTo>
                  <a:pt x="0" y="0"/>
                </a:moveTo>
                <a:lnTo>
                  <a:pt x="57962" y="0"/>
                </a:lnTo>
              </a:path>
            </a:pathLst>
          </a:custGeom>
          <a:ln w="15849">
            <a:solidFill>
              <a:srgbClr val="0070BF"/>
            </a:solidFill>
          </a:ln>
        </p:spPr>
        <p:txBody>
          <a:bodyPr wrap="square" lIns="0" tIns="0" rIns="0" bIns="0" rtlCol="0"/>
          <a:lstStyle/>
          <a:p>
            <a:endParaRPr/>
          </a:p>
        </p:txBody>
      </p:sp>
      <p:grpSp>
        <p:nvGrpSpPr>
          <p:cNvPr id="123" name="object 123"/>
          <p:cNvGrpSpPr/>
          <p:nvPr/>
        </p:nvGrpSpPr>
        <p:grpSpPr>
          <a:xfrm>
            <a:off x="8992259" y="4564161"/>
            <a:ext cx="115570" cy="320040"/>
            <a:chOff x="3937659" y="4564161"/>
            <a:chExt cx="115570" cy="320040"/>
          </a:xfrm>
        </p:grpSpPr>
        <p:sp>
          <p:nvSpPr>
            <p:cNvPr id="124" name="object 124"/>
            <p:cNvSpPr/>
            <p:nvPr/>
          </p:nvSpPr>
          <p:spPr>
            <a:xfrm>
              <a:off x="3969062" y="4572086"/>
              <a:ext cx="76200" cy="31750"/>
            </a:xfrm>
            <a:custGeom>
              <a:avLst/>
              <a:gdLst/>
              <a:ahLst/>
              <a:cxnLst/>
              <a:rect l="l" t="t" r="r" b="b"/>
              <a:pathLst>
                <a:path w="76200" h="31750">
                  <a:moveTo>
                    <a:pt x="0" y="31684"/>
                  </a:moveTo>
                  <a:lnTo>
                    <a:pt x="14299" y="10125"/>
                  </a:lnTo>
                  <a:lnTo>
                    <a:pt x="31697" y="0"/>
                  </a:lnTo>
                  <a:lnTo>
                    <a:pt x="50036" y="1811"/>
                  </a:lnTo>
                  <a:lnTo>
                    <a:pt x="67157" y="16063"/>
                  </a:lnTo>
                  <a:lnTo>
                    <a:pt x="70485" y="20445"/>
                  </a:lnTo>
                  <a:lnTo>
                    <a:pt x="73469" y="25538"/>
                  </a:lnTo>
                  <a:lnTo>
                    <a:pt x="76034" y="31240"/>
                  </a:lnTo>
                </a:path>
              </a:pathLst>
            </a:custGeom>
            <a:ln w="15849">
              <a:solidFill>
                <a:srgbClr val="0070BF"/>
              </a:solidFill>
            </a:ln>
          </p:spPr>
          <p:txBody>
            <a:bodyPr wrap="square" lIns="0" tIns="0" rIns="0" bIns="0" rtlCol="0"/>
            <a:lstStyle/>
            <a:p>
              <a:endParaRPr/>
            </a:p>
          </p:txBody>
        </p:sp>
        <p:sp>
          <p:nvSpPr>
            <p:cNvPr id="125" name="object 125"/>
            <p:cNvSpPr/>
            <p:nvPr/>
          </p:nvSpPr>
          <p:spPr>
            <a:xfrm>
              <a:off x="3992626" y="4609769"/>
              <a:ext cx="30480" cy="76200"/>
            </a:xfrm>
            <a:custGeom>
              <a:avLst/>
              <a:gdLst/>
              <a:ahLst/>
              <a:cxnLst/>
              <a:rect l="l" t="t" r="r" b="b"/>
              <a:pathLst>
                <a:path w="30479"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126" name="object 126"/>
            <p:cNvSpPr/>
            <p:nvPr/>
          </p:nvSpPr>
          <p:spPr>
            <a:xfrm>
              <a:off x="4007697" y="4685271"/>
              <a:ext cx="0" cy="102235"/>
            </a:xfrm>
            <a:custGeom>
              <a:avLst/>
              <a:gdLst/>
              <a:ahLst/>
              <a:cxnLst/>
              <a:rect l="l" t="t" r="r" b="b"/>
              <a:pathLst>
                <a:path h="102235">
                  <a:moveTo>
                    <a:pt x="0" y="102095"/>
                  </a:moveTo>
                  <a:lnTo>
                    <a:pt x="0" y="0"/>
                  </a:lnTo>
                </a:path>
              </a:pathLst>
            </a:custGeom>
            <a:ln w="15849">
              <a:solidFill>
                <a:srgbClr val="0070BF"/>
              </a:solidFill>
            </a:ln>
          </p:spPr>
          <p:txBody>
            <a:bodyPr wrap="square" lIns="0" tIns="0" rIns="0" bIns="0" rtlCol="0"/>
            <a:lstStyle/>
            <a:p>
              <a:endParaRPr/>
            </a:p>
          </p:txBody>
        </p:sp>
        <p:sp>
          <p:nvSpPr>
            <p:cNvPr id="127" name="object 127"/>
            <p:cNvSpPr/>
            <p:nvPr/>
          </p:nvSpPr>
          <p:spPr>
            <a:xfrm>
              <a:off x="3945584" y="4795987"/>
              <a:ext cx="61594" cy="80010"/>
            </a:xfrm>
            <a:custGeom>
              <a:avLst/>
              <a:gdLst/>
              <a:ahLst/>
              <a:cxnLst/>
              <a:rect l="l" t="t" r="r" b="b"/>
              <a:pathLst>
                <a:path w="61595" h="80010">
                  <a:moveTo>
                    <a:pt x="0" y="0"/>
                  </a:moveTo>
                  <a:lnTo>
                    <a:pt x="61239" y="79730"/>
                  </a:lnTo>
                </a:path>
              </a:pathLst>
            </a:custGeom>
            <a:ln w="15849">
              <a:solidFill>
                <a:srgbClr val="0070BF"/>
              </a:solidFill>
            </a:ln>
          </p:spPr>
          <p:txBody>
            <a:bodyPr wrap="square" lIns="0" tIns="0" rIns="0" bIns="0" rtlCol="0"/>
            <a:lstStyle/>
            <a:p>
              <a:endParaRPr/>
            </a:p>
          </p:txBody>
        </p:sp>
      </p:grpSp>
      <p:grpSp>
        <p:nvGrpSpPr>
          <p:cNvPr id="128" name="object 128"/>
          <p:cNvGrpSpPr/>
          <p:nvPr/>
        </p:nvGrpSpPr>
        <p:grpSpPr>
          <a:xfrm>
            <a:off x="9016477" y="4874790"/>
            <a:ext cx="92075" cy="231775"/>
            <a:chOff x="3961876" y="4874789"/>
            <a:chExt cx="92075" cy="231775"/>
          </a:xfrm>
        </p:grpSpPr>
        <p:sp>
          <p:nvSpPr>
            <p:cNvPr id="129" name="object 129"/>
            <p:cNvSpPr/>
            <p:nvPr/>
          </p:nvSpPr>
          <p:spPr>
            <a:xfrm>
              <a:off x="3969801" y="5066526"/>
              <a:ext cx="76200" cy="31750"/>
            </a:xfrm>
            <a:custGeom>
              <a:avLst/>
              <a:gdLst/>
              <a:ahLst/>
              <a:cxnLst/>
              <a:rect l="l" t="t" r="r" b="b"/>
              <a:pathLst>
                <a:path w="76200" h="31750">
                  <a:moveTo>
                    <a:pt x="76034" y="0"/>
                  </a:moveTo>
                  <a:lnTo>
                    <a:pt x="61737" y="21564"/>
                  </a:lnTo>
                  <a:lnTo>
                    <a:pt x="44343" y="31689"/>
                  </a:lnTo>
                  <a:lnTo>
                    <a:pt x="26009" y="29875"/>
                  </a:lnTo>
                  <a:lnTo>
                    <a:pt x="8890" y="15621"/>
                  </a:lnTo>
                  <a:lnTo>
                    <a:pt x="5549" y="11239"/>
                  </a:lnTo>
                  <a:lnTo>
                    <a:pt x="2565" y="6159"/>
                  </a:lnTo>
                  <a:lnTo>
                    <a:pt x="0" y="444"/>
                  </a:lnTo>
                </a:path>
              </a:pathLst>
            </a:custGeom>
            <a:ln w="15849">
              <a:solidFill>
                <a:srgbClr val="0070BF"/>
              </a:solidFill>
            </a:ln>
          </p:spPr>
          <p:txBody>
            <a:bodyPr wrap="square" lIns="0" tIns="0" rIns="0" bIns="0" rtlCol="0"/>
            <a:lstStyle/>
            <a:p>
              <a:endParaRPr/>
            </a:p>
          </p:txBody>
        </p:sp>
        <p:sp>
          <p:nvSpPr>
            <p:cNvPr id="130" name="object 130"/>
            <p:cNvSpPr/>
            <p:nvPr/>
          </p:nvSpPr>
          <p:spPr>
            <a:xfrm>
              <a:off x="3992626" y="4986870"/>
              <a:ext cx="30480" cy="76200"/>
            </a:xfrm>
            <a:custGeom>
              <a:avLst/>
              <a:gdLst/>
              <a:ahLst/>
              <a:cxnLst/>
              <a:rect l="l" t="t" r="r" b="b"/>
              <a:pathLst>
                <a:path w="30479" h="76200">
                  <a:moveTo>
                    <a:pt x="30454" y="0"/>
                  </a:moveTo>
                  <a:lnTo>
                    <a:pt x="0" y="0"/>
                  </a:lnTo>
                  <a:lnTo>
                    <a:pt x="0" y="76111"/>
                  </a:lnTo>
                  <a:lnTo>
                    <a:pt x="30454" y="76111"/>
                  </a:lnTo>
                  <a:lnTo>
                    <a:pt x="30454" y="0"/>
                  </a:lnTo>
                  <a:close/>
                </a:path>
              </a:pathLst>
            </a:custGeom>
            <a:solidFill>
              <a:srgbClr val="0070BF"/>
            </a:solidFill>
          </p:spPr>
          <p:txBody>
            <a:bodyPr wrap="square" lIns="0" tIns="0" rIns="0" bIns="0" rtlCol="0"/>
            <a:lstStyle/>
            <a:p>
              <a:endParaRPr/>
            </a:p>
          </p:txBody>
        </p:sp>
        <p:sp>
          <p:nvSpPr>
            <p:cNvPr id="131" name="object 131"/>
            <p:cNvSpPr/>
            <p:nvPr/>
          </p:nvSpPr>
          <p:spPr>
            <a:xfrm>
              <a:off x="4007697" y="4874789"/>
              <a:ext cx="0" cy="113664"/>
            </a:xfrm>
            <a:custGeom>
              <a:avLst/>
              <a:gdLst/>
              <a:ahLst/>
              <a:cxnLst/>
              <a:rect l="l" t="t" r="r" b="b"/>
              <a:pathLst>
                <a:path h="113664">
                  <a:moveTo>
                    <a:pt x="0" y="113093"/>
                  </a:moveTo>
                  <a:lnTo>
                    <a:pt x="0" y="0"/>
                  </a:lnTo>
                </a:path>
              </a:pathLst>
            </a:custGeom>
            <a:ln w="15849">
              <a:solidFill>
                <a:srgbClr val="0070BF"/>
              </a:solidFill>
            </a:ln>
          </p:spPr>
          <p:txBody>
            <a:bodyPr wrap="square" lIns="0" tIns="0" rIns="0" bIns="0" rtlCol="0"/>
            <a:lstStyle/>
            <a:p>
              <a:endParaRPr/>
            </a:p>
          </p:txBody>
        </p:sp>
      </p:grpSp>
      <p:sp>
        <p:nvSpPr>
          <p:cNvPr id="132" name="object 132"/>
          <p:cNvSpPr/>
          <p:nvPr/>
        </p:nvSpPr>
        <p:spPr>
          <a:xfrm>
            <a:off x="8999833" y="4792910"/>
            <a:ext cx="58419" cy="0"/>
          </a:xfrm>
          <a:custGeom>
            <a:avLst/>
            <a:gdLst/>
            <a:ahLst/>
            <a:cxnLst/>
            <a:rect l="l" t="t" r="r" b="b"/>
            <a:pathLst>
              <a:path w="58420">
                <a:moveTo>
                  <a:pt x="0" y="0"/>
                </a:moveTo>
                <a:lnTo>
                  <a:pt x="57962" y="0"/>
                </a:lnTo>
              </a:path>
            </a:pathLst>
          </a:custGeom>
          <a:ln w="15849">
            <a:solidFill>
              <a:srgbClr val="0070BF"/>
            </a:solidFill>
          </a:ln>
        </p:spPr>
        <p:txBody>
          <a:bodyPr wrap="square" lIns="0" tIns="0" rIns="0" bIns="0" rtlCol="0"/>
          <a:lstStyle/>
          <a:p>
            <a:endParaRPr/>
          </a:p>
        </p:txBody>
      </p:sp>
      <p:grpSp>
        <p:nvGrpSpPr>
          <p:cNvPr id="133" name="object 133"/>
          <p:cNvGrpSpPr/>
          <p:nvPr/>
        </p:nvGrpSpPr>
        <p:grpSpPr>
          <a:xfrm>
            <a:off x="8193448" y="4564161"/>
            <a:ext cx="115570" cy="320040"/>
            <a:chOff x="3138848" y="4564161"/>
            <a:chExt cx="115570" cy="320040"/>
          </a:xfrm>
        </p:grpSpPr>
        <p:sp>
          <p:nvSpPr>
            <p:cNvPr id="134" name="object 134"/>
            <p:cNvSpPr/>
            <p:nvPr/>
          </p:nvSpPr>
          <p:spPr>
            <a:xfrm>
              <a:off x="3170251" y="4572086"/>
              <a:ext cx="76200" cy="31750"/>
            </a:xfrm>
            <a:custGeom>
              <a:avLst/>
              <a:gdLst/>
              <a:ahLst/>
              <a:cxnLst/>
              <a:rect l="l" t="t" r="r" b="b"/>
              <a:pathLst>
                <a:path w="76200" h="31750">
                  <a:moveTo>
                    <a:pt x="0" y="31684"/>
                  </a:moveTo>
                  <a:lnTo>
                    <a:pt x="14293" y="10125"/>
                  </a:lnTo>
                  <a:lnTo>
                    <a:pt x="31691" y="0"/>
                  </a:lnTo>
                  <a:lnTo>
                    <a:pt x="50029" y="1811"/>
                  </a:lnTo>
                  <a:lnTo>
                    <a:pt x="67144" y="16063"/>
                  </a:lnTo>
                  <a:lnTo>
                    <a:pt x="70485" y="20445"/>
                  </a:lnTo>
                  <a:lnTo>
                    <a:pt x="73482" y="25538"/>
                  </a:lnTo>
                  <a:lnTo>
                    <a:pt x="76034" y="31240"/>
                  </a:lnTo>
                </a:path>
              </a:pathLst>
            </a:custGeom>
            <a:ln w="15849">
              <a:solidFill>
                <a:srgbClr val="0070BF"/>
              </a:solidFill>
            </a:ln>
          </p:spPr>
          <p:txBody>
            <a:bodyPr wrap="square" lIns="0" tIns="0" rIns="0" bIns="0" rtlCol="0"/>
            <a:lstStyle/>
            <a:p>
              <a:endParaRPr/>
            </a:p>
          </p:txBody>
        </p:sp>
        <p:sp>
          <p:nvSpPr>
            <p:cNvPr id="135" name="object 135"/>
            <p:cNvSpPr/>
            <p:nvPr/>
          </p:nvSpPr>
          <p:spPr>
            <a:xfrm>
              <a:off x="3193821" y="4609769"/>
              <a:ext cx="30480" cy="76200"/>
            </a:xfrm>
            <a:custGeom>
              <a:avLst/>
              <a:gdLst/>
              <a:ahLst/>
              <a:cxnLst/>
              <a:rect l="l" t="t" r="r" b="b"/>
              <a:pathLst>
                <a:path w="30480" h="76200">
                  <a:moveTo>
                    <a:pt x="30454" y="0"/>
                  </a:moveTo>
                  <a:lnTo>
                    <a:pt x="0" y="0"/>
                  </a:lnTo>
                  <a:lnTo>
                    <a:pt x="0" y="76123"/>
                  </a:lnTo>
                  <a:lnTo>
                    <a:pt x="30454" y="76123"/>
                  </a:lnTo>
                  <a:lnTo>
                    <a:pt x="30454" y="0"/>
                  </a:lnTo>
                  <a:close/>
                </a:path>
              </a:pathLst>
            </a:custGeom>
            <a:solidFill>
              <a:srgbClr val="0070BF"/>
            </a:solidFill>
          </p:spPr>
          <p:txBody>
            <a:bodyPr wrap="square" lIns="0" tIns="0" rIns="0" bIns="0" rtlCol="0"/>
            <a:lstStyle/>
            <a:p>
              <a:endParaRPr/>
            </a:p>
          </p:txBody>
        </p:sp>
        <p:sp>
          <p:nvSpPr>
            <p:cNvPr id="136" name="object 136"/>
            <p:cNvSpPr/>
            <p:nvPr/>
          </p:nvSpPr>
          <p:spPr>
            <a:xfrm>
              <a:off x="3208887" y="4685271"/>
              <a:ext cx="0" cy="102235"/>
            </a:xfrm>
            <a:custGeom>
              <a:avLst/>
              <a:gdLst/>
              <a:ahLst/>
              <a:cxnLst/>
              <a:rect l="l" t="t" r="r" b="b"/>
              <a:pathLst>
                <a:path h="102235">
                  <a:moveTo>
                    <a:pt x="0" y="102095"/>
                  </a:moveTo>
                  <a:lnTo>
                    <a:pt x="0" y="0"/>
                  </a:lnTo>
                </a:path>
              </a:pathLst>
            </a:custGeom>
            <a:ln w="15849">
              <a:solidFill>
                <a:srgbClr val="0070BF"/>
              </a:solidFill>
            </a:ln>
          </p:spPr>
          <p:txBody>
            <a:bodyPr wrap="square" lIns="0" tIns="0" rIns="0" bIns="0" rtlCol="0"/>
            <a:lstStyle/>
            <a:p>
              <a:endParaRPr/>
            </a:p>
          </p:txBody>
        </p:sp>
        <p:sp>
          <p:nvSpPr>
            <p:cNvPr id="137" name="object 137"/>
            <p:cNvSpPr/>
            <p:nvPr/>
          </p:nvSpPr>
          <p:spPr>
            <a:xfrm>
              <a:off x="3146772" y="4795987"/>
              <a:ext cx="61594" cy="80010"/>
            </a:xfrm>
            <a:custGeom>
              <a:avLst/>
              <a:gdLst/>
              <a:ahLst/>
              <a:cxnLst/>
              <a:rect l="l" t="t" r="r" b="b"/>
              <a:pathLst>
                <a:path w="61594" h="80010">
                  <a:moveTo>
                    <a:pt x="0" y="0"/>
                  </a:moveTo>
                  <a:lnTo>
                    <a:pt x="61239" y="79730"/>
                  </a:lnTo>
                </a:path>
              </a:pathLst>
            </a:custGeom>
            <a:ln w="15849">
              <a:solidFill>
                <a:srgbClr val="0070BF"/>
              </a:solidFill>
            </a:ln>
          </p:spPr>
          <p:txBody>
            <a:bodyPr wrap="square" lIns="0" tIns="0" rIns="0" bIns="0" rtlCol="0"/>
            <a:lstStyle/>
            <a:p>
              <a:endParaRPr/>
            </a:p>
          </p:txBody>
        </p:sp>
      </p:grpSp>
      <p:grpSp>
        <p:nvGrpSpPr>
          <p:cNvPr id="138" name="object 138"/>
          <p:cNvGrpSpPr/>
          <p:nvPr/>
        </p:nvGrpSpPr>
        <p:grpSpPr>
          <a:xfrm>
            <a:off x="8217673" y="4874790"/>
            <a:ext cx="92075" cy="231775"/>
            <a:chOff x="3163072" y="4874789"/>
            <a:chExt cx="92075" cy="231775"/>
          </a:xfrm>
        </p:grpSpPr>
        <p:sp>
          <p:nvSpPr>
            <p:cNvPr id="139" name="object 139"/>
            <p:cNvSpPr/>
            <p:nvPr/>
          </p:nvSpPr>
          <p:spPr>
            <a:xfrm>
              <a:off x="3170997" y="5066526"/>
              <a:ext cx="76200" cy="31750"/>
            </a:xfrm>
            <a:custGeom>
              <a:avLst/>
              <a:gdLst/>
              <a:ahLst/>
              <a:cxnLst/>
              <a:rect l="l" t="t" r="r" b="b"/>
              <a:pathLst>
                <a:path w="76200" h="31750">
                  <a:moveTo>
                    <a:pt x="76034" y="0"/>
                  </a:moveTo>
                  <a:lnTo>
                    <a:pt x="61735" y="21564"/>
                  </a:lnTo>
                  <a:lnTo>
                    <a:pt x="44337" y="31689"/>
                  </a:lnTo>
                  <a:lnTo>
                    <a:pt x="25998" y="29875"/>
                  </a:lnTo>
                  <a:lnTo>
                    <a:pt x="8877" y="15621"/>
                  </a:lnTo>
                  <a:lnTo>
                    <a:pt x="5549" y="11239"/>
                  </a:lnTo>
                  <a:lnTo>
                    <a:pt x="2552" y="6159"/>
                  </a:lnTo>
                  <a:lnTo>
                    <a:pt x="0" y="444"/>
                  </a:lnTo>
                </a:path>
              </a:pathLst>
            </a:custGeom>
            <a:ln w="15849">
              <a:solidFill>
                <a:srgbClr val="0070BF"/>
              </a:solidFill>
            </a:ln>
          </p:spPr>
          <p:txBody>
            <a:bodyPr wrap="square" lIns="0" tIns="0" rIns="0" bIns="0" rtlCol="0"/>
            <a:lstStyle/>
            <a:p>
              <a:endParaRPr/>
            </a:p>
          </p:txBody>
        </p:sp>
        <p:sp>
          <p:nvSpPr>
            <p:cNvPr id="140" name="object 140"/>
            <p:cNvSpPr/>
            <p:nvPr/>
          </p:nvSpPr>
          <p:spPr>
            <a:xfrm>
              <a:off x="3193821" y="4986870"/>
              <a:ext cx="30480" cy="76200"/>
            </a:xfrm>
            <a:custGeom>
              <a:avLst/>
              <a:gdLst/>
              <a:ahLst/>
              <a:cxnLst/>
              <a:rect l="l" t="t" r="r" b="b"/>
              <a:pathLst>
                <a:path w="30480" h="76200">
                  <a:moveTo>
                    <a:pt x="30454" y="0"/>
                  </a:moveTo>
                  <a:lnTo>
                    <a:pt x="0" y="0"/>
                  </a:lnTo>
                  <a:lnTo>
                    <a:pt x="0" y="76111"/>
                  </a:lnTo>
                  <a:lnTo>
                    <a:pt x="30454" y="76111"/>
                  </a:lnTo>
                  <a:lnTo>
                    <a:pt x="30454" y="0"/>
                  </a:lnTo>
                  <a:close/>
                </a:path>
              </a:pathLst>
            </a:custGeom>
            <a:solidFill>
              <a:srgbClr val="0070BF"/>
            </a:solidFill>
          </p:spPr>
          <p:txBody>
            <a:bodyPr wrap="square" lIns="0" tIns="0" rIns="0" bIns="0" rtlCol="0"/>
            <a:lstStyle/>
            <a:p>
              <a:endParaRPr/>
            </a:p>
          </p:txBody>
        </p:sp>
        <p:sp>
          <p:nvSpPr>
            <p:cNvPr id="141" name="object 141"/>
            <p:cNvSpPr/>
            <p:nvPr/>
          </p:nvSpPr>
          <p:spPr>
            <a:xfrm>
              <a:off x="3208887" y="4874789"/>
              <a:ext cx="0" cy="113664"/>
            </a:xfrm>
            <a:custGeom>
              <a:avLst/>
              <a:gdLst/>
              <a:ahLst/>
              <a:cxnLst/>
              <a:rect l="l" t="t" r="r" b="b"/>
              <a:pathLst>
                <a:path h="113664">
                  <a:moveTo>
                    <a:pt x="0" y="113093"/>
                  </a:moveTo>
                  <a:lnTo>
                    <a:pt x="0" y="0"/>
                  </a:lnTo>
                </a:path>
              </a:pathLst>
            </a:custGeom>
            <a:ln w="15849">
              <a:solidFill>
                <a:srgbClr val="0070BF"/>
              </a:solidFill>
            </a:ln>
          </p:spPr>
          <p:txBody>
            <a:bodyPr wrap="square" lIns="0" tIns="0" rIns="0" bIns="0" rtlCol="0"/>
            <a:lstStyle/>
            <a:p>
              <a:endParaRPr/>
            </a:p>
          </p:txBody>
        </p:sp>
      </p:grpSp>
      <p:sp>
        <p:nvSpPr>
          <p:cNvPr id="142" name="object 142"/>
          <p:cNvSpPr/>
          <p:nvPr/>
        </p:nvSpPr>
        <p:spPr>
          <a:xfrm>
            <a:off x="8201023" y="4792910"/>
            <a:ext cx="58419" cy="0"/>
          </a:xfrm>
          <a:custGeom>
            <a:avLst/>
            <a:gdLst/>
            <a:ahLst/>
            <a:cxnLst/>
            <a:rect l="l" t="t" r="r" b="b"/>
            <a:pathLst>
              <a:path w="58419">
                <a:moveTo>
                  <a:pt x="0" y="0"/>
                </a:moveTo>
                <a:lnTo>
                  <a:pt x="57975" y="0"/>
                </a:lnTo>
              </a:path>
            </a:pathLst>
          </a:custGeom>
          <a:ln w="15849">
            <a:solidFill>
              <a:srgbClr val="0070BF"/>
            </a:solidFill>
          </a:ln>
        </p:spPr>
        <p:txBody>
          <a:bodyPr wrap="square" lIns="0" tIns="0" rIns="0" bIns="0" rtlCol="0"/>
          <a:lstStyle/>
          <a:p>
            <a:endParaRPr/>
          </a:p>
        </p:txBody>
      </p:sp>
      <p:sp>
        <p:nvSpPr>
          <p:cNvPr id="143" name="object 143"/>
          <p:cNvSpPr/>
          <p:nvPr/>
        </p:nvSpPr>
        <p:spPr>
          <a:xfrm>
            <a:off x="7685904" y="5702955"/>
            <a:ext cx="4415790" cy="10795"/>
          </a:xfrm>
          <a:custGeom>
            <a:avLst/>
            <a:gdLst/>
            <a:ahLst/>
            <a:cxnLst/>
            <a:rect l="l" t="t" r="r" b="b"/>
            <a:pathLst>
              <a:path w="4415790" h="10795">
                <a:moveTo>
                  <a:pt x="29349" y="0"/>
                </a:moveTo>
                <a:lnTo>
                  <a:pt x="2362" y="0"/>
                </a:lnTo>
                <a:lnTo>
                  <a:pt x="0" y="2374"/>
                </a:lnTo>
                <a:lnTo>
                  <a:pt x="0" y="8204"/>
                </a:lnTo>
                <a:lnTo>
                  <a:pt x="2362" y="10566"/>
                </a:lnTo>
                <a:lnTo>
                  <a:pt x="29349" y="10566"/>
                </a:lnTo>
                <a:lnTo>
                  <a:pt x="31711" y="8204"/>
                </a:lnTo>
                <a:lnTo>
                  <a:pt x="31711" y="2374"/>
                </a:lnTo>
                <a:lnTo>
                  <a:pt x="29349" y="0"/>
                </a:lnTo>
                <a:close/>
              </a:path>
              <a:path w="4415790" h="10795">
                <a:moveTo>
                  <a:pt x="71640" y="0"/>
                </a:moveTo>
                <a:lnTo>
                  <a:pt x="44653" y="0"/>
                </a:lnTo>
                <a:lnTo>
                  <a:pt x="42290" y="2374"/>
                </a:lnTo>
                <a:lnTo>
                  <a:pt x="42290" y="8204"/>
                </a:lnTo>
                <a:lnTo>
                  <a:pt x="44653" y="10566"/>
                </a:lnTo>
                <a:lnTo>
                  <a:pt x="71640" y="10566"/>
                </a:lnTo>
                <a:lnTo>
                  <a:pt x="74002" y="8204"/>
                </a:lnTo>
                <a:lnTo>
                  <a:pt x="74002" y="2374"/>
                </a:lnTo>
                <a:lnTo>
                  <a:pt x="71640" y="0"/>
                </a:lnTo>
                <a:close/>
              </a:path>
              <a:path w="4415790" h="10795">
                <a:moveTo>
                  <a:pt x="113931" y="0"/>
                </a:moveTo>
                <a:lnTo>
                  <a:pt x="86944" y="0"/>
                </a:lnTo>
                <a:lnTo>
                  <a:pt x="84581" y="2374"/>
                </a:lnTo>
                <a:lnTo>
                  <a:pt x="84581" y="8204"/>
                </a:lnTo>
                <a:lnTo>
                  <a:pt x="86944" y="10566"/>
                </a:lnTo>
                <a:lnTo>
                  <a:pt x="113931" y="10566"/>
                </a:lnTo>
                <a:lnTo>
                  <a:pt x="116293" y="8204"/>
                </a:lnTo>
                <a:lnTo>
                  <a:pt x="116293" y="2374"/>
                </a:lnTo>
                <a:lnTo>
                  <a:pt x="113931" y="0"/>
                </a:lnTo>
                <a:close/>
              </a:path>
              <a:path w="4415790" h="10795">
                <a:moveTo>
                  <a:pt x="156222" y="0"/>
                </a:moveTo>
                <a:lnTo>
                  <a:pt x="129235" y="0"/>
                </a:lnTo>
                <a:lnTo>
                  <a:pt x="126872" y="2374"/>
                </a:lnTo>
                <a:lnTo>
                  <a:pt x="126872" y="8204"/>
                </a:lnTo>
                <a:lnTo>
                  <a:pt x="129235" y="10566"/>
                </a:lnTo>
                <a:lnTo>
                  <a:pt x="156222" y="10566"/>
                </a:lnTo>
                <a:lnTo>
                  <a:pt x="158584" y="8204"/>
                </a:lnTo>
                <a:lnTo>
                  <a:pt x="158584" y="2374"/>
                </a:lnTo>
                <a:lnTo>
                  <a:pt x="156222" y="0"/>
                </a:lnTo>
                <a:close/>
              </a:path>
              <a:path w="4415790" h="10795">
                <a:moveTo>
                  <a:pt x="198500" y="0"/>
                </a:moveTo>
                <a:lnTo>
                  <a:pt x="171526" y="0"/>
                </a:lnTo>
                <a:lnTo>
                  <a:pt x="169151" y="2374"/>
                </a:lnTo>
                <a:lnTo>
                  <a:pt x="169151" y="8204"/>
                </a:lnTo>
                <a:lnTo>
                  <a:pt x="171526" y="10566"/>
                </a:lnTo>
                <a:lnTo>
                  <a:pt x="198500" y="10566"/>
                </a:lnTo>
                <a:lnTo>
                  <a:pt x="200875" y="8204"/>
                </a:lnTo>
                <a:lnTo>
                  <a:pt x="200875" y="2374"/>
                </a:lnTo>
                <a:lnTo>
                  <a:pt x="198500" y="0"/>
                </a:lnTo>
                <a:close/>
              </a:path>
              <a:path w="4415790" h="10795">
                <a:moveTo>
                  <a:pt x="240791" y="0"/>
                </a:moveTo>
                <a:lnTo>
                  <a:pt x="213817" y="0"/>
                </a:lnTo>
                <a:lnTo>
                  <a:pt x="211442" y="2374"/>
                </a:lnTo>
                <a:lnTo>
                  <a:pt x="211442" y="8204"/>
                </a:lnTo>
                <a:lnTo>
                  <a:pt x="213817" y="10566"/>
                </a:lnTo>
                <a:lnTo>
                  <a:pt x="240791" y="10566"/>
                </a:lnTo>
                <a:lnTo>
                  <a:pt x="243166" y="8204"/>
                </a:lnTo>
                <a:lnTo>
                  <a:pt x="243166" y="2374"/>
                </a:lnTo>
                <a:lnTo>
                  <a:pt x="240791" y="0"/>
                </a:lnTo>
                <a:close/>
              </a:path>
              <a:path w="4415790" h="10795">
                <a:moveTo>
                  <a:pt x="283082" y="0"/>
                </a:moveTo>
                <a:lnTo>
                  <a:pt x="256108" y="0"/>
                </a:lnTo>
                <a:lnTo>
                  <a:pt x="253733" y="2374"/>
                </a:lnTo>
                <a:lnTo>
                  <a:pt x="253733" y="8204"/>
                </a:lnTo>
                <a:lnTo>
                  <a:pt x="256108" y="10566"/>
                </a:lnTo>
                <a:lnTo>
                  <a:pt x="283082" y="10566"/>
                </a:lnTo>
                <a:lnTo>
                  <a:pt x="285457" y="8204"/>
                </a:lnTo>
                <a:lnTo>
                  <a:pt x="285457" y="2374"/>
                </a:lnTo>
                <a:lnTo>
                  <a:pt x="283082" y="0"/>
                </a:lnTo>
                <a:close/>
              </a:path>
              <a:path w="4415790" h="10795">
                <a:moveTo>
                  <a:pt x="325373" y="0"/>
                </a:moveTo>
                <a:lnTo>
                  <a:pt x="298399" y="0"/>
                </a:lnTo>
                <a:lnTo>
                  <a:pt x="296024" y="2374"/>
                </a:lnTo>
                <a:lnTo>
                  <a:pt x="296024" y="8204"/>
                </a:lnTo>
                <a:lnTo>
                  <a:pt x="298399" y="10566"/>
                </a:lnTo>
                <a:lnTo>
                  <a:pt x="325373" y="10566"/>
                </a:lnTo>
                <a:lnTo>
                  <a:pt x="327748" y="8204"/>
                </a:lnTo>
                <a:lnTo>
                  <a:pt x="327748" y="2374"/>
                </a:lnTo>
                <a:lnTo>
                  <a:pt x="325373" y="0"/>
                </a:lnTo>
                <a:close/>
              </a:path>
              <a:path w="4415790" h="10795">
                <a:moveTo>
                  <a:pt x="367664" y="0"/>
                </a:moveTo>
                <a:lnTo>
                  <a:pt x="340690" y="0"/>
                </a:lnTo>
                <a:lnTo>
                  <a:pt x="338315" y="2374"/>
                </a:lnTo>
                <a:lnTo>
                  <a:pt x="338315" y="8204"/>
                </a:lnTo>
                <a:lnTo>
                  <a:pt x="340690" y="10566"/>
                </a:lnTo>
                <a:lnTo>
                  <a:pt x="367664" y="10566"/>
                </a:lnTo>
                <a:lnTo>
                  <a:pt x="370039" y="8204"/>
                </a:lnTo>
                <a:lnTo>
                  <a:pt x="370039" y="2374"/>
                </a:lnTo>
                <a:lnTo>
                  <a:pt x="367664" y="0"/>
                </a:lnTo>
                <a:close/>
              </a:path>
              <a:path w="4415790" h="10795">
                <a:moveTo>
                  <a:pt x="409956" y="0"/>
                </a:moveTo>
                <a:lnTo>
                  <a:pt x="382981" y="0"/>
                </a:lnTo>
                <a:lnTo>
                  <a:pt x="380606" y="2374"/>
                </a:lnTo>
                <a:lnTo>
                  <a:pt x="380606" y="8204"/>
                </a:lnTo>
                <a:lnTo>
                  <a:pt x="382981" y="10566"/>
                </a:lnTo>
                <a:lnTo>
                  <a:pt x="409956" y="10566"/>
                </a:lnTo>
                <a:lnTo>
                  <a:pt x="412330" y="8204"/>
                </a:lnTo>
                <a:lnTo>
                  <a:pt x="412330" y="2374"/>
                </a:lnTo>
                <a:lnTo>
                  <a:pt x="409956" y="0"/>
                </a:lnTo>
                <a:close/>
              </a:path>
              <a:path w="4415790" h="10795">
                <a:moveTo>
                  <a:pt x="452247" y="0"/>
                </a:moveTo>
                <a:lnTo>
                  <a:pt x="425272" y="0"/>
                </a:lnTo>
                <a:lnTo>
                  <a:pt x="422897" y="2374"/>
                </a:lnTo>
                <a:lnTo>
                  <a:pt x="422897" y="8204"/>
                </a:lnTo>
                <a:lnTo>
                  <a:pt x="425272" y="10566"/>
                </a:lnTo>
                <a:lnTo>
                  <a:pt x="452247" y="10566"/>
                </a:lnTo>
                <a:lnTo>
                  <a:pt x="454621" y="8204"/>
                </a:lnTo>
                <a:lnTo>
                  <a:pt x="454621" y="2374"/>
                </a:lnTo>
                <a:lnTo>
                  <a:pt x="452247" y="0"/>
                </a:lnTo>
                <a:close/>
              </a:path>
              <a:path w="4415790" h="10795">
                <a:moveTo>
                  <a:pt x="494538" y="0"/>
                </a:moveTo>
                <a:lnTo>
                  <a:pt x="467563" y="0"/>
                </a:lnTo>
                <a:lnTo>
                  <a:pt x="465188" y="2374"/>
                </a:lnTo>
                <a:lnTo>
                  <a:pt x="465188" y="8204"/>
                </a:lnTo>
                <a:lnTo>
                  <a:pt x="467563" y="10566"/>
                </a:lnTo>
                <a:lnTo>
                  <a:pt x="494538" y="10566"/>
                </a:lnTo>
                <a:lnTo>
                  <a:pt x="496900" y="8204"/>
                </a:lnTo>
                <a:lnTo>
                  <a:pt x="496900" y="2374"/>
                </a:lnTo>
                <a:lnTo>
                  <a:pt x="494538" y="0"/>
                </a:lnTo>
                <a:close/>
              </a:path>
              <a:path w="4415790" h="10795">
                <a:moveTo>
                  <a:pt x="536829" y="0"/>
                </a:moveTo>
                <a:lnTo>
                  <a:pt x="509841" y="0"/>
                </a:lnTo>
                <a:lnTo>
                  <a:pt x="507479" y="2374"/>
                </a:lnTo>
                <a:lnTo>
                  <a:pt x="507479" y="8204"/>
                </a:lnTo>
                <a:lnTo>
                  <a:pt x="509841" y="10566"/>
                </a:lnTo>
                <a:lnTo>
                  <a:pt x="536829" y="10566"/>
                </a:lnTo>
                <a:lnTo>
                  <a:pt x="539191" y="8204"/>
                </a:lnTo>
                <a:lnTo>
                  <a:pt x="539191" y="2374"/>
                </a:lnTo>
                <a:lnTo>
                  <a:pt x="536829" y="0"/>
                </a:lnTo>
                <a:close/>
              </a:path>
              <a:path w="4415790" h="10795">
                <a:moveTo>
                  <a:pt x="579119" y="0"/>
                </a:moveTo>
                <a:lnTo>
                  <a:pt x="552132" y="0"/>
                </a:lnTo>
                <a:lnTo>
                  <a:pt x="549770" y="2374"/>
                </a:lnTo>
                <a:lnTo>
                  <a:pt x="549770" y="8204"/>
                </a:lnTo>
                <a:lnTo>
                  <a:pt x="552132" y="10566"/>
                </a:lnTo>
                <a:lnTo>
                  <a:pt x="579119" y="10566"/>
                </a:lnTo>
                <a:lnTo>
                  <a:pt x="581482" y="8204"/>
                </a:lnTo>
                <a:lnTo>
                  <a:pt x="581482" y="2374"/>
                </a:lnTo>
                <a:lnTo>
                  <a:pt x="579119" y="0"/>
                </a:lnTo>
                <a:close/>
              </a:path>
              <a:path w="4415790" h="10795">
                <a:moveTo>
                  <a:pt x="621411" y="0"/>
                </a:moveTo>
                <a:lnTo>
                  <a:pt x="594423" y="0"/>
                </a:lnTo>
                <a:lnTo>
                  <a:pt x="592061" y="2374"/>
                </a:lnTo>
                <a:lnTo>
                  <a:pt x="592061" y="8204"/>
                </a:lnTo>
                <a:lnTo>
                  <a:pt x="594423" y="10566"/>
                </a:lnTo>
                <a:lnTo>
                  <a:pt x="621411" y="10566"/>
                </a:lnTo>
                <a:lnTo>
                  <a:pt x="623773" y="8204"/>
                </a:lnTo>
                <a:lnTo>
                  <a:pt x="623773" y="2374"/>
                </a:lnTo>
                <a:lnTo>
                  <a:pt x="621411" y="0"/>
                </a:lnTo>
                <a:close/>
              </a:path>
              <a:path w="4415790" h="10795">
                <a:moveTo>
                  <a:pt x="663702" y="0"/>
                </a:moveTo>
                <a:lnTo>
                  <a:pt x="636714" y="0"/>
                </a:lnTo>
                <a:lnTo>
                  <a:pt x="634352" y="2374"/>
                </a:lnTo>
                <a:lnTo>
                  <a:pt x="634352" y="8204"/>
                </a:lnTo>
                <a:lnTo>
                  <a:pt x="636714" y="10566"/>
                </a:lnTo>
                <a:lnTo>
                  <a:pt x="663702" y="10566"/>
                </a:lnTo>
                <a:lnTo>
                  <a:pt x="666064" y="8204"/>
                </a:lnTo>
                <a:lnTo>
                  <a:pt x="666064" y="2374"/>
                </a:lnTo>
                <a:lnTo>
                  <a:pt x="663702" y="0"/>
                </a:lnTo>
                <a:close/>
              </a:path>
              <a:path w="4415790" h="10795">
                <a:moveTo>
                  <a:pt x="705993" y="0"/>
                </a:moveTo>
                <a:lnTo>
                  <a:pt x="679005" y="0"/>
                </a:lnTo>
                <a:lnTo>
                  <a:pt x="676643" y="2374"/>
                </a:lnTo>
                <a:lnTo>
                  <a:pt x="676643" y="8204"/>
                </a:lnTo>
                <a:lnTo>
                  <a:pt x="679005" y="10566"/>
                </a:lnTo>
                <a:lnTo>
                  <a:pt x="705993" y="10566"/>
                </a:lnTo>
                <a:lnTo>
                  <a:pt x="708355" y="8204"/>
                </a:lnTo>
                <a:lnTo>
                  <a:pt x="708355" y="2374"/>
                </a:lnTo>
                <a:lnTo>
                  <a:pt x="705993" y="0"/>
                </a:lnTo>
                <a:close/>
              </a:path>
              <a:path w="4415790" h="10795">
                <a:moveTo>
                  <a:pt x="748283" y="0"/>
                </a:moveTo>
                <a:lnTo>
                  <a:pt x="721296" y="0"/>
                </a:lnTo>
                <a:lnTo>
                  <a:pt x="718934" y="2374"/>
                </a:lnTo>
                <a:lnTo>
                  <a:pt x="718934" y="8204"/>
                </a:lnTo>
                <a:lnTo>
                  <a:pt x="721296" y="10566"/>
                </a:lnTo>
                <a:lnTo>
                  <a:pt x="748283" y="10566"/>
                </a:lnTo>
                <a:lnTo>
                  <a:pt x="750646" y="8204"/>
                </a:lnTo>
                <a:lnTo>
                  <a:pt x="750646" y="2374"/>
                </a:lnTo>
                <a:lnTo>
                  <a:pt x="748283" y="0"/>
                </a:lnTo>
                <a:close/>
              </a:path>
              <a:path w="4415790" h="10795">
                <a:moveTo>
                  <a:pt x="790575" y="0"/>
                </a:moveTo>
                <a:lnTo>
                  <a:pt x="763587" y="0"/>
                </a:lnTo>
                <a:lnTo>
                  <a:pt x="761225" y="2374"/>
                </a:lnTo>
                <a:lnTo>
                  <a:pt x="761225" y="8204"/>
                </a:lnTo>
                <a:lnTo>
                  <a:pt x="763587" y="10566"/>
                </a:lnTo>
                <a:lnTo>
                  <a:pt x="790575" y="10566"/>
                </a:lnTo>
                <a:lnTo>
                  <a:pt x="792937" y="8204"/>
                </a:lnTo>
                <a:lnTo>
                  <a:pt x="792937" y="2374"/>
                </a:lnTo>
                <a:lnTo>
                  <a:pt x="790575" y="0"/>
                </a:lnTo>
                <a:close/>
              </a:path>
              <a:path w="4415790" h="10795">
                <a:moveTo>
                  <a:pt x="832853" y="0"/>
                </a:moveTo>
                <a:lnTo>
                  <a:pt x="805878" y="0"/>
                </a:lnTo>
                <a:lnTo>
                  <a:pt x="803503" y="2374"/>
                </a:lnTo>
                <a:lnTo>
                  <a:pt x="803503" y="8204"/>
                </a:lnTo>
                <a:lnTo>
                  <a:pt x="805878" y="10566"/>
                </a:lnTo>
                <a:lnTo>
                  <a:pt x="832853" y="10566"/>
                </a:lnTo>
                <a:lnTo>
                  <a:pt x="835228" y="8204"/>
                </a:lnTo>
                <a:lnTo>
                  <a:pt x="835228" y="2374"/>
                </a:lnTo>
                <a:lnTo>
                  <a:pt x="832853" y="0"/>
                </a:lnTo>
                <a:close/>
              </a:path>
              <a:path w="4415790" h="10795">
                <a:moveTo>
                  <a:pt x="875144" y="0"/>
                </a:moveTo>
                <a:lnTo>
                  <a:pt x="848169" y="0"/>
                </a:lnTo>
                <a:lnTo>
                  <a:pt x="845794" y="2374"/>
                </a:lnTo>
                <a:lnTo>
                  <a:pt x="845794" y="8204"/>
                </a:lnTo>
                <a:lnTo>
                  <a:pt x="848169" y="10566"/>
                </a:lnTo>
                <a:lnTo>
                  <a:pt x="875144" y="10566"/>
                </a:lnTo>
                <a:lnTo>
                  <a:pt x="877519" y="8204"/>
                </a:lnTo>
                <a:lnTo>
                  <a:pt x="877519" y="2374"/>
                </a:lnTo>
                <a:lnTo>
                  <a:pt x="875144" y="0"/>
                </a:lnTo>
                <a:close/>
              </a:path>
              <a:path w="4415790" h="10795">
                <a:moveTo>
                  <a:pt x="917435" y="0"/>
                </a:moveTo>
                <a:lnTo>
                  <a:pt x="890460" y="0"/>
                </a:lnTo>
                <a:lnTo>
                  <a:pt x="888085" y="2374"/>
                </a:lnTo>
                <a:lnTo>
                  <a:pt x="888085" y="8204"/>
                </a:lnTo>
                <a:lnTo>
                  <a:pt x="890460" y="10566"/>
                </a:lnTo>
                <a:lnTo>
                  <a:pt x="917435" y="10566"/>
                </a:lnTo>
                <a:lnTo>
                  <a:pt x="919810" y="8204"/>
                </a:lnTo>
                <a:lnTo>
                  <a:pt x="919810" y="2374"/>
                </a:lnTo>
                <a:lnTo>
                  <a:pt x="917435" y="0"/>
                </a:lnTo>
                <a:close/>
              </a:path>
              <a:path w="4415790" h="10795">
                <a:moveTo>
                  <a:pt x="959726" y="0"/>
                </a:moveTo>
                <a:lnTo>
                  <a:pt x="932751" y="0"/>
                </a:lnTo>
                <a:lnTo>
                  <a:pt x="930376" y="2374"/>
                </a:lnTo>
                <a:lnTo>
                  <a:pt x="930376" y="8204"/>
                </a:lnTo>
                <a:lnTo>
                  <a:pt x="932751" y="10566"/>
                </a:lnTo>
                <a:lnTo>
                  <a:pt x="959726" y="10566"/>
                </a:lnTo>
                <a:lnTo>
                  <a:pt x="962101" y="8204"/>
                </a:lnTo>
                <a:lnTo>
                  <a:pt x="962101" y="2374"/>
                </a:lnTo>
                <a:lnTo>
                  <a:pt x="959726" y="0"/>
                </a:lnTo>
                <a:close/>
              </a:path>
              <a:path w="4415790" h="10795">
                <a:moveTo>
                  <a:pt x="1002017" y="0"/>
                </a:moveTo>
                <a:lnTo>
                  <a:pt x="975042" y="0"/>
                </a:lnTo>
                <a:lnTo>
                  <a:pt x="972667" y="2374"/>
                </a:lnTo>
                <a:lnTo>
                  <a:pt x="972667" y="8204"/>
                </a:lnTo>
                <a:lnTo>
                  <a:pt x="975042" y="10566"/>
                </a:lnTo>
                <a:lnTo>
                  <a:pt x="1002017" y="10566"/>
                </a:lnTo>
                <a:lnTo>
                  <a:pt x="1004392" y="8204"/>
                </a:lnTo>
                <a:lnTo>
                  <a:pt x="1004392" y="2374"/>
                </a:lnTo>
                <a:lnTo>
                  <a:pt x="1002017" y="0"/>
                </a:lnTo>
                <a:close/>
              </a:path>
              <a:path w="4415790" h="10795">
                <a:moveTo>
                  <a:pt x="1044308" y="0"/>
                </a:moveTo>
                <a:lnTo>
                  <a:pt x="1017333" y="0"/>
                </a:lnTo>
                <a:lnTo>
                  <a:pt x="1014958" y="2374"/>
                </a:lnTo>
                <a:lnTo>
                  <a:pt x="1014958" y="8204"/>
                </a:lnTo>
                <a:lnTo>
                  <a:pt x="1017333" y="10566"/>
                </a:lnTo>
                <a:lnTo>
                  <a:pt x="1044308" y="10566"/>
                </a:lnTo>
                <a:lnTo>
                  <a:pt x="1046683" y="8204"/>
                </a:lnTo>
                <a:lnTo>
                  <a:pt x="1046683" y="2374"/>
                </a:lnTo>
                <a:lnTo>
                  <a:pt x="1044308" y="0"/>
                </a:lnTo>
                <a:close/>
              </a:path>
              <a:path w="4415790" h="10795">
                <a:moveTo>
                  <a:pt x="1086599" y="0"/>
                </a:moveTo>
                <a:lnTo>
                  <a:pt x="1059624" y="0"/>
                </a:lnTo>
                <a:lnTo>
                  <a:pt x="1057249" y="2374"/>
                </a:lnTo>
                <a:lnTo>
                  <a:pt x="1057249" y="8204"/>
                </a:lnTo>
                <a:lnTo>
                  <a:pt x="1059624" y="10566"/>
                </a:lnTo>
                <a:lnTo>
                  <a:pt x="1086599" y="10566"/>
                </a:lnTo>
                <a:lnTo>
                  <a:pt x="1088974" y="8204"/>
                </a:lnTo>
                <a:lnTo>
                  <a:pt x="1088974" y="2374"/>
                </a:lnTo>
                <a:lnTo>
                  <a:pt x="1086599" y="0"/>
                </a:lnTo>
                <a:close/>
              </a:path>
              <a:path w="4415790" h="10795">
                <a:moveTo>
                  <a:pt x="1128890" y="0"/>
                </a:moveTo>
                <a:lnTo>
                  <a:pt x="1101902" y="0"/>
                </a:lnTo>
                <a:lnTo>
                  <a:pt x="1099540" y="2374"/>
                </a:lnTo>
                <a:lnTo>
                  <a:pt x="1099540" y="8204"/>
                </a:lnTo>
                <a:lnTo>
                  <a:pt x="1101902" y="10566"/>
                </a:lnTo>
                <a:lnTo>
                  <a:pt x="1128890" y="10566"/>
                </a:lnTo>
                <a:lnTo>
                  <a:pt x="1131252" y="8204"/>
                </a:lnTo>
                <a:lnTo>
                  <a:pt x="1131252" y="2374"/>
                </a:lnTo>
                <a:lnTo>
                  <a:pt x="1128890" y="0"/>
                </a:lnTo>
                <a:close/>
              </a:path>
              <a:path w="4415790" h="10795">
                <a:moveTo>
                  <a:pt x="1171181" y="0"/>
                </a:moveTo>
                <a:lnTo>
                  <a:pt x="1144193" y="0"/>
                </a:lnTo>
                <a:lnTo>
                  <a:pt x="1141831" y="2374"/>
                </a:lnTo>
                <a:lnTo>
                  <a:pt x="1141831" y="8204"/>
                </a:lnTo>
                <a:lnTo>
                  <a:pt x="1144193" y="10566"/>
                </a:lnTo>
                <a:lnTo>
                  <a:pt x="1171181" y="10566"/>
                </a:lnTo>
                <a:lnTo>
                  <a:pt x="1173543" y="8204"/>
                </a:lnTo>
                <a:lnTo>
                  <a:pt x="1173543" y="2374"/>
                </a:lnTo>
                <a:lnTo>
                  <a:pt x="1171181" y="0"/>
                </a:lnTo>
                <a:close/>
              </a:path>
              <a:path w="4415790" h="10795">
                <a:moveTo>
                  <a:pt x="1213472" y="0"/>
                </a:moveTo>
                <a:lnTo>
                  <a:pt x="1186484" y="0"/>
                </a:lnTo>
                <a:lnTo>
                  <a:pt x="1184122" y="2374"/>
                </a:lnTo>
                <a:lnTo>
                  <a:pt x="1184122" y="8204"/>
                </a:lnTo>
                <a:lnTo>
                  <a:pt x="1186484" y="10566"/>
                </a:lnTo>
                <a:lnTo>
                  <a:pt x="1213472" y="10566"/>
                </a:lnTo>
                <a:lnTo>
                  <a:pt x="1215834" y="8204"/>
                </a:lnTo>
                <a:lnTo>
                  <a:pt x="1215834" y="2374"/>
                </a:lnTo>
                <a:lnTo>
                  <a:pt x="1213472" y="0"/>
                </a:lnTo>
                <a:close/>
              </a:path>
              <a:path w="4415790" h="10795">
                <a:moveTo>
                  <a:pt x="1255763" y="0"/>
                </a:moveTo>
                <a:lnTo>
                  <a:pt x="1228775" y="0"/>
                </a:lnTo>
                <a:lnTo>
                  <a:pt x="1226413" y="2374"/>
                </a:lnTo>
                <a:lnTo>
                  <a:pt x="1226413" y="8204"/>
                </a:lnTo>
                <a:lnTo>
                  <a:pt x="1228775" y="10566"/>
                </a:lnTo>
                <a:lnTo>
                  <a:pt x="1255763" y="10566"/>
                </a:lnTo>
                <a:lnTo>
                  <a:pt x="1258125" y="8204"/>
                </a:lnTo>
                <a:lnTo>
                  <a:pt x="1258125" y="2374"/>
                </a:lnTo>
                <a:lnTo>
                  <a:pt x="1255763" y="0"/>
                </a:lnTo>
                <a:close/>
              </a:path>
              <a:path w="4415790" h="10795">
                <a:moveTo>
                  <a:pt x="1298054" y="0"/>
                </a:moveTo>
                <a:lnTo>
                  <a:pt x="1271066" y="0"/>
                </a:lnTo>
                <a:lnTo>
                  <a:pt x="1268704" y="2374"/>
                </a:lnTo>
                <a:lnTo>
                  <a:pt x="1268704" y="8204"/>
                </a:lnTo>
                <a:lnTo>
                  <a:pt x="1271066" y="10566"/>
                </a:lnTo>
                <a:lnTo>
                  <a:pt x="1298054" y="10566"/>
                </a:lnTo>
                <a:lnTo>
                  <a:pt x="1300416" y="8204"/>
                </a:lnTo>
                <a:lnTo>
                  <a:pt x="1300416" y="2374"/>
                </a:lnTo>
                <a:lnTo>
                  <a:pt x="1298054" y="0"/>
                </a:lnTo>
                <a:close/>
              </a:path>
              <a:path w="4415790" h="10795">
                <a:moveTo>
                  <a:pt x="1340345" y="0"/>
                </a:moveTo>
                <a:lnTo>
                  <a:pt x="1313357" y="0"/>
                </a:lnTo>
                <a:lnTo>
                  <a:pt x="1310995" y="2374"/>
                </a:lnTo>
                <a:lnTo>
                  <a:pt x="1310995" y="8204"/>
                </a:lnTo>
                <a:lnTo>
                  <a:pt x="1313357" y="10566"/>
                </a:lnTo>
                <a:lnTo>
                  <a:pt x="1340345" y="10566"/>
                </a:lnTo>
                <a:lnTo>
                  <a:pt x="1342707" y="8204"/>
                </a:lnTo>
                <a:lnTo>
                  <a:pt x="1342707" y="2374"/>
                </a:lnTo>
                <a:lnTo>
                  <a:pt x="1340345" y="0"/>
                </a:lnTo>
                <a:close/>
              </a:path>
              <a:path w="4415790" h="10795">
                <a:moveTo>
                  <a:pt x="1382636" y="0"/>
                </a:moveTo>
                <a:lnTo>
                  <a:pt x="1355648" y="0"/>
                </a:lnTo>
                <a:lnTo>
                  <a:pt x="1353286" y="2374"/>
                </a:lnTo>
                <a:lnTo>
                  <a:pt x="1353286" y="8204"/>
                </a:lnTo>
                <a:lnTo>
                  <a:pt x="1355648" y="10566"/>
                </a:lnTo>
                <a:lnTo>
                  <a:pt x="1382636" y="10566"/>
                </a:lnTo>
                <a:lnTo>
                  <a:pt x="1384998" y="8204"/>
                </a:lnTo>
                <a:lnTo>
                  <a:pt x="1384998" y="2374"/>
                </a:lnTo>
                <a:lnTo>
                  <a:pt x="1382636" y="0"/>
                </a:lnTo>
                <a:close/>
              </a:path>
              <a:path w="4415790" h="10795">
                <a:moveTo>
                  <a:pt x="1424927" y="0"/>
                </a:moveTo>
                <a:lnTo>
                  <a:pt x="1397939" y="0"/>
                </a:lnTo>
                <a:lnTo>
                  <a:pt x="1395577" y="2374"/>
                </a:lnTo>
                <a:lnTo>
                  <a:pt x="1395577" y="8204"/>
                </a:lnTo>
                <a:lnTo>
                  <a:pt x="1397939" y="10566"/>
                </a:lnTo>
                <a:lnTo>
                  <a:pt x="1424927" y="10566"/>
                </a:lnTo>
                <a:lnTo>
                  <a:pt x="1427289" y="8204"/>
                </a:lnTo>
                <a:lnTo>
                  <a:pt x="1427289" y="2374"/>
                </a:lnTo>
                <a:lnTo>
                  <a:pt x="1424927" y="0"/>
                </a:lnTo>
                <a:close/>
              </a:path>
              <a:path w="4415790" h="10795">
                <a:moveTo>
                  <a:pt x="1467205" y="0"/>
                </a:moveTo>
                <a:lnTo>
                  <a:pt x="1440230" y="0"/>
                </a:lnTo>
                <a:lnTo>
                  <a:pt x="1437855" y="2374"/>
                </a:lnTo>
                <a:lnTo>
                  <a:pt x="1437855" y="8204"/>
                </a:lnTo>
                <a:lnTo>
                  <a:pt x="1440230" y="10566"/>
                </a:lnTo>
                <a:lnTo>
                  <a:pt x="1467205" y="10566"/>
                </a:lnTo>
                <a:lnTo>
                  <a:pt x="1469580" y="8204"/>
                </a:lnTo>
                <a:lnTo>
                  <a:pt x="1469580" y="2374"/>
                </a:lnTo>
                <a:lnTo>
                  <a:pt x="1467205" y="0"/>
                </a:lnTo>
                <a:close/>
              </a:path>
              <a:path w="4415790" h="10795">
                <a:moveTo>
                  <a:pt x="1509496" y="0"/>
                </a:moveTo>
                <a:lnTo>
                  <a:pt x="1482521" y="0"/>
                </a:lnTo>
                <a:lnTo>
                  <a:pt x="1480146" y="2374"/>
                </a:lnTo>
                <a:lnTo>
                  <a:pt x="1480146" y="8204"/>
                </a:lnTo>
                <a:lnTo>
                  <a:pt x="1482521" y="10566"/>
                </a:lnTo>
                <a:lnTo>
                  <a:pt x="1509496" y="10566"/>
                </a:lnTo>
                <a:lnTo>
                  <a:pt x="1511871" y="8204"/>
                </a:lnTo>
                <a:lnTo>
                  <a:pt x="1511871" y="2374"/>
                </a:lnTo>
                <a:lnTo>
                  <a:pt x="1509496" y="0"/>
                </a:lnTo>
                <a:close/>
              </a:path>
              <a:path w="4415790" h="10795">
                <a:moveTo>
                  <a:pt x="1551787" y="0"/>
                </a:moveTo>
                <a:lnTo>
                  <a:pt x="1524812" y="0"/>
                </a:lnTo>
                <a:lnTo>
                  <a:pt x="1522437" y="2374"/>
                </a:lnTo>
                <a:lnTo>
                  <a:pt x="1522437" y="8204"/>
                </a:lnTo>
                <a:lnTo>
                  <a:pt x="1524812" y="10566"/>
                </a:lnTo>
                <a:lnTo>
                  <a:pt x="1551787" y="10566"/>
                </a:lnTo>
                <a:lnTo>
                  <a:pt x="1554162" y="8204"/>
                </a:lnTo>
                <a:lnTo>
                  <a:pt x="1554162" y="2374"/>
                </a:lnTo>
                <a:lnTo>
                  <a:pt x="1551787" y="0"/>
                </a:lnTo>
                <a:close/>
              </a:path>
              <a:path w="4415790" h="10795">
                <a:moveTo>
                  <a:pt x="1594078" y="0"/>
                </a:moveTo>
                <a:lnTo>
                  <a:pt x="1567103" y="0"/>
                </a:lnTo>
                <a:lnTo>
                  <a:pt x="1564728" y="2374"/>
                </a:lnTo>
                <a:lnTo>
                  <a:pt x="1564728" y="8204"/>
                </a:lnTo>
                <a:lnTo>
                  <a:pt x="1567103" y="10566"/>
                </a:lnTo>
                <a:lnTo>
                  <a:pt x="1594078" y="10566"/>
                </a:lnTo>
                <a:lnTo>
                  <a:pt x="1596453" y="8204"/>
                </a:lnTo>
                <a:lnTo>
                  <a:pt x="1596453" y="2374"/>
                </a:lnTo>
                <a:lnTo>
                  <a:pt x="1594078" y="0"/>
                </a:lnTo>
                <a:close/>
              </a:path>
              <a:path w="4415790" h="10795">
                <a:moveTo>
                  <a:pt x="1636369" y="0"/>
                </a:moveTo>
                <a:lnTo>
                  <a:pt x="1609394" y="0"/>
                </a:lnTo>
                <a:lnTo>
                  <a:pt x="1607019" y="2374"/>
                </a:lnTo>
                <a:lnTo>
                  <a:pt x="1607019" y="8204"/>
                </a:lnTo>
                <a:lnTo>
                  <a:pt x="1609394" y="10566"/>
                </a:lnTo>
                <a:lnTo>
                  <a:pt x="1636369" y="10566"/>
                </a:lnTo>
                <a:lnTo>
                  <a:pt x="1638744" y="8204"/>
                </a:lnTo>
                <a:lnTo>
                  <a:pt x="1638744" y="2374"/>
                </a:lnTo>
                <a:lnTo>
                  <a:pt x="1636369" y="0"/>
                </a:lnTo>
                <a:close/>
              </a:path>
              <a:path w="4415790" h="10795">
                <a:moveTo>
                  <a:pt x="1678660" y="0"/>
                </a:moveTo>
                <a:lnTo>
                  <a:pt x="1651685" y="0"/>
                </a:lnTo>
                <a:lnTo>
                  <a:pt x="1649310" y="2374"/>
                </a:lnTo>
                <a:lnTo>
                  <a:pt x="1649310" y="8204"/>
                </a:lnTo>
                <a:lnTo>
                  <a:pt x="1651685" y="10566"/>
                </a:lnTo>
                <a:lnTo>
                  <a:pt x="1678660" y="10566"/>
                </a:lnTo>
                <a:lnTo>
                  <a:pt x="1681035" y="8204"/>
                </a:lnTo>
                <a:lnTo>
                  <a:pt x="1681035" y="2374"/>
                </a:lnTo>
                <a:lnTo>
                  <a:pt x="1678660" y="0"/>
                </a:lnTo>
                <a:close/>
              </a:path>
              <a:path w="4415790" h="10795">
                <a:moveTo>
                  <a:pt x="1720951" y="0"/>
                </a:moveTo>
                <a:lnTo>
                  <a:pt x="1693976" y="0"/>
                </a:lnTo>
                <a:lnTo>
                  <a:pt x="1691601" y="2374"/>
                </a:lnTo>
                <a:lnTo>
                  <a:pt x="1691601" y="8204"/>
                </a:lnTo>
                <a:lnTo>
                  <a:pt x="1693976" y="10566"/>
                </a:lnTo>
                <a:lnTo>
                  <a:pt x="1720951" y="10566"/>
                </a:lnTo>
                <a:lnTo>
                  <a:pt x="1723326" y="8204"/>
                </a:lnTo>
                <a:lnTo>
                  <a:pt x="1723326" y="2374"/>
                </a:lnTo>
                <a:lnTo>
                  <a:pt x="1720951" y="0"/>
                </a:lnTo>
                <a:close/>
              </a:path>
              <a:path w="4415790" h="10795">
                <a:moveTo>
                  <a:pt x="1763242" y="0"/>
                </a:moveTo>
                <a:lnTo>
                  <a:pt x="1736255" y="0"/>
                </a:lnTo>
                <a:lnTo>
                  <a:pt x="1733892" y="2374"/>
                </a:lnTo>
                <a:lnTo>
                  <a:pt x="1733892" y="8204"/>
                </a:lnTo>
                <a:lnTo>
                  <a:pt x="1736255" y="10566"/>
                </a:lnTo>
                <a:lnTo>
                  <a:pt x="1763242" y="10566"/>
                </a:lnTo>
                <a:lnTo>
                  <a:pt x="1765604" y="8204"/>
                </a:lnTo>
                <a:lnTo>
                  <a:pt x="1765604" y="2374"/>
                </a:lnTo>
                <a:lnTo>
                  <a:pt x="1763242" y="0"/>
                </a:lnTo>
                <a:close/>
              </a:path>
              <a:path w="4415790" h="10795">
                <a:moveTo>
                  <a:pt x="1805533" y="0"/>
                </a:moveTo>
                <a:lnTo>
                  <a:pt x="1778546" y="0"/>
                </a:lnTo>
                <a:lnTo>
                  <a:pt x="1776183" y="2374"/>
                </a:lnTo>
                <a:lnTo>
                  <a:pt x="1776183" y="8204"/>
                </a:lnTo>
                <a:lnTo>
                  <a:pt x="1778546" y="10566"/>
                </a:lnTo>
                <a:lnTo>
                  <a:pt x="1805533" y="10566"/>
                </a:lnTo>
                <a:lnTo>
                  <a:pt x="1807895" y="8204"/>
                </a:lnTo>
                <a:lnTo>
                  <a:pt x="1807895" y="2374"/>
                </a:lnTo>
                <a:lnTo>
                  <a:pt x="1805533" y="0"/>
                </a:lnTo>
                <a:close/>
              </a:path>
              <a:path w="4415790" h="10795">
                <a:moveTo>
                  <a:pt x="1847824" y="0"/>
                </a:moveTo>
                <a:lnTo>
                  <a:pt x="1820837" y="0"/>
                </a:lnTo>
                <a:lnTo>
                  <a:pt x="1818474" y="2374"/>
                </a:lnTo>
                <a:lnTo>
                  <a:pt x="1818474" y="8204"/>
                </a:lnTo>
                <a:lnTo>
                  <a:pt x="1820837" y="10566"/>
                </a:lnTo>
                <a:lnTo>
                  <a:pt x="1847824" y="10566"/>
                </a:lnTo>
                <a:lnTo>
                  <a:pt x="1850186" y="8204"/>
                </a:lnTo>
                <a:lnTo>
                  <a:pt x="1850186" y="2374"/>
                </a:lnTo>
                <a:lnTo>
                  <a:pt x="1847824" y="0"/>
                </a:lnTo>
                <a:close/>
              </a:path>
              <a:path w="4415790" h="10795">
                <a:moveTo>
                  <a:pt x="1890115" y="0"/>
                </a:moveTo>
                <a:lnTo>
                  <a:pt x="1863128" y="0"/>
                </a:lnTo>
                <a:lnTo>
                  <a:pt x="1860765" y="2374"/>
                </a:lnTo>
                <a:lnTo>
                  <a:pt x="1860765" y="8204"/>
                </a:lnTo>
                <a:lnTo>
                  <a:pt x="1863128" y="10566"/>
                </a:lnTo>
                <a:lnTo>
                  <a:pt x="1890115" y="10566"/>
                </a:lnTo>
                <a:lnTo>
                  <a:pt x="1892477" y="8204"/>
                </a:lnTo>
                <a:lnTo>
                  <a:pt x="1892477" y="2374"/>
                </a:lnTo>
                <a:lnTo>
                  <a:pt x="1890115" y="0"/>
                </a:lnTo>
                <a:close/>
              </a:path>
              <a:path w="4415790" h="10795">
                <a:moveTo>
                  <a:pt x="1932406" y="0"/>
                </a:moveTo>
                <a:lnTo>
                  <a:pt x="1905419" y="0"/>
                </a:lnTo>
                <a:lnTo>
                  <a:pt x="1903056" y="2374"/>
                </a:lnTo>
                <a:lnTo>
                  <a:pt x="1903056" y="8204"/>
                </a:lnTo>
                <a:lnTo>
                  <a:pt x="1905419" y="10566"/>
                </a:lnTo>
                <a:lnTo>
                  <a:pt x="1932406" y="10566"/>
                </a:lnTo>
                <a:lnTo>
                  <a:pt x="1934768" y="8204"/>
                </a:lnTo>
                <a:lnTo>
                  <a:pt x="1934768" y="2374"/>
                </a:lnTo>
                <a:lnTo>
                  <a:pt x="1932406" y="0"/>
                </a:lnTo>
                <a:close/>
              </a:path>
              <a:path w="4415790" h="10795">
                <a:moveTo>
                  <a:pt x="1974697" y="0"/>
                </a:moveTo>
                <a:lnTo>
                  <a:pt x="1947710" y="0"/>
                </a:lnTo>
                <a:lnTo>
                  <a:pt x="1945347" y="2374"/>
                </a:lnTo>
                <a:lnTo>
                  <a:pt x="1945347" y="8204"/>
                </a:lnTo>
                <a:lnTo>
                  <a:pt x="1947710" y="10566"/>
                </a:lnTo>
                <a:lnTo>
                  <a:pt x="1974697" y="10566"/>
                </a:lnTo>
                <a:lnTo>
                  <a:pt x="1977059" y="8204"/>
                </a:lnTo>
                <a:lnTo>
                  <a:pt x="1977059" y="2374"/>
                </a:lnTo>
                <a:lnTo>
                  <a:pt x="1974697" y="0"/>
                </a:lnTo>
                <a:close/>
              </a:path>
              <a:path w="4415790" h="10795">
                <a:moveTo>
                  <a:pt x="2016988" y="0"/>
                </a:moveTo>
                <a:lnTo>
                  <a:pt x="1990001" y="0"/>
                </a:lnTo>
                <a:lnTo>
                  <a:pt x="1987638" y="2374"/>
                </a:lnTo>
                <a:lnTo>
                  <a:pt x="1987638" y="8204"/>
                </a:lnTo>
                <a:lnTo>
                  <a:pt x="1990001" y="10566"/>
                </a:lnTo>
                <a:lnTo>
                  <a:pt x="2016988" y="10566"/>
                </a:lnTo>
                <a:lnTo>
                  <a:pt x="2019350" y="8204"/>
                </a:lnTo>
                <a:lnTo>
                  <a:pt x="2019350" y="2374"/>
                </a:lnTo>
                <a:lnTo>
                  <a:pt x="2016988" y="0"/>
                </a:lnTo>
                <a:close/>
              </a:path>
              <a:path w="4415790" h="10795">
                <a:moveTo>
                  <a:pt x="2059279" y="0"/>
                </a:moveTo>
                <a:lnTo>
                  <a:pt x="2032292" y="0"/>
                </a:lnTo>
                <a:lnTo>
                  <a:pt x="2029929" y="2374"/>
                </a:lnTo>
                <a:lnTo>
                  <a:pt x="2029929" y="8204"/>
                </a:lnTo>
                <a:lnTo>
                  <a:pt x="2032292" y="10566"/>
                </a:lnTo>
                <a:lnTo>
                  <a:pt x="2059279" y="10566"/>
                </a:lnTo>
                <a:lnTo>
                  <a:pt x="2061641" y="8204"/>
                </a:lnTo>
                <a:lnTo>
                  <a:pt x="2061641" y="2374"/>
                </a:lnTo>
                <a:lnTo>
                  <a:pt x="2059279" y="0"/>
                </a:lnTo>
                <a:close/>
              </a:path>
              <a:path w="4415790" h="10795">
                <a:moveTo>
                  <a:pt x="2101557" y="0"/>
                </a:moveTo>
                <a:lnTo>
                  <a:pt x="2074583" y="0"/>
                </a:lnTo>
                <a:lnTo>
                  <a:pt x="2072208" y="2374"/>
                </a:lnTo>
                <a:lnTo>
                  <a:pt x="2072208" y="8204"/>
                </a:lnTo>
                <a:lnTo>
                  <a:pt x="2074583" y="10566"/>
                </a:lnTo>
                <a:lnTo>
                  <a:pt x="2101557" y="10566"/>
                </a:lnTo>
                <a:lnTo>
                  <a:pt x="2103932" y="8204"/>
                </a:lnTo>
                <a:lnTo>
                  <a:pt x="2103932" y="2374"/>
                </a:lnTo>
                <a:lnTo>
                  <a:pt x="2101557" y="0"/>
                </a:lnTo>
                <a:close/>
              </a:path>
              <a:path w="4415790" h="10795">
                <a:moveTo>
                  <a:pt x="2143848" y="0"/>
                </a:moveTo>
                <a:lnTo>
                  <a:pt x="2116874" y="0"/>
                </a:lnTo>
                <a:lnTo>
                  <a:pt x="2114499" y="2374"/>
                </a:lnTo>
                <a:lnTo>
                  <a:pt x="2114499" y="8204"/>
                </a:lnTo>
                <a:lnTo>
                  <a:pt x="2116874" y="10566"/>
                </a:lnTo>
                <a:lnTo>
                  <a:pt x="2143848" y="10566"/>
                </a:lnTo>
                <a:lnTo>
                  <a:pt x="2146223" y="8204"/>
                </a:lnTo>
                <a:lnTo>
                  <a:pt x="2146223" y="2374"/>
                </a:lnTo>
                <a:lnTo>
                  <a:pt x="2143848" y="0"/>
                </a:lnTo>
                <a:close/>
              </a:path>
              <a:path w="4415790" h="10795">
                <a:moveTo>
                  <a:pt x="2186139" y="0"/>
                </a:moveTo>
                <a:lnTo>
                  <a:pt x="2159165" y="0"/>
                </a:lnTo>
                <a:lnTo>
                  <a:pt x="2156790" y="2374"/>
                </a:lnTo>
                <a:lnTo>
                  <a:pt x="2156790" y="8204"/>
                </a:lnTo>
                <a:lnTo>
                  <a:pt x="2159165" y="10566"/>
                </a:lnTo>
                <a:lnTo>
                  <a:pt x="2186139" y="10566"/>
                </a:lnTo>
                <a:lnTo>
                  <a:pt x="2188514" y="8204"/>
                </a:lnTo>
                <a:lnTo>
                  <a:pt x="2188514" y="2374"/>
                </a:lnTo>
                <a:lnTo>
                  <a:pt x="2186139" y="0"/>
                </a:lnTo>
                <a:close/>
              </a:path>
              <a:path w="4415790" h="10795">
                <a:moveTo>
                  <a:pt x="2228430" y="0"/>
                </a:moveTo>
                <a:lnTo>
                  <a:pt x="2201456" y="0"/>
                </a:lnTo>
                <a:lnTo>
                  <a:pt x="2199081" y="2374"/>
                </a:lnTo>
                <a:lnTo>
                  <a:pt x="2199081" y="8204"/>
                </a:lnTo>
                <a:lnTo>
                  <a:pt x="2201456" y="10566"/>
                </a:lnTo>
                <a:lnTo>
                  <a:pt x="2228430" y="10566"/>
                </a:lnTo>
                <a:lnTo>
                  <a:pt x="2230805" y="8204"/>
                </a:lnTo>
                <a:lnTo>
                  <a:pt x="2230805" y="2374"/>
                </a:lnTo>
                <a:lnTo>
                  <a:pt x="2228430" y="0"/>
                </a:lnTo>
                <a:close/>
              </a:path>
              <a:path w="4415790" h="10795">
                <a:moveTo>
                  <a:pt x="2270721" y="0"/>
                </a:moveTo>
                <a:lnTo>
                  <a:pt x="2243747" y="0"/>
                </a:lnTo>
                <a:lnTo>
                  <a:pt x="2241372" y="2374"/>
                </a:lnTo>
                <a:lnTo>
                  <a:pt x="2241372" y="8204"/>
                </a:lnTo>
                <a:lnTo>
                  <a:pt x="2243747" y="10566"/>
                </a:lnTo>
                <a:lnTo>
                  <a:pt x="2270721" y="10566"/>
                </a:lnTo>
                <a:lnTo>
                  <a:pt x="2273096" y="8204"/>
                </a:lnTo>
                <a:lnTo>
                  <a:pt x="2273096" y="2374"/>
                </a:lnTo>
                <a:lnTo>
                  <a:pt x="2270721" y="0"/>
                </a:lnTo>
                <a:close/>
              </a:path>
              <a:path w="4415790" h="10795">
                <a:moveTo>
                  <a:pt x="2313012" y="0"/>
                </a:moveTo>
                <a:lnTo>
                  <a:pt x="2286038" y="0"/>
                </a:lnTo>
                <a:lnTo>
                  <a:pt x="2283663" y="2374"/>
                </a:lnTo>
                <a:lnTo>
                  <a:pt x="2283663" y="8204"/>
                </a:lnTo>
                <a:lnTo>
                  <a:pt x="2286038" y="10566"/>
                </a:lnTo>
                <a:lnTo>
                  <a:pt x="2313012" y="10566"/>
                </a:lnTo>
                <a:lnTo>
                  <a:pt x="2315387" y="8204"/>
                </a:lnTo>
                <a:lnTo>
                  <a:pt x="2315387" y="2374"/>
                </a:lnTo>
                <a:lnTo>
                  <a:pt x="2313012" y="0"/>
                </a:lnTo>
                <a:close/>
              </a:path>
              <a:path w="4415790" h="10795">
                <a:moveTo>
                  <a:pt x="2355303" y="0"/>
                </a:moveTo>
                <a:lnTo>
                  <a:pt x="2328329" y="0"/>
                </a:lnTo>
                <a:lnTo>
                  <a:pt x="2325954" y="2374"/>
                </a:lnTo>
                <a:lnTo>
                  <a:pt x="2325954" y="8204"/>
                </a:lnTo>
                <a:lnTo>
                  <a:pt x="2328329" y="10566"/>
                </a:lnTo>
                <a:lnTo>
                  <a:pt x="2355303" y="10566"/>
                </a:lnTo>
                <a:lnTo>
                  <a:pt x="2357678" y="8204"/>
                </a:lnTo>
                <a:lnTo>
                  <a:pt x="2357678" y="2374"/>
                </a:lnTo>
                <a:lnTo>
                  <a:pt x="2355303" y="0"/>
                </a:lnTo>
                <a:close/>
              </a:path>
              <a:path w="4415790" h="10795">
                <a:moveTo>
                  <a:pt x="2397594" y="0"/>
                </a:moveTo>
                <a:lnTo>
                  <a:pt x="2370607" y="0"/>
                </a:lnTo>
                <a:lnTo>
                  <a:pt x="2368245" y="2374"/>
                </a:lnTo>
                <a:lnTo>
                  <a:pt x="2368245" y="8204"/>
                </a:lnTo>
                <a:lnTo>
                  <a:pt x="2370607" y="10566"/>
                </a:lnTo>
                <a:lnTo>
                  <a:pt x="2397594" y="10566"/>
                </a:lnTo>
                <a:lnTo>
                  <a:pt x="2399957" y="8204"/>
                </a:lnTo>
                <a:lnTo>
                  <a:pt x="2399957" y="2374"/>
                </a:lnTo>
                <a:lnTo>
                  <a:pt x="2397594" y="0"/>
                </a:lnTo>
                <a:close/>
              </a:path>
              <a:path w="4415790" h="10795">
                <a:moveTo>
                  <a:pt x="2439885" y="0"/>
                </a:moveTo>
                <a:lnTo>
                  <a:pt x="2412898" y="0"/>
                </a:lnTo>
                <a:lnTo>
                  <a:pt x="2410536" y="2374"/>
                </a:lnTo>
                <a:lnTo>
                  <a:pt x="2410536" y="8204"/>
                </a:lnTo>
                <a:lnTo>
                  <a:pt x="2412898" y="10566"/>
                </a:lnTo>
                <a:lnTo>
                  <a:pt x="2439885" y="10566"/>
                </a:lnTo>
                <a:lnTo>
                  <a:pt x="2442248" y="8204"/>
                </a:lnTo>
                <a:lnTo>
                  <a:pt x="2442248" y="2374"/>
                </a:lnTo>
                <a:lnTo>
                  <a:pt x="2439885" y="0"/>
                </a:lnTo>
                <a:close/>
              </a:path>
              <a:path w="4415790" h="10795">
                <a:moveTo>
                  <a:pt x="2482176" y="0"/>
                </a:moveTo>
                <a:lnTo>
                  <a:pt x="2455189" y="0"/>
                </a:lnTo>
                <a:lnTo>
                  <a:pt x="2452827" y="2374"/>
                </a:lnTo>
                <a:lnTo>
                  <a:pt x="2452827" y="8204"/>
                </a:lnTo>
                <a:lnTo>
                  <a:pt x="2455189" y="10566"/>
                </a:lnTo>
                <a:lnTo>
                  <a:pt x="2482176" y="10566"/>
                </a:lnTo>
                <a:lnTo>
                  <a:pt x="2484539" y="8204"/>
                </a:lnTo>
                <a:lnTo>
                  <a:pt x="2484539" y="2374"/>
                </a:lnTo>
                <a:lnTo>
                  <a:pt x="2482176" y="0"/>
                </a:lnTo>
                <a:close/>
              </a:path>
              <a:path w="4415790" h="10795">
                <a:moveTo>
                  <a:pt x="2524467" y="0"/>
                </a:moveTo>
                <a:lnTo>
                  <a:pt x="2497480" y="0"/>
                </a:lnTo>
                <a:lnTo>
                  <a:pt x="2495118" y="2374"/>
                </a:lnTo>
                <a:lnTo>
                  <a:pt x="2495118" y="8204"/>
                </a:lnTo>
                <a:lnTo>
                  <a:pt x="2497480" y="10566"/>
                </a:lnTo>
                <a:lnTo>
                  <a:pt x="2524467" y="10566"/>
                </a:lnTo>
                <a:lnTo>
                  <a:pt x="2526830" y="8204"/>
                </a:lnTo>
                <a:lnTo>
                  <a:pt x="2526830" y="2374"/>
                </a:lnTo>
                <a:lnTo>
                  <a:pt x="2524467" y="0"/>
                </a:lnTo>
                <a:close/>
              </a:path>
              <a:path w="4415790" h="10795">
                <a:moveTo>
                  <a:pt x="2566758" y="0"/>
                </a:moveTo>
                <a:lnTo>
                  <a:pt x="2539771" y="0"/>
                </a:lnTo>
                <a:lnTo>
                  <a:pt x="2537409" y="2374"/>
                </a:lnTo>
                <a:lnTo>
                  <a:pt x="2537409" y="8204"/>
                </a:lnTo>
                <a:lnTo>
                  <a:pt x="2539771" y="10566"/>
                </a:lnTo>
                <a:lnTo>
                  <a:pt x="2566758" y="10566"/>
                </a:lnTo>
                <a:lnTo>
                  <a:pt x="2569121" y="8204"/>
                </a:lnTo>
                <a:lnTo>
                  <a:pt x="2569121" y="2374"/>
                </a:lnTo>
                <a:lnTo>
                  <a:pt x="2566758" y="0"/>
                </a:lnTo>
                <a:close/>
              </a:path>
              <a:path w="4415790" h="10795">
                <a:moveTo>
                  <a:pt x="2609049" y="0"/>
                </a:moveTo>
                <a:lnTo>
                  <a:pt x="2582062" y="0"/>
                </a:lnTo>
                <a:lnTo>
                  <a:pt x="2579700" y="2374"/>
                </a:lnTo>
                <a:lnTo>
                  <a:pt x="2579700" y="8204"/>
                </a:lnTo>
                <a:lnTo>
                  <a:pt x="2582062" y="10566"/>
                </a:lnTo>
                <a:lnTo>
                  <a:pt x="2609049" y="10566"/>
                </a:lnTo>
                <a:lnTo>
                  <a:pt x="2611412" y="8204"/>
                </a:lnTo>
                <a:lnTo>
                  <a:pt x="2611412" y="2374"/>
                </a:lnTo>
                <a:lnTo>
                  <a:pt x="2609049" y="0"/>
                </a:lnTo>
                <a:close/>
              </a:path>
              <a:path w="4415790" h="10795">
                <a:moveTo>
                  <a:pt x="2651340" y="0"/>
                </a:moveTo>
                <a:lnTo>
                  <a:pt x="2624353" y="0"/>
                </a:lnTo>
                <a:lnTo>
                  <a:pt x="2621991" y="2374"/>
                </a:lnTo>
                <a:lnTo>
                  <a:pt x="2621991" y="8204"/>
                </a:lnTo>
                <a:lnTo>
                  <a:pt x="2624353" y="10566"/>
                </a:lnTo>
                <a:lnTo>
                  <a:pt x="2651340" y="10566"/>
                </a:lnTo>
                <a:lnTo>
                  <a:pt x="2653703" y="8204"/>
                </a:lnTo>
                <a:lnTo>
                  <a:pt x="2653703" y="2374"/>
                </a:lnTo>
                <a:lnTo>
                  <a:pt x="2651340" y="0"/>
                </a:lnTo>
                <a:close/>
              </a:path>
              <a:path w="4415790" h="10795">
                <a:moveTo>
                  <a:pt x="2693619" y="0"/>
                </a:moveTo>
                <a:lnTo>
                  <a:pt x="2666644" y="0"/>
                </a:lnTo>
                <a:lnTo>
                  <a:pt x="2664282" y="2374"/>
                </a:lnTo>
                <a:lnTo>
                  <a:pt x="2664282" y="8204"/>
                </a:lnTo>
                <a:lnTo>
                  <a:pt x="2666644" y="10566"/>
                </a:lnTo>
                <a:lnTo>
                  <a:pt x="2693619" y="10566"/>
                </a:lnTo>
                <a:lnTo>
                  <a:pt x="2695994" y="8204"/>
                </a:lnTo>
                <a:lnTo>
                  <a:pt x="2695994" y="2374"/>
                </a:lnTo>
                <a:lnTo>
                  <a:pt x="2693619" y="0"/>
                </a:lnTo>
                <a:close/>
              </a:path>
              <a:path w="4415790" h="10795">
                <a:moveTo>
                  <a:pt x="2735910" y="0"/>
                </a:moveTo>
                <a:lnTo>
                  <a:pt x="2708935" y="0"/>
                </a:lnTo>
                <a:lnTo>
                  <a:pt x="2706560" y="2374"/>
                </a:lnTo>
                <a:lnTo>
                  <a:pt x="2706560" y="8204"/>
                </a:lnTo>
                <a:lnTo>
                  <a:pt x="2708935" y="10566"/>
                </a:lnTo>
                <a:lnTo>
                  <a:pt x="2735910" y="10566"/>
                </a:lnTo>
                <a:lnTo>
                  <a:pt x="2738285" y="8204"/>
                </a:lnTo>
                <a:lnTo>
                  <a:pt x="2738285" y="2374"/>
                </a:lnTo>
                <a:lnTo>
                  <a:pt x="2735910" y="0"/>
                </a:lnTo>
                <a:close/>
              </a:path>
              <a:path w="4415790" h="10795">
                <a:moveTo>
                  <a:pt x="2778201" y="0"/>
                </a:moveTo>
                <a:lnTo>
                  <a:pt x="2751226" y="0"/>
                </a:lnTo>
                <a:lnTo>
                  <a:pt x="2748851" y="2374"/>
                </a:lnTo>
                <a:lnTo>
                  <a:pt x="2748851" y="8204"/>
                </a:lnTo>
                <a:lnTo>
                  <a:pt x="2751226" y="10566"/>
                </a:lnTo>
                <a:lnTo>
                  <a:pt x="2778201" y="10566"/>
                </a:lnTo>
                <a:lnTo>
                  <a:pt x="2780576" y="8204"/>
                </a:lnTo>
                <a:lnTo>
                  <a:pt x="2780576" y="2374"/>
                </a:lnTo>
                <a:lnTo>
                  <a:pt x="2778201" y="0"/>
                </a:lnTo>
                <a:close/>
              </a:path>
              <a:path w="4415790" h="10795">
                <a:moveTo>
                  <a:pt x="2820492" y="0"/>
                </a:moveTo>
                <a:lnTo>
                  <a:pt x="2793517" y="0"/>
                </a:lnTo>
                <a:lnTo>
                  <a:pt x="2791142" y="2374"/>
                </a:lnTo>
                <a:lnTo>
                  <a:pt x="2791142" y="8204"/>
                </a:lnTo>
                <a:lnTo>
                  <a:pt x="2793517" y="10566"/>
                </a:lnTo>
                <a:lnTo>
                  <a:pt x="2820492" y="10566"/>
                </a:lnTo>
                <a:lnTo>
                  <a:pt x="2822867" y="8204"/>
                </a:lnTo>
                <a:lnTo>
                  <a:pt x="2822867" y="2374"/>
                </a:lnTo>
                <a:lnTo>
                  <a:pt x="2820492" y="0"/>
                </a:lnTo>
                <a:close/>
              </a:path>
              <a:path w="4415790" h="10795">
                <a:moveTo>
                  <a:pt x="2862783" y="0"/>
                </a:moveTo>
                <a:lnTo>
                  <a:pt x="2835808" y="0"/>
                </a:lnTo>
                <a:lnTo>
                  <a:pt x="2833433" y="2374"/>
                </a:lnTo>
                <a:lnTo>
                  <a:pt x="2833433" y="8204"/>
                </a:lnTo>
                <a:lnTo>
                  <a:pt x="2835808" y="10566"/>
                </a:lnTo>
                <a:lnTo>
                  <a:pt x="2862783" y="10566"/>
                </a:lnTo>
                <a:lnTo>
                  <a:pt x="2865158" y="8204"/>
                </a:lnTo>
                <a:lnTo>
                  <a:pt x="2865158" y="2374"/>
                </a:lnTo>
                <a:lnTo>
                  <a:pt x="2862783" y="0"/>
                </a:lnTo>
                <a:close/>
              </a:path>
              <a:path w="4415790" h="10795">
                <a:moveTo>
                  <a:pt x="2905074" y="0"/>
                </a:moveTo>
                <a:lnTo>
                  <a:pt x="2878099" y="0"/>
                </a:lnTo>
                <a:lnTo>
                  <a:pt x="2875724" y="2374"/>
                </a:lnTo>
                <a:lnTo>
                  <a:pt x="2875724" y="8204"/>
                </a:lnTo>
                <a:lnTo>
                  <a:pt x="2878099" y="10566"/>
                </a:lnTo>
                <a:lnTo>
                  <a:pt x="2905074" y="10566"/>
                </a:lnTo>
                <a:lnTo>
                  <a:pt x="2907449" y="8204"/>
                </a:lnTo>
                <a:lnTo>
                  <a:pt x="2907449" y="2374"/>
                </a:lnTo>
                <a:lnTo>
                  <a:pt x="2905074" y="0"/>
                </a:lnTo>
                <a:close/>
              </a:path>
              <a:path w="4415790" h="10795">
                <a:moveTo>
                  <a:pt x="2947365" y="0"/>
                </a:moveTo>
                <a:lnTo>
                  <a:pt x="2920390" y="0"/>
                </a:lnTo>
                <a:lnTo>
                  <a:pt x="2918015" y="2374"/>
                </a:lnTo>
                <a:lnTo>
                  <a:pt x="2918015" y="8204"/>
                </a:lnTo>
                <a:lnTo>
                  <a:pt x="2920390" y="10566"/>
                </a:lnTo>
                <a:lnTo>
                  <a:pt x="2947365" y="10566"/>
                </a:lnTo>
                <a:lnTo>
                  <a:pt x="2949740" y="8204"/>
                </a:lnTo>
                <a:lnTo>
                  <a:pt x="2949740" y="2374"/>
                </a:lnTo>
                <a:lnTo>
                  <a:pt x="2947365" y="0"/>
                </a:lnTo>
                <a:close/>
              </a:path>
              <a:path w="4415790" h="10795">
                <a:moveTo>
                  <a:pt x="2989656" y="0"/>
                </a:moveTo>
                <a:lnTo>
                  <a:pt x="2962681" y="0"/>
                </a:lnTo>
                <a:lnTo>
                  <a:pt x="2960306" y="2374"/>
                </a:lnTo>
                <a:lnTo>
                  <a:pt x="2960306" y="8204"/>
                </a:lnTo>
                <a:lnTo>
                  <a:pt x="2962681" y="10566"/>
                </a:lnTo>
                <a:lnTo>
                  <a:pt x="2989656" y="10566"/>
                </a:lnTo>
                <a:lnTo>
                  <a:pt x="2992018" y="8204"/>
                </a:lnTo>
                <a:lnTo>
                  <a:pt x="2992018" y="2374"/>
                </a:lnTo>
                <a:lnTo>
                  <a:pt x="2989656" y="0"/>
                </a:lnTo>
                <a:close/>
              </a:path>
              <a:path w="4415790" h="10795">
                <a:moveTo>
                  <a:pt x="3031947" y="0"/>
                </a:moveTo>
                <a:lnTo>
                  <a:pt x="3004959" y="0"/>
                </a:lnTo>
                <a:lnTo>
                  <a:pt x="3002597" y="2374"/>
                </a:lnTo>
                <a:lnTo>
                  <a:pt x="3002597" y="8204"/>
                </a:lnTo>
                <a:lnTo>
                  <a:pt x="3004959" y="10566"/>
                </a:lnTo>
                <a:lnTo>
                  <a:pt x="3031947" y="10566"/>
                </a:lnTo>
                <a:lnTo>
                  <a:pt x="3034309" y="8204"/>
                </a:lnTo>
                <a:lnTo>
                  <a:pt x="3034309" y="2374"/>
                </a:lnTo>
                <a:lnTo>
                  <a:pt x="3031947" y="0"/>
                </a:lnTo>
                <a:close/>
              </a:path>
              <a:path w="4415790" h="10795">
                <a:moveTo>
                  <a:pt x="3074238" y="0"/>
                </a:moveTo>
                <a:lnTo>
                  <a:pt x="3047250" y="0"/>
                </a:lnTo>
                <a:lnTo>
                  <a:pt x="3044888" y="2374"/>
                </a:lnTo>
                <a:lnTo>
                  <a:pt x="3044888" y="8204"/>
                </a:lnTo>
                <a:lnTo>
                  <a:pt x="3047250" y="10566"/>
                </a:lnTo>
                <a:lnTo>
                  <a:pt x="3074238" y="10566"/>
                </a:lnTo>
                <a:lnTo>
                  <a:pt x="3076600" y="8204"/>
                </a:lnTo>
                <a:lnTo>
                  <a:pt x="3076600" y="2374"/>
                </a:lnTo>
                <a:lnTo>
                  <a:pt x="3074238" y="0"/>
                </a:lnTo>
                <a:close/>
              </a:path>
              <a:path w="4415790" h="10795">
                <a:moveTo>
                  <a:pt x="3116529" y="0"/>
                </a:moveTo>
                <a:lnTo>
                  <a:pt x="3089541" y="0"/>
                </a:lnTo>
                <a:lnTo>
                  <a:pt x="3087179" y="2374"/>
                </a:lnTo>
                <a:lnTo>
                  <a:pt x="3087179" y="8204"/>
                </a:lnTo>
                <a:lnTo>
                  <a:pt x="3089541" y="10566"/>
                </a:lnTo>
                <a:lnTo>
                  <a:pt x="3116529" y="10566"/>
                </a:lnTo>
                <a:lnTo>
                  <a:pt x="3118891" y="8204"/>
                </a:lnTo>
                <a:lnTo>
                  <a:pt x="3118891" y="2374"/>
                </a:lnTo>
                <a:lnTo>
                  <a:pt x="3116529" y="0"/>
                </a:lnTo>
                <a:close/>
              </a:path>
              <a:path w="4415790" h="10795">
                <a:moveTo>
                  <a:pt x="3158820" y="0"/>
                </a:moveTo>
                <a:lnTo>
                  <a:pt x="3131832" y="0"/>
                </a:lnTo>
                <a:lnTo>
                  <a:pt x="3129470" y="2374"/>
                </a:lnTo>
                <a:lnTo>
                  <a:pt x="3129470" y="8204"/>
                </a:lnTo>
                <a:lnTo>
                  <a:pt x="3131832" y="10566"/>
                </a:lnTo>
                <a:lnTo>
                  <a:pt x="3158820" y="10566"/>
                </a:lnTo>
                <a:lnTo>
                  <a:pt x="3161182" y="8204"/>
                </a:lnTo>
                <a:lnTo>
                  <a:pt x="3161182" y="2374"/>
                </a:lnTo>
                <a:lnTo>
                  <a:pt x="3158820" y="0"/>
                </a:lnTo>
                <a:close/>
              </a:path>
              <a:path w="4415790" h="10795">
                <a:moveTo>
                  <a:pt x="3201111" y="0"/>
                </a:moveTo>
                <a:lnTo>
                  <a:pt x="3174123" y="0"/>
                </a:lnTo>
                <a:lnTo>
                  <a:pt x="3171761" y="2374"/>
                </a:lnTo>
                <a:lnTo>
                  <a:pt x="3171761" y="8204"/>
                </a:lnTo>
                <a:lnTo>
                  <a:pt x="3174123" y="10566"/>
                </a:lnTo>
                <a:lnTo>
                  <a:pt x="3201111" y="10566"/>
                </a:lnTo>
                <a:lnTo>
                  <a:pt x="3203473" y="8204"/>
                </a:lnTo>
                <a:lnTo>
                  <a:pt x="3203473" y="2374"/>
                </a:lnTo>
                <a:lnTo>
                  <a:pt x="3201111" y="0"/>
                </a:lnTo>
                <a:close/>
              </a:path>
              <a:path w="4415790" h="10795">
                <a:moveTo>
                  <a:pt x="3243402" y="0"/>
                </a:moveTo>
                <a:lnTo>
                  <a:pt x="3216414" y="0"/>
                </a:lnTo>
                <a:lnTo>
                  <a:pt x="3214052" y="2374"/>
                </a:lnTo>
                <a:lnTo>
                  <a:pt x="3214052" y="8204"/>
                </a:lnTo>
                <a:lnTo>
                  <a:pt x="3216414" y="10566"/>
                </a:lnTo>
                <a:lnTo>
                  <a:pt x="3243402" y="10566"/>
                </a:lnTo>
                <a:lnTo>
                  <a:pt x="3245764" y="8204"/>
                </a:lnTo>
                <a:lnTo>
                  <a:pt x="3245764" y="2374"/>
                </a:lnTo>
                <a:lnTo>
                  <a:pt x="3243402" y="0"/>
                </a:lnTo>
                <a:close/>
              </a:path>
              <a:path w="4415790" h="10795">
                <a:moveTo>
                  <a:pt x="3285693" y="0"/>
                </a:moveTo>
                <a:lnTo>
                  <a:pt x="3258705" y="0"/>
                </a:lnTo>
                <a:lnTo>
                  <a:pt x="3256343" y="2374"/>
                </a:lnTo>
                <a:lnTo>
                  <a:pt x="3256343" y="8204"/>
                </a:lnTo>
                <a:lnTo>
                  <a:pt x="3258705" y="10566"/>
                </a:lnTo>
                <a:lnTo>
                  <a:pt x="3285693" y="10566"/>
                </a:lnTo>
                <a:lnTo>
                  <a:pt x="3288055" y="8204"/>
                </a:lnTo>
                <a:lnTo>
                  <a:pt x="3288055" y="2374"/>
                </a:lnTo>
                <a:lnTo>
                  <a:pt x="3285693" y="0"/>
                </a:lnTo>
                <a:close/>
              </a:path>
              <a:path w="4415790" h="10795">
                <a:moveTo>
                  <a:pt x="3327971" y="0"/>
                </a:moveTo>
                <a:lnTo>
                  <a:pt x="3300996" y="0"/>
                </a:lnTo>
                <a:lnTo>
                  <a:pt x="3298634" y="2374"/>
                </a:lnTo>
                <a:lnTo>
                  <a:pt x="3298634" y="8204"/>
                </a:lnTo>
                <a:lnTo>
                  <a:pt x="3300996" y="10566"/>
                </a:lnTo>
                <a:lnTo>
                  <a:pt x="3327971" y="10566"/>
                </a:lnTo>
                <a:lnTo>
                  <a:pt x="3330346" y="8204"/>
                </a:lnTo>
                <a:lnTo>
                  <a:pt x="3330346" y="2374"/>
                </a:lnTo>
                <a:lnTo>
                  <a:pt x="3327971" y="0"/>
                </a:lnTo>
                <a:close/>
              </a:path>
              <a:path w="4415790" h="10795">
                <a:moveTo>
                  <a:pt x="3370262" y="0"/>
                </a:moveTo>
                <a:lnTo>
                  <a:pt x="3343287" y="0"/>
                </a:lnTo>
                <a:lnTo>
                  <a:pt x="3340912" y="2374"/>
                </a:lnTo>
                <a:lnTo>
                  <a:pt x="3340912" y="8204"/>
                </a:lnTo>
                <a:lnTo>
                  <a:pt x="3343287" y="10566"/>
                </a:lnTo>
                <a:lnTo>
                  <a:pt x="3370262" y="10566"/>
                </a:lnTo>
                <a:lnTo>
                  <a:pt x="3372637" y="8204"/>
                </a:lnTo>
                <a:lnTo>
                  <a:pt x="3372637" y="2374"/>
                </a:lnTo>
                <a:lnTo>
                  <a:pt x="3370262" y="0"/>
                </a:lnTo>
                <a:close/>
              </a:path>
              <a:path w="4415790" h="10795">
                <a:moveTo>
                  <a:pt x="3412553" y="0"/>
                </a:moveTo>
                <a:lnTo>
                  <a:pt x="3385578" y="0"/>
                </a:lnTo>
                <a:lnTo>
                  <a:pt x="3383203" y="2374"/>
                </a:lnTo>
                <a:lnTo>
                  <a:pt x="3383203" y="8204"/>
                </a:lnTo>
                <a:lnTo>
                  <a:pt x="3385578" y="10566"/>
                </a:lnTo>
                <a:lnTo>
                  <a:pt x="3412553" y="10566"/>
                </a:lnTo>
                <a:lnTo>
                  <a:pt x="3414928" y="8204"/>
                </a:lnTo>
                <a:lnTo>
                  <a:pt x="3414928" y="2374"/>
                </a:lnTo>
                <a:lnTo>
                  <a:pt x="3412553" y="0"/>
                </a:lnTo>
                <a:close/>
              </a:path>
              <a:path w="4415790" h="10795">
                <a:moveTo>
                  <a:pt x="3454844" y="0"/>
                </a:moveTo>
                <a:lnTo>
                  <a:pt x="3427869" y="0"/>
                </a:lnTo>
                <a:lnTo>
                  <a:pt x="3425494" y="2374"/>
                </a:lnTo>
                <a:lnTo>
                  <a:pt x="3425494" y="8204"/>
                </a:lnTo>
                <a:lnTo>
                  <a:pt x="3427869" y="10566"/>
                </a:lnTo>
                <a:lnTo>
                  <a:pt x="3454844" y="10566"/>
                </a:lnTo>
                <a:lnTo>
                  <a:pt x="3457219" y="8204"/>
                </a:lnTo>
                <a:lnTo>
                  <a:pt x="3457219" y="2374"/>
                </a:lnTo>
                <a:lnTo>
                  <a:pt x="3454844" y="0"/>
                </a:lnTo>
                <a:close/>
              </a:path>
              <a:path w="4415790" h="10795">
                <a:moveTo>
                  <a:pt x="3497135" y="0"/>
                </a:moveTo>
                <a:lnTo>
                  <a:pt x="3470160" y="0"/>
                </a:lnTo>
                <a:lnTo>
                  <a:pt x="3467785" y="2374"/>
                </a:lnTo>
                <a:lnTo>
                  <a:pt x="3467785" y="8204"/>
                </a:lnTo>
                <a:lnTo>
                  <a:pt x="3470160" y="10566"/>
                </a:lnTo>
                <a:lnTo>
                  <a:pt x="3497135" y="10566"/>
                </a:lnTo>
                <a:lnTo>
                  <a:pt x="3499510" y="8204"/>
                </a:lnTo>
                <a:lnTo>
                  <a:pt x="3499510" y="2374"/>
                </a:lnTo>
                <a:lnTo>
                  <a:pt x="3497135" y="0"/>
                </a:lnTo>
                <a:close/>
              </a:path>
              <a:path w="4415790" h="10795">
                <a:moveTo>
                  <a:pt x="3539426" y="0"/>
                </a:moveTo>
                <a:lnTo>
                  <a:pt x="3512451" y="0"/>
                </a:lnTo>
                <a:lnTo>
                  <a:pt x="3510076" y="2374"/>
                </a:lnTo>
                <a:lnTo>
                  <a:pt x="3510076" y="8204"/>
                </a:lnTo>
                <a:lnTo>
                  <a:pt x="3512451" y="10566"/>
                </a:lnTo>
                <a:lnTo>
                  <a:pt x="3539426" y="10566"/>
                </a:lnTo>
                <a:lnTo>
                  <a:pt x="3541801" y="8204"/>
                </a:lnTo>
                <a:lnTo>
                  <a:pt x="3541801" y="2374"/>
                </a:lnTo>
                <a:lnTo>
                  <a:pt x="3539426" y="0"/>
                </a:lnTo>
                <a:close/>
              </a:path>
              <a:path w="4415790" h="10795">
                <a:moveTo>
                  <a:pt x="3581717" y="0"/>
                </a:moveTo>
                <a:lnTo>
                  <a:pt x="3554742" y="0"/>
                </a:lnTo>
                <a:lnTo>
                  <a:pt x="3552367" y="2374"/>
                </a:lnTo>
                <a:lnTo>
                  <a:pt x="3552367" y="8204"/>
                </a:lnTo>
                <a:lnTo>
                  <a:pt x="3554742" y="10566"/>
                </a:lnTo>
                <a:lnTo>
                  <a:pt x="3581717" y="10566"/>
                </a:lnTo>
                <a:lnTo>
                  <a:pt x="3584092" y="8204"/>
                </a:lnTo>
                <a:lnTo>
                  <a:pt x="3584092" y="2374"/>
                </a:lnTo>
                <a:lnTo>
                  <a:pt x="3581717" y="0"/>
                </a:lnTo>
                <a:close/>
              </a:path>
              <a:path w="4415790" h="10795">
                <a:moveTo>
                  <a:pt x="3624008" y="0"/>
                </a:moveTo>
                <a:lnTo>
                  <a:pt x="3597033" y="0"/>
                </a:lnTo>
                <a:lnTo>
                  <a:pt x="3594658" y="2374"/>
                </a:lnTo>
                <a:lnTo>
                  <a:pt x="3594658" y="8204"/>
                </a:lnTo>
                <a:lnTo>
                  <a:pt x="3597033" y="10566"/>
                </a:lnTo>
                <a:lnTo>
                  <a:pt x="3624008" y="10566"/>
                </a:lnTo>
                <a:lnTo>
                  <a:pt x="3626370" y="8204"/>
                </a:lnTo>
                <a:lnTo>
                  <a:pt x="3626370" y="2374"/>
                </a:lnTo>
                <a:lnTo>
                  <a:pt x="3624008" y="0"/>
                </a:lnTo>
                <a:close/>
              </a:path>
              <a:path w="4415790" h="10795">
                <a:moveTo>
                  <a:pt x="3666299" y="0"/>
                </a:moveTo>
                <a:lnTo>
                  <a:pt x="3639312" y="0"/>
                </a:lnTo>
                <a:lnTo>
                  <a:pt x="3636949" y="2374"/>
                </a:lnTo>
                <a:lnTo>
                  <a:pt x="3636949" y="8204"/>
                </a:lnTo>
                <a:lnTo>
                  <a:pt x="3639312" y="10566"/>
                </a:lnTo>
                <a:lnTo>
                  <a:pt x="3666299" y="10566"/>
                </a:lnTo>
                <a:lnTo>
                  <a:pt x="3668661" y="8204"/>
                </a:lnTo>
                <a:lnTo>
                  <a:pt x="3668661" y="2374"/>
                </a:lnTo>
                <a:lnTo>
                  <a:pt x="3666299" y="0"/>
                </a:lnTo>
                <a:close/>
              </a:path>
              <a:path w="4415790" h="10795">
                <a:moveTo>
                  <a:pt x="3708590" y="0"/>
                </a:moveTo>
                <a:lnTo>
                  <a:pt x="3681603" y="0"/>
                </a:lnTo>
                <a:lnTo>
                  <a:pt x="3679240" y="2374"/>
                </a:lnTo>
                <a:lnTo>
                  <a:pt x="3679240" y="8204"/>
                </a:lnTo>
                <a:lnTo>
                  <a:pt x="3681603" y="10566"/>
                </a:lnTo>
                <a:lnTo>
                  <a:pt x="3708590" y="10566"/>
                </a:lnTo>
                <a:lnTo>
                  <a:pt x="3710952" y="8204"/>
                </a:lnTo>
                <a:lnTo>
                  <a:pt x="3710952" y="2374"/>
                </a:lnTo>
                <a:lnTo>
                  <a:pt x="3708590" y="0"/>
                </a:lnTo>
                <a:close/>
              </a:path>
              <a:path w="4415790" h="10795">
                <a:moveTo>
                  <a:pt x="3750881" y="0"/>
                </a:moveTo>
                <a:lnTo>
                  <a:pt x="3723893" y="0"/>
                </a:lnTo>
                <a:lnTo>
                  <a:pt x="3721531" y="2374"/>
                </a:lnTo>
                <a:lnTo>
                  <a:pt x="3721531" y="8204"/>
                </a:lnTo>
                <a:lnTo>
                  <a:pt x="3723893" y="10566"/>
                </a:lnTo>
                <a:lnTo>
                  <a:pt x="3750881" y="10566"/>
                </a:lnTo>
                <a:lnTo>
                  <a:pt x="3753243" y="8204"/>
                </a:lnTo>
                <a:lnTo>
                  <a:pt x="3753243" y="2374"/>
                </a:lnTo>
                <a:lnTo>
                  <a:pt x="3750881" y="0"/>
                </a:lnTo>
                <a:close/>
              </a:path>
              <a:path w="4415790" h="10795">
                <a:moveTo>
                  <a:pt x="3793172" y="0"/>
                </a:moveTo>
                <a:lnTo>
                  <a:pt x="3766185" y="0"/>
                </a:lnTo>
                <a:lnTo>
                  <a:pt x="3763822" y="2374"/>
                </a:lnTo>
                <a:lnTo>
                  <a:pt x="3763822" y="8204"/>
                </a:lnTo>
                <a:lnTo>
                  <a:pt x="3766185" y="10566"/>
                </a:lnTo>
                <a:lnTo>
                  <a:pt x="3793172" y="10566"/>
                </a:lnTo>
                <a:lnTo>
                  <a:pt x="3795534" y="8204"/>
                </a:lnTo>
                <a:lnTo>
                  <a:pt x="3795534" y="2374"/>
                </a:lnTo>
                <a:lnTo>
                  <a:pt x="3793172" y="0"/>
                </a:lnTo>
                <a:close/>
              </a:path>
              <a:path w="4415790" h="10795">
                <a:moveTo>
                  <a:pt x="3835463" y="0"/>
                </a:moveTo>
                <a:lnTo>
                  <a:pt x="3808476" y="0"/>
                </a:lnTo>
                <a:lnTo>
                  <a:pt x="3806113" y="2374"/>
                </a:lnTo>
                <a:lnTo>
                  <a:pt x="3806113" y="8204"/>
                </a:lnTo>
                <a:lnTo>
                  <a:pt x="3808476" y="10566"/>
                </a:lnTo>
                <a:lnTo>
                  <a:pt x="3835463" y="10566"/>
                </a:lnTo>
                <a:lnTo>
                  <a:pt x="3837825" y="8204"/>
                </a:lnTo>
                <a:lnTo>
                  <a:pt x="3837825" y="2374"/>
                </a:lnTo>
                <a:lnTo>
                  <a:pt x="3835463" y="0"/>
                </a:lnTo>
                <a:close/>
              </a:path>
              <a:path w="4415790" h="10795">
                <a:moveTo>
                  <a:pt x="3877754" y="0"/>
                </a:moveTo>
                <a:lnTo>
                  <a:pt x="3850766" y="0"/>
                </a:lnTo>
                <a:lnTo>
                  <a:pt x="3848404" y="2374"/>
                </a:lnTo>
                <a:lnTo>
                  <a:pt x="3848404" y="8204"/>
                </a:lnTo>
                <a:lnTo>
                  <a:pt x="3850766" y="10566"/>
                </a:lnTo>
                <a:lnTo>
                  <a:pt x="3877754" y="10566"/>
                </a:lnTo>
                <a:lnTo>
                  <a:pt x="3880116" y="8204"/>
                </a:lnTo>
                <a:lnTo>
                  <a:pt x="3880116" y="2374"/>
                </a:lnTo>
                <a:lnTo>
                  <a:pt x="3877754" y="0"/>
                </a:lnTo>
                <a:close/>
              </a:path>
              <a:path w="4415790" h="10795">
                <a:moveTo>
                  <a:pt x="3920032" y="0"/>
                </a:moveTo>
                <a:lnTo>
                  <a:pt x="3893058" y="0"/>
                </a:lnTo>
                <a:lnTo>
                  <a:pt x="3890695" y="2374"/>
                </a:lnTo>
                <a:lnTo>
                  <a:pt x="3890695" y="8204"/>
                </a:lnTo>
                <a:lnTo>
                  <a:pt x="3893058" y="10566"/>
                </a:lnTo>
                <a:lnTo>
                  <a:pt x="3920032" y="10566"/>
                </a:lnTo>
                <a:lnTo>
                  <a:pt x="3922407" y="8204"/>
                </a:lnTo>
                <a:lnTo>
                  <a:pt x="3922407" y="2374"/>
                </a:lnTo>
                <a:lnTo>
                  <a:pt x="3920032" y="0"/>
                </a:lnTo>
                <a:close/>
              </a:path>
              <a:path w="4415790" h="10795">
                <a:moveTo>
                  <a:pt x="3962323" y="0"/>
                </a:moveTo>
                <a:lnTo>
                  <a:pt x="3935349" y="0"/>
                </a:lnTo>
                <a:lnTo>
                  <a:pt x="3932986" y="2374"/>
                </a:lnTo>
                <a:lnTo>
                  <a:pt x="3932986" y="8204"/>
                </a:lnTo>
                <a:lnTo>
                  <a:pt x="3935349" y="10566"/>
                </a:lnTo>
                <a:lnTo>
                  <a:pt x="3962323" y="10566"/>
                </a:lnTo>
                <a:lnTo>
                  <a:pt x="3964698" y="8204"/>
                </a:lnTo>
                <a:lnTo>
                  <a:pt x="3964698" y="2374"/>
                </a:lnTo>
                <a:lnTo>
                  <a:pt x="3962323" y="0"/>
                </a:lnTo>
                <a:close/>
              </a:path>
              <a:path w="4415790" h="10795">
                <a:moveTo>
                  <a:pt x="4004614" y="0"/>
                </a:moveTo>
                <a:lnTo>
                  <a:pt x="3977640" y="0"/>
                </a:lnTo>
                <a:lnTo>
                  <a:pt x="3975265" y="2374"/>
                </a:lnTo>
                <a:lnTo>
                  <a:pt x="3975265" y="8204"/>
                </a:lnTo>
                <a:lnTo>
                  <a:pt x="3977640" y="10566"/>
                </a:lnTo>
                <a:lnTo>
                  <a:pt x="4004614" y="10566"/>
                </a:lnTo>
                <a:lnTo>
                  <a:pt x="4006989" y="8204"/>
                </a:lnTo>
                <a:lnTo>
                  <a:pt x="4006989" y="2374"/>
                </a:lnTo>
                <a:lnTo>
                  <a:pt x="4004614" y="0"/>
                </a:lnTo>
                <a:close/>
              </a:path>
              <a:path w="4415790" h="10795">
                <a:moveTo>
                  <a:pt x="4046905" y="0"/>
                </a:moveTo>
                <a:lnTo>
                  <a:pt x="4019930" y="0"/>
                </a:lnTo>
                <a:lnTo>
                  <a:pt x="4017556" y="2374"/>
                </a:lnTo>
                <a:lnTo>
                  <a:pt x="4017556" y="8204"/>
                </a:lnTo>
                <a:lnTo>
                  <a:pt x="4019930" y="10566"/>
                </a:lnTo>
                <a:lnTo>
                  <a:pt x="4046905" y="10566"/>
                </a:lnTo>
                <a:lnTo>
                  <a:pt x="4049280" y="8204"/>
                </a:lnTo>
                <a:lnTo>
                  <a:pt x="4049280" y="2374"/>
                </a:lnTo>
                <a:lnTo>
                  <a:pt x="4046905" y="0"/>
                </a:lnTo>
                <a:close/>
              </a:path>
              <a:path w="4415790" h="10795">
                <a:moveTo>
                  <a:pt x="4089196" y="0"/>
                </a:moveTo>
                <a:lnTo>
                  <a:pt x="4062222" y="0"/>
                </a:lnTo>
                <a:lnTo>
                  <a:pt x="4059847" y="2374"/>
                </a:lnTo>
                <a:lnTo>
                  <a:pt x="4059847" y="8204"/>
                </a:lnTo>
                <a:lnTo>
                  <a:pt x="4062222" y="10566"/>
                </a:lnTo>
                <a:lnTo>
                  <a:pt x="4089196" y="10566"/>
                </a:lnTo>
                <a:lnTo>
                  <a:pt x="4091571" y="8204"/>
                </a:lnTo>
                <a:lnTo>
                  <a:pt x="4091571" y="2374"/>
                </a:lnTo>
                <a:lnTo>
                  <a:pt x="4089196" y="0"/>
                </a:lnTo>
                <a:close/>
              </a:path>
              <a:path w="4415790" h="10795">
                <a:moveTo>
                  <a:pt x="4131487" y="0"/>
                </a:moveTo>
                <a:lnTo>
                  <a:pt x="4104513" y="0"/>
                </a:lnTo>
                <a:lnTo>
                  <a:pt x="4102138" y="2374"/>
                </a:lnTo>
                <a:lnTo>
                  <a:pt x="4102138" y="8204"/>
                </a:lnTo>
                <a:lnTo>
                  <a:pt x="4104513" y="10566"/>
                </a:lnTo>
                <a:lnTo>
                  <a:pt x="4131487" y="10566"/>
                </a:lnTo>
                <a:lnTo>
                  <a:pt x="4133862" y="8204"/>
                </a:lnTo>
                <a:lnTo>
                  <a:pt x="4133862" y="2374"/>
                </a:lnTo>
                <a:lnTo>
                  <a:pt x="4131487" y="0"/>
                </a:lnTo>
                <a:close/>
              </a:path>
              <a:path w="4415790" h="10795">
                <a:moveTo>
                  <a:pt x="4173778" y="0"/>
                </a:moveTo>
                <a:lnTo>
                  <a:pt x="4146804" y="0"/>
                </a:lnTo>
                <a:lnTo>
                  <a:pt x="4144429" y="2374"/>
                </a:lnTo>
                <a:lnTo>
                  <a:pt x="4144429" y="8204"/>
                </a:lnTo>
                <a:lnTo>
                  <a:pt x="4146804" y="10566"/>
                </a:lnTo>
                <a:lnTo>
                  <a:pt x="4173778" y="10566"/>
                </a:lnTo>
                <a:lnTo>
                  <a:pt x="4176153" y="8204"/>
                </a:lnTo>
                <a:lnTo>
                  <a:pt x="4176153" y="2374"/>
                </a:lnTo>
                <a:lnTo>
                  <a:pt x="4173778" y="0"/>
                </a:lnTo>
                <a:close/>
              </a:path>
              <a:path w="4415790" h="10795">
                <a:moveTo>
                  <a:pt x="4216069" y="0"/>
                </a:moveTo>
                <a:lnTo>
                  <a:pt x="4189095" y="0"/>
                </a:lnTo>
                <a:lnTo>
                  <a:pt x="4186720" y="2374"/>
                </a:lnTo>
                <a:lnTo>
                  <a:pt x="4186720" y="8204"/>
                </a:lnTo>
                <a:lnTo>
                  <a:pt x="4189095" y="10566"/>
                </a:lnTo>
                <a:lnTo>
                  <a:pt x="4216069" y="10566"/>
                </a:lnTo>
                <a:lnTo>
                  <a:pt x="4218444" y="8204"/>
                </a:lnTo>
                <a:lnTo>
                  <a:pt x="4218444" y="2374"/>
                </a:lnTo>
                <a:lnTo>
                  <a:pt x="4216069" y="0"/>
                </a:lnTo>
                <a:close/>
              </a:path>
              <a:path w="4415790" h="10795">
                <a:moveTo>
                  <a:pt x="4258360" y="0"/>
                </a:moveTo>
                <a:lnTo>
                  <a:pt x="4231373" y="0"/>
                </a:lnTo>
                <a:lnTo>
                  <a:pt x="4229011" y="2374"/>
                </a:lnTo>
                <a:lnTo>
                  <a:pt x="4229011" y="8204"/>
                </a:lnTo>
                <a:lnTo>
                  <a:pt x="4231373" y="10566"/>
                </a:lnTo>
                <a:lnTo>
                  <a:pt x="4258360" y="10566"/>
                </a:lnTo>
                <a:lnTo>
                  <a:pt x="4260735" y="8204"/>
                </a:lnTo>
                <a:lnTo>
                  <a:pt x="4260735" y="2374"/>
                </a:lnTo>
                <a:lnTo>
                  <a:pt x="4258360" y="0"/>
                </a:lnTo>
                <a:close/>
              </a:path>
              <a:path w="4415790" h="10795">
                <a:moveTo>
                  <a:pt x="4300651" y="0"/>
                </a:moveTo>
                <a:lnTo>
                  <a:pt x="4273664" y="0"/>
                </a:lnTo>
                <a:lnTo>
                  <a:pt x="4271302" y="2374"/>
                </a:lnTo>
                <a:lnTo>
                  <a:pt x="4271302" y="8204"/>
                </a:lnTo>
                <a:lnTo>
                  <a:pt x="4273664" y="10566"/>
                </a:lnTo>
                <a:lnTo>
                  <a:pt x="4300651" y="10566"/>
                </a:lnTo>
                <a:lnTo>
                  <a:pt x="4303014" y="8204"/>
                </a:lnTo>
                <a:lnTo>
                  <a:pt x="4303014" y="2374"/>
                </a:lnTo>
                <a:lnTo>
                  <a:pt x="4300651" y="0"/>
                </a:lnTo>
                <a:close/>
              </a:path>
              <a:path w="4415790" h="10795">
                <a:moveTo>
                  <a:pt x="4342942" y="0"/>
                </a:moveTo>
                <a:lnTo>
                  <a:pt x="4315955" y="0"/>
                </a:lnTo>
                <a:lnTo>
                  <a:pt x="4313593" y="2374"/>
                </a:lnTo>
                <a:lnTo>
                  <a:pt x="4313593" y="8204"/>
                </a:lnTo>
                <a:lnTo>
                  <a:pt x="4315955" y="10566"/>
                </a:lnTo>
                <a:lnTo>
                  <a:pt x="4342942" y="10566"/>
                </a:lnTo>
                <a:lnTo>
                  <a:pt x="4345305" y="8204"/>
                </a:lnTo>
                <a:lnTo>
                  <a:pt x="4345305" y="2374"/>
                </a:lnTo>
                <a:lnTo>
                  <a:pt x="4342942" y="0"/>
                </a:lnTo>
                <a:close/>
              </a:path>
              <a:path w="4415790" h="10795">
                <a:moveTo>
                  <a:pt x="4385233" y="0"/>
                </a:moveTo>
                <a:lnTo>
                  <a:pt x="4358246" y="0"/>
                </a:lnTo>
                <a:lnTo>
                  <a:pt x="4355884" y="2374"/>
                </a:lnTo>
                <a:lnTo>
                  <a:pt x="4355884" y="8204"/>
                </a:lnTo>
                <a:lnTo>
                  <a:pt x="4358246" y="10566"/>
                </a:lnTo>
                <a:lnTo>
                  <a:pt x="4385233" y="10566"/>
                </a:lnTo>
                <a:lnTo>
                  <a:pt x="4387596" y="8204"/>
                </a:lnTo>
                <a:lnTo>
                  <a:pt x="4387596" y="2374"/>
                </a:lnTo>
                <a:lnTo>
                  <a:pt x="4385233" y="0"/>
                </a:lnTo>
                <a:close/>
              </a:path>
              <a:path w="4415790" h="10795">
                <a:moveTo>
                  <a:pt x="4413275" y="0"/>
                </a:moveTo>
                <a:lnTo>
                  <a:pt x="4400537" y="0"/>
                </a:lnTo>
                <a:lnTo>
                  <a:pt x="4398175" y="2374"/>
                </a:lnTo>
                <a:lnTo>
                  <a:pt x="4398175" y="8204"/>
                </a:lnTo>
                <a:lnTo>
                  <a:pt x="4400537" y="10566"/>
                </a:lnTo>
                <a:lnTo>
                  <a:pt x="4413275" y="10566"/>
                </a:lnTo>
                <a:lnTo>
                  <a:pt x="4415637" y="8204"/>
                </a:lnTo>
                <a:lnTo>
                  <a:pt x="4415637" y="2374"/>
                </a:lnTo>
                <a:lnTo>
                  <a:pt x="4413275" y="0"/>
                </a:lnTo>
                <a:close/>
              </a:path>
            </a:pathLst>
          </a:custGeom>
          <a:solidFill>
            <a:srgbClr val="4F5156"/>
          </a:solidFill>
        </p:spPr>
        <p:txBody>
          <a:bodyPr wrap="square" lIns="0" tIns="0" rIns="0" bIns="0" rtlCol="0"/>
          <a:lstStyle/>
          <a:p>
            <a:endParaRPr/>
          </a:p>
        </p:txBody>
      </p:sp>
      <p:pic>
        <p:nvPicPr>
          <p:cNvPr id="144" name="object 144"/>
          <p:cNvPicPr/>
          <p:nvPr/>
        </p:nvPicPr>
        <p:blipFill>
          <a:blip r:embed="rId18" cstate="print"/>
          <a:stretch>
            <a:fillRect/>
          </a:stretch>
        </p:blipFill>
        <p:spPr>
          <a:xfrm>
            <a:off x="7132222" y="5422100"/>
            <a:ext cx="185796" cy="221348"/>
          </a:xfrm>
          <a:prstGeom prst="rect">
            <a:avLst/>
          </a:prstGeom>
        </p:spPr>
      </p:pic>
      <p:sp>
        <p:nvSpPr>
          <p:cNvPr id="145" name="object 145"/>
          <p:cNvSpPr/>
          <p:nvPr/>
        </p:nvSpPr>
        <p:spPr>
          <a:xfrm>
            <a:off x="7682525" y="5628103"/>
            <a:ext cx="10795" cy="74295"/>
          </a:xfrm>
          <a:custGeom>
            <a:avLst/>
            <a:gdLst/>
            <a:ahLst/>
            <a:cxnLst/>
            <a:rect l="l" t="t" r="r" b="b"/>
            <a:pathLst>
              <a:path w="10794" h="74295">
                <a:moveTo>
                  <a:pt x="8204" y="0"/>
                </a:moveTo>
                <a:lnTo>
                  <a:pt x="2362" y="0"/>
                </a:lnTo>
                <a:lnTo>
                  <a:pt x="0" y="2362"/>
                </a:lnTo>
                <a:lnTo>
                  <a:pt x="0" y="29336"/>
                </a:lnTo>
                <a:lnTo>
                  <a:pt x="2362" y="31711"/>
                </a:lnTo>
                <a:lnTo>
                  <a:pt x="8204" y="31711"/>
                </a:lnTo>
                <a:lnTo>
                  <a:pt x="10566" y="29336"/>
                </a:lnTo>
                <a:lnTo>
                  <a:pt x="10566" y="2362"/>
                </a:lnTo>
                <a:lnTo>
                  <a:pt x="8204" y="0"/>
                </a:lnTo>
                <a:close/>
              </a:path>
              <a:path w="10794" h="74295">
                <a:moveTo>
                  <a:pt x="8204" y="42290"/>
                </a:moveTo>
                <a:lnTo>
                  <a:pt x="2362" y="42290"/>
                </a:lnTo>
                <a:lnTo>
                  <a:pt x="0" y="44653"/>
                </a:lnTo>
                <a:lnTo>
                  <a:pt x="0" y="71627"/>
                </a:lnTo>
                <a:lnTo>
                  <a:pt x="2362" y="74002"/>
                </a:lnTo>
                <a:lnTo>
                  <a:pt x="8204" y="74002"/>
                </a:lnTo>
                <a:lnTo>
                  <a:pt x="10566" y="71627"/>
                </a:lnTo>
                <a:lnTo>
                  <a:pt x="10566" y="44653"/>
                </a:lnTo>
                <a:lnTo>
                  <a:pt x="8204" y="42290"/>
                </a:lnTo>
                <a:close/>
              </a:path>
            </a:pathLst>
          </a:custGeom>
          <a:solidFill>
            <a:srgbClr val="4F5156"/>
          </a:solidFill>
        </p:spPr>
        <p:txBody>
          <a:bodyPr wrap="square" lIns="0" tIns="0" rIns="0" bIns="0" rtlCol="0"/>
          <a:lstStyle/>
          <a:p>
            <a:endParaRPr/>
          </a:p>
        </p:txBody>
      </p:sp>
      <p:sp>
        <p:nvSpPr>
          <p:cNvPr id="146" name="object 146"/>
          <p:cNvSpPr/>
          <p:nvPr/>
        </p:nvSpPr>
        <p:spPr>
          <a:xfrm>
            <a:off x="12099006" y="5640803"/>
            <a:ext cx="10795" cy="74295"/>
          </a:xfrm>
          <a:custGeom>
            <a:avLst/>
            <a:gdLst/>
            <a:ahLst/>
            <a:cxnLst/>
            <a:rect l="l" t="t" r="r" b="b"/>
            <a:pathLst>
              <a:path w="10795" h="74295">
                <a:moveTo>
                  <a:pt x="8191" y="0"/>
                </a:moveTo>
                <a:lnTo>
                  <a:pt x="2374" y="0"/>
                </a:lnTo>
                <a:lnTo>
                  <a:pt x="0" y="2374"/>
                </a:lnTo>
                <a:lnTo>
                  <a:pt x="0" y="29349"/>
                </a:lnTo>
                <a:lnTo>
                  <a:pt x="2374" y="31711"/>
                </a:lnTo>
                <a:lnTo>
                  <a:pt x="8191" y="31711"/>
                </a:lnTo>
                <a:lnTo>
                  <a:pt x="10566" y="29349"/>
                </a:lnTo>
                <a:lnTo>
                  <a:pt x="10566" y="2374"/>
                </a:lnTo>
                <a:lnTo>
                  <a:pt x="8191" y="0"/>
                </a:lnTo>
                <a:close/>
              </a:path>
              <a:path w="10795" h="74295">
                <a:moveTo>
                  <a:pt x="8191" y="42290"/>
                </a:moveTo>
                <a:lnTo>
                  <a:pt x="2374" y="42290"/>
                </a:lnTo>
                <a:lnTo>
                  <a:pt x="0" y="44665"/>
                </a:lnTo>
                <a:lnTo>
                  <a:pt x="0" y="71640"/>
                </a:lnTo>
                <a:lnTo>
                  <a:pt x="2374" y="74002"/>
                </a:lnTo>
                <a:lnTo>
                  <a:pt x="8191" y="74002"/>
                </a:lnTo>
                <a:lnTo>
                  <a:pt x="10566" y="71640"/>
                </a:lnTo>
                <a:lnTo>
                  <a:pt x="10566" y="44665"/>
                </a:lnTo>
                <a:lnTo>
                  <a:pt x="8191" y="42290"/>
                </a:lnTo>
                <a:close/>
              </a:path>
            </a:pathLst>
          </a:custGeom>
          <a:solidFill>
            <a:srgbClr val="4F5156"/>
          </a:solidFill>
        </p:spPr>
        <p:txBody>
          <a:bodyPr wrap="square" lIns="0" tIns="0" rIns="0" bIns="0" rtlCol="0"/>
          <a:lstStyle/>
          <a:p>
            <a:endParaRPr/>
          </a:p>
        </p:txBody>
      </p:sp>
      <p:sp>
        <p:nvSpPr>
          <p:cNvPr id="147" name="object 147"/>
          <p:cNvSpPr/>
          <p:nvPr/>
        </p:nvSpPr>
        <p:spPr>
          <a:xfrm>
            <a:off x="7239762" y="5634355"/>
            <a:ext cx="430530" cy="81915"/>
          </a:xfrm>
          <a:custGeom>
            <a:avLst/>
            <a:gdLst/>
            <a:ahLst/>
            <a:cxnLst/>
            <a:rect l="l" t="t" r="r" b="b"/>
            <a:pathLst>
              <a:path w="430530" h="81914">
                <a:moveTo>
                  <a:pt x="31711" y="73101"/>
                </a:moveTo>
                <a:lnTo>
                  <a:pt x="29349" y="70739"/>
                </a:lnTo>
                <a:lnTo>
                  <a:pt x="2362" y="70739"/>
                </a:lnTo>
                <a:lnTo>
                  <a:pt x="0" y="73101"/>
                </a:lnTo>
                <a:lnTo>
                  <a:pt x="0" y="78930"/>
                </a:lnTo>
                <a:lnTo>
                  <a:pt x="2362" y="81305"/>
                </a:lnTo>
                <a:lnTo>
                  <a:pt x="29349" y="81305"/>
                </a:lnTo>
                <a:lnTo>
                  <a:pt x="31711" y="78930"/>
                </a:lnTo>
                <a:lnTo>
                  <a:pt x="31711" y="73101"/>
                </a:lnTo>
                <a:close/>
              </a:path>
              <a:path w="430530" h="81914">
                <a:moveTo>
                  <a:pt x="74002" y="73101"/>
                </a:moveTo>
                <a:lnTo>
                  <a:pt x="71640" y="70739"/>
                </a:lnTo>
                <a:lnTo>
                  <a:pt x="44653" y="70739"/>
                </a:lnTo>
                <a:lnTo>
                  <a:pt x="42291" y="73101"/>
                </a:lnTo>
                <a:lnTo>
                  <a:pt x="42291" y="78930"/>
                </a:lnTo>
                <a:lnTo>
                  <a:pt x="44653" y="81305"/>
                </a:lnTo>
                <a:lnTo>
                  <a:pt x="71640" y="81305"/>
                </a:lnTo>
                <a:lnTo>
                  <a:pt x="74002" y="78930"/>
                </a:lnTo>
                <a:lnTo>
                  <a:pt x="74002" y="73101"/>
                </a:lnTo>
                <a:close/>
              </a:path>
              <a:path w="430530" h="81914">
                <a:moveTo>
                  <a:pt x="116293" y="73101"/>
                </a:moveTo>
                <a:lnTo>
                  <a:pt x="113931" y="70739"/>
                </a:lnTo>
                <a:lnTo>
                  <a:pt x="86944" y="70739"/>
                </a:lnTo>
                <a:lnTo>
                  <a:pt x="84582" y="73101"/>
                </a:lnTo>
                <a:lnTo>
                  <a:pt x="84582" y="78930"/>
                </a:lnTo>
                <a:lnTo>
                  <a:pt x="86944" y="81305"/>
                </a:lnTo>
                <a:lnTo>
                  <a:pt x="113931" y="81305"/>
                </a:lnTo>
                <a:lnTo>
                  <a:pt x="116293" y="78930"/>
                </a:lnTo>
                <a:lnTo>
                  <a:pt x="116293" y="73101"/>
                </a:lnTo>
                <a:close/>
              </a:path>
              <a:path w="430530" h="81914">
                <a:moveTo>
                  <a:pt x="158584" y="73101"/>
                </a:moveTo>
                <a:lnTo>
                  <a:pt x="156222" y="70739"/>
                </a:lnTo>
                <a:lnTo>
                  <a:pt x="129235" y="70739"/>
                </a:lnTo>
                <a:lnTo>
                  <a:pt x="126873" y="73101"/>
                </a:lnTo>
                <a:lnTo>
                  <a:pt x="126873" y="78930"/>
                </a:lnTo>
                <a:lnTo>
                  <a:pt x="129235" y="81305"/>
                </a:lnTo>
                <a:lnTo>
                  <a:pt x="156222" y="81305"/>
                </a:lnTo>
                <a:lnTo>
                  <a:pt x="158584" y="78930"/>
                </a:lnTo>
                <a:lnTo>
                  <a:pt x="158584" y="73101"/>
                </a:lnTo>
                <a:close/>
              </a:path>
              <a:path w="430530" h="81914">
                <a:moveTo>
                  <a:pt x="200875" y="73101"/>
                </a:moveTo>
                <a:lnTo>
                  <a:pt x="198501" y="70739"/>
                </a:lnTo>
                <a:lnTo>
                  <a:pt x="171526" y="70739"/>
                </a:lnTo>
                <a:lnTo>
                  <a:pt x="169151" y="73101"/>
                </a:lnTo>
                <a:lnTo>
                  <a:pt x="169151" y="78930"/>
                </a:lnTo>
                <a:lnTo>
                  <a:pt x="171526" y="81305"/>
                </a:lnTo>
                <a:lnTo>
                  <a:pt x="198501" y="81305"/>
                </a:lnTo>
                <a:lnTo>
                  <a:pt x="200875" y="78930"/>
                </a:lnTo>
                <a:lnTo>
                  <a:pt x="200875" y="73101"/>
                </a:lnTo>
                <a:close/>
              </a:path>
              <a:path w="430530" h="81914">
                <a:moveTo>
                  <a:pt x="243166" y="73101"/>
                </a:moveTo>
                <a:lnTo>
                  <a:pt x="240792" y="70739"/>
                </a:lnTo>
                <a:lnTo>
                  <a:pt x="213817" y="70739"/>
                </a:lnTo>
                <a:lnTo>
                  <a:pt x="211442" y="73101"/>
                </a:lnTo>
                <a:lnTo>
                  <a:pt x="211442" y="78930"/>
                </a:lnTo>
                <a:lnTo>
                  <a:pt x="213817" y="81305"/>
                </a:lnTo>
                <a:lnTo>
                  <a:pt x="240792" y="81305"/>
                </a:lnTo>
                <a:lnTo>
                  <a:pt x="243166" y="78930"/>
                </a:lnTo>
                <a:lnTo>
                  <a:pt x="243166" y="73101"/>
                </a:lnTo>
                <a:close/>
              </a:path>
              <a:path w="430530" h="81914">
                <a:moveTo>
                  <a:pt x="285457" y="73101"/>
                </a:moveTo>
                <a:lnTo>
                  <a:pt x="283083" y="70739"/>
                </a:lnTo>
                <a:lnTo>
                  <a:pt x="256108" y="70739"/>
                </a:lnTo>
                <a:lnTo>
                  <a:pt x="253733" y="73101"/>
                </a:lnTo>
                <a:lnTo>
                  <a:pt x="253733" y="78930"/>
                </a:lnTo>
                <a:lnTo>
                  <a:pt x="256108" y="81305"/>
                </a:lnTo>
                <a:lnTo>
                  <a:pt x="283083" y="81305"/>
                </a:lnTo>
                <a:lnTo>
                  <a:pt x="285457" y="78930"/>
                </a:lnTo>
                <a:lnTo>
                  <a:pt x="285457" y="73101"/>
                </a:lnTo>
                <a:close/>
              </a:path>
              <a:path w="430530" h="81914">
                <a:moveTo>
                  <a:pt x="327748" y="73101"/>
                </a:moveTo>
                <a:lnTo>
                  <a:pt x="325374" y="70739"/>
                </a:lnTo>
                <a:lnTo>
                  <a:pt x="298399" y="70739"/>
                </a:lnTo>
                <a:lnTo>
                  <a:pt x="296024" y="73101"/>
                </a:lnTo>
                <a:lnTo>
                  <a:pt x="296024" y="78930"/>
                </a:lnTo>
                <a:lnTo>
                  <a:pt x="298399" y="81305"/>
                </a:lnTo>
                <a:lnTo>
                  <a:pt x="325374" y="81305"/>
                </a:lnTo>
                <a:lnTo>
                  <a:pt x="327748" y="78930"/>
                </a:lnTo>
                <a:lnTo>
                  <a:pt x="327748" y="73101"/>
                </a:lnTo>
                <a:close/>
              </a:path>
              <a:path w="430530" h="81914">
                <a:moveTo>
                  <a:pt x="370039" y="73101"/>
                </a:moveTo>
                <a:lnTo>
                  <a:pt x="367665" y="70739"/>
                </a:lnTo>
                <a:lnTo>
                  <a:pt x="340690" y="70739"/>
                </a:lnTo>
                <a:lnTo>
                  <a:pt x="338315" y="73101"/>
                </a:lnTo>
                <a:lnTo>
                  <a:pt x="338315" y="78930"/>
                </a:lnTo>
                <a:lnTo>
                  <a:pt x="340690" y="81305"/>
                </a:lnTo>
                <a:lnTo>
                  <a:pt x="367665" y="81305"/>
                </a:lnTo>
                <a:lnTo>
                  <a:pt x="370039" y="78930"/>
                </a:lnTo>
                <a:lnTo>
                  <a:pt x="370039" y="73101"/>
                </a:lnTo>
                <a:close/>
              </a:path>
              <a:path w="430530" h="81914">
                <a:moveTo>
                  <a:pt x="412330" y="73101"/>
                </a:moveTo>
                <a:lnTo>
                  <a:pt x="409956" y="70739"/>
                </a:lnTo>
                <a:lnTo>
                  <a:pt x="382981" y="70739"/>
                </a:lnTo>
                <a:lnTo>
                  <a:pt x="380606" y="73101"/>
                </a:lnTo>
                <a:lnTo>
                  <a:pt x="380606" y="78930"/>
                </a:lnTo>
                <a:lnTo>
                  <a:pt x="382981" y="81305"/>
                </a:lnTo>
                <a:lnTo>
                  <a:pt x="409956" y="81305"/>
                </a:lnTo>
                <a:lnTo>
                  <a:pt x="412330" y="78930"/>
                </a:lnTo>
                <a:lnTo>
                  <a:pt x="412330" y="73101"/>
                </a:lnTo>
                <a:close/>
              </a:path>
              <a:path w="430530" h="81914">
                <a:moveTo>
                  <a:pt x="430326" y="44665"/>
                </a:moveTo>
                <a:lnTo>
                  <a:pt x="427964" y="42291"/>
                </a:lnTo>
                <a:lnTo>
                  <a:pt x="422122" y="42291"/>
                </a:lnTo>
                <a:lnTo>
                  <a:pt x="419760" y="44665"/>
                </a:lnTo>
                <a:lnTo>
                  <a:pt x="419760" y="71640"/>
                </a:lnTo>
                <a:lnTo>
                  <a:pt x="422122" y="74002"/>
                </a:lnTo>
                <a:lnTo>
                  <a:pt x="427964" y="74002"/>
                </a:lnTo>
                <a:lnTo>
                  <a:pt x="430326" y="71640"/>
                </a:lnTo>
                <a:lnTo>
                  <a:pt x="430326" y="44665"/>
                </a:lnTo>
                <a:close/>
              </a:path>
              <a:path w="430530" h="81914">
                <a:moveTo>
                  <a:pt x="430326" y="2374"/>
                </a:moveTo>
                <a:lnTo>
                  <a:pt x="427964" y="0"/>
                </a:lnTo>
                <a:lnTo>
                  <a:pt x="422122" y="0"/>
                </a:lnTo>
                <a:lnTo>
                  <a:pt x="419760" y="2374"/>
                </a:lnTo>
                <a:lnTo>
                  <a:pt x="419760" y="29349"/>
                </a:lnTo>
                <a:lnTo>
                  <a:pt x="422122" y="31711"/>
                </a:lnTo>
                <a:lnTo>
                  <a:pt x="427964" y="31711"/>
                </a:lnTo>
                <a:lnTo>
                  <a:pt x="430326" y="29349"/>
                </a:lnTo>
                <a:lnTo>
                  <a:pt x="430326" y="2374"/>
                </a:lnTo>
                <a:close/>
              </a:path>
            </a:pathLst>
          </a:custGeom>
          <a:solidFill>
            <a:srgbClr val="4F5156"/>
          </a:solidFill>
        </p:spPr>
        <p:txBody>
          <a:bodyPr wrap="square" lIns="0" tIns="0" rIns="0" bIns="0" rtlCol="0"/>
          <a:lstStyle/>
          <a:p>
            <a:endParaRPr/>
          </a:p>
        </p:txBody>
      </p:sp>
      <p:grpSp>
        <p:nvGrpSpPr>
          <p:cNvPr id="148" name="object 148"/>
          <p:cNvGrpSpPr/>
          <p:nvPr/>
        </p:nvGrpSpPr>
        <p:grpSpPr>
          <a:xfrm>
            <a:off x="7634402" y="3303425"/>
            <a:ext cx="3729354" cy="681990"/>
            <a:chOff x="2579802" y="3303425"/>
            <a:chExt cx="3729354" cy="681990"/>
          </a:xfrm>
        </p:grpSpPr>
        <p:pic>
          <p:nvPicPr>
            <p:cNvPr id="149" name="object 149"/>
            <p:cNvPicPr/>
            <p:nvPr/>
          </p:nvPicPr>
          <p:blipFill>
            <a:blip r:embed="rId19" cstate="print"/>
            <a:stretch>
              <a:fillRect/>
            </a:stretch>
          </p:blipFill>
          <p:spPr>
            <a:xfrm>
              <a:off x="2579802" y="3757854"/>
              <a:ext cx="196620" cy="227370"/>
            </a:xfrm>
            <a:prstGeom prst="rect">
              <a:avLst/>
            </a:prstGeom>
          </p:spPr>
        </p:pic>
        <p:pic>
          <p:nvPicPr>
            <p:cNvPr id="150" name="object 150"/>
            <p:cNvPicPr/>
            <p:nvPr/>
          </p:nvPicPr>
          <p:blipFill>
            <a:blip r:embed="rId20" cstate="print"/>
            <a:stretch>
              <a:fillRect/>
            </a:stretch>
          </p:blipFill>
          <p:spPr>
            <a:xfrm>
              <a:off x="2680526" y="3303425"/>
              <a:ext cx="3628570" cy="472657"/>
            </a:xfrm>
            <a:prstGeom prst="rect">
              <a:avLst/>
            </a:prstGeom>
          </p:spPr>
        </p:pic>
      </p:grpSp>
      <p:sp>
        <p:nvSpPr>
          <p:cNvPr id="151" name="object 151"/>
          <p:cNvSpPr/>
          <p:nvPr/>
        </p:nvSpPr>
        <p:spPr>
          <a:xfrm>
            <a:off x="7239770" y="5629632"/>
            <a:ext cx="10795" cy="74295"/>
          </a:xfrm>
          <a:custGeom>
            <a:avLst/>
            <a:gdLst/>
            <a:ahLst/>
            <a:cxnLst/>
            <a:rect l="l" t="t" r="r" b="b"/>
            <a:pathLst>
              <a:path w="10794" h="74295">
                <a:moveTo>
                  <a:pt x="8204" y="0"/>
                </a:moveTo>
                <a:lnTo>
                  <a:pt x="2362" y="0"/>
                </a:lnTo>
                <a:lnTo>
                  <a:pt x="0" y="2362"/>
                </a:lnTo>
                <a:lnTo>
                  <a:pt x="0" y="29336"/>
                </a:lnTo>
                <a:lnTo>
                  <a:pt x="2362" y="31711"/>
                </a:lnTo>
                <a:lnTo>
                  <a:pt x="8204" y="31711"/>
                </a:lnTo>
                <a:lnTo>
                  <a:pt x="10566" y="29336"/>
                </a:lnTo>
                <a:lnTo>
                  <a:pt x="10566" y="2362"/>
                </a:lnTo>
                <a:lnTo>
                  <a:pt x="8204" y="0"/>
                </a:lnTo>
                <a:close/>
              </a:path>
              <a:path w="10794" h="74295">
                <a:moveTo>
                  <a:pt x="8204" y="42290"/>
                </a:moveTo>
                <a:lnTo>
                  <a:pt x="2362" y="42290"/>
                </a:lnTo>
                <a:lnTo>
                  <a:pt x="0" y="44653"/>
                </a:lnTo>
                <a:lnTo>
                  <a:pt x="0" y="71627"/>
                </a:lnTo>
                <a:lnTo>
                  <a:pt x="2362" y="74002"/>
                </a:lnTo>
                <a:lnTo>
                  <a:pt x="8204" y="74002"/>
                </a:lnTo>
                <a:lnTo>
                  <a:pt x="10566" y="71627"/>
                </a:lnTo>
                <a:lnTo>
                  <a:pt x="10566" y="44653"/>
                </a:lnTo>
                <a:lnTo>
                  <a:pt x="8204" y="42290"/>
                </a:lnTo>
                <a:close/>
              </a:path>
            </a:pathLst>
          </a:custGeom>
          <a:solidFill>
            <a:srgbClr val="4F5156"/>
          </a:solidFill>
        </p:spPr>
        <p:txBody>
          <a:bodyPr wrap="square" lIns="0" tIns="0" rIns="0" bIns="0" rtlCol="0"/>
          <a:lstStyle/>
          <a:p>
            <a:endParaRPr/>
          </a:p>
        </p:txBody>
      </p:sp>
      <p:sp>
        <p:nvSpPr>
          <p:cNvPr id="152" name="object 152"/>
          <p:cNvSpPr/>
          <p:nvPr/>
        </p:nvSpPr>
        <p:spPr>
          <a:xfrm>
            <a:off x="7759133" y="3945259"/>
            <a:ext cx="0" cy="1012190"/>
          </a:xfrm>
          <a:custGeom>
            <a:avLst/>
            <a:gdLst/>
            <a:ahLst/>
            <a:cxnLst/>
            <a:rect l="l" t="t" r="r" b="b"/>
            <a:pathLst>
              <a:path h="1012189">
                <a:moveTo>
                  <a:pt x="0" y="0"/>
                </a:moveTo>
                <a:lnTo>
                  <a:pt x="0" y="1011859"/>
                </a:lnTo>
              </a:path>
            </a:pathLst>
          </a:custGeom>
          <a:ln w="10566">
            <a:solidFill>
              <a:srgbClr val="E37F00"/>
            </a:solidFill>
          </a:ln>
        </p:spPr>
        <p:txBody>
          <a:bodyPr wrap="square" lIns="0" tIns="0" rIns="0" bIns="0" rtlCol="0"/>
          <a:lstStyle/>
          <a:p>
            <a:endParaRPr/>
          </a:p>
        </p:txBody>
      </p:sp>
      <p:grpSp>
        <p:nvGrpSpPr>
          <p:cNvPr id="153" name="object 153"/>
          <p:cNvGrpSpPr/>
          <p:nvPr/>
        </p:nvGrpSpPr>
        <p:grpSpPr>
          <a:xfrm>
            <a:off x="6803073" y="4952742"/>
            <a:ext cx="955675" cy="507365"/>
            <a:chOff x="1748472" y="4952741"/>
            <a:chExt cx="955675" cy="507365"/>
          </a:xfrm>
        </p:grpSpPr>
        <p:sp>
          <p:nvSpPr>
            <p:cNvPr id="154" name="object 154"/>
            <p:cNvSpPr/>
            <p:nvPr/>
          </p:nvSpPr>
          <p:spPr>
            <a:xfrm>
              <a:off x="2136336" y="4957591"/>
              <a:ext cx="0" cy="502920"/>
            </a:xfrm>
            <a:custGeom>
              <a:avLst/>
              <a:gdLst/>
              <a:ahLst/>
              <a:cxnLst/>
              <a:rect l="l" t="t" r="r" b="b"/>
              <a:pathLst>
                <a:path h="502920">
                  <a:moveTo>
                    <a:pt x="0" y="0"/>
                  </a:moveTo>
                  <a:lnTo>
                    <a:pt x="0" y="502297"/>
                  </a:lnTo>
                </a:path>
              </a:pathLst>
            </a:custGeom>
            <a:ln w="10566">
              <a:solidFill>
                <a:srgbClr val="E37F00"/>
              </a:solidFill>
            </a:ln>
          </p:spPr>
          <p:txBody>
            <a:bodyPr wrap="square" lIns="0" tIns="0" rIns="0" bIns="0" rtlCol="0"/>
            <a:lstStyle/>
            <a:p>
              <a:endParaRPr/>
            </a:p>
          </p:txBody>
        </p:sp>
        <p:sp>
          <p:nvSpPr>
            <p:cNvPr id="155" name="object 155"/>
            <p:cNvSpPr/>
            <p:nvPr/>
          </p:nvSpPr>
          <p:spPr>
            <a:xfrm>
              <a:off x="1748472" y="4958024"/>
              <a:ext cx="955675" cy="0"/>
            </a:xfrm>
            <a:custGeom>
              <a:avLst/>
              <a:gdLst/>
              <a:ahLst/>
              <a:cxnLst/>
              <a:rect l="l" t="t" r="r" b="b"/>
              <a:pathLst>
                <a:path w="955675">
                  <a:moveTo>
                    <a:pt x="0" y="0"/>
                  </a:moveTo>
                  <a:lnTo>
                    <a:pt x="955573" y="0"/>
                  </a:lnTo>
                </a:path>
              </a:pathLst>
            </a:custGeom>
            <a:ln w="10566">
              <a:solidFill>
                <a:srgbClr val="E37F00"/>
              </a:solidFill>
            </a:ln>
          </p:spPr>
          <p:txBody>
            <a:bodyPr wrap="square" lIns="0" tIns="0" rIns="0" bIns="0" rtlCol="0"/>
            <a:lstStyle/>
            <a:p>
              <a:endParaRPr/>
            </a:p>
          </p:txBody>
        </p:sp>
      </p:grpSp>
      <p:grpSp>
        <p:nvGrpSpPr>
          <p:cNvPr id="156" name="object 156"/>
          <p:cNvGrpSpPr/>
          <p:nvPr/>
        </p:nvGrpSpPr>
        <p:grpSpPr>
          <a:xfrm>
            <a:off x="10058083" y="5819191"/>
            <a:ext cx="2134235" cy="735965"/>
            <a:chOff x="5003482" y="5819190"/>
            <a:chExt cx="2134235" cy="735965"/>
          </a:xfrm>
        </p:grpSpPr>
        <p:pic>
          <p:nvPicPr>
            <p:cNvPr id="157" name="object 157"/>
            <p:cNvPicPr/>
            <p:nvPr/>
          </p:nvPicPr>
          <p:blipFill>
            <a:blip r:embed="rId21" cstate="print"/>
            <a:stretch>
              <a:fillRect/>
            </a:stretch>
          </p:blipFill>
          <p:spPr>
            <a:xfrm>
              <a:off x="6036691" y="5820968"/>
              <a:ext cx="1100467" cy="733640"/>
            </a:xfrm>
            <a:prstGeom prst="rect">
              <a:avLst/>
            </a:prstGeom>
          </p:spPr>
        </p:pic>
        <p:pic>
          <p:nvPicPr>
            <p:cNvPr id="158" name="object 158"/>
            <p:cNvPicPr/>
            <p:nvPr/>
          </p:nvPicPr>
          <p:blipFill>
            <a:blip r:embed="rId21" cstate="print"/>
            <a:stretch>
              <a:fillRect/>
            </a:stretch>
          </p:blipFill>
          <p:spPr>
            <a:xfrm>
              <a:off x="5003482" y="5819190"/>
              <a:ext cx="1100477" cy="733640"/>
            </a:xfrm>
            <a:prstGeom prst="rect">
              <a:avLst/>
            </a:prstGeom>
          </p:spPr>
        </p:pic>
      </p:grpSp>
      <p:grpSp>
        <p:nvGrpSpPr>
          <p:cNvPr id="159" name="object 159"/>
          <p:cNvGrpSpPr/>
          <p:nvPr/>
        </p:nvGrpSpPr>
        <p:grpSpPr>
          <a:xfrm>
            <a:off x="8774971" y="5266902"/>
            <a:ext cx="630555" cy="741680"/>
            <a:chOff x="3720370" y="5266902"/>
            <a:chExt cx="630555" cy="741680"/>
          </a:xfrm>
        </p:grpSpPr>
        <p:pic>
          <p:nvPicPr>
            <p:cNvPr id="160" name="object 160"/>
            <p:cNvPicPr/>
            <p:nvPr/>
          </p:nvPicPr>
          <p:blipFill>
            <a:blip r:embed="rId22" cstate="print"/>
            <a:stretch>
              <a:fillRect/>
            </a:stretch>
          </p:blipFill>
          <p:spPr>
            <a:xfrm>
              <a:off x="3720370" y="5266902"/>
              <a:ext cx="630077" cy="630077"/>
            </a:xfrm>
            <a:prstGeom prst="rect">
              <a:avLst/>
            </a:prstGeom>
          </p:spPr>
        </p:pic>
        <p:sp>
          <p:nvSpPr>
            <p:cNvPr id="161" name="object 161"/>
            <p:cNvSpPr/>
            <p:nvPr/>
          </p:nvSpPr>
          <p:spPr>
            <a:xfrm>
              <a:off x="3837524" y="5514768"/>
              <a:ext cx="0" cy="493395"/>
            </a:xfrm>
            <a:custGeom>
              <a:avLst/>
              <a:gdLst/>
              <a:ahLst/>
              <a:cxnLst/>
              <a:rect l="l" t="t" r="r" b="b"/>
              <a:pathLst>
                <a:path h="493395">
                  <a:moveTo>
                    <a:pt x="0" y="493293"/>
                  </a:moveTo>
                  <a:lnTo>
                    <a:pt x="0" y="0"/>
                  </a:lnTo>
                </a:path>
              </a:pathLst>
            </a:custGeom>
            <a:ln w="15849">
              <a:solidFill>
                <a:srgbClr val="262626"/>
              </a:solidFill>
            </a:ln>
          </p:spPr>
          <p:txBody>
            <a:bodyPr wrap="square" lIns="0" tIns="0" rIns="0" bIns="0" rtlCol="0"/>
            <a:lstStyle/>
            <a:p>
              <a:endParaRPr/>
            </a:p>
          </p:txBody>
        </p:sp>
      </p:grpSp>
      <p:pic>
        <p:nvPicPr>
          <p:cNvPr id="162" name="object 162"/>
          <p:cNvPicPr/>
          <p:nvPr/>
        </p:nvPicPr>
        <p:blipFill>
          <a:blip r:embed="rId23" cstate="print"/>
          <a:stretch>
            <a:fillRect/>
          </a:stretch>
        </p:blipFill>
        <p:spPr>
          <a:xfrm>
            <a:off x="6377228" y="5409908"/>
            <a:ext cx="124218" cy="105397"/>
          </a:xfrm>
          <a:prstGeom prst="rect">
            <a:avLst/>
          </a:prstGeom>
        </p:spPr>
      </p:pic>
      <p:sp>
        <p:nvSpPr>
          <p:cNvPr id="163" name="object 163"/>
          <p:cNvSpPr txBox="1"/>
          <p:nvPr/>
        </p:nvSpPr>
        <p:spPr>
          <a:xfrm>
            <a:off x="5598699" y="1268048"/>
            <a:ext cx="3337560" cy="772160"/>
          </a:xfrm>
          <a:prstGeom prst="rect">
            <a:avLst/>
          </a:prstGeom>
        </p:spPr>
        <p:txBody>
          <a:bodyPr vert="horz" wrap="square" lIns="0" tIns="12700" rIns="0" bIns="0" rtlCol="0">
            <a:spAutoFit/>
          </a:bodyPr>
          <a:lstStyle/>
          <a:p>
            <a:pPr marL="12700">
              <a:spcBef>
                <a:spcPts val="100"/>
              </a:spcBef>
            </a:pPr>
            <a:r>
              <a:rPr sz="550" dirty="0">
                <a:solidFill>
                  <a:srgbClr val="3DCC58"/>
                </a:solidFill>
                <a:latin typeface="Microsoft Sans Serif"/>
                <a:cs typeface="Microsoft Sans Serif"/>
              </a:rPr>
              <a:t>Papel</a:t>
            </a:r>
            <a:r>
              <a:rPr sz="550" spc="5" dirty="0">
                <a:solidFill>
                  <a:srgbClr val="3DCC58"/>
                </a:solidFill>
                <a:latin typeface="Microsoft Sans Serif"/>
                <a:cs typeface="Microsoft Sans Serif"/>
              </a:rPr>
              <a:t> </a:t>
            </a:r>
            <a:r>
              <a:rPr sz="550" spc="15" dirty="0">
                <a:solidFill>
                  <a:srgbClr val="3DCC58"/>
                </a:solidFill>
                <a:latin typeface="Microsoft Sans Serif"/>
                <a:cs typeface="Microsoft Sans Serif"/>
              </a:rPr>
              <a:t>del</a:t>
            </a:r>
            <a:r>
              <a:rPr sz="550" spc="5" dirty="0">
                <a:solidFill>
                  <a:srgbClr val="3DCC58"/>
                </a:solidFill>
                <a:latin typeface="Microsoft Sans Serif"/>
                <a:cs typeface="Microsoft Sans Serif"/>
              </a:rPr>
              <a:t> </a:t>
            </a:r>
            <a:r>
              <a:rPr sz="550" spc="10" dirty="0">
                <a:solidFill>
                  <a:srgbClr val="3DCC58"/>
                </a:solidFill>
                <a:latin typeface="Microsoft Sans Serif"/>
                <a:cs typeface="Microsoft Sans Serif"/>
              </a:rPr>
              <a:t>localizador</a:t>
            </a:r>
            <a:r>
              <a:rPr sz="550" spc="5" dirty="0">
                <a:solidFill>
                  <a:srgbClr val="3DCC58"/>
                </a:solidFill>
                <a:latin typeface="Microsoft Sans Serif"/>
                <a:cs typeface="Microsoft Sans Serif"/>
              </a:rPr>
              <a:t> </a:t>
            </a:r>
            <a:r>
              <a:rPr sz="550" spc="15">
                <a:solidFill>
                  <a:srgbClr val="3DCC58"/>
                </a:solidFill>
                <a:latin typeface="Microsoft Sans Serif"/>
                <a:cs typeface="Microsoft Sans Serif"/>
              </a:rPr>
              <a:t>de</a:t>
            </a:r>
            <a:r>
              <a:rPr sz="550">
                <a:solidFill>
                  <a:srgbClr val="3DCC58"/>
                </a:solidFill>
                <a:latin typeface="Microsoft Sans Serif"/>
                <a:cs typeface="Microsoft Sans Serif"/>
              </a:rPr>
              <a:t> </a:t>
            </a:r>
            <a:r>
              <a:rPr lang="es-AR" sz="550" spc="10" dirty="0" smtClean="0">
                <a:solidFill>
                  <a:srgbClr val="3DCC58"/>
                </a:solidFill>
                <a:latin typeface="Microsoft Sans Serif"/>
                <a:cs typeface="Microsoft Sans Serif"/>
              </a:rPr>
              <a:t>fallas</a:t>
            </a:r>
            <a:r>
              <a:rPr sz="550" spc="5" smtClean="0">
                <a:solidFill>
                  <a:srgbClr val="3DCC58"/>
                </a:solidFill>
                <a:latin typeface="Microsoft Sans Serif"/>
                <a:cs typeface="Microsoft Sans Serif"/>
              </a:rPr>
              <a:t> </a:t>
            </a:r>
            <a:r>
              <a:rPr sz="550" spc="15" dirty="0">
                <a:solidFill>
                  <a:srgbClr val="3DCC58"/>
                </a:solidFill>
                <a:latin typeface="Microsoft Sans Serif"/>
                <a:cs typeface="Microsoft Sans Serif"/>
              </a:rPr>
              <a:t>en</a:t>
            </a:r>
            <a:r>
              <a:rPr sz="550" spc="5" dirty="0">
                <a:solidFill>
                  <a:srgbClr val="3DCC58"/>
                </a:solidFill>
                <a:latin typeface="Microsoft Sans Serif"/>
                <a:cs typeface="Microsoft Sans Serif"/>
              </a:rPr>
              <a:t> </a:t>
            </a:r>
            <a:r>
              <a:rPr sz="550" spc="20" dirty="0">
                <a:solidFill>
                  <a:srgbClr val="3DCC58"/>
                </a:solidFill>
                <a:latin typeface="Microsoft Sans Serif"/>
                <a:cs typeface="Microsoft Sans Serif"/>
              </a:rPr>
              <a:t>una</a:t>
            </a:r>
            <a:r>
              <a:rPr sz="550" spc="5" dirty="0">
                <a:solidFill>
                  <a:srgbClr val="3DCC58"/>
                </a:solidFill>
                <a:latin typeface="Microsoft Sans Serif"/>
                <a:cs typeface="Microsoft Sans Serif"/>
              </a:rPr>
              <a:t> </a:t>
            </a:r>
            <a:r>
              <a:rPr sz="550" spc="25" dirty="0">
                <a:solidFill>
                  <a:srgbClr val="3DCC58"/>
                </a:solidFill>
                <a:latin typeface="Microsoft Sans Serif"/>
                <a:cs typeface="Microsoft Sans Serif"/>
              </a:rPr>
              <a:t>red</a:t>
            </a:r>
            <a:r>
              <a:rPr sz="550" spc="5" dirty="0">
                <a:solidFill>
                  <a:srgbClr val="3DCC58"/>
                </a:solidFill>
                <a:latin typeface="Microsoft Sans Serif"/>
                <a:cs typeface="Microsoft Sans Serif"/>
              </a:rPr>
              <a:t> </a:t>
            </a:r>
            <a:r>
              <a:rPr sz="550" spc="20" dirty="0">
                <a:solidFill>
                  <a:srgbClr val="3DCC58"/>
                </a:solidFill>
                <a:latin typeface="Microsoft Sans Serif"/>
                <a:cs typeface="Microsoft Sans Serif"/>
              </a:rPr>
              <a:t>informática</a:t>
            </a:r>
            <a:r>
              <a:rPr sz="550" spc="5" dirty="0">
                <a:solidFill>
                  <a:srgbClr val="3DCC58"/>
                </a:solidFill>
                <a:latin typeface="Microsoft Sans Serif"/>
                <a:cs typeface="Microsoft Sans Serif"/>
              </a:rPr>
              <a:t> </a:t>
            </a:r>
            <a:r>
              <a:rPr sz="550" spc="10" dirty="0">
                <a:solidFill>
                  <a:srgbClr val="3DCC58"/>
                </a:solidFill>
                <a:latin typeface="Microsoft Sans Serif"/>
                <a:cs typeface="Microsoft Sans Serif"/>
              </a:rPr>
              <a:t>sin</a:t>
            </a:r>
            <a:r>
              <a:rPr sz="550" spc="5" dirty="0">
                <a:solidFill>
                  <a:srgbClr val="3DCC58"/>
                </a:solidFill>
                <a:latin typeface="Microsoft Sans Serif"/>
                <a:cs typeface="Microsoft Sans Serif"/>
              </a:rPr>
              <a:t> </a:t>
            </a:r>
            <a:r>
              <a:rPr sz="550" spc="15" dirty="0">
                <a:solidFill>
                  <a:srgbClr val="3DCC58"/>
                </a:solidFill>
                <a:latin typeface="Microsoft Sans Serif"/>
                <a:cs typeface="Microsoft Sans Serif"/>
              </a:rPr>
              <a:t>conexión</a:t>
            </a:r>
            <a:r>
              <a:rPr sz="550" spc="5" dirty="0">
                <a:solidFill>
                  <a:srgbClr val="3DCC58"/>
                </a:solidFill>
                <a:latin typeface="Microsoft Sans Serif"/>
                <a:cs typeface="Microsoft Sans Serif"/>
              </a:rPr>
              <a:t> </a:t>
            </a:r>
            <a:r>
              <a:rPr sz="550" dirty="0">
                <a:solidFill>
                  <a:srgbClr val="3DCC58"/>
                </a:solidFill>
                <a:latin typeface="Microsoft Sans Serif"/>
                <a:cs typeface="Microsoft Sans Serif"/>
              </a:rPr>
              <a:t>a</a:t>
            </a:r>
            <a:r>
              <a:rPr sz="550" spc="5" dirty="0">
                <a:solidFill>
                  <a:srgbClr val="3DCC58"/>
                </a:solidFill>
                <a:latin typeface="Microsoft Sans Serif"/>
                <a:cs typeface="Microsoft Sans Serif"/>
              </a:rPr>
              <a:t> </a:t>
            </a:r>
            <a:r>
              <a:rPr sz="550" spc="25" dirty="0">
                <a:solidFill>
                  <a:srgbClr val="3DCC58"/>
                </a:solidFill>
                <a:latin typeface="Microsoft Sans Serif"/>
                <a:cs typeface="Microsoft Sans Serif"/>
              </a:rPr>
              <a:t>tierra</a:t>
            </a:r>
            <a:endParaRPr sz="550" dirty="0">
              <a:latin typeface="Microsoft Sans Serif"/>
              <a:cs typeface="Microsoft Sans Serif"/>
            </a:endParaRPr>
          </a:p>
          <a:p>
            <a:pPr marL="12700" marR="5080">
              <a:lnSpc>
                <a:spcPct val="166600"/>
              </a:lnSpc>
              <a:spcBef>
                <a:spcPts val="20"/>
              </a:spcBef>
            </a:pPr>
            <a:r>
              <a:rPr sz="650" spc="20" dirty="0">
                <a:solidFill>
                  <a:srgbClr val="221915"/>
                </a:solidFill>
                <a:latin typeface="Microsoft Sans Serif"/>
                <a:cs typeface="Microsoft Sans Serif"/>
              </a:rPr>
              <a:t>Detectar </a:t>
            </a:r>
            <a:r>
              <a:rPr sz="650" spc="5" dirty="0">
                <a:solidFill>
                  <a:srgbClr val="221915"/>
                </a:solidFill>
                <a:latin typeface="Microsoft Sans Serif"/>
                <a:cs typeface="Microsoft Sans Serif"/>
              </a:rPr>
              <a:t>y </a:t>
            </a:r>
            <a:r>
              <a:rPr sz="650" spc="10" dirty="0">
                <a:solidFill>
                  <a:srgbClr val="221915"/>
                </a:solidFill>
                <a:latin typeface="Microsoft Sans Serif"/>
                <a:cs typeface="Microsoft Sans Serif"/>
              </a:rPr>
              <a:t>localizar fallas </a:t>
            </a:r>
            <a:r>
              <a:rPr sz="650" spc="20" dirty="0">
                <a:solidFill>
                  <a:srgbClr val="221915"/>
                </a:solidFill>
                <a:latin typeface="Microsoft Sans Serif"/>
                <a:cs typeface="Microsoft Sans Serif"/>
              </a:rPr>
              <a:t>en </a:t>
            </a:r>
            <a:r>
              <a:rPr sz="650" spc="15" dirty="0">
                <a:solidFill>
                  <a:srgbClr val="221915"/>
                </a:solidFill>
                <a:latin typeface="Microsoft Sans Serif"/>
                <a:cs typeface="Microsoft Sans Serif"/>
              </a:rPr>
              <a:t>redes </a:t>
            </a:r>
            <a:r>
              <a:rPr sz="650" spc="35" dirty="0">
                <a:solidFill>
                  <a:srgbClr val="221915"/>
                </a:solidFill>
                <a:latin typeface="Microsoft Sans Serif"/>
                <a:cs typeface="Microsoft Sans Serif"/>
              </a:rPr>
              <a:t>no </a:t>
            </a:r>
            <a:r>
              <a:rPr sz="650" spc="15" dirty="0">
                <a:solidFill>
                  <a:srgbClr val="221915"/>
                </a:solidFill>
                <a:latin typeface="Microsoft Sans Serif"/>
                <a:cs typeface="Microsoft Sans Serif"/>
              </a:rPr>
              <a:t>puestas </a:t>
            </a:r>
            <a:r>
              <a:rPr sz="650" dirty="0">
                <a:solidFill>
                  <a:srgbClr val="221915"/>
                </a:solidFill>
                <a:latin typeface="Microsoft Sans Serif"/>
                <a:cs typeface="Microsoft Sans Serif"/>
              </a:rPr>
              <a:t>a </a:t>
            </a:r>
            <a:r>
              <a:rPr sz="650" spc="30" dirty="0">
                <a:solidFill>
                  <a:srgbClr val="221915"/>
                </a:solidFill>
                <a:latin typeface="Microsoft Sans Serif"/>
                <a:cs typeface="Microsoft Sans Serif"/>
              </a:rPr>
              <a:t>tierra </a:t>
            </a:r>
            <a:r>
              <a:rPr sz="650" spc="15" dirty="0">
                <a:solidFill>
                  <a:srgbClr val="221915"/>
                </a:solidFill>
                <a:latin typeface="Microsoft Sans Serif"/>
                <a:cs typeface="Microsoft Sans Serif"/>
              </a:rPr>
              <a:t>con </a:t>
            </a:r>
            <a:r>
              <a:rPr sz="650" spc="35" dirty="0">
                <a:solidFill>
                  <a:srgbClr val="221915"/>
                </a:solidFill>
                <a:latin typeface="Microsoft Sans Serif"/>
                <a:cs typeface="Microsoft Sans Serif"/>
              </a:rPr>
              <a:t>monitoreo </a:t>
            </a:r>
            <a:r>
              <a:rPr sz="650" spc="20" dirty="0">
                <a:solidFill>
                  <a:srgbClr val="221915"/>
                </a:solidFill>
                <a:latin typeface="Microsoft Sans Serif"/>
                <a:cs typeface="Microsoft Sans Serif"/>
              </a:rPr>
              <a:t>de </a:t>
            </a:r>
            <a:r>
              <a:rPr sz="650" spc="20" dirty="0" err="1">
                <a:solidFill>
                  <a:srgbClr val="221915"/>
                </a:solidFill>
                <a:latin typeface="Microsoft Sans Serif"/>
                <a:cs typeface="Microsoft Sans Serif"/>
              </a:rPr>
              <a:t>aislamiento</a:t>
            </a:r>
            <a:r>
              <a:rPr sz="650" spc="20" dirty="0">
                <a:solidFill>
                  <a:srgbClr val="221915"/>
                </a:solidFill>
                <a:latin typeface="Microsoft Sans Serif"/>
                <a:cs typeface="Microsoft Sans Serif"/>
              </a:rPr>
              <a:t>.</a:t>
            </a:r>
            <a:r>
              <a:rPr lang="es-ES" sz="650" spc="2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Minimice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tiempo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inactividad</a:t>
            </a:r>
            <a:r>
              <a:rPr sz="650" spc="5" dirty="0">
                <a:solidFill>
                  <a:srgbClr val="221915"/>
                </a:solidFill>
                <a:latin typeface="Microsoft Sans Serif"/>
                <a:cs typeface="Microsoft Sans Serif"/>
              </a:rPr>
              <a:t> y</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optimice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utilizando</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dispositivos</a:t>
            </a:r>
            <a:r>
              <a:rPr lang="es-ES"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de </a:t>
            </a:r>
            <a:r>
              <a:rPr sz="650" spc="35" dirty="0">
                <a:solidFill>
                  <a:srgbClr val="221915"/>
                </a:solidFill>
                <a:latin typeface="Microsoft Sans Serif"/>
                <a:cs typeface="Microsoft Sans Serif"/>
              </a:rPr>
              <a:t>monitoreo </a:t>
            </a:r>
            <a:r>
              <a:rPr sz="650" spc="20" dirty="0">
                <a:solidFill>
                  <a:srgbClr val="221915"/>
                </a:solidFill>
                <a:latin typeface="Microsoft Sans Serif"/>
                <a:cs typeface="Microsoft Sans Serif"/>
              </a:rPr>
              <a:t>de aislamiento </a:t>
            </a:r>
            <a:r>
              <a:rPr sz="650" spc="5" dirty="0">
                <a:solidFill>
                  <a:srgbClr val="221915"/>
                </a:solidFill>
                <a:latin typeface="Microsoft Sans Serif"/>
                <a:cs typeface="Microsoft Sans Serif"/>
              </a:rPr>
              <a:t>y </a:t>
            </a:r>
            <a:r>
              <a:rPr sz="650" spc="10" dirty="0">
                <a:solidFill>
                  <a:srgbClr val="221915"/>
                </a:solidFill>
                <a:latin typeface="Microsoft Sans Serif"/>
                <a:cs typeface="Microsoft Sans Serif"/>
              </a:rPr>
              <a:t>localización </a:t>
            </a:r>
            <a:r>
              <a:rPr sz="650" spc="20" dirty="0">
                <a:solidFill>
                  <a:srgbClr val="221915"/>
                </a:solidFill>
                <a:latin typeface="Microsoft Sans Serif"/>
                <a:cs typeface="Microsoft Sans Serif"/>
              </a:rPr>
              <a:t>de </a:t>
            </a:r>
            <a:r>
              <a:rPr sz="650" spc="10" dirty="0">
                <a:solidFill>
                  <a:srgbClr val="221915"/>
                </a:solidFill>
                <a:latin typeface="Microsoft Sans Serif"/>
                <a:cs typeface="Microsoft Sans Serif"/>
              </a:rPr>
              <a:t>fallas </a:t>
            </a:r>
            <a:r>
              <a:rPr sz="650" spc="20" dirty="0">
                <a:solidFill>
                  <a:srgbClr val="221915"/>
                </a:solidFill>
                <a:latin typeface="Microsoft Sans Serif"/>
                <a:cs typeface="Microsoft Sans Serif"/>
              </a:rPr>
              <a:t>para detectar </a:t>
            </a:r>
            <a:r>
              <a:rPr sz="650" spc="5" dirty="0">
                <a:solidFill>
                  <a:srgbClr val="221915"/>
                </a:solidFill>
                <a:latin typeface="Microsoft Sans Serif"/>
                <a:cs typeface="Microsoft Sans Serif"/>
              </a:rPr>
              <a:t>y </a:t>
            </a:r>
            <a:r>
              <a:rPr sz="650" spc="10" dirty="0" err="1">
                <a:solidFill>
                  <a:srgbClr val="221915"/>
                </a:solidFill>
                <a:latin typeface="Microsoft Sans Serif"/>
                <a:cs typeface="Microsoft Sans Serif"/>
              </a:rPr>
              <a:t>localizar</a:t>
            </a:r>
            <a:r>
              <a:rPr sz="650" spc="1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fallas</a:t>
            </a:r>
            <a:r>
              <a:rPr lang="es-ES" sz="650" spc="1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eléctricas</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redes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TI</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especializadas</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sin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conexión</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tierra.</a:t>
            </a:r>
            <a:endParaRPr sz="650" dirty="0">
              <a:latin typeface="Microsoft Sans Serif"/>
              <a:cs typeface="Microsoft Sans Serif"/>
            </a:endParaRPr>
          </a:p>
        </p:txBody>
      </p:sp>
      <p:sp>
        <p:nvSpPr>
          <p:cNvPr id="164" name="object 164"/>
          <p:cNvSpPr txBox="1"/>
          <p:nvPr/>
        </p:nvSpPr>
        <p:spPr>
          <a:xfrm>
            <a:off x="9172638" y="2586660"/>
            <a:ext cx="212725" cy="74379"/>
          </a:xfrm>
          <a:prstGeom prst="rect">
            <a:avLst/>
          </a:prstGeom>
        </p:spPr>
        <p:txBody>
          <a:bodyPr vert="horz" wrap="square" lIns="0" tIns="12700" rIns="0" bIns="0" rtlCol="0">
            <a:spAutoFit/>
          </a:bodyPr>
          <a:lstStyle/>
          <a:p>
            <a:pPr marL="12700">
              <a:spcBef>
                <a:spcPts val="100"/>
              </a:spcBef>
            </a:pPr>
            <a:r>
              <a:rPr sz="400" spc="-10" dirty="0">
                <a:latin typeface="Microsoft Sans Serif"/>
                <a:cs typeface="Microsoft Sans Serif"/>
              </a:rPr>
              <a:t>GRAMO</a:t>
            </a:r>
            <a:endParaRPr sz="400">
              <a:latin typeface="Microsoft Sans Serif"/>
              <a:cs typeface="Microsoft Sans Serif"/>
            </a:endParaRPr>
          </a:p>
        </p:txBody>
      </p:sp>
      <p:sp>
        <p:nvSpPr>
          <p:cNvPr id="165" name="object 165"/>
          <p:cNvSpPr txBox="1"/>
          <p:nvPr/>
        </p:nvSpPr>
        <p:spPr>
          <a:xfrm>
            <a:off x="10854640" y="2510459"/>
            <a:ext cx="230504" cy="166712"/>
          </a:xfrm>
          <a:prstGeom prst="rect">
            <a:avLst/>
          </a:prstGeom>
        </p:spPr>
        <p:txBody>
          <a:bodyPr vert="horz" wrap="square" lIns="0" tIns="12700" rIns="0" bIns="0" rtlCol="0">
            <a:spAutoFit/>
          </a:bodyPr>
          <a:lstStyle/>
          <a:p>
            <a:pPr marL="12700">
              <a:spcBef>
                <a:spcPts val="100"/>
              </a:spcBef>
            </a:pPr>
            <a:r>
              <a:rPr sz="1000" spc="15" dirty="0">
                <a:latin typeface="Microsoft Sans Serif"/>
                <a:cs typeface="Microsoft Sans Serif"/>
              </a:rPr>
              <a:t>Ud.</a:t>
            </a:r>
            <a:endParaRPr sz="1000">
              <a:latin typeface="Microsoft Sans Serif"/>
              <a:cs typeface="Microsoft Sans Serif"/>
            </a:endParaRPr>
          </a:p>
        </p:txBody>
      </p:sp>
      <p:sp>
        <p:nvSpPr>
          <p:cNvPr id="166" name="object 166"/>
          <p:cNvSpPr txBox="1"/>
          <p:nvPr/>
        </p:nvSpPr>
        <p:spPr>
          <a:xfrm>
            <a:off x="11135223" y="2761653"/>
            <a:ext cx="447675" cy="205184"/>
          </a:xfrm>
          <a:prstGeom prst="rect">
            <a:avLst/>
          </a:prstGeom>
        </p:spPr>
        <p:txBody>
          <a:bodyPr vert="horz" wrap="square" lIns="0" tIns="12700" rIns="0" bIns="0" rtlCol="0">
            <a:spAutoFit/>
          </a:bodyPr>
          <a:lstStyle/>
          <a:p>
            <a:pPr marL="12700">
              <a:lnSpc>
                <a:spcPts val="715"/>
              </a:lnSpc>
              <a:spcBef>
                <a:spcPts val="100"/>
              </a:spcBef>
            </a:pPr>
            <a:r>
              <a:rPr sz="600" spc="15" dirty="0">
                <a:solidFill>
                  <a:srgbClr val="616468"/>
                </a:solidFill>
                <a:latin typeface="Microsoft Sans Serif"/>
                <a:cs typeface="Microsoft Sans Serif"/>
              </a:rPr>
              <a:t>Aislamiento</a:t>
            </a:r>
            <a:endParaRPr sz="600">
              <a:latin typeface="Microsoft Sans Serif"/>
              <a:cs typeface="Microsoft Sans Serif"/>
            </a:endParaRPr>
          </a:p>
          <a:p>
            <a:pPr marL="53340">
              <a:lnSpc>
                <a:spcPts val="775"/>
              </a:lnSpc>
            </a:pPr>
            <a:r>
              <a:rPr sz="650" spc="35" dirty="0">
                <a:solidFill>
                  <a:srgbClr val="616468"/>
                </a:solidFill>
                <a:latin typeface="Microsoft Sans Serif"/>
                <a:cs typeface="Microsoft Sans Serif"/>
              </a:rPr>
              <a:t>Monitor</a:t>
            </a:r>
            <a:endParaRPr sz="650">
              <a:latin typeface="Microsoft Sans Serif"/>
              <a:cs typeface="Microsoft Sans Serif"/>
            </a:endParaRPr>
          </a:p>
        </p:txBody>
      </p:sp>
      <p:sp>
        <p:nvSpPr>
          <p:cNvPr id="167" name="object 167"/>
          <p:cNvSpPr txBox="1"/>
          <p:nvPr/>
        </p:nvSpPr>
        <p:spPr>
          <a:xfrm>
            <a:off x="9426099" y="2926647"/>
            <a:ext cx="447675" cy="205184"/>
          </a:xfrm>
          <a:prstGeom prst="rect">
            <a:avLst/>
          </a:prstGeom>
        </p:spPr>
        <p:txBody>
          <a:bodyPr vert="horz" wrap="square" lIns="0" tIns="12700" rIns="0" bIns="0" rtlCol="0">
            <a:spAutoFit/>
          </a:bodyPr>
          <a:lstStyle/>
          <a:p>
            <a:pPr marL="12700">
              <a:lnSpc>
                <a:spcPts val="715"/>
              </a:lnSpc>
              <a:spcBef>
                <a:spcPts val="100"/>
              </a:spcBef>
            </a:pPr>
            <a:r>
              <a:rPr sz="600" spc="15" dirty="0">
                <a:solidFill>
                  <a:srgbClr val="616468"/>
                </a:solidFill>
                <a:latin typeface="Microsoft Sans Serif"/>
                <a:cs typeface="Microsoft Sans Serif"/>
              </a:rPr>
              <a:t>Aislamiento</a:t>
            </a:r>
            <a:endParaRPr sz="600">
              <a:latin typeface="Microsoft Sans Serif"/>
              <a:cs typeface="Microsoft Sans Serif"/>
            </a:endParaRPr>
          </a:p>
          <a:p>
            <a:pPr marL="53340">
              <a:lnSpc>
                <a:spcPts val="775"/>
              </a:lnSpc>
            </a:pPr>
            <a:r>
              <a:rPr sz="650" spc="35" dirty="0">
                <a:solidFill>
                  <a:srgbClr val="616468"/>
                </a:solidFill>
                <a:latin typeface="Microsoft Sans Serif"/>
                <a:cs typeface="Microsoft Sans Serif"/>
              </a:rPr>
              <a:t>Monitor</a:t>
            </a:r>
            <a:endParaRPr sz="650">
              <a:latin typeface="Microsoft Sans Serif"/>
              <a:cs typeface="Microsoft Sans Serif"/>
            </a:endParaRPr>
          </a:p>
        </p:txBody>
      </p:sp>
      <p:sp>
        <p:nvSpPr>
          <p:cNvPr id="168" name="object 168"/>
          <p:cNvSpPr txBox="1"/>
          <p:nvPr/>
        </p:nvSpPr>
        <p:spPr>
          <a:xfrm>
            <a:off x="5741756" y="4442948"/>
            <a:ext cx="1567180" cy="521334"/>
          </a:xfrm>
          <a:prstGeom prst="rect">
            <a:avLst/>
          </a:prstGeom>
        </p:spPr>
        <p:txBody>
          <a:bodyPr vert="horz" wrap="square" lIns="0" tIns="635" rIns="0" bIns="0" rtlCol="0">
            <a:spAutoFit/>
          </a:bodyPr>
          <a:lstStyle/>
          <a:p>
            <a:pPr marL="12700" marR="622300" indent="182245">
              <a:lnSpc>
                <a:spcPct val="112100"/>
              </a:lnSpc>
              <a:spcBef>
                <a:spcPts val="5"/>
              </a:spcBef>
            </a:pPr>
            <a:r>
              <a:rPr sz="650" b="1" dirty="0" err="1">
                <a:solidFill>
                  <a:srgbClr val="616468"/>
                </a:solidFill>
                <a:latin typeface="Tahoma"/>
                <a:cs typeface="Tahoma"/>
              </a:rPr>
              <a:t>Ecoestructura</a:t>
            </a:r>
            <a:r>
              <a:rPr lang="es-ES" sz="650" b="1" dirty="0">
                <a:solidFill>
                  <a:srgbClr val="616468"/>
                </a:solidFill>
                <a:latin typeface="Tahoma"/>
                <a:cs typeface="Tahoma"/>
              </a:rPr>
              <a:t> </a:t>
            </a:r>
            <a:r>
              <a:rPr sz="750" b="1" spc="-5" dirty="0" err="1">
                <a:solidFill>
                  <a:srgbClr val="616468"/>
                </a:solidFill>
                <a:latin typeface="Tahoma"/>
                <a:cs typeface="Tahoma"/>
              </a:rPr>
              <a:t>Gestión</a:t>
            </a:r>
            <a:r>
              <a:rPr sz="750" b="1" spc="-5" dirty="0">
                <a:solidFill>
                  <a:srgbClr val="616468"/>
                </a:solidFill>
                <a:latin typeface="Tahoma"/>
                <a:cs typeface="Tahoma"/>
              </a:rPr>
              <a:t> </a:t>
            </a:r>
            <a:r>
              <a:rPr sz="750" b="1" spc="-5" dirty="0" err="1">
                <a:solidFill>
                  <a:srgbClr val="616468"/>
                </a:solidFill>
                <a:latin typeface="Tahoma"/>
                <a:cs typeface="Tahoma"/>
              </a:rPr>
              <a:t>Energética</a:t>
            </a:r>
            <a:r>
              <a:rPr lang="es-ES" sz="750" b="1" spc="-5" dirty="0">
                <a:solidFill>
                  <a:srgbClr val="616468"/>
                </a:solidFill>
                <a:latin typeface="Tahoma"/>
                <a:cs typeface="Tahoma"/>
              </a:rPr>
              <a:t> </a:t>
            </a:r>
            <a:r>
              <a:rPr sz="600" b="1" spc="-20" dirty="0">
                <a:solidFill>
                  <a:srgbClr val="616468"/>
                </a:solidFill>
                <a:latin typeface="Tahoma"/>
                <a:cs typeface="Tahoma"/>
              </a:rPr>
              <a:t>&amp; </a:t>
            </a:r>
            <a:r>
              <a:rPr sz="600" b="1" spc="-5" dirty="0">
                <a:solidFill>
                  <a:srgbClr val="616468"/>
                </a:solidFill>
                <a:latin typeface="Tahoma"/>
                <a:cs typeface="Tahoma"/>
              </a:rPr>
              <a:t>Soluciones</a:t>
            </a:r>
            <a:r>
              <a:rPr sz="600" b="1" spc="-20" dirty="0">
                <a:solidFill>
                  <a:srgbClr val="616468"/>
                </a:solidFill>
                <a:latin typeface="Tahoma"/>
                <a:cs typeface="Tahoma"/>
              </a:rPr>
              <a:t> </a:t>
            </a:r>
            <a:r>
              <a:rPr sz="600" b="1" dirty="0">
                <a:solidFill>
                  <a:srgbClr val="616468"/>
                </a:solidFill>
                <a:latin typeface="Tahoma"/>
                <a:cs typeface="Tahoma"/>
              </a:rPr>
              <a:t>de</a:t>
            </a:r>
            <a:r>
              <a:rPr sz="600" b="1" spc="-20" dirty="0">
                <a:solidFill>
                  <a:srgbClr val="616468"/>
                </a:solidFill>
                <a:latin typeface="Tahoma"/>
                <a:cs typeface="Tahoma"/>
              </a:rPr>
              <a:t> </a:t>
            </a:r>
            <a:r>
              <a:rPr sz="600" b="1" dirty="0">
                <a:solidFill>
                  <a:srgbClr val="616468"/>
                </a:solidFill>
                <a:latin typeface="Tahoma"/>
                <a:cs typeface="Tahoma"/>
              </a:rPr>
              <a:t>control</a:t>
            </a:r>
            <a:endParaRPr sz="600" dirty="0">
              <a:latin typeface="Tahoma"/>
              <a:cs typeface="Tahoma"/>
            </a:endParaRPr>
          </a:p>
          <a:p>
            <a:pPr marR="5080" algn="r">
              <a:spcBef>
                <a:spcPts val="390"/>
              </a:spcBef>
            </a:pPr>
            <a:r>
              <a:rPr sz="750" spc="-10" dirty="0">
                <a:solidFill>
                  <a:srgbClr val="616468"/>
                </a:solidFill>
                <a:latin typeface="Microsoft Sans Serif"/>
                <a:cs typeface="Microsoft Sans Serif"/>
              </a:rPr>
              <a:t>LAN</a:t>
            </a:r>
            <a:endParaRPr sz="750" dirty="0">
              <a:latin typeface="Microsoft Sans Serif"/>
              <a:cs typeface="Microsoft Sans Serif"/>
            </a:endParaRPr>
          </a:p>
        </p:txBody>
      </p:sp>
      <p:sp>
        <p:nvSpPr>
          <p:cNvPr id="169" name="object 169"/>
          <p:cNvSpPr txBox="1"/>
          <p:nvPr/>
        </p:nvSpPr>
        <p:spPr>
          <a:xfrm>
            <a:off x="7473480" y="5116912"/>
            <a:ext cx="339725" cy="218008"/>
          </a:xfrm>
          <a:prstGeom prst="rect">
            <a:avLst/>
          </a:prstGeom>
        </p:spPr>
        <p:txBody>
          <a:bodyPr vert="horz" wrap="square" lIns="0" tIns="12700" rIns="0" bIns="0" rtlCol="0">
            <a:spAutoFit/>
          </a:bodyPr>
          <a:lstStyle/>
          <a:p>
            <a:pPr marL="59690">
              <a:lnSpc>
                <a:spcPts val="825"/>
              </a:lnSpc>
              <a:spcBef>
                <a:spcPts val="100"/>
              </a:spcBef>
            </a:pPr>
            <a:r>
              <a:rPr sz="700" spc="-5" dirty="0">
                <a:solidFill>
                  <a:srgbClr val="616468"/>
                </a:solidFill>
                <a:latin typeface="Microsoft Sans Serif"/>
                <a:cs typeface="Microsoft Sans Serif"/>
              </a:rPr>
              <a:t>Falla</a:t>
            </a:r>
            <a:endParaRPr sz="700">
              <a:latin typeface="Microsoft Sans Serif"/>
              <a:cs typeface="Microsoft Sans Serif"/>
            </a:endParaRPr>
          </a:p>
          <a:p>
            <a:pPr marL="12700">
              <a:lnSpc>
                <a:spcPts val="765"/>
              </a:lnSpc>
            </a:pPr>
            <a:r>
              <a:rPr sz="650" spc="15" dirty="0">
                <a:solidFill>
                  <a:srgbClr val="616468"/>
                </a:solidFill>
                <a:latin typeface="Microsoft Sans Serif"/>
                <a:cs typeface="Microsoft Sans Serif"/>
              </a:rPr>
              <a:t>Locador</a:t>
            </a:r>
            <a:endParaRPr sz="650">
              <a:latin typeface="Microsoft Sans Serif"/>
              <a:cs typeface="Microsoft Sans Serif"/>
            </a:endParaRPr>
          </a:p>
        </p:txBody>
      </p:sp>
      <p:sp>
        <p:nvSpPr>
          <p:cNvPr id="170" name="object 170"/>
          <p:cNvSpPr txBox="1"/>
          <p:nvPr/>
        </p:nvSpPr>
        <p:spPr>
          <a:xfrm>
            <a:off x="11946395" y="5108824"/>
            <a:ext cx="339725" cy="218008"/>
          </a:xfrm>
          <a:prstGeom prst="rect">
            <a:avLst/>
          </a:prstGeom>
        </p:spPr>
        <p:txBody>
          <a:bodyPr vert="horz" wrap="square" lIns="0" tIns="12700" rIns="0" bIns="0" rtlCol="0">
            <a:spAutoFit/>
          </a:bodyPr>
          <a:lstStyle/>
          <a:p>
            <a:pPr marL="59690">
              <a:lnSpc>
                <a:spcPts val="825"/>
              </a:lnSpc>
              <a:spcBef>
                <a:spcPts val="100"/>
              </a:spcBef>
            </a:pPr>
            <a:r>
              <a:rPr sz="700" spc="-5" dirty="0">
                <a:solidFill>
                  <a:srgbClr val="616468"/>
                </a:solidFill>
                <a:latin typeface="Microsoft Sans Serif"/>
                <a:cs typeface="Microsoft Sans Serif"/>
              </a:rPr>
              <a:t>Falla</a:t>
            </a:r>
            <a:endParaRPr sz="700">
              <a:latin typeface="Microsoft Sans Serif"/>
              <a:cs typeface="Microsoft Sans Serif"/>
            </a:endParaRPr>
          </a:p>
          <a:p>
            <a:pPr marL="12700">
              <a:lnSpc>
                <a:spcPts val="765"/>
              </a:lnSpc>
            </a:pPr>
            <a:r>
              <a:rPr sz="650" spc="15" dirty="0">
                <a:solidFill>
                  <a:srgbClr val="616468"/>
                </a:solidFill>
                <a:latin typeface="Microsoft Sans Serif"/>
                <a:cs typeface="Microsoft Sans Serif"/>
              </a:rPr>
              <a:t>Locador</a:t>
            </a:r>
            <a:endParaRPr sz="650">
              <a:latin typeface="Microsoft Sans Serif"/>
              <a:cs typeface="Microsoft Sans Serif"/>
            </a:endParaRPr>
          </a:p>
        </p:txBody>
      </p:sp>
      <p:sp>
        <p:nvSpPr>
          <p:cNvPr id="171" name="object 171"/>
          <p:cNvSpPr txBox="1"/>
          <p:nvPr/>
        </p:nvSpPr>
        <p:spPr>
          <a:xfrm>
            <a:off x="5696544" y="5871925"/>
            <a:ext cx="998855" cy="143629"/>
          </a:xfrm>
          <a:prstGeom prst="rect">
            <a:avLst/>
          </a:prstGeom>
        </p:spPr>
        <p:txBody>
          <a:bodyPr vert="horz" wrap="square" lIns="0" tIns="12700" rIns="0" bIns="0" rtlCol="0">
            <a:spAutoFit/>
          </a:bodyPr>
          <a:lstStyle/>
          <a:p>
            <a:pPr marL="12700">
              <a:spcBef>
                <a:spcPts val="100"/>
              </a:spcBef>
            </a:pPr>
            <a:r>
              <a:rPr sz="850" b="1" dirty="0">
                <a:solidFill>
                  <a:srgbClr val="BF0000"/>
                </a:solidFill>
                <a:latin typeface="Tahoma"/>
                <a:cs typeface="Tahoma"/>
              </a:rPr>
              <a:t>¡Ocurrió</a:t>
            </a:r>
            <a:r>
              <a:rPr sz="850" b="1" spc="-30" dirty="0">
                <a:solidFill>
                  <a:srgbClr val="BF0000"/>
                </a:solidFill>
                <a:latin typeface="Tahoma"/>
                <a:cs typeface="Tahoma"/>
              </a:rPr>
              <a:t> </a:t>
            </a:r>
            <a:r>
              <a:rPr sz="850" b="1" spc="10" dirty="0">
                <a:solidFill>
                  <a:srgbClr val="BF0000"/>
                </a:solidFill>
                <a:latin typeface="Tahoma"/>
                <a:cs typeface="Tahoma"/>
              </a:rPr>
              <a:t>una</a:t>
            </a:r>
            <a:r>
              <a:rPr sz="850" b="1" spc="-30" dirty="0">
                <a:solidFill>
                  <a:srgbClr val="BF0000"/>
                </a:solidFill>
                <a:latin typeface="Tahoma"/>
                <a:cs typeface="Tahoma"/>
              </a:rPr>
              <a:t> </a:t>
            </a:r>
            <a:r>
              <a:rPr sz="850" b="1" spc="-5" dirty="0">
                <a:solidFill>
                  <a:srgbClr val="BF0000"/>
                </a:solidFill>
                <a:latin typeface="Tahoma"/>
                <a:cs typeface="Tahoma"/>
              </a:rPr>
              <a:t>falla!</a:t>
            </a:r>
            <a:endParaRPr sz="850">
              <a:latin typeface="Tahoma"/>
              <a:cs typeface="Tahoma"/>
            </a:endParaRPr>
          </a:p>
        </p:txBody>
      </p:sp>
      <p:sp>
        <p:nvSpPr>
          <p:cNvPr id="172" name="object 172"/>
          <p:cNvSpPr txBox="1"/>
          <p:nvPr/>
        </p:nvSpPr>
        <p:spPr>
          <a:xfrm>
            <a:off x="8768527" y="6328682"/>
            <a:ext cx="588010" cy="112851"/>
          </a:xfrm>
          <a:prstGeom prst="rect">
            <a:avLst/>
          </a:prstGeom>
        </p:spPr>
        <p:txBody>
          <a:bodyPr vert="horz" wrap="square" lIns="0" tIns="12700" rIns="0" bIns="0" rtlCol="0">
            <a:spAutoFit/>
          </a:bodyPr>
          <a:lstStyle/>
          <a:p>
            <a:pPr marL="12700">
              <a:spcBef>
                <a:spcPts val="100"/>
              </a:spcBef>
            </a:pPr>
            <a:r>
              <a:rPr sz="650" dirty="0">
                <a:solidFill>
                  <a:srgbClr val="616468"/>
                </a:solidFill>
                <a:latin typeface="Microsoft Sans Serif"/>
                <a:cs typeface="Microsoft Sans Serif"/>
              </a:rPr>
              <a:t>Cargas</a:t>
            </a:r>
            <a:r>
              <a:rPr sz="650" spc="-35" dirty="0">
                <a:solidFill>
                  <a:srgbClr val="616468"/>
                </a:solidFill>
                <a:latin typeface="Microsoft Sans Serif"/>
                <a:cs typeface="Microsoft Sans Serif"/>
              </a:rPr>
              <a:t> </a:t>
            </a:r>
            <a:r>
              <a:rPr sz="650" spc="10" dirty="0">
                <a:solidFill>
                  <a:srgbClr val="616468"/>
                </a:solidFill>
                <a:latin typeface="Microsoft Sans Serif"/>
                <a:cs typeface="Microsoft Sans Serif"/>
              </a:rPr>
              <a:t>críticas</a:t>
            </a:r>
            <a:endParaRPr sz="650">
              <a:latin typeface="Microsoft Sans Serif"/>
              <a:cs typeface="Microsoft Sans Serif"/>
            </a:endParaRPr>
          </a:p>
        </p:txBody>
      </p:sp>
      <p:sp>
        <p:nvSpPr>
          <p:cNvPr id="173" name="object 173"/>
          <p:cNvSpPr txBox="1"/>
          <p:nvPr/>
        </p:nvSpPr>
        <p:spPr>
          <a:xfrm>
            <a:off x="7724890" y="6591323"/>
            <a:ext cx="1140460" cy="89768"/>
          </a:xfrm>
          <a:prstGeom prst="rect">
            <a:avLst/>
          </a:prstGeom>
        </p:spPr>
        <p:txBody>
          <a:bodyPr vert="horz" wrap="square" lIns="0" tIns="12700" rIns="0" bIns="0" rtlCol="0">
            <a:spAutoFit/>
          </a:bodyPr>
          <a:lstStyle/>
          <a:p>
            <a:pPr marL="12700">
              <a:spcBef>
                <a:spcPts val="100"/>
              </a:spcBef>
            </a:pPr>
            <a:r>
              <a:rPr sz="500" spc="10" dirty="0">
                <a:solidFill>
                  <a:srgbClr val="616468"/>
                </a:solidFill>
                <a:latin typeface="Microsoft Sans Serif"/>
                <a:cs typeface="Microsoft Sans Serif"/>
              </a:rPr>
              <a:t>Calentadores</a:t>
            </a:r>
            <a:r>
              <a:rPr sz="500" spc="-15" dirty="0">
                <a:solidFill>
                  <a:srgbClr val="616468"/>
                </a:solidFill>
                <a:latin typeface="Microsoft Sans Serif"/>
                <a:cs typeface="Microsoft Sans Serif"/>
              </a:rPr>
              <a:t> </a:t>
            </a:r>
            <a:r>
              <a:rPr sz="500" spc="15" dirty="0">
                <a:solidFill>
                  <a:srgbClr val="616468"/>
                </a:solidFill>
                <a:latin typeface="Microsoft Sans Serif"/>
                <a:cs typeface="Microsoft Sans Serif"/>
              </a:rPr>
              <a:t>de</a:t>
            </a:r>
            <a:r>
              <a:rPr sz="500" spc="-10" dirty="0">
                <a:solidFill>
                  <a:srgbClr val="616468"/>
                </a:solidFill>
                <a:latin typeface="Microsoft Sans Serif"/>
                <a:cs typeface="Microsoft Sans Serif"/>
              </a:rPr>
              <a:t> </a:t>
            </a:r>
            <a:r>
              <a:rPr sz="500" spc="5" dirty="0">
                <a:solidFill>
                  <a:srgbClr val="616468"/>
                </a:solidFill>
                <a:latin typeface="Microsoft Sans Serif"/>
                <a:cs typeface="Microsoft Sans Serif"/>
              </a:rPr>
              <a:t>gas</a:t>
            </a:r>
            <a:r>
              <a:rPr sz="500" spc="-15" dirty="0">
                <a:solidFill>
                  <a:srgbClr val="616468"/>
                </a:solidFill>
                <a:latin typeface="Microsoft Sans Serif"/>
                <a:cs typeface="Microsoft Sans Serif"/>
              </a:rPr>
              <a:t> </a:t>
            </a:r>
            <a:r>
              <a:rPr sz="500" spc="15" dirty="0">
                <a:solidFill>
                  <a:srgbClr val="616468"/>
                </a:solidFill>
                <a:latin typeface="Microsoft Sans Serif"/>
                <a:cs typeface="Microsoft Sans Serif"/>
              </a:rPr>
              <a:t>de</a:t>
            </a:r>
            <a:r>
              <a:rPr sz="500" spc="-10" dirty="0">
                <a:solidFill>
                  <a:srgbClr val="616468"/>
                </a:solidFill>
                <a:latin typeface="Microsoft Sans Serif"/>
                <a:cs typeface="Microsoft Sans Serif"/>
              </a:rPr>
              <a:t> </a:t>
            </a:r>
            <a:r>
              <a:rPr sz="500" spc="15" dirty="0">
                <a:solidFill>
                  <a:srgbClr val="616468"/>
                </a:solidFill>
                <a:latin typeface="Microsoft Sans Serif"/>
                <a:cs typeface="Microsoft Sans Serif"/>
              </a:rPr>
              <a:t>regeneración</a:t>
            </a:r>
            <a:endParaRPr sz="500">
              <a:latin typeface="Microsoft Sans Serif"/>
              <a:cs typeface="Microsoft Sans Serif"/>
            </a:endParaRPr>
          </a:p>
        </p:txBody>
      </p:sp>
      <p:sp>
        <p:nvSpPr>
          <p:cNvPr id="174" name="object 174"/>
          <p:cNvSpPr txBox="1"/>
          <p:nvPr/>
        </p:nvSpPr>
        <p:spPr>
          <a:xfrm>
            <a:off x="10697150" y="6586266"/>
            <a:ext cx="938530" cy="89768"/>
          </a:xfrm>
          <a:prstGeom prst="rect">
            <a:avLst/>
          </a:prstGeom>
        </p:spPr>
        <p:txBody>
          <a:bodyPr vert="horz" wrap="square" lIns="0" tIns="12700" rIns="0" bIns="0" rtlCol="0">
            <a:spAutoFit/>
          </a:bodyPr>
          <a:lstStyle/>
          <a:p>
            <a:pPr marL="12700">
              <a:spcBef>
                <a:spcPts val="100"/>
              </a:spcBef>
            </a:pPr>
            <a:r>
              <a:rPr sz="500" spc="10" dirty="0">
                <a:solidFill>
                  <a:srgbClr val="616468"/>
                </a:solidFill>
                <a:latin typeface="Microsoft Sans Serif"/>
                <a:cs typeface="Microsoft Sans Serif"/>
              </a:rPr>
              <a:t>Centros</a:t>
            </a:r>
            <a:r>
              <a:rPr sz="500" spc="-20" dirty="0">
                <a:solidFill>
                  <a:srgbClr val="616468"/>
                </a:solidFill>
                <a:latin typeface="Microsoft Sans Serif"/>
                <a:cs typeface="Microsoft Sans Serif"/>
              </a:rPr>
              <a:t> </a:t>
            </a:r>
            <a:r>
              <a:rPr sz="500" spc="15" dirty="0">
                <a:solidFill>
                  <a:srgbClr val="616468"/>
                </a:solidFill>
                <a:latin typeface="Microsoft Sans Serif"/>
                <a:cs typeface="Microsoft Sans Serif"/>
              </a:rPr>
              <a:t>de</a:t>
            </a:r>
            <a:r>
              <a:rPr sz="500" spc="-15" dirty="0">
                <a:solidFill>
                  <a:srgbClr val="616468"/>
                </a:solidFill>
                <a:latin typeface="Microsoft Sans Serif"/>
                <a:cs typeface="Microsoft Sans Serif"/>
              </a:rPr>
              <a:t> </a:t>
            </a:r>
            <a:r>
              <a:rPr sz="500" spc="20" dirty="0">
                <a:solidFill>
                  <a:srgbClr val="616468"/>
                </a:solidFill>
                <a:latin typeface="Microsoft Sans Serif"/>
                <a:cs typeface="Microsoft Sans Serif"/>
              </a:rPr>
              <a:t>control</a:t>
            </a:r>
            <a:r>
              <a:rPr sz="500" spc="-15" dirty="0">
                <a:solidFill>
                  <a:srgbClr val="616468"/>
                </a:solidFill>
                <a:latin typeface="Microsoft Sans Serif"/>
                <a:cs typeface="Microsoft Sans Serif"/>
              </a:rPr>
              <a:t> </a:t>
            </a:r>
            <a:r>
              <a:rPr sz="500" spc="15" dirty="0">
                <a:solidFill>
                  <a:srgbClr val="616468"/>
                </a:solidFill>
                <a:latin typeface="Microsoft Sans Serif"/>
                <a:cs typeface="Microsoft Sans Serif"/>
              </a:rPr>
              <a:t>de</a:t>
            </a:r>
            <a:r>
              <a:rPr sz="500" spc="-15" dirty="0">
                <a:solidFill>
                  <a:srgbClr val="616468"/>
                </a:solidFill>
                <a:latin typeface="Microsoft Sans Serif"/>
                <a:cs typeface="Microsoft Sans Serif"/>
              </a:rPr>
              <a:t> </a:t>
            </a:r>
            <a:r>
              <a:rPr sz="500" spc="25" dirty="0">
                <a:solidFill>
                  <a:srgbClr val="616468"/>
                </a:solidFill>
                <a:latin typeface="Microsoft Sans Serif"/>
                <a:cs typeface="Microsoft Sans Serif"/>
              </a:rPr>
              <a:t>motores</a:t>
            </a:r>
            <a:endParaRPr sz="500">
              <a:latin typeface="Microsoft Sans Serif"/>
              <a:cs typeface="Microsoft Sans Serif"/>
            </a:endParaRPr>
          </a:p>
        </p:txBody>
      </p:sp>
      <p:sp>
        <p:nvSpPr>
          <p:cNvPr id="175" name="object 17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60</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1154469" y="7056547"/>
            <a:ext cx="196215" cy="78105"/>
            <a:chOff x="6099868" y="7056546"/>
            <a:chExt cx="196215" cy="78105"/>
          </a:xfrm>
        </p:grpSpPr>
        <p:pic>
          <p:nvPicPr>
            <p:cNvPr id="3" name="object 3"/>
            <p:cNvPicPr/>
            <p:nvPr/>
          </p:nvPicPr>
          <p:blipFill>
            <a:blip r:embed="rId2" cstate="print"/>
            <a:stretch>
              <a:fillRect/>
            </a:stretch>
          </p:blipFill>
          <p:spPr>
            <a:xfrm>
              <a:off x="6099868" y="7056546"/>
              <a:ext cx="155376" cy="77899"/>
            </a:xfrm>
            <a:prstGeom prst="rect">
              <a:avLst/>
            </a:prstGeom>
          </p:spPr>
        </p:pic>
        <p:sp>
          <p:nvSpPr>
            <p:cNvPr id="4" name="object 4"/>
            <p:cNvSpPr/>
            <p:nvPr/>
          </p:nvSpPr>
          <p:spPr>
            <a:xfrm>
              <a:off x="6287994" y="7056554"/>
              <a:ext cx="8255" cy="78105"/>
            </a:xfrm>
            <a:custGeom>
              <a:avLst/>
              <a:gdLst/>
              <a:ahLst/>
              <a:cxnLst/>
              <a:rect l="l" t="t" r="r" b="b"/>
              <a:pathLst>
                <a:path w="8254" h="78104">
                  <a:moveTo>
                    <a:pt x="7988" y="0"/>
                  </a:moveTo>
                  <a:lnTo>
                    <a:pt x="4000" y="0"/>
                  </a:lnTo>
                  <a:lnTo>
                    <a:pt x="0" y="0"/>
                  </a:lnTo>
                  <a:lnTo>
                    <a:pt x="0" y="77876"/>
                  </a:lnTo>
                  <a:lnTo>
                    <a:pt x="7988" y="77876"/>
                  </a:lnTo>
                  <a:lnTo>
                    <a:pt x="7988" y="0"/>
                  </a:lnTo>
                  <a:close/>
                </a:path>
              </a:pathLst>
            </a:custGeom>
            <a:solidFill>
              <a:srgbClr val="46B651"/>
            </a:solidFill>
          </p:spPr>
          <p:txBody>
            <a:bodyPr wrap="square" lIns="0" tIns="0" rIns="0" bIns="0" rtlCol="0"/>
            <a:lstStyle/>
            <a:p>
              <a:endParaRPr/>
            </a:p>
          </p:txBody>
        </p:sp>
      </p:grpSp>
      <p:sp>
        <p:nvSpPr>
          <p:cNvPr id="5" name="object 5"/>
          <p:cNvSpPr/>
          <p:nvPr/>
        </p:nvSpPr>
        <p:spPr>
          <a:xfrm>
            <a:off x="11473016" y="7047124"/>
            <a:ext cx="8255" cy="49530"/>
          </a:xfrm>
          <a:custGeom>
            <a:avLst/>
            <a:gdLst/>
            <a:ahLst/>
            <a:cxnLst/>
            <a:rect l="l" t="t" r="r" b="b"/>
            <a:pathLst>
              <a:path w="8254" h="49529">
                <a:moveTo>
                  <a:pt x="8229" y="0"/>
                </a:moveTo>
                <a:lnTo>
                  <a:pt x="0" y="0"/>
                </a:lnTo>
                <a:lnTo>
                  <a:pt x="0" y="47294"/>
                </a:lnTo>
                <a:lnTo>
                  <a:pt x="1524" y="49441"/>
                </a:lnTo>
                <a:lnTo>
                  <a:pt x="4203" y="49441"/>
                </a:lnTo>
                <a:lnTo>
                  <a:pt x="6807" y="49441"/>
                </a:lnTo>
                <a:lnTo>
                  <a:pt x="8229" y="47205"/>
                </a:lnTo>
                <a:lnTo>
                  <a:pt x="8229" y="0"/>
                </a:lnTo>
                <a:close/>
              </a:path>
            </a:pathLst>
          </a:custGeom>
          <a:solidFill>
            <a:srgbClr val="46B651"/>
          </a:solidFill>
        </p:spPr>
        <p:txBody>
          <a:bodyPr wrap="square" lIns="0" tIns="0" rIns="0" bIns="0" rtlCol="0"/>
          <a:lstStyle/>
          <a:p>
            <a:endParaRPr/>
          </a:p>
        </p:txBody>
      </p:sp>
      <p:sp>
        <p:nvSpPr>
          <p:cNvPr id="6" name="object 6"/>
          <p:cNvSpPr/>
          <p:nvPr/>
        </p:nvSpPr>
        <p:spPr>
          <a:xfrm>
            <a:off x="11361240" y="7077369"/>
            <a:ext cx="47625" cy="57150"/>
          </a:xfrm>
          <a:custGeom>
            <a:avLst/>
            <a:gdLst/>
            <a:ahLst/>
            <a:cxnLst/>
            <a:rect l="l" t="t" r="r" b="b"/>
            <a:pathLst>
              <a:path w="47625" h="57150">
                <a:moveTo>
                  <a:pt x="26936" y="0"/>
                </a:moveTo>
                <a:lnTo>
                  <a:pt x="14274" y="0"/>
                </a:lnTo>
                <a:lnTo>
                  <a:pt x="8343" y="2133"/>
                </a:lnTo>
                <a:lnTo>
                  <a:pt x="1346" y="10248"/>
                </a:lnTo>
                <a:lnTo>
                  <a:pt x="1155" y="15290"/>
                </a:lnTo>
                <a:lnTo>
                  <a:pt x="1155" y="19278"/>
                </a:lnTo>
                <a:lnTo>
                  <a:pt x="3251" y="23025"/>
                </a:lnTo>
                <a:lnTo>
                  <a:pt x="10312" y="27635"/>
                </a:lnTo>
                <a:lnTo>
                  <a:pt x="39966" y="34848"/>
                </a:lnTo>
                <a:lnTo>
                  <a:pt x="39966" y="46558"/>
                </a:lnTo>
                <a:lnTo>
                  <a:pt x="34950" y="51701"/>
                </a:lnTo>
                <a:lnTo>
                  <a:pt x="15532" y="51701"/>
                </a:lnTo>
                <a:lnTo>
                  <a:pt x="9969" y="48641"/>
                </a:lnTo>
                <a:lnTo>
                  <a:pt x="5600" y="39090"/>
                </a:lnTo>
                <a:lnTo>
                  <a:pt x="2692" y="39090"/>
                </a:lnTo>
                <a:lnTo>
                  <a:pt x="1828" y="39382"/>
                </a:lnTo>
                <a:lnTo>
                  <a:pt x="419" y="40474"/>
                </a:lnTo>
                <a:lnTo>
                  <a:pt x="0" y="41249"/>
                </a:lnTo>
                <a:lnTo>
                  <a:pt x="0" y="45186"/>
                </a:lnTo>
                <a:lnTo>
                  <a:pt x="18884" y="57061"/>
                </a:lnTo>
                <a:lnTo>
                  <a:pt x="32486" y="57061"/>
                </a:lnTo>
                <a:lnTo>
                  <a:pt x="39268" y="54851"/>
                </a:lnTo>
                <a:lnTo>
                  <a:pt x="46989" y="46634"/>
                </a:lnTo>
                <a:lnTo>
                  <a:pt x="47396" y="42214"/>
                </a:lnTo>
                <a:lnTo>
                  <a:pt x="47396" y="35267"/>
                </a:lnTo>
                <a:lnTo>
                  <a:pt x="45021" y="31394"/>
                </a:lnTo>
                <a:lnTo>
                  <a:pt x="40157" y="28714"/>
                </a:lnTo>
                <a:lnTo>
                  <a:pt x="34137" y="26035"/>
                </a:lnTo>
                <a:lnTo>
                  <a:pt x="16395" y="22250"/>
                </a:lnTo>
                <a:lnTo>
                  <a:pt x="9829" y="19151"/>
                </a:lnTo>
                <a:lnTo>
                  <a:pt x="8229" y="16979"/>
                </a:lnTo>
                <a:lnTo>
                  <a:pt x="8229" y="8039"/>
                </a:lnTo>
                <a:lnTo>
                  <a:pt x="15481" y="5372"/>
                </a:lnTo>
                <a:lnTo>
                  <a:pt x="30086" y="5372"/>
                </a:lnTo>
                <a:lnTo>
                  <a:pt x="35813" y="8255"/>
                </a:lnTo>
                <a:lnTo>
                  <a:pt x="38607" y="15722"/>
                </a:lnTo>
                <a:lnTo>
                  <a:pt x="39420" y="16179"/>
                </a:lnTo>
                <a:lnTo>
                  <a:pt x="44221" y="16179"/>
                </a:lnTo>
                <a:lnTo>
                  <a:pt x="44272" y="12687"/>
                </a:lnTo>
                <a:lnTo>
                  <a:pt x="43675" y="9410"/>
                </a:lnTo>
                <a:lnTo>
                  <a:pt x="39154" y="4470"/>
                </a:lnTo>
                <a:lnTo>
                  <a:pt x="36944" y="3009"/>
                </a:lnTo>
                <a:lnTo>
                  <a:pt x="30949" y="647"/>
                </a:lnTo>
                <a:lnTo>
                  <a:pt x="26936" y="0"/>
                </a:lnTo>
                <a:close/>
              </a:path>
            </a:pathLst>
          </a:custGeom>
          <a:solidFill>
            <a:srgbClr val="46B651"/>
          </a:solidFill>
        </p:spPr>
        <p:txBody>
          <a:bodyPr wrap="square" lIns="0" tIns="0" rIns="0" bIns="0" rtlCol="0"/>
          <a:lstStyle/>
          <a:p>
            <a:endParaRPr/>
          </a:p>
        </p:txBody>
      </p:sp>
      <p:sp>
        <p:nvSpPr>
          <p:cNvPr id="7" name="object 7"/>
          <p:cNvSpPr/>
          <p:nvPr/>
        </p:nvSpPr>
        <p:spPr>
          <a:xfrm>
            <a:off x="11436324" y="7055560"/>
            <a:ext cx="138430" cy="80010"/>
          </a:xfrm>
          <a:custGeom>
            <a:avLst/>
            <a:gdLst/>
            <a:ahLst/>
            <a:cxnLst/>
            <a:rect l="l" t="t" r="r" b="b"/>
            <a:pathLst>
              <a:path w="138429" h="80009">
                <a:moveTo>
                  <a:pt x="82664" y="39141"/>
                </a:moveTo>
                <a:lnTo>
                  <a:pt x="80378" y="25819"/>
                </a:lnTo>
                <a:lnTo>
                  <a:pt x="74053" y="14351"/>
                </a:lnTo>
                <a:lnTo>
                  <a:pt x="64439" y="5499"/>
                </a:lnTo>
                <a:lnTo>
                  <a:pt x="52324" y="0"/>
                </a:lnTo>
                <a:lnTo>
                  <a:pt x="52324" y="7797"/>
                </a:lnTo>
                <a:lnTo>
                  <a:pt x="61455" y="12560"/>
                </a:lnTo>
                <a:lnTo>
                  <a:pt x="68656" y="19723"/>
                </a:lnTo>
                <a:lnTo>
                  <a:pt x="73380" y="28765"/>
                </a:lnTo>
                <a:lnTo>
                  <a:pt x="75082" y="39141"/>
                </a:lnTo>
                <a:lnTo>
                  <a:pt x="72428" y="52057"/>
                </a:lnTo>
                <a:lnTo>
                  <a:pt x="65189" y="62611"/>
                </a:lnTo>
                <a:lnTo>
                  <a:pt x="54470" y="69735"/>
                </a:lnTo>
                <a:lnTo>
                  <a:pt x="41338" y="72339"/>
                </a:lnTo>
                <a:lnTo>
                  <a:pt x="28206" y="69735"/>
                </a:lnTo>
                <a:lnTo>
                  <a:pt x="17475" y="62611"/>
                </a:lnTo>
                <a:lnTo>
                  <a:pt x="10223" y="52057"/>
                </a:lnTo>
                <a:lnTo>
                  <a:pt x="7569" y="39141"/>
                </a:lnTo>
                <a:lnTo>
                  <a:pt x="9207" y="28943"/>
                </a:lnTo>
                <a:lnTo>
                  <a:pt x="13754" y="20027"/>
                </a:lnTo>
                <a:lnTo>
                  <a:pt x="20713" y="12903"/>
                </a:lnTo>
                <a:lnTo>
                  <a:pt x="29565" y="8064"/>
                </a:lnTo>
                <a:lnTo>
                  <a:pt x="29565" y="203"/>
                </a:lnTo>
                <a:lnTo>
                  <a:pt x="17741" y="5816"/>
                </a:lnTo>
                <a:lnTo>
                  <a:pt x="8382" y="14655"/>
                </a:lnTo>
                <a:lnTo>
                  <a:pt x="2222" y="26009"/>
                </a:lnTo>
                <a:lnTo>
                  <a:pt x="0" y="39141"/>
                </a:lnTo>
                <a:lnTo>
                  <a:pt x="3251" y="54952"/>
                </a:lnTo>
                <a:lnTo>
                  <a:pt x="12115" y="67868"/>
                </a:lnTo>
                <a:lnTo>
                  <a:pt x="25260" y="76593"/>
                </a:lnTo>
                <a:lnTo>
                  <a:pt x="41338" y="79794"/>
                </a:lnTo>
                <a:lnTo>
                  <a:pt x="57404" y="76593"/>
                </a:lnTo>
                <a:lnTo>
                  <a:pt x="70548" y="67868"/>
                </a:lnTo>
                <a:lnTo>
                  <a:pt x="79413" y="54952"/>
                </a:lnTo>
                <a:lnTo>
                  <a:pt x="82664" y="39141"/>
                </a:lnTo>
                <a:close/>
              </a:path>
              <a:path w="138429" h="80009">
                <a:moveTo>
                  <a:pt x="138277" y="32258"/>
                </a:moveTo>
                <a:lnTo>
                  <a:pt x="133743" y="27597"/>
                </a:lnTo>
                <a:lnTo>
                  <a:pt x="131114" y="24942"/>
                </a:lnTo>
                <a:lnTo>
                  <a:pt x="126238" y="21805"/>
                </a:lnTo>
                <a:lnTo>
                  <a:pt x="106489" y="21805"/>
                </a:lnTo>
                <a:lnTo>
                  <a:pt x="98425" y="30949"/>
                </a:lnTo>
                <a:lnTo>
                  <a:pt x="98425" y="23545"/>
                </a:lnTo>
                <a:lnTo>
                  <a:pt x="97282" y="22440"/>
                </a:lnTo>
                <a:lnTo>
                  <a:pt x="96342" y="21894"/>
                </a:lnTo>
                <a:lnTo>
                  <a:pt x="95719" y="21691"/>
                </a:lnTo>
                <a:lnTo>
                  <a:pt x="91249" y="21691"/>
                </a:lnTo>
                <a:lnTo>
                  <a:pt x="91249" y="78879"/>
                </a:lnTo>
                <a:lnTo>
                  <a:pt x="95719" y="78879"/>
                </a:lnTo>
                <a:lnTo>
                  <a:pt x="96342" y="78676"/>
                </a:lnTo>
                <a:lnTo>
                  <a:pt x="97116" y="78181"/>
                </a:lnTo>
                <a:lnTo>
                  <a:pt x="97396" y="78041"/>
                </a:lnTo>
                <a:lnTo>
                  <a:pt x="98425" y="77012"/>
                </a:lnTo>
                <a:lnTo>
                  <a:pt x="98425" y="45085"/>
                </a:lnTo>
                <a:lnTo>
                  <a:pt x="98729" y="40576"/>
                </a:lnTo>
                <a:lnTo>
                  <a:pt x="102006" y="34239"/>
                </a:lnTo>
                <a:lnTo>
                  <a:pt x="104432" y="31813"/>
                </a:lnTo>
                <a:lnTo>
                  <a:pt x="110451" y="28397"/>
                </a:lnTo>
                <a:lnTo>
                  <a:pt x="113868" y="27482"/>
                </a:lnTo>
                <a:lnTo>
                  <a:pt x="121958" y="27482"/>
                </a:lnTo>
                <a:lnTo>
                  <a:pt x="126276" y="29413"/>
                </a:lnTo>
                <a:lnTo>
                  <a:pt x="130797" y="35407"/>
                </a:lnTo>
                <a:lnTo>
                  <a:pt x="131076" y="39598"/>
                </a:lnTo>
                <a:lnTo>
                  <a:pt x="131076" y="77012"/>
                </a:lnTo>
                <a:lnTo>
                  <a:pt x="132232" y="78155"/>
                </a:lnTo>
                <a:lnTo>
                  <a:pt x="133172" y="78676"/>
                </a:lnTo>
                <a:lnTo>
                  <a:pt x="133807" y="78879"/>
                </a:lnTo>
                <a:lnTo>
                  <a:pt x="138277" y="78879"/>
                </a:lnTo>
                <a:lnTo>
                  <a:pt x="138277" y="32258"/>
                </a:lnTo>
                <a:close/>
              </a:path>
            </a:pathLst>
          </a:custGeom>
          <a:solidFill>
            <a:srgbClr val="46B651"/>
          </a:solidFill>
        </p:spPr>
        <p:txBody>
          <a:bodyPr wrap="square" lIns="0" tIns="0" rIns="0" bIns="0" rtlCol="0"/>
          <a:lstStyle/>
          <a:p>
            <a:endParaRPr/>
          </a:p>
        </p:txBody>
      </p:sp>
      <p:pic>
        <p:nvPicPr>
          <p:cNvPr id="8" name="object 8"/>
          <p:cNvPicPr/>
          <p:nvPr/>
        </p:nvPicPr>
        <p:blipFill>
          <a:blip r:embed="rId3" cstate="print"/>
          <a:stretch>
            <a:fillRect/>
          </a:stretch>
        </p:blipFill>
        <p:spPr>
          <a:xfrm>
            <a:off x="11720810" y="7037301"/>
            <a:ext cx="602574" cy="175494"/>
          </a:xfrm>
          <a:prstGeom prst="rect">
            <a:avLst/>
          </a:prstGeom>
        </p:spPr>
      </p:pic>
      <p:sp>
        <p:nvSpPr>
          <p:cNvPr id="9" name="object 9"/>
          <p:cNvSpPr/>
          <p:nvPr/>
        </p:nvSpPr>
        <p:spPr>
          <a:xfrm>
            <a:off x="11645825" y="6978371"/>
            <a:ext cx="4445" cy="238125"/>
          </a:xfrm>
          <a:custGeom>
            <a:avLst/>
            <a:gdLst/>
            <a:ahLst/>
            <a:cxnLst/>
            <a:rect l="l" t="t" r="r" b="b"/>
            <a:pathLst>
              <a:path w="4445" h="238125">
                <a:moveTo>
                  <a:pt x="4152" y="0"/>
                </a:moveTo>
                <a:lnTo>
                  <a:pt x="0" y="0"/>
                </a:lnTo>
                <a:lnTo>
                  <a:pt x="0" y="237756"/>
                </a:lnTo>
                <a:lnTo>
                  <a:pt x="4152" y="237756"/>
                </a:lnTo>
                <a:lnTo>
                  <a:pt x="4152" y="0"/>
                </a:lnTo>
                <a:close/>
              </a:path>
            </a:pathLst>
          </a:custGeom>
          <a:solidFill>
            <a:srgbClr val="969EA4"/>
          </a:solidFill>
        </p:spPr>
        <p:txBody>
          <a:bodyPr wrap="square" lIns="0" tIns="0" rIns="0" bIns="0" rtlCol="0"/>
          <a:lstStyle/>
          <a:p>
            <a:endParaRPr/>
          </a:p>
        </p:txBody>
      </p:sp>
      <p:grpSp>
        <p:nvGrpSpPr>
          <p:cNvPr id="10" name="object 10"/>
          <p:cNvGrpSpPr/>
          <p:nvPr/>
        </p:nvGrpSpPr>
        <p:grpSpPr>
          <a:xfrm>
            <a:off x="5515674" y="4215765"/>
            <a:ext cx="6823075" cy="3065780"/>
            <a:chOff x="461073" y="4215765"/>
            <a:chExt cx="6823075" cy="3065780"/>
          </a:xfrm>
        </p:grpSpPr>
        <p:pic>
          <p:nvPicPr>
            <p:cNvPr id="11" name="object 11"/>
            <p:cNvPicPr/>
            <p:nvPr/>
          </p:nvPicPr>
          <p:blipFill>
            <a:blip r:embed="rId4" cstate="print"/>
            <a:stretch>
              <a:fillRect/>
            </a:stretch>
          </p:blipFill>
          <p:spPr>
            <a:xfrm>
              <a:off x="3312613" y="4215765"/>
              <a:ext cx="3501685" cy="1780425"/>
            </a:xfrm>
            <a:prstGeom prst="rect">
              <a:avLst/>
            </a:prstGeom>
          </p:spPr>
        </p:pic>
        <p:pic>
          <p:nvPicPr>
            <p:cNvPr id="12" name="object 12"/>
            <p:cNvPicPr/>
            <p:nvPr/>
          </p:nvPicPr>
          <p:blipFill>
            <a:blip r:embed="rId5" cstate="print"/>
            <a:stretch>
              <a:fillRect/>
            </a:stretch>
          </p:blipFill>
          <p:spPr>
            <a:xfrm>
              <a:off x="461073" y="5078971"/>
              <a:ext cx="2809684" cy="2100249"/>
            </a:xfrm>
            <a:prstGeom prst="rect">
              <a:avLst/>
            </a:prstGeom>
          </p:spPr>
        </p:pic>
        <p:pic>
          <p:nvPicPr>
            <p:cNvPr id="13" name="object 13"/>
            <p:cNvPicPr/>
            <p:nvPr/>
          </p:nvPicPr>
          <p:blipFill>
            <a:blip r:embed="rId6" cstate="print"/>
            <a:stretch>
              <a:fillRect/>
            </a:stretch>
          </p:blipFill>
          <p:spPr>
            <a:xfrm>
              <a:off x="3477209" y="5398757"/>
              <a:ext cx="3806786" cy="1882529"/>
            </a:xfrm>
            <a:prstGeom prst="rect">
              <a:avLst/>
            </a:prstGeom>
          </p:spPr>
        </p:pic>
        <p:pic>
          <p:nvPicPr>
            <p:cNvPr id="14" name="object 14"/>
            <p:cNvPicPr/>
            <p:nvPr/>
          </p:nvPicPr>
          <p:blipFill>
            <a:blip r:embed="rId7" cstate="print"/>
            <a:stretch>
              <a:fillRect/>
            </a:stretch>
          </p:blipFill>
          <p:spPr>
            <a:xfrm>
              <a:off x="3482447" y="5395022"/>
              <a:ext cx="622225" cy="118816"/>
            </a:xfrm>
            <a:prstGeom prst="rect">
              <a:avLst/>
            </a:prstGeom>
          </p:spPr>
        </p:pic>
        <p:pic>
          <p:nvPicPr>
            <p:cNvPr id="15" name="object 15"/>
            <p:cNvPicPr/>
            <p:nvPr/>
          </p:nvPicPr>
          <p:blipFill>
            <a:blip r:embed="rId8" cstate="print"/>
            <a:stretch>
              <a:fillRect/>
            </a:stretch>
          </p:blipFill>
          <p:spPr>
            <a:xfrm>
              <a:off x="2794861" y="6420140"/>
              <a:ext cx="200546" cy="170135"/>
            </a:xfrm>
            <a:prstGeom prst="rect">
              <a:avLst/>
            </a:prstGeom>
          </p:spPr>
        </p:pic>
        <p:sp>
          <p:nvSpPr>
            <p:cNvPr id="16" name="object 16"/>
            <p:cNvSpPr/>
            <p:nvPr/>
          </p:nvSpPr>
          <p:spPr>
            <a:xfrm>
              <a:off x="1841216" y="6650059"/>
              <a:ext cx="1040765" cy="598170"/>
            </a:xfrm>
            <a:custGeom>
              <a:avLst/>
              <a:gdLst/>
              <a:ahLst/>
              <a:cxnLst/>
              <a:rect l="l" t="t" r="r" b="b"/>
              <a:pathLst>
                <a:path w="1040764" h="598170">
                  <a:moveTo>
                    <a:pt x="1040282" y="0"/>
                  </a:moveTo>
                  <a:lnTo>
                    <a:pt x="739927" y="175348"/>
                  </a:lnTo>
                  <a:lnTo>
                    <a:pt x="733293" y="142480"/>
                  </a:lnTo>
                  <a:lnTo>
                    <a:pt x="715198" y="115639"/>
                  </a:lnTo>
                  <a:lnTo>
                    <a:pt x="688358" y="97542"/>
                  </a:lnTo>
                  <a:lnTo>
                    <a:pt x="655485" y="90906"/>
                  </a:lnTo>
                  <a:lnTo>
                    <a:pt x="84442" y="90906"/>
                  </a:lnTo>
                  <a:lnTo>
                    <a:pt x="51574" y="97542"/>
                  </a:lnTo>
                  <a:lnTo>
                    <a:pt x="24733" y="115639"/>
                  </a:lnTo>
                  <a:lnTo>
                    <a:pt x="6636" y="142480"/>
                  </a:lnTo>
                  <a:lnTo>
                    <a:pt x="0" y="175348"/>
                  </a:lnTo>
                  <a:lnTo>
                    <a:pt x="0" y="513118"/>
                  </a:lnTo>
                  <a:lnTo>
                    <a:pt x="6636" y="545984"/>
                  </a:lnTo>
                  <a:lnTo>
                    <a:pt x="24733" y="572820"/>
                  </a:lnTo>
                  <a:lnTo>
                    <a:pt x="51574" y="590913"/>
                  </a:lnTo>
                  <a:lnTo>
                    <a:pt x="84442" y="597547"/>
                  </a:lnTo>
                  <a:lnTo>
                    <a:pt x="655485" y="597547"/>
                  </a:lnTo>
                  <a:lnTo>
                    <a:pt x="688358" y="590913"/>
                  </a:lnTo>
                  <a:lnTo>
                    <a:pt x="715198" y="572820"/>
                  </a:lnTo>
                  <a:lnTo>
                    <a:pt x="733293" y="545984"/>
                  </a:lnTo>
                  <a:lnTo>
                    <a:pt x="739927" y="513118"/>
                  </a:lnTo>
                  <a:lnTo>
                    <a:pt x="739927" y="301993"/>
                  </a:lnTo>
                  <a:lnTo>
                    <a:pt x="1040282" y="0"/>
                  </a:lnTo>
                  <a:close/>
                </a:path>
              </a:pathLst>
            </a:custGeom>
            <a:solidFill>
              <a:srgbClr val="42B3E5"/>
            </a:solidFill>
          </p:spPr>
          <p:txBody>
            <a:bodyPr wrap="square" lIns="0" tIns="0" rIns="0" bIns="0" rtlCol="0"/>
            <a:lstStyle/>
            <a:p>
              <a:endParaRPr/>
            </a:p>
          </p:txBody>
        </p:sp>
        <p:sp>
          <p:nvSpPr>
            <p:cNvPr id="17" name="object 17"/>
            <p:cNvSpPr/>
            <p:nvPr/>
          </p:nvSpPr>
          <p:spPr>
            <a:xfrm>
              <a:off x="1841216" y="6650112"/>
              <a:ext cx="1040130" cy="597535"/>
            </a:xfrm>
            <a:custGeom>
              <a:avLst/>
              <a:gdLst/>
              <a:ahLst/>
              <a:cxnLst/>
              <a:rect l="l" t="t" r="r" b="b"/>
              <a:pathLst>
                <a:path w="1040130" h="597534">
                  <a:moveTo>
                    <a:pt x="0" y="175247"/>
                  </a:moveTo>
                  <a:lnTo>
                    <a:pt x="6631" y="142395"/>
                  </a:lnTo>
                  <a:lnTo>
                    <a:pt x="24718" y="115566"/>
                  </a:lnTo>
                  <a:lnTo>
                    <a:pt x="51547" y="97476"/>
                  </a:lnTo>
                  <a:lnTo>
                    <a:pt x="84404" y="90843"/>
                  </a:lnTo>
                  <a:lnTo>
                    <a:pt x="431406" y="90843"/>
                  </a:lnTo>
                  <a:lnTo>
                    <a:pt x="616292" y="90843"/>
                  </a:lnTo>
                  <a:lnTo>
                    <a:pt x="655154" y="90843"/>
                  </a:lnTo>
                  <a:lnTo>
                    <a:pt x="688009" y="97476"/>
                  </a:lnTo>
                  <a:lnTo>
                    <a:pt x="714833" y="115566"/>
                  </a:lnTo>
                  <a:lnTo>
                    <a:pt x="732916" y="142395"/>
                  </a:lnTo>
                  <a:lnTo>
                    <a:pt x="739546" y="175247"/>
                  </a:lnTo>
                  <a:lnTo>
                    <a:pt x="1039749" y="0"/>
                  </a:lnTo>
                  <a:lnTo>
                    <a:pt x="739546" y="301840"/>
                  </a:lnTo>
                  <a:lnTo>
                    <a:pt x="739546" y="512838"/>
                  </a:lnTo>
                  <a:lnTo>
                    <a:pt x="732916" y="545690"/>
                  </a:lnTo>
                  <a:lnTo>
                    <a:pt x="714833" y="572519"/>
                  </a:lnTo>
                  <a:lnTo>
                    <a:pt x="688009" y="590609"/>
                  </a:lnTo>
                  <a:lnTo>
                    <a:pt x="655154" y="597242"/>
                  </a:lnTo>
                  <a:lnTo>
                    <a:pt x="616292" y="597242"/>
                  </a:lnTo>
                  <a:lnTo>
                    <a:pt x="431406" y="597242"/>
                  </a:lnTo>
                  <a:lnTo>
                    <a:pt x="84404" y="597242"/>
                  </a:lnTo>
                  <a:lnTo>
                    <a:pt x="51547" y="590609"/>
                  </a:lnTo>
                  <a:lnTo>
                    <a:pt x="24718" y="572519"/>
                  </a:lnTo>
                  <a:lnTo>
                    <a:pt x="6631" y="545690"/>
                  </a:lnTo>
                  <a:lnTo>
                    <a:pt x="0" y="512838"/>
                  </a:lnTo>
                  <a:lnTo>
                    <a:pt x="0" y="301840"/>
                  </a:lnTo>
                  <a:lnTo>
                    <a:pt x="0" y="175247"/>
                  </a:lnTo>
                  <a:close/>
                </a:path>
              </a:pathLst>
            </a:custGeom>
            <a:ln w="4953">
              <a:solidFill>
                <a:srgbClr val="9E9FA3"/>
              </a:solidFill>
            </a:ln>
          </p:spPr>
          <p:txBody>
            <a:bodyPr wrap="square" lIns="0" tIns="0" rIns="0" bIns="0" rtlCol="0"/>
            <a:lstStyle/>
            <a:p>
              <a:endParaRPr/>
            </a:p>
          </p:txBody>
        </p:sp>
      </p:grpSp>
      <p:sp>
        <p:nvSpPr>
          <p:cNvPr id="18" name="object 18"/>
          <p:cNvSpPr txBox="1"/>
          <p:nvPr/>
        </p:nvSpPr>
        <p:spPr>
          <a:xfrm>
            <a:off x="5572251" y="1230641"/>
            <a:ext cx="5736590" cy="825500"/>
          </a:xfrm>
          <a:prstGeom prst="rect">
            <a:avLst/>
          </a:prstGeom>
        </p:spPr>
        <p:txBody>
          <a:bodyPr vert="horz" wrap="square" lIns="0" tIns="12700" rIns="0" bIns="0" rtlCol="0">
            <a:spAutoFit/>
          </a:bodyPr>
          <a:lstStyle/>
          <a:p>
            <a:pPr marL="12700">
              <a:spcBef>
                <a:spcPts val="100"/>
              </a:spcBef>
            </a:pPr>
            <a:r>
              <a:rPr sz="2000" spc="20" dirty="0">
                <a:solidFill>
                  <a:srgbClr val="3DCC58"/>
                </a:solidFill>
                <a:latin typeface="Microsoft Sans Serif"/>
                <a:cs typeface="Microsoft Sans Serif"/>
              </a:rPr>
              <a:t>Análisis</a:t>
            </a:r>
            <a:r>
              <a:rPr sz="2000" spc="-20" dirty="0">
                <a:solidFill>
                  <a:srgbClr val="3DCC58"/>
                </a:solidFill>
                <a:latin typeface="Microsoft Sans Serif"/>
                <a:cs typeface="Microsoft Sans Serif"/>
              </a:rPr>
              <a:t> </a:t>
            </a:r>
            <a:r>
              <a:rPr sz="2000" spc="65" dirty="0">
                <a:solidFill>
                  <a:srgbClr val="3DCC58"/>
                </a:solidFill>
                <a:latin typeface="Microsoft Sans Serif"/>
                <a:cs typeface="Microsoft Sans Serif"/>
              </a:rPr>
              <a:t>de</a:t>
            </a:r>
            <a:r>
              <a:rPr sz="2000" spc="-20" dirty="0">
                <a:solidFill>
                  <a:srgbClr val="3DCC58"/>
                </a:solidFill>
                <a:latin typeface="Microsoft Sans Serif"/>
                <a:cs typeface="Microsoft Sans Serif"/>
              </a:rPr>
              <a:t> </a:t>
            </a:r>
            <a:r>
              <a:rPr sz="2000" spc="55" dirty="0">
                <a:solidFill>
                  <a:srgbClr val="3DCC58"/>
                </a:solidFill>
                <a:latin typeface="Microsoft Sans Serif"/>
                <a:cs typeface="Microsoft Sans Serif"/>
              </a:rPr>
              <a:t>eventos</a:t>
            </a:r>
            <a:r>
              <a:rPr sz="2000" spc="-20" dirty="0">
                <a:solidFill>
                  <a:srgbClr val="3DCC58"/>
                </a:solidFill>
                <a:latin typeface="Microsoft Sans Serif"/>
                <a:cs typeface="Microsoft Sans Serif"/>
              </a:rPr>
              <a:t> </a:t>
            </a:r>
            <a:r>
              <a:rPr sz="2000" spc="65" dirty="0">
                <a:solidFill>
                  <a:srgbClr val="3DCC58"/>
                </a:solidFill>
                <a:latin typeface="Microsoft Sans Serif"/>
                <a:cs typeface="Microsoft Sans Serif"/>
              </a:rPr>
              <a:t>de</a:t>
            </a:r>
            <a:r>
              <a:rPr sz="2000" spc="-20" dirty="0">
                <a:solidFill>
                  <a:srgbClr val="3DCC58"/>
                </a:solidFill>
                <a:latin typeface="Microsoft Sans Serif"/>
                <a:cs typeface="Microsoft Sans Serif"/>
              </a:rPr>
              <a:t> </a:t>
            </a:r>
            <a:r>
              <a:rPr sz="2000" spc="70" dirty="0">
                <a:solidFill>
                  <a:srgbClr val="3DCC58"/>
                </a:solidFill>
                <a:latin typeface="Microsoft Sans Serif"/>
                <a:cs typeface="Microsoft Sans Serif"/>
              </a:rPr>
              <a:t>energía</a:t>
            </a:r>
            <a:r>
              <a:rPr sz="2000" spc="-20" dirty="0">
                <a:solidFill>
                  <a:srgbClr val="3DCC58"/>
                </a:solidFill>
                <a:latin typeface="Microsoft Sans Serif"/>
                <a:cs typeface="Microsoft Sans Serif"/>
              </a:rPr>
              <a:t> </a:t>
            </a:r>
            <a:r>
              <a:rPr sz="2000" spc="70" dirty="0">
                <a:solidFill>
                  <a:srgbClr val="3DCC58"/>
                </a:solidFill>
                <a:latin typeface="Microsoft Sans Serif"/>
                <a:cs typeface="Microsoft Sans Serif"/>
              </a:rPr>
              <a:t>para</a:t>
            </a:r>
            <a:r>
              <a:rPr sz="2000" spc="-20" dirty="0">
                <a:solidFill>
                  <a:srgbClr val="3DCC58"/>
                </a:solidFill>
                <a:latin typeface="Microsoft Sans Serif"/>
                <a:cs typeface="Microsoft Sans Serif"/>
              </a:rPr>
              <a:t> </a:t>
            </a:r>
            <a:r>
              <a:rPr sz="2000" spc="120" dirty="0">
                <a:solidFill>
                  <a:srgbClr val="3DCC58"/>
                </a:solidFill>
                <a:latin typeface="Microsoft Sans Serif"/>
                <a:cs typeface="Microsoft Sans Serif"/>
              </a:rPr>
              <a:t>un</a:t>
            </a:r>
            <a:endParaRPr sz="2000">
              <a:latin typeface="Microsoft Sans Serif"/>
              <a:cs typeface="Microsoft Sans Serif"/>
            </a:endParaRPr>
          </a:p>
          <a:p>
            <a:pPr marL="12700">
              <a:spcBef>
                <a:spcPts val="1500"/>
              </a:spcBef>
            </a:pPr>
            <a:r>
              <a:rPr sz="2000" spc="65" dirty="0">
                <a:solidFill>
                  <a:srgbClr val="3DCC58"/>
                </a:solidFill>
                <a:latin typeface="Microsoft Sans Serif"/>
                <a:cs typeface="Microsoft Sans Serif"/>
              </a:rPr>
              <a:t>diagnóstico</a:t>
            </a:r>
            <a:r>
              <a:rPr sz="2000" spc="-15" dirty="0">
                <a:solidFill>
                  <a:srgbClr val="3DCC58"/>
                </a:solidFill>
                <a:latin typeface="Microsoft Sans Serif"/>
                <a:cs typeface="Microsoft Sans Serif"/>
              </a:rPr>
              <a:t> </a:t>
            </a:r>
            <a:r>
              <a:rPr sz="2000" spc="55" dirty="0">
                <a:solidFill>
                  <a:srgbClr val="3DCC58"/>
                </a:solidFill>
                <a:latin typeface="Microsoft Sans Serif"/>
                <a:cs typeface="Microsoft Sans Serif"/>
              </a:rPr>
              <a:t>más</a:t>
            </a:r>
            <a:r>
              <a:rPr sz="2000" spc="-15" dirty="0">
                <a:solidFill>
                  <a:srgbClr val="3DCC58"/>
                </a:solidFill>
                <a:latin typeface="Microsoft Sans Serif"/>
                <a:cs typeface="Microsoft Sans Serif"/>
              </a:rPr>
              <a:t> </a:t>
            </a:r>
            <a:r>
              <a:rPr sz="2000" spc="90" dirty="0">
                <a:solidFill>
                  <a:srgbClr val="3DCC58"/>
                </a:solidFill>
                <a:latin typeface="Microsoft Sans Serif"/>
                <a:cs typeface="Microsoft Sans Serif"/>
              </a:rPr>
              <a:t>rápido</a:t>
            </a:r>
            <a:r>
              <a:rPr sz="2000" spc="-10" dirty="0">
                <a:solidFill>
                  <a:srgbClr val="3DCC58"/>
                </a:solidFill>
                <a:latin typeface="Microsoft Sans Serif"/>
                <a:cs typeface="Microsoft Sans Serif"/>
              </a:rPr>
              <a:t> </a:t>
            </a:r>
            <a:r>
              <a:rPr sz="2000" spc="65" dirty="0">
                <a:solidFill>
                  <a:srgbClr val="3DCC58"/>
                </a:solidFill>
                <a:latin typeface="Microsoft Sans Serif"/>
                <a:cs typeface="Microsoft Sans Serif"/>
              </a:rPr>
              <a:t>de</a:t>
            </a:r>
            <a:r>
              <a:rPr sz="2000" spc="-15" dirty="0">
                <a:solidFill>
                  <a:srgbClr val="3DCC58"/>
                </a:solidFill>
                <a:latin typeface="Microsoft Sans Serif"/>
                <a:cs typeface="Microsoft Sans Serif"/>
              </a:rPr>
              <a:t> </a:t>
            </a:r>
            <a:r>
              <a:rPr sz="2000" spc="80" dirty="0">
                <a:solidFill>
                  <a:srgbClr val="3DCC58"/>
                </a:solidFill>
                <a:latin typeface="Microsoft Sans Serif"/>
                <a:cs typeface="Microsoft Sans Serif"/>
              </a:rPr>
              <a:t>problemas</a:t>
            </a:r>
            <a:r>
              <a:rPr sz="2000" spc="-15" dirty="0">
                <a:solidFill>
                  <a:srgbClr val="3DCC58"/>
                </a:solidFill>
                <a:latin typeface="Microsoft Sans Serif"/>
                <a:cs typeface="Microsoft Sans Serif"/>
              </a:rPr>
              <a:t> </a:t>
            </a:r>
            <a:r>
              <a:rPr sz="2000" spc="45" dirty="0">
                <a:solidFill>
                  <a:srgbClr val="3DCC58"/>
                </a:solidFill>
                <a:latin typeface="Microsoft Sans Serif"/>
                <a:cs typeface="Microsoft Sans Serif"/>
              </a:rPr>
              <a:t>eléctricos</a:t>
            </a:r>
            <a:endParaRPr sz="2000">
              <a:latin typeface="Microsoft Sans Serif"/>
              <a:cs typeface="Microsoft Sans Serif"/>
            </a:endParaRPr>
          </a:p>
        </p:txBody>
      </p:sp>
      <p:sp>
        <p:nvSpPr>
          <p:cNvPr id="19" name="object 19"/>
          <p:cNvSpPr txBox="1"/>
          <p:nvPr/>
        </p:nvSpPr>
        <p:spPr>
          <a:xfrm>
            <a:off x="5629900" y="2582498"/>
            <a:ext cx="3632835" cy="777240"/>
          </a:xfrm>
          <a:prstGeom prst="rect">
            <a:avLst/>
          </a:prstGeom>
        </p:spPr>
        <p:txBody>
          <a:bodyPr vert="horz" wrap="square" lIns="0" tIns="12700" rIns="0" bIns="0" rtlCol="0">
            <a:spAutoFit/>
          </a:bodyPr>
          <a:lstStyle/>
          <a:p>
            <a:pPr marL="12700">
              <a:spcBef>
                <a:spcPts val="100"/>
              </a:spcBef>
            </a:pPr>
            <a:r>
              <a:rPr sz="600" spc="10" dirty="0">
                <a:solidFill>
                  <a:srgbClr val="221915"/>
                </a:solidFill>
                <a:latin typeface="Microsoft Sans Serif"/>
                <a:cs typeface="Microsoft Sans Serif"/>
              </a:rPr>
              <a:t>Ayude</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a </a:t>
            </a:r>
            <a:r>
              <a:rPr sz="600" spc="25" dirty="0">
                <a:solidFill>
                  <a:srgbClr val="221915"/>
                </a:solidFill>
                <a:latin typeface="Microsoft Sans Serif"/>
                <a:cs typeface="Microsoft Sans Serif"/>
              </a:rPr>
              <a:t>prevenir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tiempo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inactividad</a:t>
            </a:r>
            <a:r>
              <a:rPr sz="600"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aumente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confiabilidad</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del</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sistema</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eléctrico</a:t>
            </a:r>
            <a:r>
              <a:rPr sz="600" spc="-5" dirty="0">
                <a:solidFill>
                  <a:srgbClr val="221915"/>
                </a:solidFill>
                <a:latin typeface="Microsoft Sans Serif"/>
                <a:cs typeface="Microsoft Sans Serif"/>
              </a:rPr>
              <a:t> </a:t>
            </a:r>
            <a:r>
              <a:rPr sz="600" spc="5" dirty="0">
                <a:solidFill>
                  <a:srgbClr val="221915"/>
                </a:solidFill>
                <a:latin typeface="Microsoft Sans Serif"/>
                <a:cs typeface="Microsoft Sans Serif"/>
              </a:rPr>
              <a:t>y</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los</a:t>
            </a:r>
            <a:endParaRPr sz="600" dirty="0">
              <a:latin typeface="Microsoft Sans Serif"/>
              <a:cs typeface="Microsoft Sans Serif"/>
            </a:endParaRPr>
          </a:p>
          <a:p>
            <a:pPr marL="12700" marR="5080">
              <a:lnSpc>
                <a:spcPct val="180500"/>
              </a:lnSpc>
            </a:pPr>
            <a:r>
              <a:rPr sz="600" spc="10" dirty="0">
                <a:solidFill>
                  <a:srgbClr val="221915"/>
                </a:solidFill>
                <a:latin typeface="Microsoft Sans Serif"/>
                <a:cs typeface="Microsoft Sans Serif"/>
              </a:rPr>
              <a:t>activos</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mediante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uso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herramientas</a:t>
            </a:r>
            <a:r>
              <a:rPr sz="600" dirty="0">
                <a:solidFill>
                  <a:srgbClr val="221915"/>
                </a:solidFill>
                <a:latin typeface="Microsoft Sans Serif"/>
                <a:cs typeface="Microsoft Sans Serif"/>
              </a:rPr>
              <a:t> </a:t>
            </a:r>
            <a:r>
              <a:rPr sz="600" spc="5" dirty="0">
                <a:solidFill>
                  <a:srgbClr val="221915"/>
                </a:solidFill>
                <a:latin typeface="Microsoft Sans Serif"/>
                <a:cs typeface="Microsoft Sans Serif"/>
              </a:rPr>
              <a:t>especializadas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diagnóstico</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eventos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energía</a:t>
            </a:r>
            <a:r>
              <a:rPr sz="600" spc="15">
                <a:solidFill>
                  <a:srgbClr val="221915"/>
                </a:solidFill>
                <a:latin typeface="Microsoft Sans Serif"/>
                <a:cs typeface="Microsoft Sans Serif"/>
              </a:rPr>
              <a:t>.</a:t>
            </a:r>
            <a:r>
              <a:rPr sz="600" spc="-5">
                <a:solidFill>
                  <a:srgbClr val="221915"/>
                </a:solidFill>
                <a:latin typeface="Microsoft Sans Serif"/>
                <a:cs typeface="Microsoft Sans Serif"/>
              </a:rPr>
              <a:t> </a:t>
            </a:r>
            <a:r>
              <a:rPr lang="es-AR" sz="600" spc="10" dirty="0" smtClean="0">
                <a:solidFill>
                  <a:srgbClr val="221915"/>
                </a:solidFill>
                <a:latin typeface="Microsoft Sans Serif"/>
                <a:cs typeface="Microsoft Sans Serif"/>
              </a:rPr>
              <a:t>Utilizar</a:t>
            </a:r>
            <a:r>
              <a:rPr lang="es-ES" sz="600" spc="10" dirty="0" smtClean="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detección</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dirección</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las </a:t>
            </a:r>
            <a:r>
              <a:rPr sz="600" spc="20" dirty="0">
                <a:solidFill>
                  <a:srgbClr val="221915"/>
                </a:solidFill>
                <a:latin typeface="Microsoft Sans Serif"/>
                <a:cs typeface="Microsoft Sans Serif"/>
              </a:rPr>
              <a:t>perturbaciones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determinar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la</a:t>
            </a:r>
            <a:r>
              <a:rPr sz="600" dirty="0">
                <a:solidFill>
                  <a:srgbClr val="221915"/>
                </a:solidFill>
                <a:latin typeface="Microsoft Sans Serif"/>
                <a:cs typeface="Microsoft Sans Serif"/>
              </a:rPr>
              <a:t> causa</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raíz</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los</a:t>
            </a:r>
            <a:r>
              <a:rPr sz="60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problemas</a:t>
            </a:r>
            <a:r>
              <a:rPr lang="es-AR" sz="600" spc="2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lang="es-ES" sz="600" spc="20" dirty="0">
                <a:solidFill>
                  <a:srgbClr val="221915"/>
                </a:solidFill>
                <a:latin typeface="Microsoft Sans Serif"/>
                <a:cs typeface="Microsoft Sans Serif"/>
              </a:rPr>
              <a:t> </a:t>
            </a:r>
            <a:r>
              <a:rPr sz="600" spc="35" dirty="0" err="1">
                <a:solidFill>
                  <a:srgbClr val="221915"/>
                </a:solidFill>
                <a:latin typeface="Microsoft Sans Serif"/>
                <a:cs typeface="Microsoft Sans Serif"/>
              </a:rPr>
              <a:t>modo</a:t>
            </a:r>
            <a:r>
              <a:rPr sz="600" spc="35" dirty="0">
                <a:solidFill>
                  <a:srgbClr val="221915"/>
                </a:solidFill>
                <a:latin typeface="Microsoft Sans Serif"/>
                <a:cs typeface="Microsoft Sans Serif"/>
              </a:rPr>
              <a:t> </a:t>
            </a:r>
            <a:r>
              <a:rPr sz="600" spc="25" dirty="0">
                <a:solidFill>
                  <a:srgbClr val="221915"/>
                </a:solidFill>
                <a:latin typeface="Microsoft Sans Serif"/>
                <a:cs typeface="Microsoft Sans Serif"/>
              </a:rPr>
              <a:t>que </a:t>
            </a:r>
            <a:r>
              <a:rPr sz="600" spc="20" dirty="0">
                <a:solidFill>
                  <a:srgbClr val="221915"/>
                </a:solidFill>
                <a:latin typeface="Microsoft Sans Serif"/>
                <a:cs typeface="Microsoft Sans Serif"/>
              </a:rPr>
              <a:t>pueda </a:t>
            </a:r>
            <a:r>
              <a:rPr sz="600" spc="35" dirty="0">
                <a:solidFill>
                  <a:srgbClr val="221915"/>
                </a:solidFill>
                <a:latin typeface="Microsoft Sans Serif"/>
                <a:cs typeface="Microsoft Sans Serif"/>
              </a:rPr>
              <a:t>tomar </a:t>
            </a:r>
            <a:r>
              <a:rPr sz="600" spc="10" dirty="0">
                <a:solidFill>
                  <a:srgbClr val="221915"/>
                </a:solidFill>
                <a:latin typeface="Microsoft Sans Serif"/>
                <a:cs typeface="Microsoft Sans Serif"/>
              </a:rPr>
              <a:t>decisiones </a:t>
            </a:r>
            <a:r>
              <a:rPr sz="600" spc="15" dirty="0">
                <a:solidFill>
                  <a:srgbClr val="221915"/>
                </a:solidFill>
                <a:latin typeface="Microsoft Sans Serif"/>
                <a:cs typeface="Microsoft Sans Serif"/>
              </a:rPr>
              <a:t>más rápidas con confianza </a:t>
            </a:r>
            <a:r>
              <a:rPr sz="600" spc="5" dirty="0">
                <a:solidFill>
                  <a:srgbClr val="221915"/>
                </a:solidFill>
                <a:latin typeface="Microsoft Sans Serif"/>
                <a:cs typeface="Microsoft Sans Serif"/>
              </a:rPr>
              <a:t>y </a:t>
            </a:r>
            <a:r>
              <a:rPr sz="600" spc="15" dirty="0">
                <a:solidFill>
                  <a:srgbClr val="221915"/>
                </a:solidFill>
                <a:latin typeface="Microsoft Sans Serif"/>
                <a:cs typeface="Microsoft Sans Serif"/>
              </a:rPr>
              <a:t>recuperarse </a:t>
            </a:r>
            <a:r>
              <a:rPr sz="600" spc="20" dirty="0">
                <a:solidFill>
                  <a:srgbClr val="221915"/>
                </a:solidFill>
                <a:latin typeface="Microsoft Sans Serif"/>
                <a:cs typeface="Microsoft Sans Serif"/>
              </a:rPr>
              <a:t>de </a:t>
            </a:r>
            <a:r>
              <a:rPr sz="600" dirty="0">
                <a:solidFill>
                  <a:srgbClr val="221915"/>
                </a:solidFill>
                <a:latin typeface="Microsoft Sans Serif"/>
                <a:cs typeface="Microsoft Sans Serif"/>
              </a:rPr>
              <a:t>las </a:t>
            </a:r>
            <a:r>
              <a:rPr sz="600" spc="10" dirty="0" err="1">
                <a:solidFill>
                  <a:srgbClr val="221915"/>
                </a:solidFill>
                <a:latin typeface="Microsoft Sans Serif"/>
                <a:cs typeface="Microsoft Sans Serif"/>
              </a:rPr>
              <a:t>fallas</a:t>
            </a:r>
            <a:r>
              <a:rPr sz="600" spc="10"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más</a:t>
            </a:r>
            <a:r>
              <a:rPr lang="es-ES" sz="600" spc="15"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rápidamente</a:t>
            </a:r>
            <a:r>
              <a:rPr sz="600" spc="20" dirty="0">
                <a:solidFill>
                  <a:srgbClr val="221915"/>
                </a:solidFill>
                <a:latin typeface="Microsoft Sans Serif"/>
                <a:cs typeface="Microsoft Sans Serif"/>
              </a:rPr>
              <a:t>.</a:t>
            </a:r>
            <a:endParaRPr sz="600" dirty="0">
              <a:latin typeface="Microsoft Sans Serif"/>
              <a:cs typeface="Microsoft Sans Serif"/>
            </a:endParaRPr>
          </a:p>
        </p:txBody>
      </p:sp>
      <p:sp>
        <p:nvSpPr>
          <p:cNvPr id="20" name="object 20"/>
          <p:cNvSpPr txBox="1"/>
          <p:nvPr/>
        </p:nvSpPr>
        <p:spPr>
          <a:xfrm>
            <a:off x="9499263" y="4081091"/>
            <a:ext cx="1110615" cy="105157"/>
          </a:xfrm>
          <a:prstGeom prst="rect">
            <a:avLst/>
          </a:prstGeom>
        </p:spPr>
        <p:txBody>
          <a:bodyPr vert="horz" wrap="square" lIns="0" tIns="12700" rIns="0" bIns="0" rtlCol="0">
            <a:spAutoFit/>
          </a:bodyPr>
          <a:lstStyle/>
          <a:p>
            <a:pPr marL="12700">
              <a:spcBef>
                <a:spcPts val="100"/>
              </a:spcBef>
            </a:pPr>
            <a:r>
              <a:rPr sz="600" spc="5" dirty="0">
                <a:solidFill>
                  <a:srgbClr val="616468"/>
                </a:solidFill>
                <a:latin typeface="Microsoft Sans Serif"/>
                <a:cs typeface="Microsoft Sans Serif"/>
              </a:rPr>
              <a:t>Análisis</a:t>
            </a:r>
            <a:r>
              <a:rPr sz="600" spc="-20" dirty="0">
                <a:solidFill>
                  <a:srgbClr val="616468"/>
                </a:solidFill>
                <a:latin typeface="Microsoft Sans Serif"/>
                <a:cs typeface="Microsoft Sans Serif"/>
              </a:rPr>
              <a:t> </a:t>
            </a:r>
            <a:r>
              <a:rPr sz="600" spc="20" dirty="0">
                <a:solidFill>
                  <a:srgbClr val="616468"/>
                </a:solidFill>
                <a:latin typeface="Microsoft Sans Serif"/>
                <a:cs typeface="Microsoft Sans Serif"/>
              </a:rPr>
              <a:t>de</a:t>
            </a:r>
            <a:r>
              <a:rPr sz="600" spc="-20" dirty="0">
                <a:solidFill>
                  <a:srgbClr val="616468"/>
                </a:solidFill>
                <a:latin typeface="Microsoft Sans Serif"/>
                <a:cs typeface="Microsoft Sans Serif"/>
              </a:rPr>
              <a:t> </a:t>
            </a:r>
            <a:r>
              <a:rPr sz="600" spc="15" dirty="0">
                <a:solidFill>
                  <a:srgbClr val="616468"/>
                </a:solidFill>
                <a:latin typeface="Microsoft Sans Serif"/>
                <a:cs typeface="Microsoft Sans Serif"/>
              </a:rPr>
              <a:t>eventos</a:t>
            </a:r>
            <a:r>
              <a:rPr sz="600" spc="-20" dirty="0">
                <a:solidFill>
                  <a:srgbClr val="616468"/>
                </a:solidFill>
                <a:latin typeface="Microsoft Sans Serif"/>
                <a:cs typeface="Microsoft Sans Serif"/>
              </a:rPr>
              <a:t> </a:t>
            </a:r>
            <a:r>
              <a:rPr sz="600" spc="20" dirty="0">
                <a:solidFill>
                  <a:srgbClr val="616468"/>
                </a:solidFill>
                <a:latin typeface="Microsoft Sans Serif"/>
                <a:cs typeface="Microsoft Sans Serif"/>
              </a:rPr>
              <a:t>de</a:t>
            </a:r>
            <a:r>
              <a:rPr sz="600" spc="-15" dirty="0">
                <a:solidFill>
                  <a:srgbClr val="616468"/>
                </a:solidFill>
                <a:latin typeface="Microsoft Sans Serif"/>
                <a:cs typeface="Microsoft Sans Serif"/>
              </a:rPr>
              <a:t> </a:t>
            </a:r>
            <a:r>
              <a:rPr sz="600" spc="20" dirty="0">
                <a:solidFill>
                  <a:srgbClr val="616468"/>
                </a:solidFill>
                <a:latin typeface="Microsoft Sans Serif"/>
                <a:cs typeface="Microsoft Sans Serif"/>
              </a:rPr>
              <a:t>energía</a:t>
            </a:r>
            <a:endParaRPr sz="600">
              <a:latin typeface="Microsoft Sans Serif"/>
              <a:cs typeface="Microsoft Sans Serif"/>
            </a:endParaRPr>
          </a:p>
        </p:txBody>
      </p:sp>
      <p:sp>
        <p:nvSpPr>
          <p:cNvPr id="21" name="object 21"/>
          <p:cNvSpPr txBox="1"/>
          <p:nvPr/>
        </p:nvSpPr>
        <p:spPr>
          <a:xfrm>
            <a:off x="7010367" y="6762807"/>
            <a:ext cx="386715" cy="454025"/>
          </a:xfrm>
          <a:prstGeom prst="rect">
            <a:avLst/>
          </a:prstGeom>
        </p:spPr>
        <p:txBody>
          <a:bodyPr vert="horz" wrap="square" lIns="0" tIns="15875" rIns="0" bIns="0" rtlCol="0">
            <a:spAutoFit/>
          </a:bodyPr>
          <a:lstStyle/>
          <a:p>
            <a:pPr marL="12700" marR="5080" indent="91440" algn="r">
              <a:lnSpc>
                <a:spcPct val="107200"/>
              </a:lnSpc>
              <a:spcBef>
                <a:spcPts val="125"/>
              </a:spcBef>
            </a:pPr>
            <a:r>
              <a:rPr sz="650" spc="10" dirty="0" err="1">
                <a:solidFill>
                  <a:srgbClr val="FFFFFF"/>
                </a:solidFill>
                <a:latin typeface="Microsoft Sans Serif"/>
                <a:cs typeface="Microsoft Sans Serif"/>
              </a:rPr>
              <a:t>Voltaje</a:t>
            </a:r>
            <a:r>
              <a:rPr lang="es-ES" sz="650" spc="10" dirty="0">
                <a:solidFill>
                  <a:srgbClr val="FFFFFF"/>
                </a:solidFill>
                <a:latin typeface="Microsoft Sans Serif"/>
                <a:cs typeface="Microsoft Sans Serif"/>
              </a:rPr>
              <a:t> </a:t>
            </a:r>
            <a:r>
              <a:rPr sz="650" spc="25" dirty="0" err="1">
                <a:solidFill>
                  <a:srgbClr val="FFFFFF"/>
                </a:solidFill>
                <a:latin typeface="Microsoft Sans Serif"/>
                <a:cs typeface="Microsoft Sans Serif"/>
              </a:rPr>
              <a:t>disturbio</a:t>
            </a:r>
            <a:r>
              <a:rPr lang="es-ES" sz="650" spc="25" dirty="0">
                <a:solidFill>
                  <a:srgbClr val="FFFFFF"/>
                </a:solidFill>
                <a:latin typeface="Microsoft Sans Serif"/>
                <a:cs typeface="Microsoft Sans Serif"/>
              </a:rPr>
              <a:t> </a:t>
            </a:r>
            <a:r>
              <a:rPr sz="650" spc="30" dirty="0" err="1">
                <a:solidFill>
                  <a:srgbClr val="FFFFFF"/>
                </a:solidFill>
                <a:latin typeface="Microsoft Sans Serif"/>
                <a:cs typeface="Microsoft Sans Serif"/>
              </a:rPr>
              <a:t>ocurrió</a:t>
            </a:r>
            <a:r>
              <a:rPr lang="es-ES" sz="650" spc="30" dirty="0">
                <a:solidFill>
                  <a:srgbClr val="FFFFFF"/>
                </a:solidFill>
                <a:latin typeface="Microsoft Sans Serif"/>
                <a:cs typeface="Microsoft Sans Serif"/>
              </a:rPr>
              <a:t> </a:t>
            </a:r>
            <a:r>
              <a:rPr sz="650" spc="30" dirty="0" err="1">
                <a:solidFill>
                  <a:srgbClr val="FFFFFF"/>
                </a:solidFill>
                <a:latin typeface="Microsoft Sans Serif"/>
                <a:cs typeface="Microsoft Sans Serif"/>
              </a:rPr>
              <a:t>río</a:t>
            </a:r>
            <a:r>
              <a:rPr sz="650" spc="-40" dirty="0">
                <a:solidFill>
                  <a:srgbClr val="FFFFFF"/>
                </a:solidFill>
                <a:latin typeface="Microsoft Sans Serif"/>
                <a:cs typeface="Microsoft Sans Serif"/>
              </a:rPr>
              <a:t> </a:t>
            </a:r>
            <a:r>
              <a:rPr sz="650" spc="15" dirty="0">
                <a:solidFill>
                  <a:srgbClr val="FFFFFF"/>
                </a:solidFill>
                <a:latin typeface="Microsoft Sans Serif"/>
                <a:cs typeface="Microsoft Sans Serif"/>
              </a:rPr>
              <a:t>abajo</a:t>
            </a:r>
            <a:endParaRPr sz="650" dirty="0">
              <a:latin typeface="Microsoft Sans Serif"/>
              <a:cs typeface="Microsoft Sans Serif"/>
            </a:endParaRPr>
          </a:p>
        </p:txBody>
      </p:sp>
      <p:sp>
        <p:nvSpPr>
          <p:cNvPr id="22" name="object 22"/>
          <p:cNvSpPr txBox="1"/>
          <p:nvPr/>
        </p:nvSpPr>
        <p:spPr>
          <a:xfrm>
            <a:off x="10536557" y="9478601"/>
            <a:ext cx="1742439" cy="151323"/>
          </a:xfrm>
          <a:prstGeom prst="rect">
            <a:avLst/>
          </a:prstGeom>
        </p:spPr>
        <p:txBody>
          <a:bodyPr vert="horz" wrap="square" lIns="0" tIns="12700" rIns="0" bIns="0" rtlCol="0">
            <a:spAutoFit/>
          </a:bodyPr>
          <a:lstStyle/>
          <a:p>
            <a:pPr marL="12700">
              <a:spcBef>
                <a:spcPts val="100"/>
              </a:spcBef>
              <a:tabLst>
                <a:tab pos="1598295"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61</a:t>
            </a:r>
            <a:endParaRPr sz="900">
              <a:latin typeface="Microsoft Sans Serif"/>
              <a:cs typeface="Microsoft Sans Serif"/>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47016" y="4037063"/>
            <a:ext cx="3912214" cy="2521137"/>
          </a:xfrm>
          <a:prstGeom prst="rect">
            <a:avLst/>
          </a:prstGeom>
        </p:spPr>
      </p:pic>
      <p:sp>
        <p:nvSpPr>
          <p:cNvPr id="3" name="object 3"/>
          <p:cNvSpPr txBox="1"/>
          <p:nvPr/>
        </p:nvSpPr>
        <p:spPr>
          <a:xfrm>
            <a:off x="5572252" y="1285314"/>
            <a:ext cx="3733165" cy="269240"/>
          </a:xfrm>
          <a:prstGeom prst="rect">
            <a:avLst/>
          </a:prstGeom>
        </p:spPr>
        <p:txBody>
          <a:bodyPr vert="horz" wrap="square" lIns="0" tIns="12700" rIns="0" bIns="0" rtlCol="0">
            <a:spAutoFit/>
          </a:bodyPr>
          <a:lstStyle/>
          <a:p>
            <a:pPr marL="12700">
              <a:spcBef>
                <a:spcPts val="100"/>
              </a:spcBef>
            </a:pPr>
            <a:r>
              <a:rPr sz="1600" spc="25" dirty="0">
                <a:solidFill>
                  <a:srgbClr val="3DCC58"/>
                </a:solidFill>
                <a:latin typeface="Microsoft Sans Serif"/>
                <a:cs typeface="Microsoft Sans Serif"/>
              </a:rPr>
              <a:t>Recuperación</a:t>
            </a:r>
            <a:r>
              <a:rPr sz="1600" spc="-15" dirty="0">
                <a:solidFill>
                  <a:srgbClr val="3DCC58"/>
                </a:solidFill>
                <a:latin typeface="Microsoft Sans Serif"/>
                <a:cs typeface="Microsoft Sans Serif"/>
              </a:rPr>
              <a:t> </a:t>
            </a:r>
            <a:r>
              <a:rPr sz="1600" spc="60" dirty="0">
                <a:solidFill>
                  <a:srgbClr val="3DCC58"/>
                </a:solidFill>
                <a:latin typeface="Microsoft Sans Serif"/>
                <a:cs typeface="Microsoft Sans Serif"/>
              </a:rPr>
              <a:t>rápida</a:t>
            </a:r>
            <a:r>
              <a:rPr sz="1600" spc="-15" dirty="0">
                <a:solidFill>
                  <a:srgbClr val="3DCC58"/>
                </a:solidFill>
                <a:latin typeface="Microsoft Sans Serif"/>
                <a:cs typeface="Microsoft Sans Serif"/>
              </a:rPr>
              <a:t> </a:t>
            </a:r>
            <a:r>
              <a:rPr sz="1600" spc="50" dirty="0">
                <a:solidFill>
                  <a:srgbClr val="3DCC58"/>
                </a:solidFill>
                <a:latin typeface="Microsoft Sans Serif"/>
                <a:cs typeface="Microsoft Sans Serif"/>
              </a:rPr>
              <a:t>de</a:t>
            </a:r>
            <a:r>
              <a:rPr sz="1600" spc="-15" dirty="0">
                <a:solidFill>
                  <a:srgbClr val="3DCC58"/>
                </a:solidFill>
                <a:latin typeface="Microsoft Sans Serif"/>
                <a:cs typeface="Microsoft Sans Serif"/>
              </a:rPr>
              <a:t> </a:t>
            </a:r>
            <a:r>
              <a:rPr sz="1600" spc="65" dirty="0">
                <a:solidFill>
                  <a:srgbClr val="3DCC58"/>
                </a:solidFill>
                <a:latin typeface="Microsoft Sans Serif"/>
                <a:cs typeface="Microsoft Sans Serif"/>
              </a:rPr>
              <a:t>interrupciones</a:t>
            </a:r>
            <a:endParaRPr sz="1600">
              <a:latin typeface="Microsoft Sans Serif"/>
              <a:cs typeface="Microsoft Sans Serif"/>
            </a:endParaRPr>
          </a:p>
        </p:txBody>
      </p:sp>
      <p:sp>
        <p:nvSpPr>
          <p:cNvPr id="4" name="object 4"/>
          <p:cNvSpPr txBox="1"/>
          <p:nvPr/>
        </p:nvSpPr>
        <p:spPr>
          <a:xfrm>
            <a:off x="5608827" y="2087201"/>
            <a:ext cx="2489200" cy="4082415"/>
          </a:xfrm>
          <a:prstGeom prst="rect">
            <a:avLst/>
          </a:prstGeom>
        </p:spPr>
        <p:txBody>
          <a:bodyPr vert="horz" wrap="square" lIns="0" tIns="12700" rIns="0" bIns="0" rtlCol="0">
            <a:spAutoFit/>
          </a:bodyPr>
          <a:lstStyle/>
          <a:p>
            <a:pPr marL="12700">
              <a:spcBef>
                <a:spcPts val="100"/>
              </a:spcBef>
            </a:pPr>
            <a:r>
              <a:rPr sz="600" spc="-15" dirty="0">
                <a:solidFill>
                  <a:srgbClr val="221915"/>
                </a:solidFill>
                <a:latin typeface="Microsoft Sans Serif"/>
                <a:cs typeface="Microsoft Sans Serif"/>
              </a:rPr>
              <a:t>En</a:t>
            </a:r>
            <a:r>
              <a:rPr sz="600" spc="-10" dirty="0">
                <a:solidFill>
                  <a:srgbClr val="221915"/>
                </a:solidFill>
                <a:latin typeface="Microsoft Sans Serif"/>
                <a:cs typeface="Microsoft Sans Serif"/>
              </a:rPr>
              <a:t> </a:t>
            </a:r>
            <a:r>
              <a:rPr sz="600" spc="25" dirty="0">
                <a:solidFill>
                  <a:srgbClr val="221915"/>
                </a:solidFill>
                <a:latin typeface="Microsoft Sans Serif"/>
                <a:cs typeface="Microsoft Sans Serif"/>
              </a:rPr>
              <a:t>una</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estación</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trabajo</a:t>
            </a:r>
            <a:r>
              <a:rPr lang="es-AR" sz="600" spc="20" dirty="0">
                <a:solidFill>
                  <a:srgbClr val="221915"/>
                </a:solidFill>
                <a:latin typeface="Microsoft Sans Serif"/>
                <a:cs typeface="Microsoft Sans Serif"/>
              </a:rPr>
              <a:t>, </a:t>
            </a:r>
            <a:r>
              <a:rPr sz="600" spc="10" dirty="0" err="1">
                <a:solidFill>
                  <a:srgbClr val="221915"/>
                </a:solidFill>
                <a:latin typeface="Microsoft Sans Serif"/>
                <a:cs typeface="Microsoft Sans Serif"/>
              </a:rPr>
              <a:t>sofisticadas</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herramientas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software</a:t>
            </a:r>
            <a:endParaRPr sz="600" dirty="0">
              <a:latin typeface="Microsoft Sans Serif"/>
              <a:cs typeface="Microsoft Sans Serif"/>
            </a:endParaRPr>
          </a:p>
          <a:p>
            <a:pPr marL="12700" marR="5080">
              <a:lnSpc>
                <a:spcPct val="180500"/>
              </a:lnSpc>
            </a:pPr>
            <a:r>
              <a:rPr sz="600" spc="30" dirty="0">
                <a:solidFill>
                  <a:srgbClr val="221915"/>
                </a:solidFill>
                <a:latin typeface="Microsoft Sans Serif"/>
                <a:cs typeface="Microsoft Sans Serif"/>
              </a:rPr>
              <a:t>permiten </a:t>
            </a:r>
            <a:r>
              <a:rPr sz="600" spc="15" dirty="0">
                <a:solidFill>
                  <a:srgbClr val="221915"/>
                </a:solidFill>
                <a:latin typeface="Microsoft Sans Serif"/>
                <a:cs typeface="Microsoft Sans Serif"/>
              </a:rPr>
              <a:t>realizar </a:t>
            </a:r>
            <a:r>
              <a:rPr sz="600" spc="5" dirty="0">
                <a:solidFill>
                  <a:srgbClr val="221915"/>
                </a:solidFill>
                <a:latin typeface="Microsoft Sans Serif"/>
                <a:cs typeface="Microsoft Sans Serif"/>
              </a:rPr>
              <a:t>análisis </a:t>
            </a:r>
            <a:r>
              <a:rPr sz="600" spc="15" dirty="0">
                <a:solidFill>
                  <a:srgbClr val="221915"/>
                </a:solidFill>
                <a:latin typeface="Microsoft Sans Serif"/>
                <a:cs typeface="Microsoft Sans Serif"/>
              </a:rPr>
              <a:t>forenses </a:t>
            </a:r>
            <a:r>
              <a:rPr sz="600" spc="5" dirty="0">
                <a:solidFill>
                  <a:srgbClr val="221915"/>
                </a:solidFill>
                <a:latin typeface="Microsoft Sans Serif"/>
                <a:cs typeface="Microsoft Sans Serif"/>
              </a:rPr>
              <a:t>avanzados </a:t>
            </a:r>
            <a:r>
              <a:rPr sz="600" spc="20" dirty="0">
                <a:solidFill>
                  <a:srgbClr val="221915"/>
                </a:solidFill>
                <a:latin typeface="Microsoft Sans Serif"/>
                <a:cs typeface="Microsoft Sans Serif"/>
              </a:rPr>
              <a:t>de </a:t>
            </a:r>
            <a:r>
              <a:rPr sz="600" spc="15" dirty="0" err="1">
                <a:solidFill>
                  <a:srgbClr val="221915"/>
                </a:solidFill>
                <a:latin typeface="Microsoft Sans Serif"/>
                <a:cs typeface="Microsoft Sans Serif"/>
              </a:rPr>
              <a:t>energía</a:t>
            </a:r>
            <a:r>
              <a:rPr lang="es-AR" sz="600" spc="15" dirty="0">
                <a:solidFill>
                  <a:srgbClr val="221915"/>
                </a:solidFill>
                <a:latin typeface="Microsoft Sans Serif"/>
                <a:cs typeface="Microsoft Sans Serif"/>
              </a:rPr>
              <a:t>, </a:t>
            </a:r>
            <a:r>
              <a:rPr sz="600" spc="20" dirty="0">
                <a:solidFill>
                  <a:srgbClr val="221915"/>
                </a:solidFill>
                <a:latin typeface="Microsoft Sans Serif"/>
                <a:cs typeface="Microsoft Sans Serif"/>
              </a:rPr>
              <a:t>lo </a:t>
            </a:r>
            <a:r>
              <a:rPr sz="600" spc="25" dirty="0">
                <a:solidFill>
                  <a:srgbClr val="221915"/>
                </a:solidFill>
                <a:latin typeface="Microsoft Sans Serif"/>
                <a:cs typeface="Microsoft Sans Serif"/>
              </a:rPr>
              <a:t>que</a:t>
            </a:r>
            <a:r>
              <a:rPr lang="es-ES" sz="600" spc="25"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ayuda</a:t>
            </a:r>
            <a:r>
              <a:rPr sz="600" spc="15" dirty="0">
                <a:solidFill>
                  <a:srgbClr val="221915"/>
                </a:solidFill>
                <a:latin typeface="Microsoft Sans Serif"/>
                <a:cs typeface="Microsoft Sans Serif"/>
              </a:rPr>
              <a:t> </a:t>
            </a:r>
            <a:r>
              <a:rPr sz="600" dirty="0">
                <a:solidFill>
                  <a:srgbClr val="221915"/>
                </a:solidFill>
                <a:latin typeface="Microsoft Sans Serif"/>
                <a:cs typeface="Microsoft Sans Serif"/>
              </a:rPr>
              <a:t>a </a:t>
            </a:r>
            <a:r>
              <a:rPr sz="600" spc="10" dirty="0">
                <a:solidFill>
                  <a:srgbClr val="221915"/>
                </a:solidFill>
                <a:latin typeface="Microsoft Sans Serif"/>
                <a:cs typeface="Microsoft Sans Serif"/>
              </a:rPr>
              <a:t>acelerar el </a:t>
            </a:r>
            <a:r>
              <a:rPr sz="600" spc="20" dirty="0">
                <a:solidFill>
                  <a:srgbClr val="221915"/>
                </a:solidFill>
                <a:latin typeface="Microsoft Sans Serif"/>
                <a:cs typeface="Microsoft Sans Serif"/>
              </a:rPr>
              <a:t>diagnóstico de </a:t>
            </a:r>
            <a:r>
              <a:rPr sz="600" spc="15" dirty="0">
                <a:solidFill>
                  <a:srgbClr val="221915"/>
                </a:solidFill>
                <a:latin typeface="Microsoft Sans Serif"/>
                <a:cs typeface="Microsoft Sans Serif"/>
              </a:rPr>
              <a:t>incidentes </a:t>
            </a:r>
            <a:r>
              <a:rPr sz="600" spc="20" dirty="0">
                <a:solidFill>
                  <a:srgbClr val="221915"/>
                </a:solidFill>
                <a:latin typeface="Microsoft Sans Serif"/>
                <a:cs typeface="Microsoft Sans Serif"/>
              </a:rPr>
              <a:t>en </a:t>
            </a:r>
            <a:r>
              <a:rPr sz="600" spc="10" dirty="0">
                <a:solidFill>
                  <a:srgbClr val="221915"/>
                </a:solidFill>
                <a:latin typeface="Microsoft Sans Serif"/>
                <a:cs typeface="Microsoft Sans Serif"/>
              </a:rPr>
              <a:t>el </a:t>
            </a:r>
            <a:r>
              <a:rPr sz="600" spc="15" dirty="0" err="1">
                <a:solidFill>
                  <a:srgbClr val="221915"/>
                </a:solidFill>
                <a:latin typeface="Microsoft Sans Serif"/>
                <a:cs typeface="Microsoft Sans Serif"/>
              </a:rPr>
              <a:t>sistema</a:t>
            </a:r>
            <a:r>
              <a:rPr sz="600" spc="1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lang="es-ES" sz="600" spc="20"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energía</a:t>
            </a:r>
            <a:r>
              <a:rPr sz="600" spc="15" dirty="0">
                <a:solidFill>
                  <a:srgbClr val="221915"/>
                </a:solidFill>
                <a:latin typeface="Microsoft Sans Serif"/>
                <a:cs typeface="Microsoft Sans Serif"/>
              </a:rPr>
              <a:t>. </a:t>
            </a:r>
            <a:r>
              <a:rPr sz="600" spc="-25" dirty="0">
                <a:solidFill>
                  <a:srgbClr val="221915"/>
                </a:solidFill>
                <a:latin typeface="Microsoft Sans Serif"/>
                <a:cs typeface="Microsoft Sans Serif"/>
              </a:rPr>
              <a:t>El </a:t>
            </a:r>
            <a:r>
              <a:rPr sz="600" spc="10" dirty="0">
                <a:solidFill>
                  <a:srgbClr val="221915"/>
                </a:solidFill>
                <a:latin typeface="Microsoft Sans Serif"/>
                <a:cs typeface="Microsoft Sans Serif"/>
              </a:rPr>
              <a:t>sellado </a:t>
            </a:r>
            <a:r>
              <a:rPr sz="600" spc="20" dirty="0">
                <a:solidFill>
                  <a:srgbClr val="221915"/>
                </a:solidFill>
                <a:latin typeface="Microsoft Sans Serif"/>
                <a:cs typeface="Microsoft Sans Serif"/>
              </a:rPr>
              <a:t>de </a:t>
            </a:r>
            <a:r>
              <a:rPr sz="600" spc="30" dirty="0">
                <a:solidFill>
                  <a:srgbClr val="221915"/>
                </a:solidFill>
                <a:latin typeface="Microsoft Sans Serif"/>
                <a:cs typeface="Microsoft Sans Serif"/>
              </a:rPr>
              <a:t>tiempo </a:t>
            </a:r>
            <a:r>
              <a:rPr sz="600" spc="20" dirty="0">
                <a:solidFill>
                  <a:srgbClr val="221915"/>
                </a:solidFill>
                <a:latin typeface="Microsoft Sans Serif"/>
                <a:cs typeface="Microsoft Sans Serif"/>
              </a:rPr>
              <a:t>de </a:t>
            </a:r>
            <a:r>
              <a:rPr sz="600" spc="15" dirty="0">
                <a:solidFill>
                  <a:srgbClr val="221915"/>
                </a:solidFill>
                <a:latin typeface="Microsoft Sans Serif"/>
                <a:cs typeface="Microsoft Sans Serif"/>
              </a:rPr>
              <a:t>alta precisión </a:t>
            </a:r>
            <a:r>
              <a:rPr sz="600" spc="20" dirty="0">
                <a:solidFill>
                  <a:srgbClr val="221915"/>
                </a:solidFill>
                <a:latin typeface="Microsoft Sans Serif"/>
                <a:cs typeface="Microsoft Sans Serif"/>
              </a:rPr>
              <a:t>de </a:t>
            </a:r>
            <a:r>
              <a:rPr sz="600" spc="10" dirty="0" err="1">
                <a:solidFill>
                  <a:srgbClr val="221915"/>
                </a:solidFill>
                <a:latin typeface="Microsoft Sans Serif"/>
                <a:cs typeface="Microsoft Sans Serif"/>
              </a:rPr>
              <a:t>los</a:t>
            </a:r>
            <a:r>
              <a:rPr sz="600" spc="10"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eventos</a:t>
            </a:r>
            <a:r>
              <a:rPr lang="es-ES" sz="600" spc="15"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proporcionado</a:t>
            </a:r>
            <a:r>
              <a:rPr sz="600" dirty="0">
                <a:solidFill>
                  <a:srgbClr val="221915"/>
                </a:solidFill>
                <a:latin typeface="Microsoft Sans Serif"/>
                <a:cs typeface="Microsoft Sans Serif"/>
              </a:rPr>
              <a:t> </a:t>
            </a:r>
            <a:r>
              <a:rPr sz="600" spc="35" dirty="0">
                <a:solidFill>
                  <a:srgbClr val="221915"/>
                </a:solidFill>
                <a:latin typeface="Microsoft Sans Serif"/>
                <a:cs typeface="Microsoft Sans Serif"/>
              </a:rPr>
              <a:t>por</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dispositivos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inteligentes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integrados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(por</a:t>
            </a:r>
            <a:r>
              <a:rPr sz="600" spc="5"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ejemplo</a:t>
            </a:r>
            <a:r>
              <a:rPr lang="es-AR" sz="600" spc="2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medidores</a:t>
            </a:r>
            <a:r>
              <a:rPr sz="600" spc="20"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distribuidos</a:t>
            </a:r>
            <a:r>
              <a:rPr lang="es-AR" sz="600" spc="20" dirty="0">
                <a:solidFill>
                  <a:srgbClr val="221915"/>
                </a:solidFill>
                <a:latin typeface="Microsoft Sans Serif"/>
                <a:cs typeface="Microsoft Sans Serif"/>
              </a:rPr>
              <a:t>, </a:t>
            </a:r>
            <a:r>
              <a:rPr sz="600" spc="5" dirty="0" err="1">
                <a:solidFill>
                  <a:srgbClr val="221915"/>
                </a:solidFill>
                <a:latin typeface="Microsoft Sans Serif"/>
                <a:cs typeface="Microsoft Sans Serif"/>
              </a:rPr>
              <a:t>relés</a:t>
            </a:r>
            <a:r>
              <a:rPr lang="es-AR" sz="600" spc="5" dirty="0">
                <a:solidFill>
                  <a:srgbClr val="221915"/>
                </a:solidFill>
                <a:latin typeface="Microsoft Sans Serif"/>
                <a:cs typeface="Microsoft Sans Serif"/>
              </a:rPr>
              <a:t>, </a:t>
            </a:r>
            <a:r>
              <a:rPr sz="600" spc="20" dirty="0" err="1">
                <a:solidFill>
                  <a:srgbClr val="221915"/>
                </a:solidFill>
                <a:latin typeface="Microsoft Sans Serif"/>
                <a:cs typeface="Microsoft Sans Serif"/>
              </a:rPr>
              <a:t>registradores</a:t>
            </a:r>
            <a:r>
              <a:rPr sz="600" spc="20" dirty="0">
                <a:solidFill>
                  <a:srgbClr val="221915"/>
                </a:solidFill>
                <a:latin typeface="Microsoft Sans Serif"/>
                <a:cs typeface="Microsoft Sans Serif"/>
              </a:rPr>
              <a:t> de </a:t>
            </a:r>
            <a:r>
              <a:rPr sz="600" spc="15" dirty="0" err="1">
                <a:solidFill>
                  <a:srgbClr val="221915"/>
                </a:solidFill>
                <a:latin typeface="Microsoft Sans Serif"/>
                <a:cs typeface="Microsoft Sans Serif"/>
              </a:rPr>
              <a:t>datos</a:t>
            </a:r>
            <a:r>
              <a:rPr lang="es-AR" sz="600" spc="15" dirty="0">
                <a:solidFill>
                  <a:srgbClr val="221915"/>
                </a:solidFill>
                <a:latin typeface="Microsoft Sans Serif"/>
                <a:cs typeface="Microsoft Sans Serif"/>
              </a:rPr>
              <a:t>, </a:t>
            </a:r>
            <a:r>
              <a:rPr sz="600" dirty="0">
                <a:solidFill>
                  <a:srgbClr val="221915"/>
                </a:solidFill>
                <a:latin typeface="Microsoft Sans Serif"/>
                <a:cs typeface="Microsoft Sans Serif"/>
              </a:rPr>
              <a:t>etc.) </a:t>
            </a:r>
            <a:r>
              <a:rPr sz="600" spc="30" dirty="0" err="1">
                <a:solidFill>
                  <a:srgbClr val="221915"/>
                </a:solidFill>
                <a:latin typeface="Microsoft Sans Serif"/>
                <a:cs typeface="Microsoft Sans Serif"/>
              </a:rPr>
              <a:t>permite</a:t>
            </a:r>
            <a:r>
              <a:rPr lang="es-ES" sz="600" spc="30"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crear</a:t>
            </a:r>
            <a:r>
              <a:rPr sz="600" spc="15" dirty="0">
                <a:solidFill>
                  <a:srgbClr val="221915"/>
                </a:solidFill>
                <a:latin typeface="Microsoft Sans Serif"/>
                <a:cs typeface="Microsoft Sans Serif"/>
              </a:rPr>
              <a:t> </a:t>
            </a:r>
            <a:r>
              <a:rPr sz="600" spc="25" dirty="0">
                <a:solidFill>
                  <a:srgbClr val="221915"/>
                </a:solidFill>
                <a:latin typeface="Microsoft Sans Serif"/>
                <a:cs typeface="Microsoft Sans Serif"/>
              </a:rPr>
              <a:t>automáticamente una </a:t>
            </a:r>
            <a:r>
              <a:rPr sz="600" spc="15" dirty="0">
                <a:solidFill>
                  <a:srgbClr val="221915"/>
                </a:solidFill>
                <a:latin typeface="Microsoft Sans Serif"/>
                <a:cs typeface="Microsoft Sans Serif"/>
              </a:rPr>
              <a:t>línea </a:t>
            </a:r>
            <a:r>
              <a:rPr sz="600" spc="20" dirty="0">
                <a:solidFill>
                  <a:srgbClr val="221915"/>
                </a:solidFill>
                <a:latin typeface="Microsoft Sans Serif"/>
                <a:cs typeface="Microsoft Sans Serif"/>
              </a:rPr>
              <a:t>de </a:t>
            </a:r>
            <a:r>
              <a:rPr sz="600" spc="30" dirty="0">
                <a:solidFill>
                  <a:srgbClr val="221915"/>
                </a:solidFill>
                <a:latin typeface="Microsoft Sans Serif"/>
                <a:cs typeface="Microsoft Sans Serif"/>
              </a:rPr>
              <a:t>tiempo </a:t>
            </a:r>
            <a:r>
              <a:rPr sz="600" spc="10" dirty="0">
                <a:solidFill>
                  <a:srgbClr val="221915"/>
                </a:solidFill>
                <a:latin typeface="Microsoft Sans Serif"/>
                <a:cs typeface="Microsoft Sans Serif"/>
              </a:rPr>
              <a:t>visual </a:t>
            </a:r>
            <a:r>
              <a:rPr sz="600" spc="25" dirty="0">
                <a:solidFill>
                  <a:srgbClr val="221915"/>
                </a:solidFill>
                <a:latin typeface="Microsoft Sans Serif"/>
                <a:cs typeface="Microsoft Sans Serif"/>
              </a:rPr>
              <a:t>que </a:t>
            </a:r>
            <a:r>
              <a:rPr sz="600" spc="25" dirty="0" err="1">
                <a:solidFill>
                  <a:srgbClr val="221915"/>
                </a:solidFill>
                <a:latin typeface="Microsoft Sans Serif"/>
                <a:cs typeface="Microsoft Sans Serif"/>
              </a:rPr>
              <a:t>muestra</a:t>
            </a:r>
            <a:r>
              <a:rPr lang="es-ES" sz="600" spc="25" dirty="0">
                <a:solidFill>
                  <a:srgbClr val="221915"/>
                </a:solidFill>
                <a:latin typeface="Microsoft Sans Serif"/>
                <a:cs typeface="Microsoft Sans Serif"/>
              </a:rPr>
              <a:t> </a:t>
            </a:r>
            <a:r>
              <a:rPr sz="600" spc="10" dirty="0" err="1">
                <a:solidFill>
                  <a:srgbClr val="221915"/>
                </a:solidFill>
                <a:latin typeface="Microsoft Sans Serif"/>
                <a:cs typeface="Microsoft Sans Serif"/>
              </a:rPr>
              <a:t>eventos</a:t>
            </a:r>
            <a:r>
              <a:rPr lang="es-AR" sz="600" spc="10"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formas</a:t>
            </a:r>
            <a:r>
              <a:rPr sz="600" spc="25" dirty="0">
                <a:solidFill>
                  <a:srgbClr val="221915"/>
                </a:solidFill>
                <a:latin typeface="Microsoft Sans Serif"/>
                <a:cs typeface="Microsoft Sans Serif"/>
              </a:rPr>
              <a:t> </a:t>
            </a:r>
            <a:r>
              <a:rPr sz="600" spc="20" dirty="0">
                <a:solidFill>
                  <a:srgbClr val="221915"/>
                </a:solidFill>
                <a:latin typeface="Microsoft Sans Serif"/>
                <a:cs typeface="Microsoft Sans Serif"/>
              </a:rPr>
              <a:t>de </a:t>
            </a:r>
            <a:r>
              <a:rPr sz="600" spc="25" dirty="0">
                <a:solidFill>
                  <a:srgbClr val="221915"/>
                </a:solidFill>
                <a:latin typeface="Microsoft Sans Serif"/>
                <a:cs typeface="Microsoft Sans Serif"/>
              </a:rPr>
              <a:t>onda </a:t>
            </a:r>
            <a:r>
              <a:rPr sz="600" spc="5" dirty="0">
                <a:solidFill>
                  <a:srgbClr val="221915"/>
                </a:solidFill>
                <a:latin typeface="Microsoft Sans Serif"/>
                <a:cs typeface="Microsoft Sans Serif"/>
              </a:rPr>
              <a:t>y </a:t>
            </a:r>
            <a:r>
              <a:rPr sz="600" spc="15" dirty="0">
                <a:solidFill>
                  <a:srgbClr val="221915"/>
                </a:solidFill>
                <a:latin typeface="Microsoft Sans Serif"/>
                <a:cs typeface="Microsoft Sans Serif"/>
              </a:rPr>
              <a:t>tendencias </a:t>
            </a:r>
            <a:r>
              <a:rPr sz="600" spc="10" dirty="0">
                <a:solidFill>
                  <a:srgbClr val="221915"/>
                </a:solidFill>
                <a:latin typeface="Microsoft Sans Serif"/>
                <a:cs typeface="Microsoft Sans Serif"/>
              </a:rPr>
              <a:t>relacionadas.ver </a:t>
            </a:r>
            <a:r>
              <a:rPr sz="600" spc="10" dirty="0" err="1">
                <a:solidFill>
                  <a:srgbClr val="221915"/>
                </a:solidFill>
                <a:latin typeface="Microsoft Sans Serif"/>
                <a:cs typeface="Microsoft Sans Serif"/>
              </a:rPr>
              <a:t>Figura</a:t>
            </a:r>
            <a:r>
              <a:rPr sz="600" spc="10" dirty="0">
                <a:solidFill>
                  <a:srgbClr val="221915"/>
                </a:solidFill>
                <a:latin typeface="Microsoft Sans Serif"/>
                <a:cs typeface="Microsoft Sans Serif"/>
              </a:rPr>
              <a:t> </a:t>
            </a:r>
            <a:r>
              <a:rPr sz="600" spc="-15" dirty="0">
                <a:solidFill>
                  <a:srgbClr val="221915"/>
                </a:solidFill>
                <a:latin typeface="Microsoft Sans Serif"/>
                <a:cs typeface="Microsoft Sans Serif"/>
              </a:rPr>
              <a:t>23.Se</a:t>
            </a:r>
            <a:r>
              <a:rPr lang="es-ES" sz="600" spc="-15" dirty="0">
                <a:solidFill>
                  <a:srgbClr val="221915"/>
                </a:solidFill>
                <a:latin typeface="Microsoft Sans Serif"/>
                <a:cs typeface="Microsoft Sans Serif"/>
              </a:rPr>
              <a:t> </a:t>
            </a:r>
            <a:r>
              <a:rPr sz="600" spc="25" dirty="0" err="1">
                <a:solidFill>
                  <a:srgbClr val="221915"/>
                </a:solidFill>
                <a:latin typeface="Microsoft Sans Serif"/>
                <a:cs typeface="Microsoft Sans Serif"/>
              </a:rPr>
              <a:t>pueden</a:t>
            </a:r>
            <a:r>
              <a:rPr sz="600" spc="25" dirty="0">
                <a:solidFill>
                  <a:srgbClr val="221915"/>
                </a:solidFill>
                <a:latin typeface="Microsoft Sans Serif"/>
                <a:cs typeface="Microsoft Sans Serif"/>
              </a:rPr>
              <a:t> </a:t>
            </a:r>
            <a:r>
              <a:rPr sz="600" spc="20" dirty="0">
                <a:solidFill>
                  <a:srgbClr val="221915"/>
                </a:solidFill>
                <a:latin typeface="Microsoft Sans Serif"/>
                <a:cs typeface="Microsoft Sans Serif"/>
              </a:rPr>
              <a:t>utilizar </a:t>
            </a:r>
            <a:r>
              <a:rPr sz="600" spc="25" dirty="0">
                <a:solidFill>
                  <a:srgbClr val="221915"/>
                </a:solidFill>
                <a:latin typeface="Microsoft Sans Serif"/>
                <a:cs typeface="Microsoft Sans Serif"/>
              </a:rPr>
              <a:t>filtros </a:t>
            </a:r>
            <a:r>
              <a:rPr sz="600" spc="15" dirty="0">
                <a:solidFill>
                  <a:srgbClr val="221915"/>
                </a:solidFill>
                <a:latin typeface="Microsoft Sans Serif"/>
                <a:cs typeface="Microsoft Sans Serif"/>
              </a:rPr>
              <a:t>personalizados </a:t>
            </a:r>
            <a:r>
              <a:rPr sz="600" spc="20" dirty="0">
                <a:solidFill>
                  <a:srgbClr val="221915"/>
                </a:solidFill>
                <a:latin typeface="Microsoft Sans Serif"/>
                <a:cs typeface="Microsoft Sans Serif"/>
              </a:rPr>
              <a:t>para </a:t>
            </a:r>
            <a:r>
              <a:rPr sz="600" spc="30" dirty="0">
                <a:solidFill>
                  <a:srgbClr val="221915"/>
                </a:solidFill>
                <a:latin typeface="Microsoft Sans Serif"/>
                <a:cs typeface="Microsoft Sans Serif"/>
              </a:rPr>
              <a:t>mostrar </a:t>
            </a:r>
            <a:r>
              <a:rPr sz="600" spc="15" dirty="0">
                <a:solidFill>
                  <a:srgbClr val="221915"/>
                </a:solidFill>
                <a:latin typeface="Microsoft Sans Serif"/>
                <a:cs typeface="Microsoft Sans Serif"/>
              </a:rPr>
              <a:t>solo </a:t>
            </a:r>
            <a:r>
              <a:rPr sz="600" spc="20" dirty="0">
                <a:solidFill>
                  <a:srgbClr val="221915"/>
                </a:solidFill>
                <a:latin typeface="Microsoft Sans Serif"/>
                <a:cs typeface="Microsoft Sans Serif"/>
              </a:rPr>
              <a:t>lo </a:t>
            </a:r>
            <a:r>
              <a:rPr sz="600" spc="15" dirty="0" err="1">
                <a:solidFill>
                  <a:srgbClr val="221915"/>
                </a:solidFill>
                <a:latin typeface="Microsoft Sans Serif"/>
                <a:cs typeface="Microsoft Sans Serif"/>
              </a:rPr>
              <a:t>más</a:t>
            </a:r>
            <a:r>
              <a:rPr lang="es-ES" sz="600" spc="15"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relevante</a:t>
            </a:r>
            <a:r>
              <a:rPr sz="600" spc="15" dirty="0">
                <a:solidFill>
                  <a:srgbClr val="221915"/>
                </a:solidFill>
                <a:latin typeface="Microsoft Sans Serif"/>
                <a:cs typeface="Microsoft Sans Serif"/>
              </a:rPr>
              <a:t>.</a:t>
            </a:r>
            <a:endParaRPr sz="600" dirty="0">
              <a:latin typeface="Microsoft Sans Serif"/>
              <a:cs typeface="Microsoft Sans Serif"/>
            </a:endParaRPr>
          </a:p>
          <a:p>
            <a:pPr>
              <a:spcBef>
                <a:spcPts val="25"/>
              </a:spcBef>
            </a:pPr>
            <a:endParaRPr sz="1150" dirty="0">
              <a:latin typeface="Microsoft Sans Serif"/>
              <a:cs typeface="Microsoft Sans Serif"/>
            </a:endParaRPr>
          </a:p>
          <a:p>
            <a:pPr marL="12700" marR="5715">
              <a:lnSpc>
                <a:spcPct val="144400"/>
              </a:lnSpc>
            </a:pPr>
            <a:r>
              <a:rPr sz="750" spc="10" dirty="0" err="1">
                <a:solidFill>
                  <a:srgbClr val="221915"/>
                </a:solidFill>
                <a:latin typeface="Microsoft Sans Serif"/>
                <a:cs typeface="Microsoft Sans Serif"/>
              </a:rPr>
              <a:t>Además</a:t>
            </a:r>
            <a:r>
              <a:rPr lang="es-AR"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una </a:t>
            </a:r>
            <a:r>
              <a:rPr sz="750" spc="15" dirty="0">
                <a:solidFill>
                  <a:srgbClr val="221915"/>
                </a:solidFill>
                <a:latin typeface="Microsoft Sans Serif"/>
                <a:cs typeface="Microsoft Sans Serif"/>
              </a:rPr>
              <a:t>capacidad </a:t>
            </a:r>
            <a:r>
              <a:rPr sz="750" spc="25" dirty="0">
                <a:solidFill>
                  <a:srgbClr val="221915"/>
                </a:solidFill>
                <a:latin typeface="Microsoft Sans Serif"/>
                <a:cs typeface="Microsoft Sans Serif"/>
              </a:rPr>
              <a:t>de diagnóstico </a:t>
            </a:r>
            <a:r>
              <a:rPr sz="750" spc="30" dirty="0" err="1">
                <a:solidFill>
                  <a:srgbClr val="221915"/>
                </a:solidFill>
                <a:latin typeface="Microsoft Sans Serif"/>
                <a:cs typeface="Microsoft Sans Serif"/>
              </a:rPr>
              <a:t>patentada</a:t>
            </a:r>
            <a:r>
              <a:rPr sz="750" spc="3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lang="es-ES"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Schneider </a:t>
            </a:r>
            <a:r>
              <a:rPr sz="750" spc="5" dirty="0">
                <a:solidFill>
                  <a:srgbClr val="221915"/>
                </a:solidFill>
                <a:latin typeface="Microsoft Sans Serif"/>
                <a:cs typeface="Microsoft Sans Serif"/>
              </a:rPr>
              <a:t>Electric</a:t>
            </a:r>
            <a:r>
              <a:rPr lang="es-AR" sz="750" spc="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denominada</a:t>
            </a:r>
            <a:r>
              <a:rPr sz="750" spc="30" dirty="0">
                <a:solidFill>
                  <a:srgbClr val="221915"/>
                </a:solidFill>
                <a:latin typeface="Microsoft Sans Serif"/>
                <a:cs typeface="Microsoft Sans Serif"/>
              </a:rPr>
              <a:t> </a:t>
            </a:r>
            <a:r>
              <a:rPr sz="750" spc="15" dirty="0">
                <a:solidFill>
                  <a:srgbClr val="221915"/>
                </a:solidFill>
                <a:latin typeface="Microsoft Sans Serif"/>
                <a:cs typeface="Microsoft Sans Serif"/>
              </a:rPr>
              <a:t>Detección </a:t>
            </a:r>
            <a:r>
              <a:rPr sz="750" spc="25" dirty="0">
                <a:solidFill>
                  <a:srgbClr val="221915"/>
                </a:solidFill>
                <a:latin typeface="Microsoft Sans Serif"/>
                <a:cs typeface="Microsoft Sans Serif"/>
              </a:rPr>
              <a:t>de </a:t>
            </a:r>
            <a:r>
              <a:rPr sz="750" spc="20" dirty="0" err="1">
                <a:solidFill>
                  <a:srgbClr val="221915"/>
                </a:solidFill>
                <a:latin typeface="Microsoft Sans Serif"/>
                <a:cs typeface="Microsoft Sans Serif"/>
              </a:rPr>
              <a:t>dirección</a:t>
            </a:r>
            <a:r>
              <a:rPr lang="es-ES" sz="750" spc="20" dirty="0">
                <a:solidFill>
                  <a:srgbClr val="221915"/>
                </a:solidFill>
                <a:latin typeface="Microsoft Sans Serif"/>
                <a:cs typeface="Microsoft Sans Serif"/>
              </a:rPr>
              <a:t> </a:t>
            </a:r>
            <a:r>
              <a:rPr sz="750" spc="25" dirty="0">
                <a:solidFill>
                  <a:srgbClr val="221915"/>
                </a:solidFill>
                <a:latin typeface="Microsoft Sans Serif"/>
                <a:cs typeface="Microsoft Sans Serif"/>
              </a:rPr>
              <a:t>de perturbaciones </a:t>
            </a:r>
            <a:r>
              <a:rPr sz="750" spc="-10" dirty="0">
                <a:solidFill>
                  <a:srgbClr val="221915"/>
                </a:solidFill>
                <a:latin typeface="Microsoft Sans Serif"/>
                <a:cs typeface="Microsoft Sans Serif"/>
              </a:rPr>
              <a:t>(DDD)</a:t>
            </a:r>
            <a:r>
              <a:rPr lang="es-AR" sz="750" spc="-10"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hace</a:t>
            </a:r>
            <a:r>
              <a:rPr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que </a:t>
            </a:r>
            <a:r>
              <a:rPr sz="750" spc="-5" dirty="0">
                <a:solidFill>
                  <a:srgbClr val="221915"/>
                </a:solidFill>
                <a:latin typeface="Microsoft Sans Serif"/>
                <a:cs typeface="Microsoft Sans Serif"/>
              </a:rPr>
              <a:t>sea </a:t>
            </a:r>
            <a:r>
              <a:rPr sz="750" spc="20" dirty="0">
                <a:solidFill>
                  <a:srgbClr val="221915"/>
                </a:solidFill>
                <a:latin typeface="Microsoft Sans Serif"/>
                <a:cs typeface="Microsoft Sans Serif"/>
              </a:rPr>
              <a:t>más </a:t>
            </a:r>
            <a:r>
              <a:rPr sz="750" spc="15" dirty="0" err="1">
                <a:solidFill>
                  <a:srgbClr val="221915"/>
                </a:solidFill>
                <a:latin typeface="Microsoft Sans Serif"/>
                <a:cs typeface="Microsoft Sans Serif"/>
              </a:rPr>
              <a:t>fácil</a:t>
            </a:r>
            <a:r>
              <a:rPr sz="750" spc="15" dirty="0">
                <a:solidFill>
                  <a:srgbClr val="221915"/>
                </a:solidFill>
                <a:latin typeface="Microsoft Sans Serif"/>
                <a:cs typeface="Microsoft Sans Serif"/>
              </a:rPr>
              <a:t> </a:t>
            </a:r>
            <a:r>
              <a:rPr sz="750" spc="30" dirty="0">
                <a:solidFill>
                  <a:srgbClr val="221915"/>
                </a:solidFill>
                <a:latin typeface="Microsoft Sans Serif"/>
                <a:cs typeface="Microsoft Sans Serif"/>
              </a:rPr>
              <a:t>que</a:t>
            </a:r>
            <a:r>
              <a:rPr lang="es-ES" sz="750" spc="3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nunca</a:t>
            </a:r>
            <a:r>
              <a:rPr sz="750" spc="25" dirty="0">
                <a:solidFill>
                  <a:srgbClr val="221915"/>
                </a:solidFill>
                <a:latin typeface="Microsoft Sans Serif"/>
                <a:cs typeface="Microsoft Sans Serif"/>
              </a:rPr>
              <a:t> </a:t>
            </a:r>
            <a:r>
              <a:rPr sz="750" spc="35" dirty="0">
                <a:solidFill>
                  <a:srgbClr val="221915"/>
                </a:solidFill>
                <a:latin typeface="Microsoft Sans Serif"/>
                <a:cs typeface="Microsoft Sans Serif"/>
              </a:rPr>
              <a:t>determinar </a:t>
            </a:r>
            <a:r>
              <a:rPr sz="750" spc="25" dirty="0">
                <a:solidFill>
                  <a:srgbClr val="221915"/>
                </a:solidFill>
                <a:latin typeface="Microsoft Sans Serif"/>
                <a:cs typeface="Microsoft Sans Serif"/>
              </a:rPr>
              <a:t>de </a:t>
            </a:r>
            <a:r>
              <a:rPr sz="750" spc="35" dirty="0">
                <a:solidFill>
                  <a:srgbClr val="221915"/>
                </a:solidFill>
                <a:latin typeface="Microsoft Sans Serif"/>
                <a:cs typeface="Microsoft Sans Serif"/>
              </a:rPr>
              <a:t>dónde </a:t>
            </a:r>
            <a:r>
              <a:rPr sz="750" spc="30" dirty="0" err="1">
                <a:solidFill>
                  <a:srgbClr val="221915"/>
                </a:solidFill>
                <a:latin typeface="Microsoft Sans Serif"/>
                <a:cs typeface="Microsoft Sans Serif"/>
              </a:rPr>
              <a:t>provienen</a:t>
            </a:r>
            <a:r>
              <a:rPr sz="750" spc="30" dirty="0">
                <a:solidFill>
                  <a:srgbClr val="221915"/>
                </a:solidFill>
                <a:latin typeface="Microsoft Sans Serif"/>
                <a:cs typeface="Microsoft Sans Serif"/>
              </a:rPr>
              <a:t> </a:t>
            </a:r>
            <a:r>
              <a:rPr sz="750" dirty="0">
                <a:solidFill>
                  <a:srgbClr val="221915"/>
                </a:solidFill>
                <a:latin typeface="Microsoft Sans Serif"/>
                <a:cs typeface="Microsoft Sans Serif"/>
              </a:rPr>
              <a:t>las</a:t>
            </a:r>
            <a:r>
              <a:rPr lang="es-ES" sz="75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perturbaciones</a:t>
            </a:r>
            <a:r>
              <a:rPr sz="750" spc="25" dirty="0">
                <a:solidFill>
                  <a:srgbClr val="221915"/>
                </a:solidFill>
                <a:latin typeface="Microsoft Sans Serif"/>
                <a:cs typeface="Microsoft Sans Serif"/>
              </a:rPr>
              <a:t>. </a:t>
            </a:r>
            <a:r>
              <a:rPr sz="750" spc="-5" dirty="0">
                <a:solidFill>
                  <a:srgbClr val="221915"/>
                </a:solidFill>
                <a:latin typeface="Microsoft Sans Serif"/>
                <a:cs typeface="Microsoft Sans Serif"/>
              </a:rPr>
              <a:t>Los </a:t>
            </a:r>
            <a:r>
              <a:rPr sz="750" spc="30" dirty="0">
                <a:solidFill>
                  <a:srgbClr val="221915"/>
                </a:solidFill>
                <a:latin typeface="Microsoft Sans Serif"/>
                <a:cs typeface="Microsoft Sans Serif"/>
              </a:rPr>
              <a:t>medidores </a:t>
            </a:r>
            <a:r>
              <a:rPr sz="750" spc="25" dirty="0">
                <a:solidFill>
                  <a:srgbClr val="221915"/>
                </a:solidFill>
                <a:latin typeface="Microsoft Sans Serif"/>
                <a:cs typeface="Microsoft Sans Serif"/>
              </a:rPr>
              <a:t>de </a:t>
            </a:r>
            <a:r>
              <a:rPr sz="750" spc="25" dirty="0" err="1">
                <a:solidFill>
                  <a:srgbClr val="221915"/>
                </a:solidFill>
                <a:latin typeface="Microsoft Sans Serif"/>
                <a:cs typeface="Microsoft Sans Serif"/>
              </a:rPr>
              <a:t>potencia</a:t>
            </a:r>
            <a:r>
              <a:rPr sz="750" spc="2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analizan</a:t>
            </a:r>
            <a:r>
              <a:rPr lang="es-ES" sz="750" spc="15"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automáticamente</a:t>
            </a:r>
            <a:r>
              <a:rPr sz="750" spc="30" dirty="0">
                <a:solidFill>
                  <a:srgbClr val="221915"/>
                </a:solidFill>
                <a:latin typeface="Microsoft Sans Serif"/>
                <a:cs typeface="Microsoft Sans Serif"/>
              </a:rPr>
              <a:t> </a:t>
            </a:r>
            <a:r>
              <a:rPr sz="750" spc="5" dirty="0">
                <a:solidFill>
                  <a:srgbClr val="221915"/>
                </a:solidFill>
                <a:latin typeface="Microsoft Sans Serif"/>
                <a:cs typeface="Microsoft Sans Serif"/>
              </a:rPr>
              <a:t>cada </a:t>
            </a:r>
            <a:r>
              <a:rPr sz="750" spc="45" dirty="0">
                <a:solidFill>
                  <a:srgbClr val="221915"/>
                </a:solidFill>
                <a:latin typeface="Microsoft Sans Serif"/>
                <a:cs typeface="Microsoft Sans Serif"/>
              </a:rPr>
              <a:t>forma </a:t>
            </a:r>
            <a:r>
              <a:rPr sz="750" spc="25" dirty="0">
                <a:solidFill>
                  <a:srgbClr val="221915"/>
                </a:solidFill>
                <a:latin typeface="Microsoft Sans Serif"/>
                <a:cs typeface="Microsoft Sans Serif"/>
              </a:rPr>
              <a:t>de </a:t>
            </a:r>
            <a:r>
              <a:rPr sz="750" spc="30" dirty="0" err="1">
                <a:solidFill>
                  <a:srgbClr val="221915"/>
                </a:solidFill>
                <a:latin typeface="Microsoft Sans Serif"/>
                <a:cs typeface="Microsoft Sans Serif"/>
              </a:rPr>
              <a:t>onda</a:t>
            </a:r>
            <a:r>
              <a:rPr sz="750" spc="3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capturada</a:t>
            </a:r>
            <a:r>
              <a:rPr lang="es-AR" sz="750" spc="2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indicando</a:t>
            </a:r>
            <a:r>
              <a:rPr sz="750" spc="25" dirty="0">
                <a:solidFill>
                  <a:srgbClr val="221915"/>
                </a:solidFill>
                <a:latin typeface="Microsoft Sans Serif"/>
                <a:cs typeface="Microsoft Sans Serif"/>
              </a:rPr>
              <a:t> </a:t>
            </a:r>
            <a:r>
              <a:rPr sz="750" spc="10" dirty="0">
                <a:solidFill>
                  <a:srgbClr val="221915"/>
                </a:solidFill>
                <a:latin typeface="Microsoft Sans Serif"/>
                <a:cs typeface="Microsoft Sans Serif"/>
              </a:rPr>
              <a:t>la </a:t>
            </a:r>
            <a:r>
              <a:rPr sz="750" spc="20" dirty="0">
                <a:solidFill>
                  <a:srgbClr val="221915"/>
                </a:solidFill>
                <a:latin typeface="Microsoft Sans Serif"/>
                <a:cs typeface="Microsoft Sans Serif"/>
              </a:rPr>
              <a:t>dirección </a:t>
            </a:r>
            <a:r>
              <a:rPr sz="750" spc="25" dirty="0">
                <a:solidFill>
                  <a:srgbClr val="221915"/>
                </a:solidFill>
                <a:latin typeface="Microsoft Sans Serif"/>
                <a:cs typeface="Microsoft Sans Serif"/>
              </a:rPr>
              <a:t>en </a:t>
            </a:r>
            <a:r>
              <a:rPr sz="750" spc="10" dirty="0">
                <a:solidFill>
                  <a:srgbClr val="221915"/>
                </a:solidFill>
                <a:latin typeface="Microsoft Sans Serif"/>
                <a:cs typeface="Microsoft Sans Serif"/>
              </a:rPr>
              <a:t>la </a:t>
            </a:r>
            <a:r>
              <a:rPr sz="750" spc="30" dirty="0">
                <a:solidFill>
                  <a:srgbClr val="221915"/>
                </a:solidFill>
                <a:latin typeface="Microsoft Sans Serif"/>
                <a:cs typeface="Microsoft Sans Serif"/>
              </a:rPr>
              <a:t>que </a:t>
            </a:r>
            <a:r>
              <a:rPr sz="750" spc="15" dirty="0" err="1">
                <a:solidFill>
                  <a:srgbClr val="221915"/>
                </a:solidFill>
                <a:latin typeface="Microsoft Sans Serif"/>
                <a:cs typeface="Microsoft Sans Serif"/>
              </a:rPr>
              <a:t>viajaba</a:t>
            </a:r>
            <a:r>
              <a:rPr sz="750" spc="15"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lang="es-ES" sz="750" spc="3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perturbación</a:t>
            </a:r>
            <a:r>
              <a:rPr sz="750" spc="30" dirty="0">
                <a:solidFill>
                  <a:srgbClr val="221915"/>
                </a:solidFill>
                <a:latin typeface="Microsoft Sans Serif"/>
                <a:cs typeface="Microsoft Sans Serif"/>
              </a:rPr>
              <a:t>. </a:t>
            </a:r>
            <a:r>
              <a:rPr sz="750" spc="5" dirty="0">
                <a:solidFill>
                  <a:srgbClr val="221915"/>
                </a:solidFill>
                <a:latin typeface="Microsoft Sans Serif"/>
                <a:cs typeface="Microsoft Sans Serif"/>
              </a:rPr>
              <a:t>Con </a:t>
            </a:r>
            <a:r>
              <a:rPr sz="750" spc="25" dirty="0">
                <a:solidFill>
                  <a:srgbClr val="221915"/>
                </a:solidFill>
                <a:latin typeface="Microsoft Sans Serif"/>
                <a:cs typeface="Microsoft Sans Serif"/>
              </a:rPr>
              <a:t>muchos </a:t>
            </a:r>
            <a:r>
              <a:rPr sz="750" spc="30" dirty="0">
                <a:solidFill>
                  <a:srgbClr val="221915"/>
                </a:solidFill>
                <a:latin typeface="Microsoft Sans Serif"/>
                <a:cs typeface="Microsoft Sans Serif"/>
              </a:rPr>
              <a:t>medidores </a:t>
            </a:r>
            <a:r>
              <a:rPr sz="750" spc="15" dirty="0" err="1">
                <a:solidFill>
                  <a:srgbClr val="221915"/>
                </a:solidFill>
                <a:latin typeface="Microsoft Sans Serif"/>
                <a:cs typeface="Microsoft Sans Serif"/>
              </a:rPr>
              <a:t>conectados</a:t>
            </a:r>
            <a:r>
              <a:rPr sz="750" spc="15" dirty="0">
                <a:solidFill>
                  <a:srgbClr val="221915"/>
                </a:solidFill>
                <a:latin typeface="Microsoft Sans Serif"/>
                <a:cs typeface="Microsoft Sans Serif"/>
              </a:rPr>
              <a:t> </a:t>
            </a:r>
            <a:r>
              <a:rPr sz="750" spc="10" dirty="0">
                <a:solidFill>
                  <a:srgbClr val="221915"/>
                </a:solidFill>
                <a:latin typeface="Microsoft Sans Serif"/>
                <a:cs typeface="Microsoft Sans Serif"/>
              </a:rPr>
              <a:t>al</a:t>
            </a:r>
            <a:r>
              <a:rPr lang="es-ES"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software </a:t>
            </a:r>
            <a:r>
              <a:rPr sz="750" spc="25" dirty="0">
                <a:solidFill>
                  <a:srgbClr val="221915"/>
                </a:solidFill>
                <a:latin typeface="Microsoft Sans Serif"/>
                <a:cs typeface="Microsoft Sans Serif"/>
              </a:rPr>
              <a:t>de administración de </a:t>
            </a:r>
            <a:r>
              <a:rPr sz="750" spc="25" dirty="0" err="1">
                <a:solidFill>
                  <a:srgbClr val="221915"/>
                </a:solidFill>
                <a:latin typeface="Microsoft Sans Serif"/>
                <a:cs typeface="Microsoft Sans Serif"/>
              </a:rPr>
              <a:t>energía</a:t>
            </a:r>
            <a:r>
              <a:rPr sz="750" spc="25" dirty="0">
                <a:solidFill>
                  <a:srgbClr val="221915"/>
                </a:solidFill>
                <a:latin typeface="Microsoft Sans Serif"/>
                <a:cs typeface="Microsoft Sans Serif"/>
              </a:rPr>
              <a:t> </a:t>
            </a:r>
            <a:r>
              <a:rPr sz="750" spc="20" dirty="0">
                <a:solidFill>
                  <a:srgbClr val="221915"/>
                </a:solidFill>
                <a:latin typeface="Microsoft Sans Serif"/>
                <a:cs typeface="Microsoft Sans Serif"/>
              </a:rPr>
              <a:t>central</a:t>
            </a:r>
            <a:r>
              <a:rPr lang="es-AR" sz="750" spc="20" dirty="0">
                <a:solidFill>
                  <a:srgbClr val="221915"/>
                </a:solidFill>
                <a:latin typeface="Microsoft Sans Serif"/>
                <a:cs typeface="Microsoft Sans Serif"/>
              </a:rPr>
              <a:t>, </a:t>
            </a:r>
            <a:r>
              <a:rPr sz="750" spc="-5" dirty="0">
                <a:solidFill>
                  <a:srgbClr val="221915"/>
                </a:solidFill>
                <a:latin typeface="Microsoft Sans Serif"/>
                <a:cs typeface="Microsoft Sans Serif"/>
              </a:rPr>
              <a:t>es</a:t>
            </a:r>
            <a:r>
              <a:rPr lang="es-ES" sz="750" spc="-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posible</a:t>
            </a:r>
            <a:r>
              <a:rPr sz="750" spc="20" dirty="0">
                <a:solidFill>
                  <a:srgbClr val="221915"/>
                </a:solidFill>
                <a:latin typeface="Microsoft Sans Serif"/>
                <a:cs typeface="Microsoft Sans Serif"/>
              </a:rPr>
              <a:t> ver </a:t>
            </a:r>
            <a:r>
              <a:rPr sz="750" spc="30" dirty="0">
                <a:solidFill>
                  <a:srgbClr val="221915"/>
                </a:solidFill>
                <a:latin typeface="Microsoft Sans Serif"/>
                <a:cs typeface="Microsoft Sans Serif"/>
              </a:rPr>
              <a:t>cómo una perturbación fluyó </a:t>
            </a:r>
            <a:r>
              <a:rPr sz="750" dirty="0">
                <a:solidFill>
                  <a:srgbClr val="221915"/>
                </a:solidFill>
                <a:latin typeface="Microsoft Sans Serif"/>
                <a:cs typeface="Microsoft Sans Serif"/>
              </a:rPr>
              <a:t>a </a:t>
            </a:r>
            <a:r>
              <a:rPr sz="750" spc="20" dirty="0" err="1">
                <a:solidFill>
                  <a:srgbClr val="221915"/>
                </a:solidFill>
                <a:latin typeface="Microsoft Sans Serif"/>
                <a:cs typeface="Microsoft Sans Serif"/>
              </a:rPr>
              <a:t>través</a:t>
            </a:r>
            <a:r>
              <a:rPr sz="750" spc="20" dirty="0">
                <a:solidFill>
                  <a:srgbClr val="221915"/>
                </a:solidFill>
                <a:latin typeface="Microsoft Sans Serif"/>
                <a:cs typeface="Microsoft Sans Serif"/>
              </a:rPr>
              <a:t> del</a:t>
            </a:r>
            <a:r>
              <a:rPr lang="es-ES" sz="750" spc="20"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sistema</a:t>
            </a:r>
            <a:r>
              <a:rPr sz="750" spc="3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4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distribución</a:t>
            </a:r>
            <a:r>
              <a:rPr sz="750" spc="35"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eléctrica</a:t>
            </a:r>
            <a:r>
              <a:rPr lang="es-AR" sz="750" spc="1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revelando</a:t>
            </a:r>
            <a:r>
              <a:rPr sz="750" spc="35" dirty="0">
                <a:solidFill>
                  <a:srgbClr val="221915"/>
                </a:solidFill>
                <a:latin typeface="Microsoft Sans Serif"/>
                <a:cs typeface="Microsoft Sans Serif"/>
              </a:rPr>
              <a:t> </a:t>
            </a:r>
            <a:r>
              <a:rPr sz="750" dirty="0" err="1">
                <a:solidFill>
                  <a:srgbClr val="221915"/>
                </a:solidFill>
                <a:latin typeface="Microsoft Sans Serif"/>
                <a:cs typeface="Microsoft Sans Serif"/>
              </a:rPr>
              <a:t>si</a:t>
            </a:r>
            <a:r>
              <a:rPr sz="750" spc="40"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ingresó</a:t>
            </a:r>
            <a:r>
              <a:rPr lang="es-ES" sz="750" spc="25" dirty="0">
                <a:solidFill>
                  <a:srgbClr val="221915"/>
                </a:solidFill>
                <a:latin typeface="Microsoft Sans Serif"/>
                <a:cs typeface="Microsoft Sans Serif"/>
              </a:rPr>
              <a:t> </a:t>
            </a:r>
            <a:r>
              <a:rPr sz="750" dirty="0">
                <a:solidFill>
                  <a:srgbClr val="221915"/>
                </a:solidFill>
                <a:latin typeface="Microsoft Sans Serif"/>
                <a:cs typeface="Microsoft Sans Serif"/>
              </a:rPr>
              <a:t>a </a:t>
            </a:r>
            <a:r>
              <a:rPr sz="750" spc="30" dirty="0">
                <a:solidFill>
                  <a:srgbClr val="221915"/>
                </a:solidFill>
                <a:latin typeface="Microsoft Sans Serif"/>
                <a:cs typeface="Microsoft Sans Serif"/>
              </a:rPr>
              <a:t>una </a:t>
            </a:r>
            <a:r>
              <a:rPr sz="750" spc="20" dirty="0">
                <a:solidFill>
                  <a:srgbClr val="221915"/>
                </a:solidFill>
                <a:latin typeface="Microsoft Sans Serif"/>
                <a:cs typeface="Microsoft Sans Serif"/>
              </a:rPr>
              <a:t>instalación </a:t>
            </a:r>
            <a:r>
              <a:rPr sz="750" spc="15" dirty="0">
                <a:solidFill>
                  <a:srgbClr val="221915"/>
                </a:solidFill>
                <a:latin typeface="Microsoft Sans Serif"/>
                <a:cs typeface="Microsoft Sans Serif"/>
              </a:rPr>
              <a:t>desde </a:t>
            </a:r>
            <a:r>
              <a:rPr sz="750" spc="10" dirty="0">
                <a:solidFill>
                  <a:srgbClr val="221915"/>
                </a:solidFill>
                <a:latin typeface="Microsoft Sans Serif"/>
                <a:cs typeface="Microsoft Sans Serif"/>
              </a:rPr>
              <a:t>la </a:t>
            </a:r>
            <a:r>
              <a:rPr sz="750" spc="35" dirty="0">
                <a:solidFill>
                  <a:srgbClr val="221915"/>
                </a:solidFill>
                <a:latin typeface="Microsoft Sans Serif"/>
                <a:cs typeface="Microsoft Sans Serif"/>
              </a:rPr>
              <a:t>red </a:t>
            </a:r>
            <a:r>
              <a:rPr sz="750" spc="15" dirty="0">
                <a:solidFill>
                  <a:srgbClr val="221915"/>
                </a:solidFill>
                <a:latin typeface="Microsoft Sans Serif"/>
                <a:cs typeface="Microsoft Sans Serif"/>
              </a:rPr>
              <a:t>eléctrica </a:t>
            </a:r>
            <a:r>
              <a:rPr sz="750" spc="35" dirty="0">
                <a:solidFill>
                  <a:srgbClr val="221915"/>
                </a:solidFill>
                <a:latin typeface="Microsoft Sans Serif"/>
                <a:cs typeface="Microsoft Sans Serif"/>
              </a:rPr>
              <a:t>o </a:t>
            </a:r>
            <a:r>
              <a:rPr sz="750" dirty="0">
                <a:solidFill>
                  <a:srgbClr val="221915"/>
                </a:solidFill>
                <a:latin typeface="Microsoft Sans Serif"/>
                <a:cs typeface="Microsoft Sans Serif"/>
              </a:rPr>
              <a:t>si </a:t>
            </a:r>
            <a:r>
              <a:rPr sz="750" spc="-5" dirty="0">
                <a:solidFill>
                  <a:srgbClr val="221915"/>
                </a:solidFill>
                <a:latin typeface="Microsoft Sans Serif"/>
                <a:cs typeface="Microsoft Sans Serif"/>
              </a:rPr>
              <a:t>se </a:t>
            </a:r>
            <a:r>
              <a:rPr sz="750" spc="35" dirty="0" err="1">
                <a:solidFill>
                  <a:srgbClr val="221915"/>
                </a:solidFill>
                <a:latin typeface="Microsoft Sans Serif"/>
                <a:cs typeface="Microsoft Sans Serif"/>
              </a:rPr>
              <a:t>originó</a:t>
            </a:r>
            <a:r>
              <a:rPr lang="es-ES" sz="750" spc="35" dirty="0">
                <a:solidFill>
                  <a:srgbClr val="221915"/>
                </a:solidFill>
                <a:latin typeface="Microsoft Sans Serif"/>
                <a:cs typeface="Microsoft Sans Serif"/>
              </a:rPr>
              <a:t> </a:t>
            </a:r>
            <a:r>
              <a:rPr sz="750" spc="40" dirty="0" err="1">
                <a:solidFill>
                  <a:srgbClr val="221915"/>
                </a:solidFill>
                <a:latin typeface="Microsoft Sans Serif"/>
                <a:cs typeface="Microsoft Sans Serif"/>
              </a:rPr>
              <a:t>dentro</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del</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edificio.</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Esta </a:t>
            </a:r>
            <a:r>
              <a:rPr sz="750" spc="15" dirty="0">
                <a:solidFill>
                  <a:srgbClr val="221915"/>
                </a:solidFill>
                <a:latin typeface="Microsoft Sans Serif"/>
                <a:cs typeface="Microsoft Sans Serif"/>
              </a:rPr>
              <a:t>capacidad</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ayuda</a:t>
            </a:r>
            <a:r>
              <a:rPr sz="750" spc="-10"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ahorrar</a:t>
            </a:r>
            <a:r>
              <a:rPr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una</a:t>
            </a:r>
            <a:r>
              <a:rPr lang="es-ES" sz="750" spc="30"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enorme</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cantidad</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tiempo</a:t>
            </a:r>
            <a:r>
              <a:rPr sz="750" spc="-10" dirty="0">
                <a:solidFill>
                  <a:srgbClr val="221915"/>
                </a:solidFill>
                <a:latin typeface="Microsoft Sans Serif"/>
                <a:cs typeface="Microsoft Sans Serif"/>
              </a:rPr>
              <a:t> </a:t>
            </a:r>
            <a:r>
              <a:rPr sz="750" spc="10" dirty="0">
                <a:solidFill>
                  <a:srgbClr val="221915"/>
                </a:solidFill>
                <a:latin typeface="Microsoft Sans Serif"/>
                <a:cs typeface="Microsoft Sans Serif"/>
              </a:rPr>
              <a:t>al</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diagnosticar</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problemas.</a:t>
            </a:r>
            <a:endParaRPr sz="750" dirty="0">
              <a:latin typeface="Microsoft Sans Serif"/>
              <a:cs typeface="Microsoft Sans Serif"/>
            </a:endParaRPr>
          </a:p>
        </p:txBody>
      </p:sp>
      <p:sp>
        <p:nvSpPr>
          <p:cNvPr id="5" name="object 5"/>
          <p:cNvSpPr txBox="1"/>
          <p:nvPr/>
        </p:nvSpPr>
        <p:spPr>
          <a:xfrm>
            <a:off x="5608828" y="6537405"/>
            <a:ext cx="2516505" cy="1258934"/>
          </a:xfrm>
          <a:prstGeom prst="rect">
            <a:avLst/>
          </a:prstGeom>
        </p:spPr>
        <p:txBody>
          <a:bodyPr vert="horz" wrap="square" lIns="0" tIns="12700" rIns="0" bIns="0" rtlCol="0">
            <a:spAutoFit/>
          </a:bodyPr>
          <a:lstStyle/>
          <a:p>
            <a:pPr marL="12700">
              <a:spcBef>
                <a:spcPts val="100"/>
              </a:spcBef>
            </a:pP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sincronización</a:t>
            </a:r>
            <a:r>
              <a:rPr sz="650" spc="-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horaria</a:t>
            </a:r>
            <a:r>
              <a:rPr sz="650" spc="-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precisa</a:t>
            </a:r>
            <a:r>
              <a:rPr lang="es-AR" sz="650" spc="1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correlación</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entre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sistemas</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endParaRPr sz="650" dirty="0">
              <a:latin typeface="Microsoft Sans Serif"/>
              <a:cs typeface="Microsoft Sans Serif"/>
            </a:endParaRPr>
          </a:p>
          <a:p>
            <a:pPr marL="12700" marR="9525">
              <a:lnSpc>
                <a:spcPct val="166600"/>
              </a:lnSpc>
            </a:pPr>
            <a:r>
              <a:rPr sz="650" spc="5" dirty="0">
                <a:solidFill>
                  <a:srgbClr val="221915"/>
                </a:solidFill>
                <a:latin typeface="Microsoft Sans Serif"/>
                <a:cs typeface="Microsoft Sans Serif"/>
              </a:rPr>
              <a:t>DDD</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ayudan</a:t>
            </a:r>
            <a:r>
              <a:rPr sz="650" dirty="0">
                <a:solidFill>
                  <a:srgbClr val="221915"/>
                </a:solidFill>
                <a:latin typeface="Microsoft Sans Serif"/>
                <a:cs typeface="Microsoft Sans Serif"/>
              </a:rPr>
              <a:t> a </a:t>
            </a:r>
            <a:r>
              <a:rPr sz="650" spc="25" dirty="0">
                <a:solidFill>
                  <a:srgbClr val="221915"/>
                </a:solidFill>
                <a:latin typeface="Microsoft Sans Serif"/>
                <a:cs typeface="Microsoft Sans Serif"/>
              </a:rPr>
              <a:t>reconstruir</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secuencias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eventos</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antes</a:t>
            </a:r>
            <a:r>
              <a:rPr lang="es-AR" sz="650" spc="10"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durante</a:t>
            </a:r>
            <a:r>
              <a:rPr lang="es-ES" sz="650" spc="30" dirty="0">
                <a:solidFill>
                  <a:srgbClr val="221915"/>
                </a:solidFill>
                <a:latin typeface="Microsoft Sans Serif"/>
                <a:cs typeface="Microsoft Sans Serif"/>
              </a:rPr>
              <a:t> </a:t>
            </a:r>
            <a:r>
              <a:rPr sz="650" spc="5" dirty="0">
                <a:solidFill>
                  <a:srgbClr val="221915"/>
                </a:solidFill>
                <a:latin typeface="Microsoft Sans Serif"/>
                <a:cs typeface="Microsoft Sans Serif"/>
              </a:rPr>
              <a:t>y </a:t>
            </a:r>
            <a:r>
              <a:rPr sz="650" spc="10" dirty="0">
                <a:solidFill>
                  <a:srgbClr val="221915"/>
                </a:solidFill>
                <a:latin typeface="Microsoft Sans Serif"/>
                <a:cs typeface="Microsoft Sans Serif"/>
              </a:rPr>
              <a:t>después </a:t>
            </a:r>
            <a:r>
              <a:rPr sz="650" spc="20" dirty="0">
                <a:solidFill>
                  <a:srgbClr val="221915"/>
                </a:solidFill>
                <a:latin typeface="Microsoft Sans Serif"/>
                <a:cs typeface="Microsoft Sans Serif"/>
              </a:rPr>
              <a:t>de </a:t>
            </a:r>
            <a:r>
              <a:rPr sz="650" spc="40" dirty="0">
                <a:solidFill>
                  <a:srgbClr val="221915"/>
                </a:solidFill>
                <a:latin typeface="Microsoft Sans Serif"/>
                <a:cs typeface="Microsoft Sans Serif"/>
              </a:rPr>
              <a:t>un </a:t>
            </a:r>
            <a:r>
              <a:rPr sz="650" spc="20" dirty="0">
                <a:solidFill>
                  <a:srgbClr val="221915"/>
                </a:solidFill>
                <a:latin typeface="Microsoft Sans Serif"/>
                <a:cs typeface="Microsoft Sans Serif"/>
              </a:rPr>
              <a:t>incidente. </a:t>
            </a:r>
            <a:r>
              <a:rPr sz="650" spc="-30" dirty="0">
                <a:solidFill>
                  <a:srgbClr val="221915"/>
                </a:solidFill>
                <a:latin typeface="Microsoft Sans Serif"/>
                <a:cs typeface="Microsoft Sans Serif"/>
              </a:rPr>
              <a:t>El </a:t>
            </a:r>
            <a:r>
              <a:rPr sz="650" spc="20" dirty="0">
                <a:solidFill>
                  <a:srgbClr val="221915"/>
                </a:solidFill>
                <a:latin typeface="Microsoft Sans Serif"/>
                <a:cs typeface="Microsoft Sans Serif"/>
              </a:rPr>
              <a:t>personal de </a:t>
            </a:r>
            <a:r>
              <a:rPr sz="650" spc="15" dirty="0" err="1">
                <a:solidFill>
                  <a:srgbClr val="221915"/>
                </a:solidFill>
                <a:latin typeface="Microsoft Sans Serif"/>
                <a:cs typeface="Microsoft Sans Serif"/>
              </a:rPr>
              <a:t>operaciones</a:t>
            </a:r>
            <a:r>
              <a:rPr sz="650" spc="1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puede</a:t>
            </a:r>
            <a:r>
              <a:rPr lang="es-ES" sz="650" spc="25"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comprender</a:t>
            </a:r>
            <a:r>
              <a:rPr sz="650" spc="30" dirty="0">
                <a:solidFill>
                  <a:srgbClr val="221915"/>
                </a:solidFill>
                <a:latin typeface="Microsoft Sans Serif"/>
                <a:cs typeface="Microsoft Sans Serif"/>
              </a:rPr>
              <a:t> </a:t>
            </a:r>
            <a:r>
              <a:rPr sz="650" spc="25" dirty="0">
                <a:solidFill>
                  <a:srgbClr val="221915"/>
                </a:solidFill>
                <a:latin typeface="Microsoft Sans Serif"/>
                <a:cs typeface="Microsoft Sans Serif"/>
              </a:rPr>
              <a:t>rápidamente cómo </a:t>
            </a:r>
            <a:r>
              <a:rPr sz="650" spc="10" dirty="0">
                <a:solidFill>
                  <a:srgbClr val="221915"/>
                </a:solidFill>
                <a:latin typeface="Microsoft Sans Serif"/>
                <a:cs typeface="Microsoft Sans Serif"/>
              </a:rPr>
              <a:t>los </a:t>
            </a:r>
            <a:r>
              <a:rPr sz="650" spc="15" dirty="0">
                <a:solidFill>
                  <a:srgbClr val="221915"/>
                </a:solidFill>
                <a:latin typeface="Microsoft Sans Serif"/>
                <a:cs typeface="Microsoft Sans Serif"/>
              </a:rPr>
              <a:t>incidentes </a:t>
            </a:r>
            <a:r>
              <a:rPr sz="650" spc="-5" dirty="0">
                <a:solidFill>
                  <a:srgbClr val="221915"/>
                </a:solidFill>
                <a:latin typeface="Microsoft Sans Serif"/>
                <a:cs typeface="Microsoft Sans Serif"/>
              </a:rPr>
              <a:t>se </a:t>
            </a:r>
            <a:r>
              <a:rPr sz="650" spc="25" dirty="0" err="1">
                <a:solidFill>
                  <a:srgbClr val="221915"/>
                </a:solidFill>
                <a:latin typeface="Microsoft Sans Serif"/>
                <a:cs typeface="Microsoft Sans Serif"/>
              </a:rPr>
              <a:t>desarrollaron</a:t>
            </a:r>
            <a:r>
              <a:rPr lang="es-ES" sz="650" spc="25" dirty="0">
                <a:solidFill>
                  <a:srgbClr val="221915"/>
                </a:solidFill>
                <a:latin typeface="Microsoft Sans Serif"/>
                <a:cs typeface="Microsoft Sans Serif"/>
              </a:rPr>
              <a:t> </a:t>
            </a:r>
            <a:r>
              <a:rPr sz="650" spc="20" dirty="0">
                <a:solidFill>
                  <a:srgbClr val="221915"/>
                </a:solidFill>
                <a:latin typeface="Microsoft Sans Serif"/>
                <a:cs typeface="Microsoft Sans Serif"/>
              </a:rPr>
              <a:t>en </a:t>
            </a:r>
            <a:r>
              <a:rPr sz="650" dirty="0">
                <a:solidFill>
                  <a:srgbClr val="221915"/>
                </a:solidFill>
                <a:latin typeface="Microsoft Sans Serif"/>
                <a:cs typeface="Microsoft Sans Serif"/>
              </a:rPr>
              <a:t>cascada a </a:t>
            </a:r>
            <a:r>
              <a:rPr sz="650" spc="15" dirty="0">
                <a:solidFill>
                  <a:srgbClr val="221915"/>
                </a:solidFill>
                <a:latin typeface="Microsoft Sans Serif"/>
                <a:cs typeface="Microsoft Sans Serif"/>
              </a:rPr>
              <a:t>través </a:t>
            </a:r>
            <a:r>
              <a:rPr sz="650" spc="20" dirty="0">
                <a:solidFill>
                  <a:srgbClr val="221915"/>
                </a:solidFill>
                <a:latin typeface="Microsoft Sans Serif"/>
                <a:cs typeface="Microsoft Sans Serif"/>
              </a:rPr>
              <a:t>de </a:t>
            </a:r>
            <a:r>
              <a:rPr sz="650" spc="40" dirty="0">
                <a:solidFill>
                  <a:srgbClr val="221915"/>
                </a:solidFill>
                <a:latin typeface="Microsoft Sans Serif"/>
                <a:cs typeface="Microsoft Sans Serif"/>
              </a:rPr>
              <a:t>un </a:t>
            </a:r>
            <a:r>
              <a:rPr sz="650" spc="10" dirty="0" err="1">
                <a:solidFill>
                  <a:srgbClr val="221915"/>
                </a:solidFill>
                <a:latin typeface="Microsoft Sans Serif"/>
                <a:cs typeface="Microsoft Sans Serif"/>
              </a:rPr>
              <a:t>sistema</a:t>
            </a:r>
            <a:r>
              <a:rPr lang="es-AR" sz="650" spc="1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localizar</a:t>
            </a:r>
            <a:r>
              <a:rPr sz="650" spc="1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rápidamente</a:t>
            </a:r>
            <a:r>
              <a:rPr sz="650" spc="2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lang="es-ES" sz="650" spc="10" dirty="0">
                <a:solidFill>
                  <a:srgbClr val="221915"/>
                </a:solidFill>
                <a:latin typeface="Microsoft Sans Serif"/>
                <a:cs typeface="Microsoft Sans Serif"/>
              </a:rPr>
              <a:t> </a:t>
            </a:r>
            <a:r>
              <a:rPr sz="650" dirty="0">
                <a:solidFill>
                  <a:srgbClr val="221915"/>
                </a:solidFill>
                <a:latin typeface="Microsoft Sans Serif"/>
                <a:cs typeface="Microsoft Sans Serif"/>
              </a:rPr>
              <a:t>causa </a:t>
            </a:r>
            <a:r>
              <a:rPr sz="650" spc="10" dirty="0">
                <a:solidFill>
                  <a:srgbClr val="221915"/>
                </a:solidFill>
                <a:latin typeface="Microsoft Sans Serif"/>
                <a:cs typeface="Microsoft Sans Serif"/>
              </a:rPr>
              <a:t>raíz </a:t>
            </a:r>
            <a:r>
              <a:rPr sz="650" spc="20" dirty="0">
                <a:solidFill>
                  <a:srgbClr val="221915"/>
                </a:solidFill>
                <a:latin typeface="Microsoft Sans Serif"/>
                <a:cs typeface="Microsoft Sans Serif"/>
              </a:rPr>
              <a:t>del evento </a:t>
            </a:r>
            <a:r>
              <a:rPr sz="650" spc="5" dirty="0">
                <a:solidFill>
                  <a:srgbClr val="221915"/>
                </a:solidFill>
                <a:latin typeface="Microsoft Sans Serif"/>
                <a:cs typeface="Microsoft Sans Serif"/>
              </a:rPr>
              <a:t>y </a:t>
            </a:r>
            <a:r>
              <a:rPr sz="650" spc="30" dirty="0">
                <a:solidFill>
                  <a:srgbClr val="221915"/>
                </a:solidFill>
                <a:latin typeface="Microsoft Sans Serif"/>
                <a:cs typeface="Microsoft Sans Serif"/>
              </a:rPr>
              <a:t>proporcionar </a:t>
            </a:r>
            <a:r>
              <a:rPr sz="650" spc="10" dirty="0">
                <a:solidFill>
                  <a:srgbClr val="221915"/>
                </a:solidFill>
                <a:latin typeface="Microsoft Sans Serif"/>
                <a:cs typeface="Microsoft Sans Serif"/>
              </a:rPr>
              <a:t>los </a:t>
            </a:r>
            <a:r>
              <a:rPr sz="650" spc="5" dirty="0">
                <a:solidFill>
                  <a:srgbClr val="221915"/>
                </a:solidFill>
                <a:latin typeface="Microsoft Sans Serif"/>
                <a:cs typeface="Microsoft Sans Serif"/>
              </a:rPr>
              <a:t>pasos </a:t>
            </a:r>
            <a:r>
              <a:rPr sz="650" dirty="0">
                <a:solidFill>
                  <a:srgbClr val="221915"/>
                </a:solidFill>
                <a:latin typeface="Microsoft Sans Serif"/>
                <a:cs typeface="Microsoft Sans Serif"/>
              </a:rPr>
              <a:t>a </a:t>
            </a:r>
            <a:r>
              <a:rPr sz="650" spc="20" dirty="0" err="1">
                <a:solidFill>
                  <a:srgbClr val="221915"/>
                </a:solidFill>
                <a:latin typeface="Microsoft Sans Serif"/>
                <a:cs typeface="Microsoft Sans Serif"/>
              </a:rPr>
              <a:t>seguir</a:t>
            </a:r>
            <a:r>
              <a:rPr sz="650" spc="20" dirty="0">
                <a:solidFill>
                  <a:srgbClr val="221915"/>
                </a:solidFill>
                <a:latin typeface="Microsoft Sans Serif"/>
                <a:cs typeface="Microsoft Sans Serif"/>
              </a:rPr>
              <a:t> para</a:t>
            </a:r>
            <a:r>
              <a:rPr lang="es-ES" sz="650" spc="2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restaurar</a:t>
            </a:r>
            <a:r>
              <a:rPr sz="650" spc="25" dirty="0">
                <a:solidFill>
                  <a:srgbClr val="221915"/>
                </a:solidFill>
                <a:latin typeface="Microsoft Sans Serif"/>
                <a:cs typeface="Microsoft Sans Serif"/>
              </a:rPr>
              <a:t> rápidamente </a:t>
            </a:r>
            <a:r>
              <a:rPr sz="650" spc="10" dirty="0">
                <a:solidFill>
                  <a:srgbClr val="221915"/>
                </a:solidFill>
                <a:latin typeface="Microsoft Sans Serif"/>
                <a:cs typeface="Microsoft Sans Serif"/>
              </a:rPr>
              <a:t>la </a:t>
            </a:r>
            <a:r>
              <a:rPr sz="650" spc="15" dirty="0">
                <a:solidFill>
                  <a:srgbClr val="221915"/>
                </a:solidFill>
                <a:latin typeface="Microsoft Sans Serif"/>
                <a:cs typeface="Microsoft Sans Serif"/>
              </a:rPr>
              <a:t>energía. </a:t>
            </a:r>
            <a:r>
              <a:rPr sz="650" spc="-5" dirty="0">
                <a:solidFill>
                  <a:srgbClr val="221915"/>
                </a:solidFill>
                <a:latin typeface="Microsoft Sans Serif"/>
                <a:cs typeface="Microsoft Sans Serif"/>
              </a:rPr>
              <a:t>Los </a:t>
            </a:r>
            <a:r>
              <a:rPr sz="650" spc="20" dirty="0">
                <a:solidFill>
                  <a:srgbClr val="221915"/>
                </a:solidFill>
                <a:latin typeface="Microsoft Sans Serif"/>
                <a:cs typeface="Microsoft Sans Serif"/>
              </a:rPr>
              <a:t>resultados </a:t>
            </a:r>
            <a:r>
              <a:rPr sz="650" spc="15" dirty="0" err="1">
                <a:solidFill>
                  <a:srgbClr val="221915"/>
                </a:solidFill>
                <a:latin typeface="Microsoft Sans Serif"/>
                <a:cs typeface="Microsoft Sans Serif"/>
              </a:rPr>
              <a:t>analíticos</a:t>
            </a:r>
            <a:r>
              <a:rPr sz="650" spc="15"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lang="es-ES" sz="650" spc="-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pueden</a:t>
            </a:r>
            <a:r>
              <a:rPr sz="650" spc="-10" dirty="0">
                <a:solidFill>
                  <a:srgbClr val="221915"/>
                </a:solidFill>
                <a:latin typeface="Microsoft Sans Serif"/>
                <a:cs typeface="Microsoft Sans Serif"/>
              </a:rPr>
              <a:t> </a:t>
            </a:r>
            <a:r>
              <a:rPr sz="650" spc="30" dirty="0">
                <a:solidFill>
                  <a:srgbClr val="221915"/>
                </a:solidFill>
                <a:latin typeface="Microsoft Sans Serif"/>
                <a:cs typeface="Microsoft Sans Serif"/>
              </a:rPr>
              <a:t>anotar</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guardar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su</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posterior</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consideración.</a:t>
            </a:r>
            <a:endParaRPr sz="650" dirty="0">
              <a:latin typeface="Microsoft Sans Serif"/>
              <a:cs typeface="Microsoft Sans Serif"/>
            </a:endParaRPr>
          </a:p>
        </p:txBody>
      </p:sp>
      <p:sp>
        <p:nvSpPr>
          <p:cNvPr id="6" name="object 6"/>
          <p:cNvSpPr txBox="1"/>
          <p:nvPr/>
        </p:nvSpPr>
        <p:spPr>
          <a:xfrm>
            <a:off x="8333740" y="6594611"/>
            <a:ext cx="3511550" cy="680699"/>
          </a:xfrm>
          <a:prstGeom prst="rect">
            <a:avLst/>
          </a:prstGeom>
        </p:spPr>
        <p:txBody>
          <a:bodyPr vert="horz" wrap="square" lIns="0" tIns="12700" rIns="0" bIns="0" rtlCol="0">
            <a:spAutoFit/>
          </a:bodyPr>
          <a:lstStyle/>
          <a:p>
            <a:pPr marL="12700" marR="5080">
              <a:lnSpc>
                <a:spcPct val="154800"/>
              </a:lnSpc>
              <a:spcBef>
                <a:spcPts val="100"/>
              </a:spcBef>
            </a:pPr>
            <a:r>
              <a:rPr sz="700" spc="15">
                <a:solidFill>
                  <a:srgbClr val="616468"/>
                </a:solidFill>
                <a:latin typeface="Microsoft Sans Serif"/>
                <a:cs typeface="Microsoft Sans Serif"/>
              </a:rPr>
              <a:t>Figura </a:t>
            </a:r>
            <a:r>
              <a:rPr sz="700" spc="5" smtClean="0">
                <a:solidFill>
                  <a:srgbClr val="616468"/>
                </a:solidFill>
                <a:latin typeface="Microsoft Sans Serif"/>
                <a:cs typeface="Microsoft Sans Serif"/>
              </a:rPr>
              <a:t>23</a:t>
            </a:r>
            <a:r>
              <a:rPr lang="es-AR" sz="700" spc="5" dirty="0" smtClean="0">
                <a:solidFill>
                  <a:srgbClr val="616468"/>
                </a:solidFill>
                <a:latin typeface="Microsoft Sans Serif"/>
                <a:cs typeface="Microsoft Sans Serif"/>
              </a:rPr>
              <a:t>: </a:t>
            </a:r>
            <a:r>
              <a:rPr sz="700" spc="-15" smtClean="0">
                <a:solidFill>
                  <a:srgbClr val="616468"/>
                </a:solidFill>
                <a:latin typeface="Microsoft Sans Serif"/>
                <a:cs typeface="Microsoft Sans Serif"/>
              </a:rPr>
              <a:t>Las </a:t>
            </a:r>
            <a:r>
              <a:rPr sz="700" spc="10" dirty="0">
                <a:solidFill>
                  <a:srgbClr val="616468"/>
                </a:solidFill>
                <a:latin typeface="Microsoft Sans Serif"/>
                <a:cs typeface="Microsoft Sans Serif"/>
              </a:rPr>
              <a:t>capacidades </a:t>
            </a:r>
            <a:r>
              <a:rPr sz="700" spc="5" dirty="0">
                <a:solidFill>
                  <a:srgbClr val="616468"/>
                </a:solidFill>
                <a:latin typeface="Microsoft Sans Serif"/>
                <a:cs typeface="Microsoft Sans Serif"/>
              </a:rPr>
              <a:t>avanzadas </a:t>
            </a:r>
            <a:r>
              <a:rPr sz="700" spc="20" dirty="0">
                <a:solidFill>
                  <a:srgbClr val="616468"/>
                </a:solidFill>
                <a:latin typeface="Microsoft Sans Serif"/>
                <a:cs typeface="Microsoft Sans Serif"/>
              </a:rPr>
              <a:t>de </a:t>
            </a:r>
            <a:r>
              <a:rPr sz="700" spc="10" dirty="0">
                <a:solidFill>
                  <a:srgbClr val="616468"/>
                </a:solidFill>
                <a:latin typeface="Microsoft Sans Serif"/>
                <a:cs typeface="Microsoft Sans Serif"/>
              </a:rPr>
              <a:t>análisis </a:t>
            </a:r>
            <a:r>
              <a:rPr sz="700" spc="20" dirty="0">
                <a:solidFill>
                  <a:srgbClr val="616468"/>
                </a:solidFill>
                <a:latin typeface="Microsoft Sans Serif"/>
                <a:cs typeface="Microsoft Sans Serif"/>
              </a:rPr>
              <a:t>de </a:t>
            </a:r>
            <a:r>
              <a:rPr sz="700" spc="15" dirty="0">
                <a:solidFill>
                  <a:srgbClr val="616468"/>
                </a:solidFill>
                <a:latin typeface="Microsoft Sans Serif"/>
                <a:cs typeface="Microsoft Sans Serif"/>
              </a:rPr>
              <a:t>eventos </a:t>
            </a:r>
            <a:r>
              <a:rPr sz="700" spc="30" dirty="0" err="1">
                <a:solidFill>
                  <a:srgbClr val="616468"/>
                </a:solidFill>
                <a:latin typeface="Microsoft Sans Serif"/>
                <a:cs typeface="Microsoft Sans Serif"/>
              </a:rPr>
              <a:t>muestran</a:t>
            </a:r>
            <a:r>
              <a:rPr sz="700" spc="30" dirty="0">
                <a:solidFill>
                  <a:srgbClr val="616468"/>
                </a:solidFill>
                <a:latin typeface="Microsoft Sans Serif"/>
                <a:cs typeface="Microsoft Sans Serif"/>
              </a:rPr>
              <a:t> </a:t>
            </a:r>
            <a:r>
              <a:rPr sz="700" spc="20" dirty="0" err="1">
                <a:solidFill>
                  <a:srgbClr val="616468"/>
                </a:solidFill>
                <a:latin typeface="Microsoft Sans Serif"/>
                <a:cs typeface="Microsoft Sans Serif"/>
              </a:rPr>
              <a:t>incidentes</a:t>
            </a:r>
            <a:r>
              <a:rPr lang="es-ES" sz="700" spc="20" dirty="0">
                <a:solidFill>
                  <a:srgbClr val="616468"/>
                </a:solidFill>
                <a:latin typeface="Microsoft Sans Serif"/>
                <a:cs typeface="Microsoft Sans Serif"/>
              </a:rPr>
              <a:t> </a:t>
            </a:r>
            <a:r>
              <a:rPr sz="700" spc="15" dirty="0" err="1">
                <a:solidFill>
                  <a:srgbClr val="616468"/>
                </a:solidFill>
                <a:latin typeface="Microsoft Sans Serif"/>
                <a:cs typeface="Microsoft Sans Serif"/>
              </a:rPr>
              <a:t>relacionados</a:t>
            </a:r>
            <a:r>
              <a:rPr sz="700" spc="-5" dirty="0">
                <a:solidFill>
                  <a:srgbClr val="616468"/>
                </a:solidFill>
                <a:latin typeface="Microsoft Sans Serif"/>
                <a:cs typeface="Microsoft Sans Serif"/>
              </a:rPr>
              <a:t> </a:t>
            </a:r>
            <a:r>
              <a:rPr sz="700" spc="20" dirty="0">
                <a:solidFill>
                  <a:srgbClr val="616468"/>
                </a:solidFill>
                <a:latin typeface="Microsoft Sans Serif"/>
                <a:cs typeface="Microsoft Sans Serif"/>
              </a:rPr>
              <a:t>en</a:t>
            </a:r>
            <a:r>
              <a:rPr sz="700" dirty="0">
                <a:solidFill>
                  <a:srgbClr val="616468"/>
                </a:solidFill>
                <a:latin typeface="Microsoft Sans Serif"/>
                <a:cs typeface="Microsoft Sans Serif"/>
              </a:rPr>
              <a:t> </a:t>
            </a:r>
            <a:r>
              <a:rPr sz="700" spc="30" dirty="0">
                <a:solidFill>
                  <a:srgbClr val="616468"/>
                </a:solidFill>
                <a:latin typeface="Microsoft Sans Serif"/>
                <a:cs typeface="Microsoft Sans Serif"/>
              </a:rPr>
              <a:t>una</a:t>
            </a:r>
            <a:r>
              <a:rPr sz="700" dirty="0">
                <a:solidFill>
                  <a:srgbClr val="616468"/>
                </a:solidFill>
                <a:latin typeface="Microsoft Sans Serif"/>
                <a:cs typeface="Microsoft Sans Serif"/>
              </a:rPr>
              <a:t> </a:t>
            </a:r>
            <a:r>
              <a:rPr sz="700" spc="15" dirty="0">
                <a:solidFill>
                  <a:srgbClr val="616468"/>
                </a:solidFill>
                <a:latin typeface="Microsoft Sans Serif"/>
                <a:cs typeface="Microsoft Sans Serif"/>
              </a:rPr>
              <a:t>línea</a:t>
            </a:r>
            <a:r>
              <a:rPr sz="700"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r>
              <a:rPr sz="700" dirty="0">
                <a:solidFill>
                  <a:srgbClr val="616468"/>
                </a:solidFill>
                <a:latin typeface="Microsoft Sans Serif"/>
                <a:cs typeface="Microsoft Sans Serif"/>
              </a:rPr>
              <a:t> </a:t>
            </a:r>
            <a:r>
              <a:rPr sz="700" spc="35" dirty="0" err="1">
                <a:solidFill>
                  <a:srgbClr val="616468"/>
                </a:solidFill>
                <a:latin typeface="Microsoft Sans Serif"/>
                <a:cs typeface="Microsoft Sans Serif"/>
              </a:rPr>
              <a:t>tiempo</a:t>
            </a:r>
            <a:r>
              <a:rPr sz="700" dirty="0">
                <a:solidFill>
                  <a:srgbClr val="616468"/>
                </a:solidFill>
                <a:latin typeface="Microsoft Sans Serif"/>
                <a:cs typeface="Microsoft Sans Serif"/>
              </a:rPr>
              <a:t> </a:t>
            </a:r>
            <a:r>
              <a:rPr sz="700" spc="10" dirty="0">
                <a:solidFill>
                  <a:srgbClr val="616468"/>
                </a:solidFill>
                <a:latin typeface="Microsoft Sans Serif"/>
                <a:cs typeface="Microsoft Sans Serif"/>
              </a:rPr>
              <a:t>visual</a:t>
            </a:r>
            <a:r>
              <a:rPr lang="es-AR" sz="700" spc="10" dirty="0">
                <a:solidFill>
                  <a:srgbClr val="616468"/>
                </a:solidFill>
                <a:latin typeface="Microsoft Sans Serif"/>
                <a:cs typeface="Microsoft Sans Serif"/>
              </a:rPr>
              <a:t>, </a:t>
            </a:r>
            <a:r>
              <a:rPr sz="700" spc="25" dirty="0">
                <a:solidFill>
                  <a:srgbClr val="616468"/>
                </a:solidFill>
                <a:latin typeface="Microsoft Sans Serif"/>
                <a:cs typeface="Microsoft Sans Serif"/>
              </a:rPr>
              <a:t>lo</a:t>
            </a:r>
            <a:r>
              <a:rPr sz="700" dirty="0">
                <a:solidFill>
                  <a:srgbClr val="616468"/>
                </a:solidFill>
                <a:latin typeface="Microsoft Sans Serif"/>
                <a:cs typeface="Microsoft Sans Serif"/>
              </a:rPr>
              <a:t> </a:t>
            </a:r>
            <a:r>
              <a:rPr sz="700" spc="30" dirty="0">
                <a:solidFill>
                  <a:srgbClr val="616468"/>
                </a:solidFill>
                <a:latin typeface="Microsoft Sans Serif"/>
                <a:cs typeface="Microsoft Sans Serif"/>
              </a:rPr>
              <a:t>que</a:t>
            </a:r>
            <a:r>
              <a:rPr sz="700" dirty="0">
                <a:solidFill>
                  <a:srgbClr val="616468"/>
                </a:solidFill>
                <a:latin typeface="Microsoft Sans Serif"/>
                <a:cs typeface="Microsoft Sans Serif"/>
              </a:rPr>
              <a:t> </a:t>
            </a:r>
            <a:r>
              <a:rPr sz="700" spc="15" dirty="0">
                <a:solidFill>
                  <a:srgbClr val="616468"/>
                </a:solidFill>
                <a:latin typeface="Microsoft Sans Serif"/>
                <a:cs typeface="Microsoft Sans Serif"/>
              </a:rPr>
              <a:t>ayuda</a:t>
            </a:r>
            <a:r>
              <a:rPr sz="700" dirty="0">
                <a:solidFill>
                  <a:srgbClr val="616468"/>
                </a:solidFill>
                <a:latin typeface="Microsoft Sans Serif"/>
                <a:cs typeface="Microsoft Sans Serif"/>
              </a:rPr>
              <a:t> a </a:t>
            </a:r>
            <a:r>
              <a:rPr sz="700" spc="20" dirty="0">
                <a:solidFill>
                  <a:srgbClr val="616468"/>
                </a:solidFill>
                <a:latin typeface="Microsoft Sans Serif"/>
                <a:cs typeface="Microsoft Sans Serif"/>
              </a:rPr>
              <a:t>revelar</a:t>
            </a:r>
            <a:r>
              <a:rPr sz="700" dirty="0">
                <a:solidFill>
                  <a:srgbClr val="616468"/>
                </a:solidFill>
                <a:latin typeface="Microsoft Sans Serif"/>
                <a:cs typeface="Microsoft Sans Serif"/>
              </a:rPr>
              <a:t> </a:t>
            </a:r>
            <a:r>
              <a:rPr sz="700" spc="30" dirty="0">
                <a:solidFill>
                  <a:srgbClr val="616468"/>
                </a:solidFill>
                <a:latin typeface="Microsoft Sans Serif"/>
                <a:cs typeface="Microsoft Sans Serif"/>
              </a:rPr>
              <a:t>cómo</a:t>
            </a:r>
            <a:r>
              <a:rPr sz="700" dirty="0">
                <a:solidFill>
                  <a:srgbClr val="616468"/>
                </a:solidFill>
                <a:latin typeface="Microsoft Sans Serif"/>
                <a:cs typeface="Microsoft Sans Serif"/>
              </a:rPr>
              <a:t> </a:t>
            </a:r>
            <a:r>
              <a:rPr sz="700" spc="40" dirty="0">
                <a:solidFill>
                  <a:srgbClr val="616468"/>
                </a:solidFill>
                <a:latin typeface="Microsoft Sans Serif"/>
                <a:cs typeface="Microsoft Sans Serif"/>
              </a:rPr>
              <a:t>un</a:t>
            </a:r>
            <a:r>
              <a:rPr sz="700" spc="-5" dirty="0">
                <a:solidFill>
                  <a:srgbClr val="616468"/>
                </a:solidFill>
                <a:latin typeface="Microsoft Sans Serif"/>
                <a:cs typeface="Microsoft Sans Serif"/>
              </a:rPr>
              <a:t> </a:t>
            </a:r>
            <a:r>
              <a:rPr sz="700" spc="25" dirty="0" err="1">
                <a:solidFill>
                  <a:srgbClr val="616468"/>
                </a:solidFill>
                <a:latin typeface="Microsoft Sans Serif"/>
                <a:cs typeface="Microsoft Sans Serif"/>
              </a:rPr>
              <a:t>evento</a:t>
            </a:r>
            <a:r>
              <a:rPr lang="es-ES" sz="700" spc="25" dirty="0">
                <a:solidFill>
                  <a:srgbClr val="616468"/>
                </a:solidFill>
                <a:latin typeface="Microsoft Sans Serif"/>
                <a:cs typeface="Microsoft Sans Serif"/>
              </a:rPr>
              <a:t> </a:t>
            </a:r>
            <a:r>
              <a:rPr sz="700" spc="25" dirty="0" err="1">
                <a:solidFill>
                  <a:srgbClr val="616468"/>
                </a:solidFill>
                <a:latin typeface="Microsoft Sans Serif"/>
                <a:cs typeface="Microsoft Sans Serif"/>
              </a:rPr>
              <a:t>puede</a:t>
            </a:r>
            <a:r>
              <a:rPr sz="700" spc="-5" dirty="0">
                <a:solidFill>
                  <a:srgbClr val="616468"/>
                </a:solidFill>
                <a:latin typeface="Microsoft Sans Serif"/>
                <a:cs typeface="Microsoft Sans Serif"/>
              </a:rPr>
              <a:t> </a:t>
            </a:r>
            <a:r>
              <a:rPr sz="700" spc="35" dirty="0">
                <a:solidFill>
                  <a:srgbClr val="616468"/>
                </a:solidFill>
                <a:latin typeface="Microsoft Sans Serif"/>
                <a:cs typeface="Microsoft Sans Serif"/>
              </a:rPr>
              <a:t>ocurrir</a:t>
            </a:r>
            <a:r>
              <a:rPr sz="700" dirty="0">
                <a:solidFill>
                  <a:srgbClr val="616468"/>
                </a:solidFill>
                <a:latin typeface="Microsoft Sans Serif"/>
                <a:cs typeface="Microsoft Sans Serif"/>
              </a:rPr>
              <a:t> </a:t>
            </a:r>
            <a:r>
              <a:rPr sz="700" spc="20" dirty="0">
                <a:solidFill>
                  <a:srgbClr val="616468"/>
                </a:solidFill>
                <a:latin typeface="Microsoft Sans Serif"/>
                <a:cs typeface="Microsoft Sans Serif"/>
              </a:rPr>
              <a:t>en</a:t>
            </a:r>
            <a:r>
              <a:rPr sz="700" dirty="0">
                <a:solidFill>
                  <a:srgbClr val="616468"/>
                </a:solidFill>
                <a:latin typeface="Microsoft Sans Serif"/>
                <a:cs typeface="Microsoft Sans Serif"/>
              </a:rPr>
              <a:t> cascada</a:t>
            </a:r>
            <a:r>
              <a:rPr sz="700" spc="-5" dirty="0">
                <a:solidFill>
                  <a:srgbClr val="616468"/>
                </a:solidFill>
                <a:latin typeface="Microsoft Sans Serif"/>
                <a:cs typeface="Microsoft Sans Serif"/>
              </a:rPr>
              <a:t> </a:t>
            </a:r>
            <a:r>
              <a:rPr sz="700" dirty="0">
                <a:solidFill>
                  <a:srgbClr val="616468"/>
                </a:solidFill>
                <a:latin typeface="Microsoft Sans Serif"/>
                <a:cs typeface="Microsoft Sans Serif"/>
              </a:rPr>
              <a:t>a </a:t>
            </a:r>
            <a:r>
              <a:rPr sz="700" spc="15" dirty="0">
                <a:solidFill>
                  <a:srgbClr val="616468"/>
                </a:solidFill>
                <a:latin typeface="Microsoft Sans Serif"/>
                <a:cs typeface="Microsoft Sans Serif"/>
              </a:rPr>
              <a:t>través</a:t>
            </a:r>
            <a:r>
              <a:rPr sz="700"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r>
              <a:rPr sz="700" dirty="0">
                <a:solidFill>
                  <a:srgbClr val="616468"/>
                </a:solidFill>
                <a:latin typeface="Microsoft Sans Serif"/>
                <a:cs typeface="Microsoft Sans Serif"/>
              </a:rPr>
              <a:t> </a:t>
            </a:r>
            <a:r>
              <a:rPr sz="700" spc="40" dirty="0">
                <a:solidFill>
                  <a:srgbClr val="616468"/>
                </a:solidFill>
                <a:latin typeface="Microsoft Sans Serif"/>
                <a:cs typeface="Microsoft Sans Serif"/>
              </a:rPr>
              <a:t>un</a:t>
            </a:r>
            <a:r>
              <a:rPr sz="700" spc="-5" dirty="0">
                <a:solidFill>
                  <a:srgbClr val="616468"/>
                </a:solidFill>
                <a:latin typeface="Microsoft Sans Serif"/>
                <a:cs typeface="Microsoft Sans Serif"/>
              </a:rPr>
              <a:t> </a:t>
            </a:r>
            <a:r>
              <a:rPr sz="700" spc="15" dirty="0">
                <a:solidFill>
                  <a:srgbClr val="616468"/>
                </a:solidFill>
                <a:latin typeface="Microsoft Sans Serif"/>
                <a:cs typeface="Microsoft Sans Serif"/>
              </a:rPr>
              <a:t>sistema</a:t>
            </a:r>
            <a:r>
              <a:rPr sz="700"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r>
              <a:rPr sz="700" dirty="0">
                <a:solidFill>
                  <a:srgbClr val="616468"/>
                </a:solidFill>
                <a:latin typeface="Microsoft Sans Serif"/>
                <a:cs typeface="Microsoft Sans Serif"/>
              </a:rPr>
              <a:t> </a:t>
            </a:r>
            <a:r>
              <a:rPr sz="700" spc="25" dirty="0">
                <a:solidFill>
                  <a:srgbClr val="616468"/>
                </a:solidFill>
                <a:latin typeface="Microsoft Sans Serif"/>
                <a:cs typeface="Microsoft Sans Serif"/>
              </a:rPr>
              <a:t>energía</a:t>
            </a:r>
            <a:r>
              <a:rPr sz="700" dirty="0">
                <a:solidFill>
                  <a:srgbClr val="616468"/>
                </a:solidFill>
                <a:latin typeface="Microsoft Sans Serif"/>
                <a:cs typeface="Microsoft Sans Serif"/>
              </a:rPr>
              <a:t> </a:t>
            </a:r>
            <a:r>
              <a:rPr sz="700" spc="5" dirty="0">
                <a:solidFill>
                  <a:srgbClr val="616468"/>
                </a:solidFill>
                <a:latin typeface="Microsoft Sans Serif"/>
                <a:cs typeface="Microsoft Sans Serif"/>
              </a:rPr>
              <a:t>y</a:t>
            </a:r>
            <a:r>
              <a:rPr sz="700" spc="-5" dirty="0">
                <a:solidFill>
                  <a:srgbClr val="616468"/>
                </a:solidFill>
                <a:latin typeface="Microsoft Sans Serif"/>
                <a:cs typeface="Microsoft Sans Serif"/>
              </a:rPr>
              <a:t> </a:t>
            </a:r>
            <a:r>
              <a:rPr sz="700" spc="30" dirty="0">
                <a:solidFill>
                  <a:srgbClr val="616468"/>
                </a:solidFill>
                <a:latin typeface="Microsoft Sans Serif"/>
                <a:cs typeface="Microsoft Sans Serif"/>
              </a:rPr>
              <a:t>brinda</a:t>
            </a:r>
            <a:r>
              <a:rPr sz="700" dirty="0">
                <a:solidFill>
                  <a:srgbClr val="616468"/>
                </a:solidFill>
                <a:latin typeface="Microsoft Sans Serif"/>
                <a:cs typeface="Microsoft Sans Serif"/>
              </a:rPr>
              <a:t> </a:t>
            </a:r>
            <a:r>
              <a:rPr sz="700" spc="10" dirty="0">
                <a:solidFill>
                  <a:srgbClr val="616468"/>
                </a:solidFill>
                <a:latin typeface="Microsoft Sans Serif"/>
                <a:cs typeface="Microsoft Sans Serif"/>
              </a:rPr>
              <a:t>al</a:t>
            </a:r>
            <a:r>
              <a:rPr sz="700" dirty="0">
                <a:solidFill>
                  <a:srgbClr val="616468"/>
                </a:solidFill>
                <a:latin typeface="Microsoft Sans Serif"/>
                <a:cs typeface="Microsoft Sans Serif"/>
              </a:rPr>
              <a:t> </a:t>
            </a:r>
            <a:r>
              <a:rPr sz="700" spc="30" dirty="0">
                <a:solidFill>
                  <a:srgbClr val="616468"/>
                </a:solidFill>
                <a:latin typeface="Microsoft Sans Serif"/>
                <a:cs typeface="Microsoft Sans Serif"/>
              </a:rPr>
              <a:t>equipo</a:t>
            </a:r>
            <a:r>
              <a:rPr sz="700" dirty="0">
                <a:solidFill>
                  <a:srgbClr val="616468"/>
                </a:solidFill>
                <a:latin typeface="Microsoft Sans Serif"/>
                <a:cs typeface="Microsoft Sans Serif"/>
              </a:rPr>
              <a:t> </a:t>
            </a:r>
            <a:r>
              <a:rPr sz="700" spc="20" dirty="0">
                <a:solidFill>
                  <a:srgbClr val="616468"/>
                </a:solidFill>
                <a:latin typeface="Microsoft Sans Serif"/>
                <a:cs typeface="Microsoft Sans Serif"/>
              </a:rPr>
              <a:t>de</a:t>
            </a:r>
            <a:r>
              <a:rPr sz="700" spc="-5" dirty="0">
                <a:solidFill>
                  <a:srgbClr val="616468"/>
                </a:solidFill>
                <a:latin typeface="Microsoft Sans Serif"/>
                <a:cs typeface="Microsoft Sans Serif"/>
              </a:rPr>
              <a:t> </a:t>
            </a:r>
            <a:r>
              <a:rPr sz="700" spc="10" dirty="0">
                <a:solidFill>
                  <a:srgbClr val="616468"/>
                </a:solidFill>
                <a:latin typeface="Microsoft Sans Serif"/>
                <a:cs typeface="Microsoft Sans Serif"/>
              </a:rPr>
              <a:t>la</a:t>
            </a:r>
            <a:r>
              <a:rPr lang="es-ES" sz="700" spc="10" dirty="0">
                <a:solidFill>
                  <a:srgbClr val="616468"/>
                </a:solidFill>
                <a:latin typeface="Microsoft Sans Serif"/>
                <a:cs typeface="Microsoft Sans Serif"/>
              </a:rPr>
              <a:t> </a:t>
            </a:r>
            <a:r>
              <a:rPr sz="700" spc="20" dirty="0" err="1">
                <a:solidFill>
                  <a:srgbClr val="616468"/>
                </a:solidFill>
                <a:latin typeface="Microsoft Sans Serif"/>
                <a:cs typeface="Microsoft Sans Serif"/>
              </a:rPr>
              <a:t>instalación</a:t>
            </a:r>
            <a:r>
              <a:rPr sz="700" spc="-5" dirty="0">
                <a:solidFill>
                  <a:srgbClr val="616468"/>
                </a:solidFill>
                <a:latin typeface="Microsoft Sans Serif"/>
                <a:cs typeface="Microsoft Sans Serif"/>
              </a:rPr>
              <a:t> </a:t>
            </a:r>
            <a:r>
              <a:rPr sz="700" spc="10" dirty="0">
                <a:solidFill>
                  <a:srgbClr val="616468"/>
                </a:solidFill>
                <a:latin typeface="Microsoft Sans Serif"/>
                <a:cs typeface="Microsoft Sans Serif"/>
              </a:rPr>
              <a:t>el</a:t>
            </a:r>
            <a:r>
              <a:rPr sz="700" dirty="0">
                <a:solidFill>
                  <a:srgbClr val="616468"/>
                </a:solidFill>
                <a:latin typeface="Microsoft Sans Serif"/>
                <a:cs typeface="Microsoft Sans Serif"/>
              </a:rPr>
              <a:t> </a:t>
            </a:r>
            <a:r>
              <a:rPr sz="700" spc="25" dirty="0">
                <a:solidFill>
                  <a:srgbClr val="616468"/>
                </a:solidFill>
                <a:latin typeface="Microsoft Sans Serif"/>
                <a:cs typeface="Microsoft Sans Serif"/>
              </a:rPr>
              <a:t>conocimiento</a:t>
            </a:r>
            <a:r>
              <a:rPr sz="700" dirty="0">
                <a:solidFill>
                  <a:srgbClr val="616468"/>
                </a:solidFill>
                <a:latin typeface="Microsoft Sans Serif"/>
                <a:cs typeface="Microsoft Sans Serif"/>
              </a:rPr>
              <a:t> </a:t>
            </a:r>
            <a:r>
              <a:rPr sz="700" spc="25" dirty="0">
                <a:solidFill>
                  <a:srgbClr val="616468"/>
                </a:solidFill>
                <a:latin typeface="Microsoft Sans Serif"/>
                <a:cs typeface="Microsoft Sans Serif"/>
              </a:rPr>
              <a:t>para</a:t>
            </a:r>
            <a:r>
              <a:rPr sz="700" dirty="0">
                <a:solidFill>
                  <a:srgbClr val="616468"/>
                </a:solidFill>
                <a:latin typeface="Microsoft Sans Serif"/>
                <a:cs typeface="Microsoft Sans Serif"/>
              </a:rPr>
              <a:t> </a:t>
            </a:r>
            <a:r>
              <a:rPr sz="700" spc="25" dirty="0">
                <a:solidFill>
                  <a:srgbClr val="616468"/>
                </a:solidFill>
                <a:latin typeface="Microsoft Sans Serif"/>
                <a:cs typeface="Microsoft Sans Serif"/>
              </a:rPr>
              <a:t>identificar</a:t>
            </a:r>
            <a:r>
              <a:rPr sz="700" dirty="0">
                <a:solidFill>
                  <a:srgbClr val="616468"/>
                </a:solidFill>
                <a:latin typeface="Microsoft Sans Serif"/>
                <a:cs typeface="Microsoft Sans Serif"/>
              </a:rPr>
              <a:t> </a:t>
            </a:r>
            <a:r>
              <a:rPr sz="700" spc="5" dirty="0">
                <a:solidFill>
                  <a:srgbClr val="616468"/>
                </a:solidFill>
                <a:latin typeface="Microsoft Sans Serif"/>
                <a:cs typeface="Microsoft Sans Serif"/>
              </a:rPr>
              <a:t>y</a:t>
            </a:r>
            <a:r>
              <a:rPr sz="700" dirty="0">
                <a:solidFill>
                  <a:srgbClr val="616468"/>
                </a:solidFill>
                <a:latin typeface="Microsoft Sans Serif"/>
                <a:cs typeface="Microsoft Sans Serif"/>
              </a:rPr>
              <a:t> </a:t>
            </a:r>
            <a:r>
              <a:rPr sz="700" spc="15" dirty="0">
                <a:solidFill>
                  <a:srgbClr val="616468"/>
                </a:solidFill>
                <a:latin typeface="Microsoft Sans Serif"/>
                <a:cs typeface="Microsoft Sans Serif"/>
              </a:rPr>
              <a:t>aislar</a:t>
            </a:r>
            <a:r>
              <a:rPr sz="700" dirty="0">
                <a:solidFill>
                  <a:srgbClr val="616468"/>
                </a:solidFill>
                <a:latin typeface="Microsoft Sans Serif"/>
                <a:cs typeface="Microsoft Sans Serif"/>
              </a:rPr>
              <a:t> </a:t>
            </a:r>
            <a:r>
              <a:rPr sz="700" spc="10" dirty="0">
                <a:solidFill>
                  <a:srgbClr val="616468"/>
                </a:solidFill>
                <a:latin typeface="Microsoft Sans Serif"/>
                <a:cs typeface="Microsoft Sans Serif"/>
              </a:rPr>
              <a:t>el</a:t>
            </a:r>
            <a:r>
              <a:rPr sz="700" dirty="0">
                <a:solidFill>
                  <a:srgbClr val="616468"/>
                </a:solidFill>
                <a:latin typeface="Microsoft Sans Serif"/>
                <a:cs typeface="Microsoft Sans Serif"/>
              </a:rPr>
              <a:t> </a:t>
            </a:r>
            <a:r>
              <a:rPr sz="700" spc="30" dirty="0">
                <a:solidFill>
                  <a:srgbClr val="616468"/>
                </a:solidFill>
                <a:latin typeface="Microsoft Sans Serif"/>
                <a:cs typeface="Microsoft Sans Serif"/>
              </a:rPr>
              <a:t>problema</a:t>
            </a:r>
            <a:r>
              <a:rPr sz="700" dirty="0">
                <a:solidFill>
                  <a:srgbClr val="616468"/>
                </a:solidFill>
                <a:latin typeface="Microsoft Sans Serif"/>
                <a:cs typeface="Microsoft Sans Serif"/>
              </a:rPr>
              <a:t> </a:t>
            </a:r>
            <a:r>
              <a:rPr sz="700" spc="20" dirty="0">
                <a:solidFill>
                  <a:srgbClr val="616468"/>
                </a:solidFill>
                <a:latin typeface="Microsoft Sans Serif"/>
                <a:cs typeface="Microsoft Sans Serif"/>
              </a:rPr>
              <a:t>más</a:t>
            </a:r>
            <a:r>
              <a:rPr sz="700" dirty="0">
                <a:solidFill>
                  <a:srgbClr val="616468"/>
                </a:solidFill>
                <a:latin typeface="Microsoft Sans Serif"/>
                <a:cs typeface="Microsoft Sans Serif"/>
              </a:rPr>
              <a:t> </a:t>
            </a:r>
            <a:r>
              <a:rPr sz="700" spc="25" dirty="0">
                <a:solidFill>
                  <a:srgbClr val="616468"/>
                </a:solidFill>
                <a:latin typeface="Microsoft Sans Serif"/>
                <a:cs typeface="Microsoft Sans Serif"/>
              </a:rPr>
              <a:t>rápidamente.</a:t>
            </a:r>
            <a:endParaRPr sz="700" dirty="0">
              <a:latin typeface="Microsoft Sans Serif"/>
              <a:cs typeface="Microsoft Sans Serif"/>
            </a:endParaRPr>
          </a:p>
        </p:txBody>
      </p:sp>
      <p:sp>
        <p:nvSpPr>
          <p:cNvPr id="7" name="object 7"/>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62</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19625" y="5337674"/>
            <a:ext cx="2669539" cy="2265679"/>
          </a:xfrm>
          <a:prstGeom prst="rect">
            <a:avLst/>
          </a:prstGeom>
        </p:spPr>
      </p:pic>
      <p:graphicFrame>
        <p:nvGraphicFramePr>
          <p:cNvPr id="3" name="object 3"/>
          <p:cNvGraphicFramePr>
            <a:graphicFrameLocks noGrp="1"/>
          </p:cNvGraphicFramePr>
          <p:nvPr/>
        </p:nvGraphicFramePr>
        <p:xfrm>
          <a:off x="7640129" y="7927417"/>
          <a:ext cx="4572635" cy="345795"/>
        </p:xfrm>
        <a:graphic>
          <a:graphicData uri="http://schemas.openxmlformats.org/drawingml/2006/table">
            <a:tbl>
              <a:tblPr firstRow="1" bandRow="1">
                <a:tableStyleId>{2D5ABB26-0587-4C30-8999-92F81FD0307C}</a:tableStyleId>
              </a:tblPr>
              <a:tblGrid>
                <a:gridCol w="1125855">
                  <a:extLst>
                    <a:ext uri="{9D8B030D-6E8A-4147-A177-3AD203B41FA5}">
                      <a16:colId xmlns:a16="http://schemas.microsoft.com/office/drawing/2014/main" xmlns="" val="20000"/>
                    </a:ext>
                  </a:extLst>
                </a:gridCol>
                <a:gridCol w="1160780">
                  <a:extLst>
                    <a:ext uri="{9D8B030D-6E8A-4147-A177-3AD203B41FA5}">
                      <a16:colId xmlns:a16="http://schemas.microsoft.com/office/drawing/2014/main" xmlns="" val="20001"/>
                    </a:ext>
                  </a:extLst>
                </a:gridCol>
                <a:gridCol w="1143000">
                  <a:extLst>
                    <a:ext uri="{9D8B030D-6E8A-4147-A177-3AD203B41FA5}">
                      <a16:colId xmlns:a16="http://schemas.microsoft.com/office/drawing/2014/main" xmlns="" val="20002"/>
                    </a:ext>
                  </a:extLst>
                </a:gridCol>
                <a:gridCol w="1143000">
                  <a:extLst>
                    <a:ext uri="{9D8B030D-6E8A-4147-A177-3AD203B41FA5}">
                      <a16:colId xmlns:a16="http://schemas.microsoft.com/office/drawing/2014/main" xmlns="" val="20003"/>
                    </a:ext>
                  </a:extLst>
                </a:gridCol>
              </a:tblGrid>
              <a:tr h="345795">
                <a:tc>
                  <a:txBody>
                    <a:bodyPr/>
                    <a:lstStyle/>
                    <a:p>
                      <a:pPr>
                        <a:lnSpc>
                          <a:spcPct val="100000"/>
                        </a:lnSpc>
                        <a:spcBef>
                          <a:spcPts val="20"/>
                        </a:spcBef>
                      </a:pPr>
                      <a:endParaRPr sz="700" dirty="0">
                        <a:latin typeface="Times New Roman"/>
                        <a:cs typeface="Times New Roman"/>
                      </a:endParaRPr>
                    </a:p>
                    <a:p>
                      <a:pPr marR="21590" algn="ctr">
                        <a:lnSpc>
                          <a:spcPct val="100000"/>
                        </a:lnSpc>
                      </a:pPr>
                      <a:r>
                        <a:rPr sz="350" spc="5" dirty="0">
                          <a:solidFill>
                            <a:srgbClr val="FFFFFF"/>
                          </a:solidFill>
                          <a:latin typeface="Microsoft Sans Serif"/>
                          <a:cs typeface="Microsoft Sans Serif"/>
                        </a:rPr>
                        <a:t>Recuperar</a:t>
                      </a:r>
                      <a:r>
                        <a:rPr sz="350" spc="-20" dirty="0">
                          <a:solidFill>
                            <a:srgbClr val="FFFFFF"/>
                          </a:solidFill>
                          <a:latin typeface="Microsoft Sans Serif"/>
                          <a:cs typeface="Microsoft Sans Serif"/>
                        </a:rPr>
                        <a:t> </a:t>
                      </a:r>
                      <a:r>
                        <a:rPr sz="350" spc="15" dirty="0">
                          <a:solidFill>
                            <a:srgbClr val="FFFFFF"/>
                          </a:solidFill>
                          <a:latin typeface="Microsoft Sans Serif"/>
                          <a:cs typeface="Microsoft Sans Serif"/>
                        </a:rPr>
                        <a:t>información</a:t>
                      </a:r>
                      <a:r>
                        <a:rPr sz="350" spc="-20" dirty="0">
                          <a:solidFill>
                            <a:srgbClr val="FFFFFF"/>
                          </a:solidFill>
                          <a:latin typeface="Microsoft Sans Serif"/>
                          <a:cs typeface="Microsoft Sans Serif"/>
                        </a:rPr>
                        <a:t> </a:t>
                      </a:r>
                      <a:r>
                        <a:rPr sz="350" spc="10" dirty="0">
                          <a:solidFill>
                            <a:srgbClr val="FFFFFF"/>
                          </a:solidFill>
                          <a:latin typeface="Microsoft Sans Serif"/>
                          <a:cs typeface="Microsoft Sans Serif"/>
                        </a:rPr>
                        <a:t>del</a:t>
                      </a:r>
                      <a:r>
                        <a:rPr sz="350" spc="-20" dirty="0">
                          <a:solidFill>
                            <a:srgbClr val="FFFFFF"/>
                          </a:solidFill>
                          <a:latin typeface="Microsoft Sans Serif"/>
                          <a:cs typeface="Microsoft Sans Serif"/>
                        </a:rPr>
                        <a:t> </a:t>
                      </a:r>
                      <a:r>
                        <a:rPr sz="350" spc="5" dirty="0">
                          <a:solidFill>
                            <a:srgbClr val="FFFFFF"/>
                          </a:solidFill>
                          <a:latin typeface="Microsoft Sans Serif"/>
                          <a:cs typeface="Microsoft Sans Serif"/>
                        </a:rPr>
                        <a:t>viaje</a:t>
                      </a:r>
                      <a:endParaRPr sz="350" dirty="0">
                        <a:latin typeface="Microsoft Sans Serif"/>
                        <a:cs typeface="Microsoft Sans Serif"/>
                      </a:endParaRPr>
                    </a:p>
                    <a:p>
                      <a:pPr marR="58419" algn="ctr">
                        <a:lnSpc>
                          <a:spcPct val="100000"/>
                        </a:lnSpc>
                        <a:spcBef>
                          <a:spcPts val="160"/>
                        </a:spcBef>
                      </a:pPr>
                      <a:r>
                        <a:rPr sz="600" spc="-10" dirty="0">
                          <a:solidFill>
                            <a:srgbClr val="FFFFFF"/>
                          </a:solidFill>
                          <a:latin typeface="Microsoft Sans Serif"/>
                          <a:cs typeface="Microsoft Sans Serif"/>
                        </a:rPr>
                        <a:t>Sin</a:t>
                      </a:r>
                      <a:r>
                        <a:rPr sz="600" spc="-15" dirty="0">
                          <a:solidFill>
                            <a:srgbClr val="FFFFFF"/>
                          </a:solidFill>
                          <a:latin typeface="Microsoft Sans Serif"/>
                          <a:cs typeface="Microsoft Sans Serif"/>
                        </a:rPr>
                        <a:t> </a:t>
                      </a:r>
                      <a:r>
                        <a:rPr sz="600" spc="15" dirty="0" err="1">
                          <a:solidFill>
                            <a:srgbClr val="FFFFFF"/>
                          </a:solidFill>
                          <a:latin typeface="Microsoft Sans Serif"/>
                          <a:cs typeface="Microsoft Sans Serif"/>
                        </a:rPr>
                        <a:t>contacto</a:t>
                      </a:r>
                      <a:r>
                        <a:rPr lang="es-AR" sz="600" spc="15" dirty="0">
                          <a:solidFill>
                            <a:srgbClr val="FFFFFF"/>
                          </a:solidFill>
                          <a:latin typeface="Microsoft Sans Serif"/>
                          <a:cs typeface="Microsoft Sans Serif"/>
                        </a:rPr>
                        <a:t>, </a:t>
                      </a:r>
                      <a:r>
                        <a:rPr sz="600" spc="30" dirty="0" err="1">
                          <a:solidFill>
                            <a:srgbClr val="FFFFFF"/>
                          </a:solidFill>
                          <a:latin typeface="Microsoft Sans Serif"/>
                          <a:cs typeface="Microsoft Sans Serif"/>
                        </a:rPr>
                        <a:t>impotente</a:t>
                      </a:r>
                      <a:endParaRPr sz="600" dirty="0">
                        <a:latin typeface="Microsoft Sans Serif"/>
                        <a:cs typeface="Microsoft Sans Serif"/>
                      </a:endParaRPr>
                    </a:p>
                  </a:txBody>
                  <a:tcPr marL="0" marR="0" marT="2540" marB="0">
                    <a:lnR w="38100">
                      <a:solidFill>
                        <a:srgbClr val="FFFFFF"/>
                      </a:solidFill>
                      <a:prstDash val="solid"/>
                    </a:lnR>
                    <a:solidFill>
                      <a:srgbClr val="3DCD58"/>
                    </a:solidFill>
                  </a:tcPr>
                </a:tc>
                <a:tc>
                  <a:txBody>
                    <a:bodyPr/>
                    <a:lstStyle/>
                    <a:p>
                      <a:pPr marL="173355" marR="174625" indent="-12700">
                        <a:lnSpc>
                          <a:spcPct val="137700"/>
                        </a:lnSpc>
                        <a:spcBef>
                          <a:spcPts val="35"/>
                        </a:spcBef>
                      </a:pPr>
                      <a:r>
                        <a:rPr sz="500" spc="5" dirty="0">
                          <a:solidFill>
                            <a:srgbClr val="FFFFFF"/>
                          </a:solidFill>
                          <a:latin typeface="Microsoft Sans Serif"/>
                          <a:cs typeface="Microsoft Sans Serif"/>
                        </a:rPr>
                        <a:t>Recibir</a:t>
                      </a:r>
                      <a:r>
                        <a:rPr sz="500" spc="-10" dirty="0">
                          <a:solidFill>
                            <a:srgbClr val="FFFFFF"/>
                          </a:solidFill>
                          <a:latin typeface="Microsoft Sans Serif"/>
                          <a:cs typeface="Microsoft Sans Serif"/>
                        </a:rPr>
                        <a:t> </a:t>
                      </a:r>
                      <a:r>
                        <a:rPr sz="500" spc="10" dirty="0">
                          <a:solidFill>
                            <a:srgbClr val="FFFFFF"/>
                          </a:solidFill>
                          <a:latin typeface="Microsoft Sans Serif"/>
                          <a:cs typeface="Microsoft Sans Serif"/>
                        </a:rPr>
                        <a:t>ayuda</a:t>
                      </a:r>
                      <a:r>
                        <a:rPr sz="500" spc="-10" dirty="0">
                          <a:solidFill>
                            <a:srgbClr val="FFFFFF"/>
                          </a:solidFill>
                          <a:latin typeface="Microsoft Sans Serif"/>
                          <a:cs typeface="Microsoft Sans Serif"/>
                        </a:rPr>
                        <a:t> </a:t>
                      </a:r>
                      <a:r>
                        <a:rPr sz="500" spc="15" dirty="0">
                          <a:solidFill>
                            <a:srgbClr val="FFFFFF"/>
                          </a:solidFill>
                          <a:latin typeface="Microsoft Sans Serif"/>
                          <a:cs typeface="Microsoft Sans Serif"/>
                        </a:rPr>
                        <a:t>para</a:t>
                      </a:r>
                      <a:r>
                        <a:rPr sz="500" spc="-10" dirty="0">
                          <a:solidFill>
                            <a:srgbClr val="FFFFFF"/>
                          </a:solidFill>
                          <a:latin typeface="Microsoft Sans Serif"/>
                          <a:cs typeface="Microsoft Sans Serif"/>
                        </a:rPr>
                        <a:t> </a:t>
                      </a:r>
                      <a:r>
                        <a:rPr sz="500" spc="5" dirty="0" err="1">
                          <a:solidFill>
                            <a:srgbClr val="FFFFFF"/>
                          </a:solidFill>
                          <a:latin typeface="Microsoft Sans Serif"/>
                          <a:cs typeface="Microsoft Sans Serif"/>
                        </a:rPr>
                        <a:t>localizar</a:t>
                      </a:r>
                      <a:r>
                        <a:rPr lang="es-ES" sz="500" spc="5" dirty="0">
                          <a:solidFill>
                            <a:srgbClr val="FFFFFF"/>
                          </a:solidFill>
                          <a:latin typeface="Microsoft Sans Serif"/>
                          <a:cs typeface="Microsoft Sans Serif"/>
                        </a:rPr>
                        <a:t> </a:t>
                      </a:r>
                      <a:r>
                        <a:rPr sz="500" spc="5" dirty="0">
                          <a:solidFill>
                            <a:srgbClr val="FFFFFF"/>
                          </a:solidFill>
                          <a:latin typeface="Microsoft Sans Serif"/>
                          <a:cs typeface="Microsoft Sans Serif"/>
                        </a:rPr>
                        <a:t>la</a:t>
                      </a:r>
                      <a:r>
                        <a:rPr sz="500" spc="-15" dirty="0">
                          <a:solidFill>
                            <a:srgbClr val="FFFFFF"/>
                          </a:solidFill>
                          <a:latin typeface="Microsoft Sans Serif"/>
                          <a:cs typeface="Microsoft Sans Serif"/>
                        </a:rPr>
                        <a:t> </a:t>
                      </a:r>
                      <a:r>
                        <a:rPr sz="500" dirty="0">
                          <a:solidFill>
                            <a:srgbClr val="FFFFFF"/>
                          </a:solidFill>
                          <a:latin typeface="Microsoft Sans Serif"/>
                          <a:cs typeface="Microsoft Sans Serif"/>
                        </a:rPr>
                        <a:t>causa</a:t>
                      </a:r>
                      <a:r>
                        <a:rPr sz="500" spc="-10" dirty="0">
                          <a:solidFill>
                            <a:srgbClr val="FFFFFF"/>
                          </a:solidFill>
                          <a:latin typeface="Microsoft Sans Serif"/>
                          <a:cs typeface="Microsoft Sans Serif"/>
                        </a:rPr>
                        <a:t> </a:t>
                      </a:r>
                      <a:r>
                        <a:rPr sz="500" spc="10" dirty="0">
                          <a:solidFill>
                            <a:srgbClr val="FFFFFF"/>
                          </a:solidFill>
                          <a:latin typeface="Microsoft Sans Serif"/>
                          <a:cs typeface="Microsoft Sans Serif"/>
                        </a:rPr>
                        <a:t>raíz</a:t>
                      </a:r>
                      <a:r>
                        <a:rPr sz="500" spc="-10" dirty="0">
                          <a:solidFill>
                            <a:srgbClr val="FFFFFF"/>
                          </a:solidFill>
                          <a:latin typeface="Microsoft Sans Serif"/>
                          <a:cs typeface="Microsoft Sans Serif"/>
                        </a:rPr>
                        <a:t> </a:t>
                      </a:r>
                      <a:r>
                        <a:rPr sz="500" spc="15" dirty="0">
                          <a:solidFill>
                            <a:srgbClr val="FFFFFF"/>
                          </a:solidFill>
                          <a:latin typeface="Microsoft Sans Serif"/>
                          <a:cs typeface="Microsoft Sans Serif"/>
                        </a:rPr>
                        <a:t>del</a:t>
                      </a:r>
                      <a:r>
                        <a:rPr sz="500" spc="-10" dirty="0">
                          <a:solidFill>
                            <a:srgbClr val="FFFFFF"/>
                          </a:solidFill>
                          <a:latin typeface="Microsoft Sans Serif"/>
                          <a:cs typeface="Microsoft Sans Serif"/>
                        </a:rPr>
                        <a:t> </a:t>
                      </a:r>
                      <a:r>
                        <a:rPr sz="500" spc="20" dirty="0">
                          <a:solidFill>
                            <a:srgbClr val="FFFFFF"/>
                          </a:solidFill>
                          <a:latin typeface="Microsoft Sans Serif"/>
                          <a:cs typeface="Microsoft Sans Serif"/>
                        </a:rPr>
                        <a:t>poder.</a:t>
                      </a:r>
                      <a:endParaRPr sz="500" dirty="0">
                        <a:latin typeface="Microsoft Sans Serif"/>
                        <a:cs typeface="Microsoft Sans Serif"/>
                      </a:endParaRPr>
                    </a:p>
                    <a:p>
                      <a:pPr marR="42545" algn="ctr">
                        <a:lnSpc>
                          <a:spcPct val="100000"/>
                        </a:lnSpc>
                        <a:spcBef>
                          <a:spcPts val="30"/>
                        </a:spcBef>
                      </a:pPr>
                      <a:r>
                        <a:rPr sz="700" spc="25" dirty="0">
                          <a:solidFill>
                            <a:srgbClr val="FFFFFF"/>
                          </a:solidFill>
                          <a:latin typeface="Microsoft Sans Serif"/>
                          <a:cs typeface="Microsoft Sans Serif"/>
                        </a:rPr>
                        <a:t>corte</a:t>
                      </a:r>
                      <a:endParaRPr sz="700" dirty="0">
                        <a:latin typeface="Microsoft Sans Serif"/>
                        <a:cs typeface="Microsoft Sans Serif"/>
                      </a:endParaRPr>
                    </a:p>
                  </a:txBody>
                  <a:tcPr marL="0" marR="0" marT="4445" marB="0">
                    <a:lnL w="38100">
                      <a:solidFill>
                        <a:srgbClr val="FFFFFF"/>
                      </a:solidFill>
                      <a:prstDash val="solid"/>
                    </a:lnL>
                    <a:lnR w="38100">
                      <a:solidFill>
                        <a:srgbClr val="FFFFFF"/>
                      </a:solidFill>
                      <a:prstDash val="solid"/>
                    </a:lnR>
                    <a:solidFill>
                      <a:srgbClr val="3DCD58"/>
                    </a:solidFill>
                  </a:tcPr>
                </a:tc>
                <a:tc>
                  <a:txBody>
                    <a:bodyPr/>
                    <a:lstStyle/>
                    <a:p>
                      <a:pPr marL="134620">
                        <a:lnSpc>
                          <a:spcPct val="100000"/>
                        </a:lnSpc>
                        <a:spcBef>
                          <a:spcPts val="595"/>
                        </a:spcBef>
                      </a:pPr>
                      <a:r>
                        <a:rPr sz="600" spc="20" dirty="0">
                          <a:solidFill>
                            <a:srgbClr val="FFFFFF"/>
                          </a:solidFill>
                          <a:latin typeface="Microsoft Sans Serif"/>
                          <a:cs typeface="Microsoft Sans Serif"/>
                        </a:rPr>
                        <a:t>Rompedor</a:t>
                      </a:r>
                      <a:r>
                        <a:rPr sz="600" spc="-20" dirty="0">
                          <a:solidFill>
                            <a:srgbClr val="FFFFFF"/>
                          </a:solidFill>
                          <a:latin typeface="Microsoft Sans Serif"/>
                          <a:cs typeface="Microsoft Sans Serif"/>
                        </a:rPr>
                        <a:t> </a:t>
                      </a:r>
                      <a:r>
                        <a:rPr sz="600" spc="10" dirty="0">
                          <a:solidFill>
                            <a:srgbClr val="FFFFFF"/>
                          </a:solidFill>
                          <a:latin typeface="Microsoft Sans Serif"/>
                          <a:cs typeface="Microsoft Sans Serif"/>
                        </a:rPr>
                        <a:t>paso</a:t>
                      </a:r>
                      <a:r>
                        <a:rPr sz="600" spc="-15" dirty="0">
                          <a:solidFill>
                            <a:srgbClr val="FFFFFF"/>
                          </a:solidFill>
                          <a:latin typeface="Microsoft Sans Serif"/>
                          <a:cs typeface="Microsoft Sans Serif"/>
                        </a:rPr>
                        <a:t> </a:t>
                      </a:r>
                      <a:r>
                        <a:rPr sz="600" dirty="0">
                          <a:solidFill>
                            <a:srgbClr val="FFFFFF"/>
                          </a:solidFill>
                          <a:latin typeface="Microsoft Sans Serif"/>
                          <a:cs typeface="Microsoft Sans Serif"/>
                        </a:rPr>
                        <a:t>a</a:t>
                      </a:r>
                      <a:r>
                        <a:rPr sz="600" spc="-15" dirty="0">
                          <a:solidFill>
                            <a:srgbClr val="FFFFFF"/>
                          </a:solidFill>
                          <a:latin typeface="Microsoft Sans Serif"/>
                          <a:cs typeface="Microsoft Sans Serif"/>
                        </a:rPr>
                        <a:t> </a:t>
                      </a:r>
                      <a:r>
                        <a:rPr sz="600" spc="10" dirty="0">
                          <a:solidFill>
                            <a:srgbClr val="FFFFFF"/>
                          </a:solidFill>
                          <a:latin typeface="Microsoft Sans Serif"/>
                          <a:cs typeface="Microsoft Sans Serif"/>
                        </a:rPr>
                        <a:t>paso</a:t>
                      </a:r>
                      <a:endParaRPr sz="600">
                        <a:latin typeface="Microsoft Sans Serif"/>
                        <a:cs typeface="Microsoft Sans Serif"/>
                      </a:endParaRPr>
                    </a:p>
                    <a:p>
                      <a:pPr marL="190500">
                        <a:lnSpc>
                          <a:spcPct val="100000"/>
                        </a:lnSpc>
                        <a:spcBef>
                          <a:spcPts val="155"/>
                        </a:spcBef>
                      </a:pPr>
                      <a:r>
                        <a:rPr sz="550" spc="15" dirty="0">
                          <a:solidFill>
                            <a:srgbClr val="FFFFFF"/>
                          </a:solidFill>
                          <a:latin typeface="Microsoft Sans Serif"/>
                          <a:cs typeface="Microsoft Sans Serif"/>
                        </a:rPr>
                        <a:t>instrucción</a:t>
                      </a:r>
                      <a:r>
                        <a:rPr sz="550" spc="-10" dirty="0">
                          <a:solidFill>
                            <a:srgbClr val="FFFFFF"/>
                          </a:solidFill>
                          <a:latin typeface="Microsoft Sans Serif"/>
                          <a:cs typeface="Microsoft Sans Serif"/>
                        </a:rPr>
                        <a:t> </a:t>
                      </a:r>
                      <a:r>
                        <a:rPr sz="550" spc="15" dirty="0">
                          <a:solidFill>
                            <a:srgbClr val="FFFFFF"/>
                          </a:solidFill>
                          <a:latin typeface="Microsoft Sans Serif"/>
                          <a:cs typeface="Microsoft Sans Serif"/>
                        </a:rPr>
                        <a:t>de</a:t>
                      </a:r>
                      <a:r>
                        <a:rPr sz="550" spc="-10" dirty="0">
                          <a:solidFill>
                            <a:srgbClr val="FFFFFF"/>
                          </a:solidFill>
                          <a:latin typeface="Microsoft Sans Serif"/>
                          <a:cs typeface="Microsoft Sans Serif"/>
                        </a:rPr>
                        <a:t> </a:t>
                      </a:r>
                      <a:r>
                        <a:rPr sz="550" spc="15" dirty="0">
                          <a:solidFill>
                            <a:srgbClr val="FFFFFF"/>
                          </a:solidFill>
                          <a:latin typeface="Microsoft Sans Serif"/>
                          <a:cs typeface="Microsoft Sans Serif"/>
                        </a:rPr>
                        <a:t>recierre</a:t>
                      </a:r>
                      <a:endParaRPr sz="550">
                        <a:latin typeface="Microsoft Sans Serif"/>
                        <a:cs typeface="Microsoft Sans Serif"/>
                      </a:endParaRPr>
                    </a:p>
                  </a:txBody>
                  <a:tcPr marL="0" marR="0" marT="75565" marB="0">
                    <a:lnL w="38100">
                      <a:solidFill>
                        <a:srgbClr val="FFFFFF"/>
                      </a:solidFill>
                      <a:prstDash val="solid"/>
                    </a:lnL>
                    <a:lnR w="38100">
                      <a:solidFill>
                        <a:srgbClr val="FFFFFF"/>
                      </a:solidFill>
                      <a:prstDash val="solid"/>
                    </a:lnR>
                    <a:solidFill>
                      <a:srgbClr val="3DCD58"/>
                    </a:solidFill>
                  </a:tcPr>
                </a:tc>
                <a:tc>
                  <a:txBody>
                    <a:bodyPr/>
                    <a:lstStyle/>
                    <a:p>
                      <a:pPr>
                        <a:lnSpc>
                          <a:spcPct val="100000"/>
                        </a:lnSpc>
                      </a:pPr>
                      <a:endParaRPr sz="600">
                        <a:latin typeface="Times New Roman"/>
                        <a:cs typeface="Times New Roman"/>
                      </a:endParaRPr>
                    </a:p>
                    <a:p>
                      <a:pPr marL="76200">
                        <a:lnSpc>
                          <a:spcPct val="100000"/>
                        </a:lnSpc>
                        <a:spcBef>
                          <a:spcPts val="500"/>
                        </a:spcBef>
                      </a:pPr>
                      <a:r>
                        <a:rPr sz="450" spc="5" dirty="0">
                          <a:solidFill>
                            <a:srgbClr val="FFFFFF"/>
                          </a:solidFill>
                          <a:latin typeface="Microsoft Sans Serif"/>
                          <a:cs typeface="Microsoft Sans Serif"/>
                        </a:rPr>
                        <a:t>Reconexión</a:t>
                      </a:r>
                      <a:r>
                        <a:rPr sz="450" spc="-10" dirty="0">
                          <a:solidFill>
                            <a:srgbClr val="FFFFFF"/>
                          </a:solidFill>
                          <a:latin typeface="Microsoft Sans Serif"/>
                          <a:cs typeface="Microsoft Sans Serif"/>
                        </a:rPr>
                        <a:t> </a:t>
                      </a:r>
                      <a:r>
                        <a:rPr sz="450" spc="20" dirty="0">
                          <a:solidFill>
                            <a:srgbClr val="FFFFFF"/>
                          </a:solidFill>
                          <a:latin typeface="Microsoft Sans Serif"/>
                          <a:cs typeface="Microsoft Sans Serif"/>
                        </a:rPr>
                        <a:t>remota</a:t>
                      </a:r>
                      <a:r>
                        <a:rPr sz="450" spc="-5" dirty="0">
                          <a:solidFill>
                            <a:srgbClr val="FFFFFF"/>
                          </a:solidFill>
                          <a:latin typeface="Microsoft Sans Serif"/>
                          <a:cs typeface="Microsoft Sans Serif"/>
                        </a:rPr>
                        <a:t> </a:t>
                      </a:r>
                      <a:r>
                        <a:rPr sz="450" spc="10" dirty="0">
                          <a:solidFill>
                            <a:srgbClr val="FFFFFF"/>
                          </a:solidFill>
                          <a:latin typeface="Microsoft Sans Serif"/>
                          <a:cs typeface="Microsoft Sans Serif"/>
                        </a:rPr>
                        <a:t>del</a:t>
                      </a:r>
                      <a:r>
                        <a:rPr sz="450" spc="-5" dirty="0">
                          <a:solidFill>
                            <a:srgbClr val="FFFFFF"/>
                          </a:solidFill>
                          <a:latin typeface="Microsoft Sans Serif"/>
                          <a:cs typeface="Microsoft Sans Serif"/>
                        </a:rPr>
                        <a:t> </a:t>
                      </a:r>
                      <a:r>
                        <a:rPr sz="450" spc="25" dirty="0">
                          <a:solidFill>
                            <a:srgbClr val="FFFFFF"/>
                          </a:solidFill>
                          <a:latin typeface="Microsoft Sans Serif"/>
                          <a:cs typeface="Microsoft Sans Serif"/>
                        </a:rPr>
                        <a:t>interruptor</a:t>
                      </a:r>
                      <a:endParaRPr sz="450">
                        <a:latin typeface="Microsoft Sans Serif"/>
                        <a:cs typeface="Microsoft Sans Serif"/>
                      </a:endParaRPr>
                    </a:p>
                  </a:txBody>
                  <a:tcPr marL="0" marR="0" marT="0" marB="0">
                    <a:lnL w="38100">
                      <a:solidFill>
                        <a:srgbClr val="FFFFFF"/>
                      </a:solidFill>
                      <a:prstDash val="solid"/>
                    </a:lnL>
                    <a:solidFill>
                      <a:srgbClr val="3DCD58"/>
                    </a:solidFill>
                  </a:tcPr>
                </a:tc>
                <a:extLst>
                  <a:ext uri="{0D108BD9-81ED-4DB2-BD59-A6C34878D82A}">
                    <a16:rowId xmlns:a16="http://schemas.microsoft.com/office/drawing/2014/main" xmlns="" val="10000"/>
                  </a:ext>
                </a:extLst>
              </a:tr>
            </a:tbl>
          </a:graphicData>
        </a:graphic>
      </p:graphicFrame>
      <p:grpSp>
        <p:nvGrpSpPr>
          <p:cNvPr id="4" name="object 4"/>
          <p:cNvGrpSpPr/>
          <p:nvPr/>
        </p:nvGrpSpPr>
        <p:grpSpPr>
          <a:xfrm>
            <a:off x="11182706" y="6150128"/>
            <a:ext cx="940435" cy="1774825"/>
            <a:chOff x="6128105" y="6150127"/>
            <a:chExt cx="940435" cy="1774825"/>
          </a:xfrm>
        </p:grpSpPr>
        <p:pic>
          <p:nvPicPr>
            <p:cNvPr id="5" name="object 5"/>
            <p:cNvPicPr/>
            <p:nvPr/>
          </p:nvPicPr>
          <p:blipFill>
            <a:blip r:embed="rId3" cstate="print"/>
            <a:stretch>
              <a:fillRect/>
            </a:stretch>
          </p:blipFill>
          <p:spPr>
            <a:xfrm>
              <a:off x="6128105" y="6150127"/>
              <a:ext cx="940104" cy="1774647"/>
            </a:xfrm>
            <a:prstGeom prst="rect">
              <a:avLst/>
            </a:prstGeom>
          </p:spPr>
        </p:pic>
        <p:sp>
          <p:nvSpPr>
            <p:cNvPr id="6" name="object 6"/>
            <p:cNvSpPr/>
            <p:nvPr/>
          </p:nvSpPr>
          <p:spPr>
            <a:xfrm>
              <a:off x="6410970" y="7594123"/>
              <a:ext cx="353695" cy="22860"/>
            </a:xfrm>
            <a:custGeom>
              <a:avLst/>
              <a:gdLst/>
              <a:ahLst/>
              <a:cxnLst/>
              <a:rect l="l" t="t" r="r" b="b"/>
              <a:pathLst>
                <a:path w="353695" h="22859">
                  <a:moveTo>
                    <a:pt x="0" y="22555"/>
                  </a:moveTo>
                  <a:lnTo>
                    <a:pt x="353606" y="22555"/>
                  </a:lnTo>
                  <a:lnTo>
                    <a:pt x="353606" y="0"/>
                  </a:lnTo>
                  <a:lnTo>
                    <a:pt x="0" y="0"/>
                  </a:lnTo>
                  <a:lnTo>
                    <a:pt x="0" y="22555"/>
                  </a:lnTo>
                  <a:close/>
                </a:path>
              </a:pathLst>
            </a:custGeom>
            <a:solidFill>
              <a:srgbClr val="D9D9DB"/>
            </a:solidFill>
          </p:spPr>
          <p:txBody>
            <a:bodyPr wrap="square" lIns="0" tIns="0" rIns="0" bIns="0" rtlCol="0"/>
            <a:lstStyle/>
            <a:p>
              <a:endParaRPr/>
            </a:p>
          </p:txBody>
        </p:sp>
        <p:sp>
          <p:nvSpPr>
            <p:cNvPr id="7" name="object 7"/>
            <p:cNvSpPr/>
            <p:nvPr/>
          </p:nvSpPr>
          <p:spPr>
            <a:xfrm>
              <a:off x="6366812" y="6774045"/>
              <a:ext cx="0" cy="723265"/>
            </a:xfrm>
            <a:custGeom>
              <a:avLst/>
              <a:gdLst/>
              <a:ahLst/>
              <a:cxnLst/>
              <a:rect l="l" t="t" r="r" b="b"/>
              <a:pathLst>
                <a:path h="723265">
                  <a:moveTo>
                    <a:pt x="0" y="723214"/>
                  </a:moveTo>
                  <a:lnTo>
                    <a:pt x="0" y="0"/>
                  </a:lnTo>
                </a:path>
              </a:pathLst>
            </a:custGeom>
            <a:ln w="22555">
              <a:solidFill>
                <a:srgbClr val="D9D9DB"/>
              </a:solidFill>
            </a:ln>
          </p:spPr>
          <p:txBody>
            <a:bodyPr wrap="square" lIns="0" tIns="0" rIns="0" bIns="0" rtlCol="0"/>
            <a:lstStyle/>
            <a:p>
              <a:endParaRPr/>
            </a:p>
          </p:txBody>
        </p:sp>
        <p:sp>
          <p:nvSpPr>
            <p:cNvPr id="8" name="object 8"/>
            <p:cNvSpPr/>
            <p:nvPr/>
          </p:nvSpPr>
          <p:spPr>
            <a:xfrm>
              <a:off x="6410491" y="7590339"/>
              <a:ext cx="353695" cy="22860"/>
            </a:xfrm>
            <a:custGeom>
              <a:avLst/>
              <a:gdLst/>
              <a:ahLst/>
              <a:cxnLst/>
              <a:rect l="l" t="t" r="r" b="b"/>
              <a:pathLst>
                <a:path w="353695" h="22859">
                  <a:moveTo>
                    <a:pt x="0" y="22555"/>
                  </a:moveTo>
                  <a:lnTo>
                    <a:pt x="353606" y="22555"/>
                  </a:lnTo>
                  <a:lnTo>
                    <a:pt x="353606" y="0"/>
                  </a:lnTo>
                  <a:lnTo>
                    <a:pt x="0" y="0"/>
                  </a:lnTo>
                  <a:lnTo>
                    <a:pt x="0" y="22555"/>
                  </a:lnTo>
                  <a:close/>
                </a:path>
              </a:pathLst>
            </a:custGeom>
            <a:solidFill>
              <a:srgbClr val="E47F00"/>
            </a:solidFill>
          </p:spPr>
          <p:txBody>
            <a:bodyPr wrap="square" lIns="0" tIns="0" rIns="0" bIns="0" rtlCol="0"/>
            <a:lstStyle/>
            <a:p>
              <a:endParaRPr/>
            </a:p>
          </p:txBody>
        </p:sp>
        <p:sp>
          <p:nvSpPr>
            <p:cNvPr id="9" name="object 9"/>
            <p:cNvSpPr/>
            <p:nvPr/>
          </p:nvSpPr>
          <p:spPr>
            <a:xfrm>
              <a:off x="6365001" y="6802385"/>
              <a:ext cx="0" cy="723265"/>
            </a:xfrm>
            <a:custGeom>
              <a:avLst/>
              <a:gdLst/>
              <a:ahLst/>
              <a:cxnLst/>
              <a:rect l="l" t="t" r="r" b="b"/>
              <a:pathLst>
                <a:path h="723265">
                  <a:moveTo>
                    <a:pt x="0" y="723214"/>
                  </a:moveTo>
                  <a:lnTo>
                    <a:pt x="0" y="0"/>
                  </a:lnTo>
                </a:path>
              </a:pathLst>
            </a:custGeom>
            <a:ln w="22555">
              <a:solidFill>
                <a:srgbClr val="E47F00"/>
              </a:solidFill>
            </a:ln>
          </p:spPr>
          <p:txBody>
            <a:bodyPr wrap="square" lIns="0" tIns="0" rIns="0" bIns="0" rtlCol="0"/>
            <a:lstStyle/>
            <a:p>
              <a:endParaRPr/>
            </a:p>
          </p:txBody>
        </p:sp>
        <p:sp>
          <p:nvSpPr>
            <p:cNvPr id="10" name="object 10"/>
            <p:cNvSpPr/>
            <p:nvPr/>
          </p:nvSpPr>
          <p:spPr>
            <a:xfrm>
              <a:off x="6270549" y="6707352"/>
              <a:ext cx="194945" cy="995680"/>
            </a:xfrm>
            <a:custGeom>
              <a:avLst/>
              <a:gdLst/>
              <a:ahLst/>
              <a:cxnLst/>
              <a:rect l="l" t="t" r="r" b="b"/>
              <a:pathLst>
                <a:path w="194945" h="995679">
                  <a:moveTo>
                    <a:pt x="194538" y="99314"/>
                  </a:moveTo>
                  <a:lnTo>
                    <a:pt x="186905" y="60655"/>
                  </a:lnTo>
                  <a:lnTo>
                    <a:pt x="166052" y="29083"/>
                  </a:lnTo>
                  <a:lnTo>
                    <a:pt x="135140" y="7810"/>
                  </a:lnTo>
                  <a:lnTo>
                    <a:pt x="97269" y="0"/>
                  </a:lnTo>
                  <a:lnTo>
                    <a:pt x="59410" y="7810"/>
                  </a:lnTo>
                  <a:lnTo>
                    <a:pt x="28498" y="29083"/>
                  </a:lnTo>
                  <a:lnTo>
                    <a:pt x="7645" y="60655"/>
                  </a:lnTo>
                  <a:lnTo>
                    <a:pt x="0" y="99314"/>
                  </a:lnTo>
                  <a:lnTo>
                    <a:pt x="7645" y="137972"/>
                  </a:lnTo>
                  <a:lnTo>
                    <a:pt x="28498" y="169532"/>
                  </a:lnTo>
                  <a:lnTo>
                    <a:pt x="59410" y="190817"/>
                  </a:lnTo>
                  <a:lnTo>
                    <a:pt x="97269" y="198615"/>
                  </a:lnTo>
                  <a:lnTo>
                    <a:pt x="135140" y="190817"/>
                  </a:lnTo>
                  <a:lnTo>
                    <a:pt x="166052" y="169532"/>
                  </a:lnTo>
                  <a:lnTo>
                    <a:pt x="186905" y="137972"/>
                  </a:lnTo>
                  <a:lnTo>
                    <a:pt x="194538" y="99314"/>
                  </a:lnTo>
                  <a:close/>
                </a:path>
                <a:path w="194945" h="995679">
                  <a:moveTo>
                    <a:pt x="194779" y="895667"/>
                  </a:moveTo>
                  <a:lnTo>
                    <a:pt x="187134" y="856907"/>
                  </a:lnTo>
                  <a:lnTo>
                    <a:pt x="166255" y="825258"/>
                  </a:lnTo>
                  <a:lnTo>
                    <a:pt x="135293" y="803935"/>
                  </a:lnTo>
                  <a:lnTo>
                    <a:pt x="97383" y="796112"/>
                  </a:lnTo>
                  <a:lnTo>
                    <a:pt x="59474" y="803935"/>
                  </a:lnTo>
                  <a:lnTo>
                    <a:pt x="28524" y="825258"/>
                  </a:lnTo>
                  <a:lnTo>
                    <a:pt x="7658" y="856907"/>
                  </a:lnTo>
                  <a:lnTo>
                    <a:pt x="0" y="895667"/>
                  </a:lnTo>
                  <a:lnTo>
                    <a:pt x="7658" y="934415"/>
                  </a:lnTo>
                  <a:lnTo>
                    <a:pt x="28524" y="966050"/>
                  </a:lnTo>
                  <a:lnTo>
                    <a:pt x="59474" y="987399"/>
                  </a:lnTo>
                  <a:lnTo>
                    <a:pt x="97383" y="995222"/>
                  </a:lnTo>
                  <a:lnTo>
                    <a:pt x="135293" y="987399"/>
                  </a:lnTo>
                  <a:lnTo>
                    <a:pt x="166255" y="966050"/>
                  </a:lnTo>
                  <a:lnTo>
                    <a:pt x="187134" y="934415"/>
                  </a:lnTo>
                  <a:lnTo>
                    <a:pt x="194779" y="895667"/>
                  </a:lnTo>
                  <a:close/>
                </a:path>
              </a:pathLst>
            </a:custGeom>
            <a:solidFill>
              <a:srgbClr val="3DCD58"/>
            </a:solidFill>
          </p:spPr>
          <p:txBody>
            <a:bodyPr wrap="square" lIns="0" tIns="0" rIns="0" bIns="0" rtlCol="0"/>
            <a:lstStyle/>
            <a:p>
              <a:endParaRPr/>
            </a:p>
          </p:txBody>
        </p:sp>
        <p:pic>
          <p:nvPicPr>
            <p:cNvPr id="11" name="object 11"/>
            <p:cNvPicPr/>
            <p:nvPr/>
          </p:nvPicPr>
          <p:blipFill>
            <a:blip r:embed="rId4" cstate="print"/>
            <a:stretch>
              <a:fillRect/>
            </a:stretch>
          </p:blipFill>
          <p:spPr>
            <a:xfrm>
              <a:off x="6740884" y="7503986"/>
              <a:ext cx="211790" cy="201904"/>
            </a:xfrm>
            <a:prstGeom prst="rect">
              <a:avLst/>
            </a:prstGeom>
          </p:spPr>
        </p:pic>
        <p:sp>
          <p:nvSpPr>
            <p:cNvPr id="12" name="object 12"/>
            <p:cNvSpPr/>
            <p:nvPr/>
          </p:nvSpPr>
          <p:spPr>
            <a:xfrm>
              <a:off x="6337592" y="6889190"/>
              <a:ext cx="321310" cy="742950"/>
            </a:xfrm>
            <a:custGeom>
              <a:avLst/>
              <a:gdLst/>
              <a:ahLst/>
              <a:cxnLst/>
              <a:rect l="l" t="t" r="r" b="b"/>
              <a:pathLst>
                <a:path w="321309" h="742950">
                  <a:moveTo>
                    <a:pt x="55448" y="578269"/>
                  </a:moveTo>
                  <a:lnTo>
                    <a:pt x="53263" y="567474"/>
                  </a:lnTo>
                  <a:lnTo>
                    <a:pt x="47320" y="558673"/>
                  </a:lnTo>
                  <a:lnTo>
                    <a:pt x="38506" y="552729"/>
                  </a:lnTo>
                  <a:lnTo>
                    <a:pt x="27711" y="550557"/>
                  </a:lnTo>
                  <a:lnTo>
                    <a:pt x="16916" y="552729"/>
                  </a:lnTo>
                  <a:lnTo>
                    <a:pt x="8115" y="558673"/>
                  </a:lnTo>
                  <a:lnTo>
                    <a:pt x="2171" y="567474"/>
                  </a:lnTo>
                  <a:lnTo>
                    <a:pt x="0" y="578269"/>
                  </a:lnTo>
                  <a:lnTo>
                    <a:pt x="2171" y="589064"/>
                  </a:lnTo>
                  <a:lnTo>
                    <a:pt x="8115" y="597865"/>
                  </a:lnTo>
                  <a:lnTo>
                    <a:pt x="16916" y="603808"/>
                  </a:lnTo>
                  <a:lnTo>
                    <a:pt x="27711" y="605993"/>
                  </a:lnTo>
                  <a:lnTo>
                    <a:pt x="38506" y="603808"/>
                  </a:lnTo>
                  <a:lnTo>
                    <a:pt x="47320" y="597865"/>
                  </a:lnTo>
                  <a:lnTo>
                    <a:pt x="53263" y="589064"/>
                  </a:lnTo>
                  <a:lnTo>
                    <a:pt x="55448" y="578269"/>
                  </a:lnTo>
                  <a:close/>
                </a:path>
                <a:path w="321309" h="742950">
                  <a:moveTo>
                    <a:pt x="55448" y="440626"/>
                  </a:moveTo>
                  <a:lnTo>
                    <a:pt x="53263" y="429844"/>
                  </a:lnTo>
                  <a:lnTo>
                    <a:pt x="47320" y="421030"/>
                  </a:lnTo>
                  <a:lnTo>
                    <a:pt x="38506" y="415086"/>
                  </a:lnTo>
                  <a:lnTo>
                    <a:pt x="27711" y="412902"/>
                  </a:lnTo>
                  <a:lnTo>
                    <a:pt x="16916" y="415086"/>
                  </a:lnTo>
                  <a:lnTo>
                    <a:pt x="8115" y="421030"/>
                  </a:lnTo>
                  <a:lnTo>
                    <a:pt x="2171" y="429844"/>
                  </a:lnTo>
                  <a:lnTo>
                    <a:pt x="0" y="440626"/>
                  </a:lnTo>
                  <a:lnTo>
                    <a:pt x="2171" y="451421"/>
                  </a:lnTo>
                  <a:lnTo>
                    <a:pt x="8115" y="460222"/>
                  </a:lnTo>
                  <a:lnTo>
                    <a:pt x="16916" y="466166"/>
                  </a:lnTo>
                  <a:lnTo>
                    <a:pt x="27711" y="468337"/>
                  </a:lnTo>
                  <a:lnTo>
                    <a:pt x="38506" y="466166"/>
                  </a:lnTo>
                  <a:lnTo>
                    <a:pt x="47320" y="460222"/>
                  </a:lnTo>
                  <a:lnTo>
                    <a:pt x="53263" y="451421"/>
                  </a:lnTo>
                  <a:lnTo>
                    <a:pt x="55448" y="440626"/>
                  </a:lnTo>
                  <a:close/>
                </a:path>
                <a:path w="321309" h="742950">
                  <a:moveTo>
                    <a:pt x="55448" y="302983"/>
                  </a:moveTo>
                  <a:lnTo>
                    <a:pt x="53263" y="292201"/>
                  </a:lnTo>
                  <a:lnTo>
                    <a:pt x="47320" y="283400"/>
                  </a:lnTo>
                  <a:lnTo>
                    <a:pt x="38506" y="277456"/>
                  </a:lnTo>
                  <a:lnTo>
                    <a:pt x="27711" y="275272"/>
                  </a:lnTo>
                  <a:lnTo>
                    <a:pt x="16916" y="277456"/>
                  </a:lnTo>
                  <a:lnTo>
                    <a:pt x="8115" y="283400"/>
                  </a:lnTo>
                  <a:lnTo>
                    <a:pt x="2171" y="292201"/>
                  </a:lnTo>
                  <a:lnTo>
                    <a:pt x="0" y="302983"/>
                  </a:lnTo>
                  <a:lnTo>
                    <a:pt x="2171" y="313778"/>
                  </a:lnTo>
                  <a:lnTo>
                    <a:pt x="8115" y="322592"/>
                  </a:lnTo>
                  <a:lnTo>
                    <a:pt x="16916" y="328536"/>
                  </a:lnTo>
                  <a:lnTo>
                    <a:pt x="27711" y="330708"/>
                  </a:lnTo>
                  <a:lnTo>
                    <a:pt x="38506" y="328536"/>
                  </a:lnTo>
                  <a:lnTo>
                    <a:pt x="47320" y="322592"/>
                  </a:lnTo>
                  <a:lnTo>
                    <a:pt x="53263" y="313778"/>
                  </a:lnTo>
                  <a:lnTo>
                    <a:pt x="55448" y="302983"/>
                  </a:lnTo>
                  <a:close/>
                </a:path>
                <a:path w="321309" h="742950">
                  <a:moveTo>
                    <a:pt x="55448" y="165354"/>
                  </a:moveTo>
                  <a:lnTo>
                    <a:pt x="53263" y="154559"/>
                  </a:lnTo>
                  <a:lnTo>
                    <a:pt x="47320" y="145745"/>
                  </a:lnTo>
                  <a:lnTo>
                    <a:pt x="38506" y="139814"/>
                  </a:lnTo>
                  <a:lnTo>
                    <a:pt x="27711" y="137629"/>
                  </a:lnTo>
                  <a:lnTo>
                    <a:pt x="16916" y="139814"/>
                  </a:lnTo>
                  <a:lnTo>
                    <a:pt x="8115" y="145745"/>
                  </a:lnTo>
                  <a:lnTo>
                    <a:pt x="2171" y="154559"/>
                  </a:lnTo>
                  <a:lnTo>
                    <a:pt x="0" y="165354"/>
                  </a:lnTo>
                  <a:lnTo>
                    <a:pt x="2171" y="176136"/>
                  </a:lnTo>
                  <a:lnTo>
                    <a:pt x="8115" y="184950"/>
                  </a:lnTo>
                  <a:lnTo>
                    <a:pt x="16916" y="190893"/>
                  </a:lnTo>
                  <a:lnTo>
                    <a:pt x="27711" y="193065"/>
                  </a:lnTo>
                  <a:lnTo>
                    <a:pt x="38506" y="190893"/>
                  </a:lnTo>
                  <a:lnTo>
                    <a:pt x="47320" y="184950"/>
                  </a:lnTo>
                  <a:lnTo>
                    <a:pt x="53263" y="176136"/>
                  </a:lnTo>
                  <a:lnTo>
                    <a:pt x="55448" y="165354"/>
                  </a:lnTo>
                  <a:close/>
                </a:path>
                <a:path w="321309" h="742950">
                  <a:moveTo>
                    <a:pt x="55448" y="27711"/>
                  </a:moveTo>
                  <a:lnTo>
                    <a:pt x="53263" y="16929"/>
                  </a:lnTo>
                  <a:lnTo>
                    <a:pt x="47320" y="8115"/>
                  </a:lnTo>
                  <a:lnTo>
                    <a:pt x="38506" y="2184"/>
                  </a:lnTo>
                  <a:lnTo>
                    <a:pt x="27711" y="0"/>
                  </a:lnTo>
                  <a:lnTo>
                    <a:pt x="16916" y="2184"/>
                  </a:lnTo>
                  <a:lnTo>
                    <a:pt x="8115" y="8115"/>
                  </a:lnTo>
                  <a:lnTo>
                    <a:pt x="2171" y="16929"/>
                  </a:lnTo>
                  <a:lnTo>
                    <a:pt x="0" y="27711"/>
                  </a:lnTo>
                  <a:lnTo>
                    <a:pt x="2171" y="38506"/>
                  </a:lnTo>
                  <a:lnTo>
                    <a:pt x="8115" y="47320"/>
                  </a:lnTo>
                  <a:lnTo>
                    <a:pt x="16916" y="53263"/>
                  </a:lnTo>
                  <a:lnTo>
                    <a:pt x="27711" y="55435"/>
                  </a:lnTo>
                  <a:lnTo>
                    <a:pt x="38506" y="53263"/>
                  </a:lnTo>
                  <a:lnTo>
                    <a:pt x="47320" y="47320"/>
                  </a:lnTo>
                  <a:lnTo>
                    <a:pt x="53263" y="38506"/>
                  </a:lnTo>
                  <a:lnTo>
                    <a:pt x="55448" y="27711"/>
                  </a:lnTo>
                  <a:close/>
                </a:path>
                <a:path w="321309" h="742950">
                  <a:moveTo>
                    <a:pt x="182943" y="714781"/>
                  </a:moveTo>
                  <a:lnTo>
                    <a:pt x="180771" y="703986"/>
                  </a:lnTo>
                  <a:lnTo>
                    <a:pt x="174828" y="695172"/>
                  </a:lnTo>
                  <a:lnTo>
                    <a:pt x="166014" y="689229"/>
                  </a:lnTo>
                  <a:lnTo>
                    <a:pt x="155206" y="687057"/>
                  </a:lnTo>
                  <a:lnTo>
                    <a:pt x="144424" y="689229"/>
                  </a:lnTo>
                  <a:lnTo>
                    <a:pt x="135610" y="695172"/>
                  </a:lnTo>
                  <a:lnTo>
                    <a:pt x="129679" y="703986"/>
                  </a:lnTo>
                  <a:lnTo>
                    <a:pt x="127495" y="714781"/>
                  </a:lnTo>
                  <a:lnTo>
                    <a:pt x="129679" y="725563"/>
                  </a:lnTo>
                  <a:lnTo>
                    <a:pt x="135610" y="734377"/>
                  </a:lnTo>
                  <a:lnTo>
                    <a:pt x="144424" y="740321"/>
                  </a:lnTo>
                  <a:lnTo>
                    <a:pt x="155206" y="742492"/>
                  </a:lnTo>
                  <a:lnTo>
                    <a:pt x="166014" y="740321"/>
                  </a:lnTo>
                  <a:lnTo>
                    <a:pt x="174828" y="734377"/>
                  </a:lnTo>
                  <a:lnTo>
                    <a:pt x="180771" y="725563"/>
                  </a:lnTo>
                  <a:lnTo>
                    <a:pt x="182943" y="714781"/>
                  </a:lnTo>
                  <a:close/>
                </a:path>
                <a:path w="321309" h="742950">
                  <a:moveTo>
                    <a:pt x="320840" y="714781"/>
                  </a:moveTo>
                  <a:lnTo>
                    <a:pt x="318668" y="703986"/>
                  </a:lnTo>
                  <a:lnTo>
                    <a:pt x="312724" y="695172"/>
                  </a:lnTo>
                  <a:lnTo>
                    <a:pt x="303898" y="689229"/>
                  </a:lnTo>
                  <a:lnTo>
                    <a:pt x="293103" y="687057"/>
                  </a:lnTo>
                  <a:lnTo>
                    <a:pt x="282321" y="689229"/>
                  </a:lnTo>
                  <a:lnTo>
                    <a:pt x="273507" y="695172"/>
                  </a:lnTo>
                  <a:lnTo>
                    <a:pt x="267576" y="703986"/>
                  </a:lnTo>
                  <a:lnTo>
                    <a:pt x="265391" y="714781"/>
                  </a:lnTo>
                  <a:lnTo>
                    <a:pt x="267576" y="725563"/>
                  </a:lnTo>
                  <a:lnTo>
                    <a:pt x="273507" y="734377"/>
                  </a:lnTo>
                  <a:lnTo>
                    <a:pt x="282321" y="740321"/>
                  </a:lnTo>
                  <a:lnTo>
                    <a:pt x="293103" y="742492"/>
                  </a:lnTo>
                  <a:lnTo>
                    <a:pt x="303898" y="740321"/>
                  </a:lnTo>
                  <a:lnTo>
                    <a:pt x="312724" y="734377"/>
                  </a:lnTo>
                  <a:lnTo>
                    <a:pt x="318668" y="725563"/>
                  </a:lnTo>
                  <a:lnTo>
                    <a:pt x="320840" y="714781"/>
                  </a:lnTo>
                  <a:close/>
                </a:path>
              </a:pathLst>
            </a:custGeom>
            <a:solidFill>
              <a:srgbClr val="9FA0A4">
                <a:alpha val="50199"/>
              </a:srgbClr>
            </a:solidFill>
          </p:spPr>
          <p:txBody>
            <a:bodyPr wrap="square" lIns="0" tIns="0" rIns="0" bIns="0" rtlCol="0"/>
            <a:lstStyle/>
            <a:p>
              <a:endParaRPr/>
            </a:p>
          </p:txBody>
        </p:sp>
      </p:grpSp>
      <p:grpSp>
        <p:nvGrpSpPr>
          <p:cNvPr id="13" name="object 13"/>
          <p:cNvGrpSpPr/>
          <p:nvPr/>
        </p:nvGrpSpPr>
        <p:grpSpPr>
          <a:xfrm>
            <a:off x="7812910" y="6187587"/>
            <a:ext cx="786765" cy="1713230"/>
            <a:chOff x="2758309" y="6187587"/>
            <a:chExt cx="786765" cy="1713230"/>
          </a:xfrm>
        </p:grpSpPr>
        <p:pic>
          <p:nvPicPr>
            <p:cNvPr id="14" name="object 14"/>
            <p:cNvPicPr/>
            <p:nvPr/>
          </p:nvPicPr>
          <p:blipFill>
            <a:blip r:embed="rId5" cstate="print"/>
            <a:stretch>
              <a:fillRect/>
            </a:stretch>
          </p:blipFill>
          <p:spPr>
            <a:xfrm>
              <a:off x="2758309" y="6187587"/>
              <a:ext cx="786640" cy="1712775"/>
            </a:xfrm>
            <a:prstGeom prst="rect">
              <a:avLst/>
            </a:prstGeom>
          </p:spPr>
        </p:pic>
        <p:pic>
          <p:nvPicPr>
            <p:cNvPr id="15" name="object 15"/>
            <p:cNvPicPr/>
            <p:nvPr/>
          </p:nvPicPr>
          <p:blipFill>
            <a:blip r:embed="rId6" cstate="print"/>
            <a:stretch>
              <a:fillRect/>
            </a:stretch>
          </p:blipFill>
          <p:spPr>
            <a:xfrm>
              <a:off x="2776156" y="6318681"/>
              <a:ext cx="754875" cy="1409827"/>
            </a:xfrm>
            <a:prstGeom prst="rect">
              <a:avLst/>
            </a:prstGeom>
          </p:spPr>
        </p:pic>
      </p:grpSp>
      <p:grpSp>
        <p:nvGrpSpPr>
          <p:cNvPr id="16" name="object 16"/>
          <p:cNvGrpSpPr/>
          <p:nvPr/>
        </p:nvGrpSpPr>
        <p:grpSpPr>
          <a:xfrm>
            <a:off x="10111582" y="6184992"/>
            <a:ext cx="788670" cy="1713230"/>
            <a:chOff x="5056982" y="6184992"/>
            <a:chExt cx="788670" cy="1713230"/>
          </a:xfrm>
        </p:grpSpPr>
        <p:pic>
          <p:nvPicPr>
            <p:cNvPr id="17" name="object 17"/>
            <p:cNvPicPr/>
            <p:nvPr/>
          </p:nvPicPr>
          <p:blipFill>
            <a:blip r:embed="rId7" cstate="print"/>
            <a:stretch>
              <a:fillRect/>
            </a:stretch>
          </p:blipFill>
          <p:spPr>
            <a:xfrm>
              <a:off x="5056982" y="6184992"/>
              <a:ext cx="788611" cy="1712774"/>
            </a:xfrm>
            <a:prstGeom prst="rect">
              <a:avLst/>
            </a:prstGeom>
          </p:spPr>
        </p:pic>
        <p:pic>
          <p:nvPicPr>
            <p:cNvPr id="18" name="object 18"/>
            <p:cNvPicPr/>
            <p:nvPr/>
          </p:nvPicPr>
          <p:blipFill>
            <a:blip r:embed="rId8" cstate="print"/>
            <a:stretch>
              <a:fillRect/>
            </a:stretch>
          </p:blipFill>
          <p:spPr>
            <a:xfrm>
              <a:off x="5080933" y="6316091"/>
              <a:ext cx="754678" cy="1409823"/>
            </a:xfrm>
            <a:prstGeom prst="rect">
              <a:avLst/>
            </a:prstGeom>
          </p:spPr>
        </p:pic>
      </p:grpSp>
      <p:grpSp>
        <p:nvGrpSpPr>
          <p:cNvPr id="19" name="object 19"/>
          <p:cNvGrpSpPr/>
          <p:nvPr/>
        </p:nvGrpSpPr>
        <p:grpSpPr>
          <a:xfrm>
            <a:off x="8953464" y="6183880"/>
            <a:ext cx="786765" cy="1713230"/>
            <a:chOff x="3898863" y="6183880"/>
            <a:chExt cx="786765" cy="1713230"/>
          </a:xfrm>
        </p:grpSpPr>
        <p:pic>
          <p:nvPicPr>
            <p:cNvPr id="20" name="object 20"/>
            <p:cNvPicPr/>
            <p:nvPr/>
          </p:nvPicPr>
          <p:blipFill>
            <a:blip r:embed="rId9" cstate="print"/>
            <a:stretch>
              <a:fillRect/>
            </a:stretch>
          </p:blipFill>
          <p:spPr>
            <a:xfrm>
              <a:off x="3898863" y="6183880"/>
              <a:ext cx="786643" cy="1712772"/>
            </a:xfrm>
            <a:prstGeom prst="rect">
              <a:avLst/>
            </a:prstGeom>
          </p:spPr>
        </p:pic>
        <p:pic>
          <p:nvPicPr>
            <p:cNvPr id="21" name="object 21"/>
            <p:cNvPicPr/>
            <p:nvPr/>
          </p:nvPicPr>
          <p:blipFill>
            <a:blip r:embed="rId10" cstate="print"/>
            <a:stretch>
              <a:fillRect/>
            </a:stretch>
          </p:blipFill>
          <p:spPr>
            <a:xfrm>
              <a:off x="3912958" y="6320345"/>
              <a:ext cx="761606" cy="1404442"/>
            </a:xfrm>
            <a:prstGeom prst="rect">
              <a:avLst/>
            </a:prstGeom>
          </p:spPr>
        </p:pic>
      </p:grpSp>
      <p:pic>
        <p:nvPicPr>
          <p:cNvPr id="22" name="object 22"/>
          <p:cNvPicPr/>
          <p:nvPr/>
        </p:nvPicPr>
        <p:blipFill>
          <a:blip r:embed="rId11" cstate="print"/>
          <a:stretch>
            <a:fillRect/>
          </a:stretch>
        </p:blipFill>
        <p:spPr>
          <a:xfrm>
            <a:off x="6097194" y="7310183"/>
            <a:ext cx="612013" cy="770356"/>
          </a:xfrm>
          <a:prstGeom prst="rect">
            <a:avLst/>
          </a:prstGeom>
        </p:spPr>
      </p:pic>
      <p:sp>
        <p:nvSpPr>
          <p:cNvPr id="23" name="object 23"/>
          <p:cNvSpPr txBox="1">
            <a:spLocks noGrp="1"/>
          </p:cNvSpPr>
          <p:nvPr>
            <p:ph type="title"/>
          </p:nvPr>
        </p:nvSpPr>
        <p:spPr>
          <a:xfrm>
            <a:off x="5608252" y="1208696"/>
            <a:ext cx="4866640" cy="360680"/>
          </a:xfrm>
          <a:prstGeom prst="rect">
            <a:avLst/>
          </a:prstGeom>
        </p:spPr>
        <p:txBody>
          <a:bodyPr vert="horz" wrap="square" lIns="0" tIns="12700" rIns="0" bIns="0" rtlCol="0">
            <a:spAutoFit/>
          </a:bodyPr>
          <a:lstStyle/>
          <a:p>
            <a:pPr marL="12700">
              <a:spcBef>
                <a:spcPts val="100"/>
              </a:spcBef>
            </a:pPr>
            <a:r>
              <a:rPr sz="2200" spc="55" dirty="0"/>
              <a:t>Ecoestructura</a:t>
            </a:r>
            <a:r>
              <a:rPr sz="1050" spc="90" dirty="0"/>
              <a:t>™</a:t>
            </a:r>
            <a:r>
              <a:rPr sz="2200" spc="60" dirty="0"/>
              <a:t>Dispositivo</a:t>
            </a:r>
            <a:r>
              <a:rPr sz="2200" spc="-15" dirty="0"/>
              <a:t> </a:t>
            </a:r>
            <a:r>
              <a:rPr sz="2200" spc="70" dirty="0"/>
              <a:t>de</a:t>
            </a:r>
            <a:r>
              <a:rPr sz="2200" spc="-15" dirty="0"/>
              <a:t> </a:t>
            </a:r>
            <a:r>
              <a:rPr sz="2200" spc="75" dirty="0"/>
              <a:t>energía</a:t>
            </a:r>
            <a:endParaRPr sz="2200"/>
          </a:p>
        </p:txBody>
      </p:sp>
      <p:sp>
        <p:nvSpPr>
          <p:cNvPr id="24" name="object 24"/>
          <p:cNvSpPr txBox="1"/>
          <p:nvPr/>
        </p:nvSpPr>
        <p:spPr>
          <a:xfrm>
            <a:off x="5608253" y="1890349"/>
            <a:ext cx="4690745" cy="143629"/>
          </a:xfrm>
          <a:prstGeom prst="rect">
            <a:avLst/>
          </a:prstGeom>
        </p:spPr>
        <p:txBody>
          <a:bodyPr vert="horz" wrap="square" lIns="0" tIns="12700" rIns="0" bIns="0" rtlCol="0">
            <a:spAutoFit/>
          </a:bodyPr>
          <a:lstStyle/>
          <a:p>
            <a:pPr marL="12700">
              <a:spcBef>
                <a:spcPts val="100"/>
              </a:spcBef>
            </a:pPr>
            <a:r>
              <a:rPr sz="850" spc="-5" dirty="0">
                <a:solidFill>
                  <a:srgbClr val="3DCC58"/>
                </a:solidFill>
                <a:latin typeface="Microsoft Sans Serif"/>
                <a:cs typeface="Microsoft Sans Serif"/>
              </a:rPr>
              <a:t>Reduzca </a:t>
            </a:r>
            <a:r>
              <a:rPr sz="850" spc="15" dirty="0">
                <a:solidFill>
                  <a:srgbClr val="3DCC58"/>
                </a:solidFill>
                <a:latin typeface="Microsoft Sans Serif"/>
                <a:cs typeface="Microsoft Sans Serif"/>
              </a:rPr>
              <a:t>el</a:t>
            </a:r>
            <a:r>
              <a:rPr sz="850" dirty="0">
                <a:solidFill>
                  <a:srgbClr val="3DCC58"/>
                </a:solidFill>
                <a:latin typeface="Microsoft Sans Serif"/>
                <a:cs typeface="Microsoft Sans Serif"/>
              </a:rPr>
              <a:t> </a:t>
            </a:r>
            <a:r>
              <a:rPr sz="850" spc="45" dirty="0">
                <a:solidFill>
                  <a:srgbClr val="3DCC58"/>
                </a:solidFill>
                <a:latin typeface="Microsoft Sans Serif"/>
                <a:cs typeface="Microsoft Sans Serif"/>
              </a:rPr>
              <a:t>tiempo</a:t>
            </a:r>
            <a:r>
              <a:rPr sz="850" spc="-5" dirty="0">
                <a:solidFill>
                  <a:srgbClr val="3DCC58"/>
                </a:solidFill>
                <a:latin typeface="Microsoft Sans Serif"/>
                <a:cs typeface="Microsoft Sans Serif"/>
              </a:rPr>
              <a:t> </a:t>
            </a:r>
            <a:r>
              <a:rPr sz="850" spc="25" dirty="0">
                <a:solidFill>
                  <a:srgbClr val="3DCC58"/>
                </a:solidFill>
                <a:latin typeface="Microsoft Sans Serif"/>
                <a:cs typeface="Microsoft Sans Serif"/>
              </a:rPr>
              <a:t>de</a:t>
            </a:r>
            <a:r>
              <a:rPr sz="850" dirty="0">
                <a:solidFill>
                  <a:srgbClr val="3DCC58"/>
                </a:solidFill>
                <a:latin typeface="Microsoft Sans Serif"/>
                <a:cs typeface="Microsoft Sans Serif"/>
              </a:rPr>
              <a:t> </a:t>
            </a:r>
            <a:r>
              <a:rPr sz="850" spc="25" dirty="0">
                <a:solidFill>
                  <a:srgbClr val="3DCC58"/>
                </a:solidFill>
                <a:latin typeface="Microsoft Sans Serif"/>
                <a:cs typeface="Microsoft Sans Serif"/>
              </a:rPr>
              <a:t>resolución</a:t>
            </a:r>
            <a:r>
              <a:rPr sz="850" dirty="0">
                <a:solidFill>
                  <a:srgbClr val="3DCC58"/>
                </a:solidFill>
                <a:latin typeface="Microsoft Sans Serif"/>
                <a:cs typeface="Microsoft Sans Serif"/>
              </a:rPr>
              <a:t> </a:t>
            </a:r>
            <a:r>
              <a:rPr sz="850" spc="25" dirty="0">
                <a:solidFill>
                  <a:srgbClr val="3DCC58"/>
                </a:solidFill>
                <a:latin typeface="Microsoft Sans Serif"/>
                <a:cs typeface="Microsoft Sans Serif"/>
              </a:rPr>
              <a:t>de</a:t>
            </a:r>
            <a:r>
              <a:rPr sz="850" spc="-5" dirty="0">
                <a:solidFill>
                  <a:srgbClr val="3DCC58"/>
                </a:solidFill>
                <a:latin typeface="Microsoft Sans Serif"/>
                <a:cs typeface="Microsoft Sans Serif"/>
              </a:rPr>
              <a:t> </a:t>
            </a:r>
            <a:r>
              <a:rPr sz="850" spc="35" dirty="0">
                <a:solidFill>
                  <a:srgbClr val="3DCC58"/>
                </a:solidFill>
                <a:latin typeface="Microsoft Sans Serif"/>
                <a:cs typeface="Microsoft Sans Serif"/>
              </a:rPr>
              <a:t>problemas</a:t>
            </a:r>
            <a:r>
              <a:rPr sz="850" dirty="0">
                <a:solidFill>
                  <a:srgbClr val="3DCC58"/>
                </a:solidFill>
                <a:latin typeface="Microsoft Sans Serif"/>
                <a:cs typeface="Microsoft Sans Serif"/>
              </a:rPr>
              <a:t> </a:t>
            </a:r>
            <a:r>
              <a:rPr sz="850" spc="25" dirty="0">
                <a:solidFill>
                  <a:srgbClr val="3DCC58"/>
                </a:solidFill>
                <a:latin typeface="Microsoft Sans Serif"/>
                <a:cs typeface="Microsoft Sans Serif"/>
              </a:rPr>
              <a:t>en</a:t>
            </a:r>
            <a:r>
              <a:rPr sz="850" spc="-5" dirty="0">
                <a:solidFill>
                  <a:srgbClr val="3DCC58"/>
                </a:solidFill>
                <a:latin typeface="Microsoft Sans Serif"/>
                <a:cs typeface="Microsoft Sans Serif"/>
              </a:rPr>
              <a:t> </a:t>
            </a:r>
            <a:r>
              <a:rPr sz="850" spc="50" dirty="0">
                <a:solidFill>
                  <a:srgbClr val="3DCC58"/>
                </a:solidFill>
                <a:latin typeface="Microsoft Sans Serif"/>
                <a:cs typeface="Microsoft Sans Serif"/>
              </a:rPr>
              <a:t>un</a:t>
            </a:r>
            <a:r>
              <a:rPr sz="850" dirty="0">
                <a:solidFill>
                  <a:srgbClr val="3DCC58"/>
                </a:solidFill>
                <a:latin typeface="Microsoft Sans Serif"/>
                <a:cs typeface="Microsoft Sans Serif"/>
              </a:rPr>
              <a:t> </a:t>
            </a:r>
            <a:r>
              <a:rPr sz="850" spc="30" dirty="0">
                <a:solidFill>
                  <a:srgbClr val="3DCC58"/>
                </a:solidFill>
                <a:latin typeface="Microsoft Sans Serif"/>
                <a:cs typeface="Microsoft Sans Serif"/>
              </a:rPr>
              <a:t>evento</a:t>
            </a:r>
            <a:r>
              <a:rPr sz="850" dirty="0">
                <a:solidFill>
                  <a:srgbClr val="3DCC58"/>
                </a:solidFill>
                <a:latin typeface="Microsoft Sans Serif"/>
                <a:cs typeface="Microsoft Sans Serif"/>
              </a:rPr>
              <a:t> </a:t>
            </a:r>
            <a:r>
              <a:rPr sz="850" spc="25" dirty="0">
                <a:solidFill>
                  <a:srgbClr val="3DCC58"/>
                </a:solidFill>
                <a:latin typeface="Microsoft Sans Serif"/>
                <a:cs typeface="Microsoft Sans Serif"/>
              </a:rPr>
              <a:t>de</a:t>
            </a:r>
            <a:r>
              <a:rPr sz="850" spc="-5" dirty="0">
                <a:solidFill>
                  <a:srgbClr val="3DCC58"/>
                </a:solidFill>
                <a:latin typeface="Microsoft Sans Serif"/>
                <a:cs typeface="Microsoft Sans Serif"/>
              </a:rPr>
              <a:t> </a:t>
            </a:r>
            <a:r>
              <a:rPr sz="850" spc="30" dirty="0">
                <a:solidFill>
                  <a:srgbClr val="3DCC58"/>
                </a:solidFill>
                <a:latin typeface="Microsoft Sans Serif"/>
                <a:cs typeface="Microsoft Sans Serif"/>
              </a:rPr>
              <a:t>corte</a:t>
            </a:r>
            <a:r>
              <a:rPr sz="850" dirty="0">
                <a:solidFill>
                  <a:srgbClr val="3DCC58"/>
                </a:solidFill>
                <a:latin typeface="Microsoft Sans Serif"/>
                <a:cs typeface="Microsoft Sans Serif"/>
              </a:rPr>
              <a:t> </a:t>
            </a:r>
            <a:r>
              <a:rPr sz="850" spc="25" dirty="0">
                <a:solidFill>
                  <a:srgbClr val="3DCC58"/>
                </a:solidFill>
                <a:latin typeface="Microsoft Sans Serif"/>
                <a:cs typeface="Microsoft Sans Serif"/>
              </a:rPr>
              <a:t>de</a:t>
            </a:r>
            <a:r>
              <a:rPr sz="850" dirty="0">
                <a:solidFill>
                  <a:srgbClr val="3DCC58"/>
                </a:solidFill>
                <a:latin typeface="Microsoft Sans Serif"/>
                <a:cs typeface="Microsoft Sans Serif"/>
              </a:rPr>
              <a:t> </a:t>
            </a:r>
            <a:r>
              <a:rPr sz="850" spc="30" dirty="0">
                <a:solidFill>
                  <a:srgbClr val="3DCC58"/>
                </a:solidFill>
                <a:latin typeface="Microsoft Sans Serif"/>
                <a:cs typeface="Microsoft Sans Serif"/>
              </a:rPr>
              <a:t>energía</a:t>
            </a:r>
            <a:r>
              <a:rPr sz="850" spc="-5" dirty="0">
                <a:solidFill>
                  <a:srgbClr val="3DCC58"/>
                </a:solidFill>
                <a:latin typeface="Microsoft Sans Serif"/>
                <a:cs typeface="Microsoft Sans Serif"/>
              </a:rPr>
              <a:t> </a:t>
            </a:r>
            <a:r>
              <a:rPr sz="850" spc="25" dirty="0">
                <a:solidFill>
                  <a:srgbClr val="3DCC58"/>
                </a:solidFill>
                <a:latin typeface="Microsoft Sans Serif"/>
                <a:cs typeface="Microsoft Sans Serif"/>
              </a:rPr>
              <a:t>en</a:t>
            </a:r>
            <a:r>
              <a:rPr sz="850" dirty="0">
                <a:solidFill>
                  <a:srgbClr val="3DCC58"/>
                </a:solidFill>
                <a:latin typeface="Microsoft Sans Serif"/>
                <a:cs typeface="Microsoft Sans Serif"/>
              </a:rPr>
              <a:t> </a:t>
            </a:r>
            <a:r>
              <a:rPr sz="850" spc="50" dirty="0">
                <a:solidFill>
                  <a:srgbClr val="3DCC58"/>
                </a:solidFill>
                <a:latin typeface="Microsoft Sans Serif"/>
                <a:cs typeface="Microsoft Sans Serif"/>
              </a:rPr>
              <a:t>un</a:t>
            </a:r>
            <a:r>
              <a:rPr sz="850" spc="-5" dirty="0">
                <a:solidFill>
                  <a:srgbClr val="3DCC58"/>
                </a:solidFill>
                <a:latin typeface="Microsoft Sans Serif"/>
                <a:cs typeface="Microsoft Sans Serif"/>
              </a:rPr>
              <a:t> </a:t>
            </a:r>
            <a:r>
              <a:rPr sz="850" spc="10" dirty="0">
                <a:solidFill>
                  <a:srgbClr val="3DCC58"/>
                </a:solidFill>
                <a:latin typeface="Microsoft Sans Serif"/>
                <a:cs typeface="Microsoft Sans Serif"/>
              </a:rPr>
              <a:t>15</a:t>
            </a:r>
            <a:r>
              <a:rPr sz="850" dirty="0">
                <a:solidFill>
                  <a:srgbClr val="3DCC58"/>
                </a:solidFill>
                <a:latin typeface="Microsoft Sans Serif"/>
                <a:cs typeface="Microsoft Sans Serif"/>
              </a:rPr>
              <a:t> </a:t>
            </a:r>
            <a:r>
              <a:rPr sz="850" spc="-50" dirty="0">
                <a:solidFill>
                  <a:srgbClr val="3DCC58"/>
                </a:solidFill>
                <a:latin typeface="Microsoft Sans Serif"/>
                <a:cs typeface="Microsoft Sans Serif"/>
              </a:rPr>
              <a:t>%</a:t>
            </a:r>
            <a:endParaRPr sz="850">
              <a:latin typeface="Microsoft Sans Serif"/>
              <a:cs typeface="Microsoft Sans Serif"/>
            </a:endParaRPr>
          </a:p>
        </p:txBody>
      </p:sp>
      <p:sp>
        <p:nvSpPr>
          <p:cNvPr id="25" name="object 25"/>
          <p:cNvSpPr txBox="1"/>
          <p:nvPr/>
        </p:nvSpPr>
        <p:spPr>
          <a:xfrm>
            <a:off x="5608252" y="2346330"/>
            <a:ext cx="5320030" cy="1510030"/>
          </a:xfrm>
          <a:prstGeom prst="rect">
            <a:avLst/>
          </a:prstGeom>
        </p:spPr>
        <p:txBody>
          <a:bodyPr vert="horz" wrap="square" lIns="0" tIns="12700" rIns="0" bIns="0" rtlCol="0">
            <a:spAutoFit/>
          </a:bodyPr>
          <a:lstStyle/>
          <a:p>
            <a:pPr marL="12700" marR="213360">
              <a:lnSpc>
                <a:spcPct val="154700"/>
              </a:lnSpc>
              <a:spcBef>
                <a:spcPts val="100"/>
              </a:spcBef>
            </a:pPr>
            <a:r>
              <a:rPr sz="700" spc="-3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uso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EcoStruxure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Power</a:t>
            </a:r>
            <a:r>
              <a:rPr sz="700" dirty="0">
                <a:solidFill>
                  <a:srgbClr val="221915"/>
                </a:solidFill>
                <a:latin typeface="Microsoft Sans Serif"/>
                <a:cs typeface="Microsoft Sans Serif"/>
              </a:rPr>
              <a:t> Device</a:t>
            </a:r>
            <a:r>
              <a:rPr lang="es-A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junto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módulos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digitales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MasterPact</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MTZ</a:t>
            </a:r>
            <a:r>
              <a:rPr lang="es-A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le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ayudará</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25" dirty="0">
                <a:solidFill>
                  <a:srgbClr val="221915"/>
                </a:solidFill>
                <a:latin typeface="Microsoft Sans Serif"/>
                <a:cs typeface="Microsoft Sans Serif"/>
              </a:rPr>
              <a:t>reducir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tiempo</a:t>
            </a:r>
            <a:r>
              <a:rPr lang="es-ES" sz="700" spc="3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resolución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problemas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caso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energía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15</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t>
            </a:r>
            <a:endParaRPr sz="700" dirty="0">
              <a:latin typeface="Microsoft Sans Serif"/>
              <a:cs typeface="Microsoft Sans Serif"/>
            </a:endParaRPr>
          </a:p>
          <a:p>
            <a:pPr>
              <a:spcBef>
                <a:spcPts val="5"/>
              </a:spcBef>
            </a:pPr>
            <a:endParaRPr sz="1150" dirty="0">
              <a:latin typeface="Microsoft Sans Serif"/>
              <a:cs typeface="Microsoft Sans Serif"/>
            </a:endParaRPr>
          </a:p>
          <a:p>
            <a:pPr marL="12700" marR="5080" algn="just">
              <a:lnSpc>
                <a:spcPct val="144400"/>
              </a:lnSpc>
              <a:spcBef>
                <a:spcPts val="5"/>
              </a:spcBef>
            </a:pPr>
            <a:r>
              <a:rPr sz="750" spc="10" dirty="0">
                <a:solidFill>
                  <a:srgbClr val="221915"/>
                </a:solidFill>
                <a:latin typeface="Microsoft Sans Serif"/>
                <a:cs typeface="Microsoft Sans Serif"/>
              </a:rPr>
              <a:t>Puede</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comprender</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mejor</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evento</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identificando</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causa </a:t>
            </a:r>
            <a:r>
              <a:rPr sz="750" spc="15" dirty="0">
                <a:solidFill>
                  <a:srgbClr val="221915"/>
                </a:solidFill>
                <a:latin typeface="Microsoft Sans Serif"/>
                <a:cs typeface="Microsoft Sans Serif"/>
              </a:rPr>
              <a:t>raíz</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del</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corte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energía</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conexión</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NFC</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sencilla</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sin</a:t>
            </a:r>
            <a:r>
              <a:rPr lang="es-ES" sz="750" spc="15" dirty="0">
                <a:solidFill>
                  <a:srgbClr val="221915"/>
                </a:solidFill>
                <a:latin typeface="Microsoft Sans Serif"/>
                <a:cs typeface="Microsoft Sans Serif"/>
              </a:rPr>
              <a:t> </a:t>
            </a:r>
            <a:r>
              <a:rPr sz="750" spc="25" dirty="0" err="1">
                <a:solidFill>
                  <a:srgbClr val="221915"/>
                </a:solidFill>
                <a:latin typeface="Microsoft Sans Serif"/>
                <a:cs typeface="Microsoft Sans Serif"/>
              </a:rPr>
              <a:t>contacto</a:t>
            </a:r>
            <a:r>
              <a:rPr sz="750" spc="-5" dirty="0">
                <a:solidFill>
                  <a:srgbClr val="221915"/>
                </a:solidFill>
                <a:latin typeface="Microsoft Sans Serif"/>
                <a:cs typeface="Microsoft Sans Serif"/>
              </a:rPr>
              <a:t> </a:t>
            </a:r>
            <a:r>
              <a:rPr sz="750" spc="10">
                <a:solidFill>
                  <a:srgbClr val="221915"/>
                </a:solidFill>
                <a:latin typeface="Microsoft Sans Serif"/>
                <a:cs typeface="Microsoft Sans Serif"/>
              </a:rPr>
              <a:t>al</a:t>
            </a:r>
            <a:r>
              <a:rPr sz="750">
                <a:solidFill>
                  <a:srgbClr val="221915"/>
                </a:solidFill>
                <a:latin typeface="Microsoft Sans Serif"/>
                <a:cs typeface="Microsoft Sans Serif"/>
              </a:rPr>
              <a:t> </a:t>
            </a:r>
            <a:r>
              <a:rPr lang="es-AR" sz="750" spc="30" dirty="0" smtClean="0">
                <a:solidFill>
                  <a:srgbClr val="221915"/>
                </a:solidFill>
                <a:latin typeface="Microsoft Sans Serif"/>
                <a:cs typeface="Microsoft Sans Serif"/>
              </a:rPr>
              <a:t>interruptor, </a:t>
            </a:r>
            <a:r>
              <a:rPr sz="750" spc="20" dirty="0" err="1">
                <a:solidFill>
                  <a:srgbClr val="221915"/>
                </a:solidFill>
                <a:latin typeface="Microsoft Sans Serif"/>
                <a:cs typeface="Microsoft Sans Serif"/>
              </a:rPr>
              <a:t>incluso</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sin</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suministro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energía.</a:t>
            </a:r>
            <a:r>
              <a:rPr sz="750"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Luego</a:t>
            </a:r>
            <a:r>
              <a:rPr lang="es-AR" sz="750" spc="15" dirty="0">
                <a:solidFill>
                  <a:srgbClr val="221915"/>
                </a:solidFill>
                <a:latin typeface="Microsoft Sans Serif"/>
                <a:cs typeface="Microsoft Sans Serif"/>
              </a:rPr>
              <a:t>, </a:t>
            </a:r>
            <a:r>
              <a:rPr sz="750" spc="30" dirty="0">
                <a:solidFill>
                  <a:srgbClr val="221915"/>
                </a:solidFill>
                <a:latin typeface="Microsoft Sans Serif"/>
                <a:cs typeface="Microsoft Sans Serif"/>
              </a:rPr>
              <a:t>una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guía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interactiva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restauración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energía</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paso</a:t>
            </a:r>
            <a:r>
              <a:rPr sz="750" dirty="0">
                <a:solidFill>
                  <a:srgbClr val="221915"/>
                </a:solidFill>
                <a:latin typeface="Microsoft Sans Serif"/>
                <a:cs typeface="Microsoft Sans Serif"/>
              </a:rPr>
              <a:t> a</a:t>
            </a:r>
            <a:r>
              <a:rPr lang="es-ES" sz="750"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paso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lo</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ayudará</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volver</a:t>
            </a:r>
            <a:r>
              <a:rPr sz="750" dirty="0">
                <a:solidFill>
                  <a:srgbClr val="221915"/>
                </a:solidFill>
                <a:latin typeface="Microsoft Sans Serif"/>
                <a:cs typeface="Microsoft Sans Serif"/>
              </a:rPr>
              <a:t> 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cerrar</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su</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instalación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manera</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más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rápida</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segura.</a:t>
            </a:r>
            <a:endParaRPr sz="750" dirty="0">
              <a:latin typeface="Microsoft Sans Serif"/>
              <a:cs typeface="Microsoft Sans Serif"/>
            </a:endParaRPr>
          </a:p>
          <a:p>
            <a:pPr>
              <a:lnSpc>
                <a:spcPct val="100000"/>
              </a:lnSpc>
            </a:pPr>
            <a:endParaRPr sz="1000" dirty="0">
              <a:latin typeface="Microsoft Sans Serif"/>
              <a:cs typeface="Microsoft Sans Serif"/>
            </a:endParaRPr>
          </a:p>
          <a:p>
            <a:pPr marL="12700" algn="just">
              <a:spcBef>
                <a:spcPts val="715"/>
              </a:spcBef>
            </a:pPr>
            <a:r>
              <a:rPr sz="600" spc="95" dirty="0">
                <a:solidFill>
                  <a:srgbClr val="221915"/>
                </a:solidFill>
                <a:latin typeface="Microsoft Sans Serif"/>
                <a:cs typeface="Microsoft Sans Serif"/>
              </a:rPr>
              <a:t>*</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Módulos</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digitales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utilizar</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como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paquete</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recuperación</a:t>
            </a:r>
            <a:r>
              <a:rPr sz="600" spc="-5" dirty="0">
                <a:solidFill>
                  <a:srgbClr val="221915"/>
                </a:solidFill>
                <a:latin typeface="Microsoft Sans Serif"/>
                <a:cs typeface="Microsoft Sans Serif"/>
              </a:rPr>
              <a:t> </a:t>
            </a:r>
            <a:r>
              <a:rPr sz="600" spc="20">
                <a:solidFill>
                  <a:srgbClr val="221915"/>
                </a:solidFill>
                <a:latin typeface="Microsoft Sans Serif"/>
                <a:cs typeface="Microsoft Sans Serif"/>
              </a:rPr>
              <a:t>de</a:t>
            </a:r>
            <a:r>
              <a:rPr sz="600">
                <a:solidFill>
                  <a:srgbClr val="221915"/>
                </a:solidFill>
                <a:latin typeface="Microsoft Sans Serif"/>
                <a:cs typeface="Microsoft Sans Serif"/>
              </a:rPr>
              <a:t> </a:t>
            </a:r>
            <a:r>
              <a:rPr sz="600" spc="15" smtClean="0">
                <a:solidFill>
                  <a:srgbClr val="221915"/>
                </a:solidFill>
                <a:latin typeface="Microsoft Sans Serif"/>
                <a:cs typeface="Microsoft Sans Serif"/>
              </a:rPr>
              <a:t>energía</a:t>
            </a:r>
            <a:r>
              <a:rPr lang="es-AR" sz="600" spc="15" dirty="0" smtClean="0">
                <a:solidFill>
                  <a:srgbClr val="221915"/>
                </a:solidFill>
                <a:latin typeface="Microsoft Sans Serif"/>
                <a:cs typeface="Microsoft Sans Serif"/>
              </a:rPr>
              <a:t>: </a:t>
            </a:r>
            <a:endParaRPr sz="600" dirty="0">
              <a:latin typeface="Microsoft Sans Serif"/>
              <a:cs typeface="Microsoft Sans Serif"/>
            </a:endParaRPr>
          </a:p>
          <a:p>
            <a:pPr marL="12700" algn="just">
              <a:spcBef>
                <a:spcPts val="530"/>
              </a:spcBef>
            </a:pPr>
            <a:r>
              <a:rPr sz="650" spc="10" dirty="0">
                <a:solidFill>
                  <a:srgbClr val="221915"/>
                </a:solidFill>
                <a:latin typeface="Microsoft Sans Serif"/>
                <a:cs typeface="Microsoft Sans Serif"/>
              </a:rPr>
              <a:t>Asistente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restauración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corte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Asistente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operador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Captura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forma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onda</a:t>
            </a:r>
            <a:endParaRPr sz="650" dirty="0">
              <a:latin typeface="Microsoft Sans Serif"/>
              <a:cs typeface="Microsoft Sans Serif"/>
            </a:endParaRPr>
          </a:p>
        </p:txBody>
      </p:sp>
      <p:sp>
        <p:nvSpPr>
          <p:cNvPr id="26" name="object 26"/>
          <p:cNvSpPr txBox="1"/>
          <p:nvPr/>
        </p:nvSpPr>
        <p:spPr>
          <a:xfrm>
            <a:off x="11355268" y="6712756"/>
            <a:ext cx="146685" cy="155171"/>
          </a:xfrm>
          <a:prstGeom prst="rect">
            <a:avLst/>
          </a:prstGeom>
        </p:spPr>
        <p:txBody>
          <a:bodyPr vert="horz" wrap="square" lIns="0" tIns="26670" rIns="0" bIns="0" rtlCol="0">
            <a:spAutoFit/>
          </a:bodyPr>
          <a:lstStyle/>
          <a:p>
            <a:pPr marL="28575">
              <a:spcBef>
                <a:spcPts val="210"/>
              </a:spcBef>
            </a:pPr>
            <a:r>
              <a:rPr sz="300" b="1" dirty="0">
                <a:solidFill>
                  <a:srgbClr val="FFFFFF"/>
                </a:solidFill>
                <a:latin typeface="Tahoma"/>
                <a:cs typeface="Tahoma"/>
              </a:rPr>
              <a:t>Gota</a:t>
            </a:r>
            <a:endParaRPr sz="300">
              <a:latin typeface="Tahoma"/>
              <a:cs typeface="Tahoma"/>
            </a:endParaRPr>
          </a:p>
          <a:p>
            <a:pPr marL="12700">
              <a:spcBef>
                <a:spcPts val="75"/>
              </a:spcBef>
            </a:pPr>
            <a:r>
              <a:rPr sz="200" b="1" dirty="0">
                <a:solidFill>
                  <a:srgbClr val="FFFFFF"/>
                </a:solidFill>
                <a:latin typeface="Tahoma"/>
                <a:cs typeface="Tahoma"/>
              </a:rPr>
              <a:t>aquí</a:t>
            </a:r>
            <a:r>
              <a:rPr sz="200" b="1" spc="-10" dirty="0">
                <a:solidFill>
                  <a:srgbClr val="FFFFFF"/>
                </a:solidFill>
                <a:latin typeface="Tahoma"/>
                <a:cs typeface="Tahoma"/>
              </a:rPr>
              <a:t> </a:t>
            </a:r>
            <a:r>
              <a:rPr sz="200" b="1" dirty="0">
                <a:solidFill>
                  <a:srgbClr val="FFFFFF"/>
                </a:solidFill>
                <a:latin typeface="Tahoma"/>
                <a:cs typeface="Tahoma"/>
              </a:rPr>
              <a:t>para</a:t>
            </a:r>
            <a:endParaRPr sz="200">
              <a:latin typeface="Tahoma"/>
              <a:cs typeface="Tahoma"/>
            </a:endParaRPr>
          </a:p>
          <a:p>
            <a:pPr marL="25400">
              <a:spcBef>
                <a:spcPts val="45"/>
              </a:spcBef>
            </a:pPr>
            <a:r>
              <a:rPr sz="250" b="1" spc="-5" dirty="0">
                <a:solidFill>
                  <a:srgbClr val="FFFFFF"/>
                </a:solidFill>
                <a:latin typeface="Tahoma"/>
                <a:cs typeface="Tahoma"/>
              </a:rPr>
              <a:t>cerca</a:t>
            </a:r>
            <a:endParaRPr sz="250">
              <a:latin typeface="Tahoma"/>
              <a:cs typeface="Tahoma"/>
            </a:endParaRPr>
          </a:p>
        </p:txBody>
      </p:sp>
      <p:sp>
        <p:nvSpPr>
          <p:cNvPr id="27" name="object 27"/>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63</a:t>
            </a:r>
            <a:endParaRPr sz="900">
              <a:latin typeface="Microsoft Sans Serif"/>
              <a:cs typeface="Microsoft Sans Serif"/>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708409" y="4844187"/>
            <a:ext cx="1034491" cy="695929"/>
          </a:xfrm>
          <a:prstGeom prst="rect">
            <a:avLst/>
          </a:prstGeom>
        </p:spPr>
      </p:pic>
      <p:grpSp>
        <p:nvGrpSpPr>
          <p:cNvPr id="3" name="object 3"/>
          <p:cNvGrpSpPr/>
          <p:nvPr/>
        </p:nvGrpSpPr>
        <p:grpSpPr>
          <a:xfrm>
            <a:off x="6363582" y="4742186"/>
            <a:ext cx="5715000" cy="1918970"/>
            <a:chOff x="1308982" y="4742186"/>
            <a:chExt cx="5715000" cy="1918970"/>
          </a:xfrm>
        </p:grpSpPr>
        <p:sp>
          <p:nvSpPr>
            <p:cNvPr id="4" name="object 4"/>
            <p:cNvSpPr/>
            <p:nvPr/>
          </p:nvSpPr>
          <p:spPr>
            <a:xfrm>
              <a:off x="1935829" y="5512057"/>
              <a:ext cx="17780" cy="0"/>
            </a:xfrm>
            <a:custGeom>
              <a:avLst/>
              <a:gdLst/>
              <a:ahLst/>
              <a:cxnLst/>
              <a:rect l="l" t="t" r="r" b="b"/>
              <a:pathLst>
                <a:path w="17780">
                  <a:moveTo>
                    <a:pt x="0" y="0"/>
                  </a:moveTo>
                  <a:lnTo>
                    <a:pt x="17487" y="0"/>
                  </a:lnTo>
                </a:path>
              </a:pathLst>
            </a:custGeom>
            <a:ln w="8737">
              <a:solidFill>
                <a:srgbClr val="626469"/>
              </a:solidFill>
            </a:ln>
          </p:spPr>
          <p:txBody>
            <a:bodyPr wrap="square" lIns="0" tIns="0" rIns="0" bIns="0" rtlCol="0"/>
            <a:lstStyle/>
            <a:p>
              <a:endParaRPr/>
            </a:p>
          </p:txBody>
        </p:sp>
        <p:sp>
          <p:nvSpPr>
            <p:cNvPr id="5" name="object 5"/>
            <p:cNvSpPr/>
            <p:nvPr/>
          </p:nvSpPr>
          <p:spPr>
            <a:xfrm>
              <a:off x="1967630" y="5512057"/>
              <a:ext cx="50165" cy="0"/>
            </a:xfrm>
            <a:custGeom>
              <a:avLst/>
              <a:gdLst/>
              <a:ahLst/>
              <a:cxnLst/>
              <a:rect l="l" t="t" r="r" b="b"/>
              <a:pathLst>
                <a:path w="50164">
                  <a:moveTo>
                    <a:pt x="0" y="0"/>
                  </a:moveTo>
                  <a:lnTo>
                    <a:pt x="50126" y="0"/>
                  </a:lnTo>
                </a:path>
              </a:pathLst>
            </a:custGeom>
            <a:ln w="8737">
              <a:solidFill>
                <a:srgbClr val="626469"/>
              </a:solidFill>
              <a:prstDash val="sysDash"/>
            </a:ln>
          </p:spPr>
          <p:txBody>
            <a:bodyPr wrap="square" lIns="0" tIns="0" rIns="0" bIns="0" rtlCol="0"/>
            <a:lstStyle/>
            <a:p>
              <a:endParaRPr/>
            </a:p>
          </p:txBody>
        </p:sp>
        <p:sp>
          <p:nvSpPr>
            <p:cNvPr id="6" name="object 6"/>
            <p:cNvSpPr/>
            <p:nvPr/>
          </p:nvSpPr>
          <p:spPr>
            <a:xfrm>
              <a:off x="2024913" y="5512057"/>
              <a:ext cx="17780" cy="17780"/>
            </a:xfrm>
            <a:custGeom>
              <a:avLst/>
              <a:gdLst/>
              <a:ahLst/>
              <a:cxnLst/>
              <a:rect l="l" t="t" r="r" b="b"/>
              <a:pathLst>
                <a:path w="17780" h="17779">
                  <a:moveTo>
                    <a:pt x="0" y="0"/>
                  </a:moveTo>
                  <a:lnTo>
                    <a:pt x="17487" y="0"/>
                  </a:lnTo>
                  <a:lnTo>
                    <a:pt x="17487" y="17487"/>
                  </a:lnTo>
                </a:path>
              </a:pathLst>
            </a:custGeom>
            <a:ln w="8737">
              <a:solidFill>
                <a:srgbClr val="626469"/>
              </a:solidFill>
            </a:ln>
          </p:spPr>
          <p:txBody>
            <a:bodyPr wrap="square" lIns="0" tIns="0" rIns="0" bIns="0" rtlCol="0"/>
            <a:lstStyle/>
            <a:p>
              <a:endParaRPr/>
            </a:p>
          </p:txBody>
        </p:sp>
        <p:sp>
          <p:nvSpPr>
            <p:cNvPr id="7" name="object 7"/>
            <p:cNvSpPr/>
            <p:nvPr/>
          </p:nvSpPr>
          <p:spPr>
            <a:xfrm>
              <a:off x="2042393" y="5544251"/>
              <a:ext cx="0" cy="52069"/>
            </a:xfrm>
            <a:custGeom>
              <a:avLst/>
              <a:gdLst/>
              <a:ahLst/>
              <a:cxnLst/>
              <a:rect l="l" t="t" r="r" b="b"/>
              <a:pathLst>
                <a:path h="52070">
                  <a:moveTo>
                    <a:pt x="0" y="0"/>
                  </a:moveTo>
                  <a:lnTo>
                    <a:pt x="0" y="51485"/>
                  </a:lnTo>
                </a:path>
              </a:pathLst>
            </a:custGeom>
            <a:ln w="8737">
              <a:solidFill>
                <a:srgbClr val="626469"/>
              </a:solidFill>
              <a:prstDash val="sysDash"/>
            </a:ln>
          </p:spPr>
          <p:txBody>
            <a:bodyPr wrap="square" lIns="0" tIns="0" rIns="0" bIns="0" rtlCol="0"/>
            <a:lstStyle/>
            <a:p>
              <a:endParaRPr/>
            </a:p>
          </p:txBody>
        </p:sp>
        <p:sp>
          <p:nvSpPr>
            <p:cNvPr id="8" name="object 8"/>
            <p:cNvSpPr/>
            <p:nvPr/>
          </p:nvSpPr>
          <p:spPr>
            <a:xfrm>
              <a:off x="2024905" y="5603083"/>
              <a:ext cx="17780" cy="17780"/>
            </a:xfrm>
            <a:custGeom>
              <a:avLst/>
              <a:gdLst/>
              <a:ahLst/>
              <a:cxnLst/>
              <a:rect l="l" t="t" r="r" b="b"/>
              <a:pathLst>
                <a:path w="17780" h="17779">
                  <a:moveTo>
                    <a:pt x="17487" y="0"/>
                  </a:moveTo>
                  <a:lnTo>
                    <a:pt x="17487" y="17487"/>
                  </a:lnTo>
                  <a:lnTo>
                    <a:pt x="0" y="17487"/>
                  </a:lnTo>
                </a:path>
              </a:pathLst>
            </a:custGeom>
            <a:ln w="8737">
              <a:solidFill>
                <a:srgbClr val="626469"/>
              </a:solidFill>
            </a:ln>
          </p:spPr>
          <p:txBody>
            <a:bodyPr wrap="square" lIns="0" tIns="0" rIns="0" bIns="0" rtlCol="0"/>
            <a:lstStyle/>
            <a:p>
              <a:endParaRPr/>
            </a:p>
          </p:txBody>
        </p:sp>
        <p:sp>
          <p:nvSpPr>
            <p:cNvPr id="9" name="object 9"/>
            <p:cNvSpPr/>
            <p:nvPr/>
          </p:nvSpPr>
          <p:spPr>
            <a:xfrm>
              <a:off x="1960478" y="5620562"/>
              <a:ext cx="50165" cy="0"/>
            </a:xfrm>
            <a:custGeom>
              <a:avLst/>
              <a:gdLst/>
              <a:ahLst/>
              <a:cxnLst/>
              <a:rect l="l" t="t" r="r" b="b"/>
              <a:pathLst>
                <a:path w="50164">
                  <a:moveTo>
                    <a:pt x="50114" y="0"/>
                  </a:moveTo>
                  <a:lnTo>
                    <a:pt x="0" y="0"/>
                  </a:lnTo>
                </a:path>
              </a:pathLst>
            </a:custGeom>
            <a:ln w="8737">
              <a:solidFill>
                <a:srgbClr val="626469"/>
              </a:solidFill>
              <a:prstDash val="sysDash"/>
            </a:ln>
          </p:spPr>
          <p:txBody>
            <a:bodyPr wrap="square" lIns="0" tIns="0" rIns="0" bIns="0" rtlCol="0"/>
            <a:lstStyle/>
            <a:p>
              <a:endParaRPr/>
            </a:p>
          </p:txBody>
        </p:sp>
        <p:sp>
          <p:nvSpPr>
            <p:cNvPr id="10" name="object 10"/>
            <p:cNvSpPr/>
            <p:nvPr/>
          </p:nvSpPr>
          <p:spPr>
            <a:xfrm>
              <a:off x="1935819" y="5620562"/>
              <a:ext cx="17780" cy="0"/>
            </a:xfrm>
            <a:custGeom>
              <a:avLst/>
              <a:gdLst/>
              <a:ahLst/>
              <a:cxnLst/>
              <a:rect l="l" t="t" r="r" b="b"/>
              <a:pathLst>
                <a:path w="17780">
                  <a:moveTo>
                    <a:pt x="17487" y="0"/>
                  </a:moveTo>
                  <a:lnTo>
                    <a:pt x="0" y="0"/>
                  </a:lnTo>
                </a:path>
              </a:pathLst>
            </a:custGeom>
            <a:ln w="8737">
              <a:solidFill>
                <a:srgbClr val="626469"/>
              </a:solidFill>
            </a:ln>
          </p:spPr>
          <p:txBody>
            <a:bodyPr wrap="square" lIns="0" tIns="0" rIns="0" bIns="0" rtlCol="0"/>
            <a:lstStyle/>
            <a:p>
              <a:endParaRPr/>
            </a:p>
          </p:txBody>
        </p:sp>
        <p:sp>
          <p:nvSpPr>
            <p:cNvPr id="11" name="object 11"/>
            <p:cNvSpPr/>
            <p:nvPr/>
          </p:nvSpPr>
          <p:spPr>
            <a:xfrm>
              <a:off x="1313351" y="4746555"/>
              <a:ext cx="5706110" cy="1008380"/>
            </a:xfrm>
            <a:custGeom>
              <a:avLst/>
              <a:gdLst/>
              <a:ahLst/>
              <a:cxnLst/>
              <a:rect l="l" t="t" r="r" b="b"/>
              <a:pathLst>
                <a:path w="5706109" h="1008379">
                  <a:moveTo>
                    <a:pt x="0" y="128625"/>
                  </a:moveTo>
                  <a:lnTo>
                    <a:pt x="0" y="0"/>
                  </a:lnTo>
                  <a:lnTo>
                    <a:pt x="5705792" y="0"/>
                  </a:lnTo>
                  <a:lnTo>
                    <a:pt x="5705792" y="1008379"/>
                  </a:lnTo>
                  <a:lnTo>
                    <a:pt x="0" y="1008379"/>
                  </a:lnTo>
                  <a:lnTo>
                    <a:pt x="0" y="739622"/>
                  </a:lnTo>
                </a:path>
              </a:pathLst>
            </a:custGeom>
            <a:ln w="8737">
              <a:solidFill>
                <a:srgbClr val="9FA0A4"/>
              </a:solidFill>
              <a:prstDash val="sysDash"/>
            </a:ln>
          </p:spPr>
          <p:txBody>
            <a:bodyPr wrap="square" lIns="0" tIns="0" rIns="0" bIns="0" rtlCol="0"/>
            <a:lstStyle/>
            <a:p>
              <a:endParaRPr/>
            </a:p>
          </p:txBody>
        </p:sp>
        <p:sp>
          <p:nvSpPr>
            <p:cNvPr id="12" name="object 12"/>
            <p:cNvSpPr/>
            <p:nvPr/>
          </p:nvSpPr>
          <p:spPr>
            <a:xfrm>
              <a:off x="2252938" y="5574312"/>
              <a:ext cx="0" cy="454025"/>
            </a:xfrm>
            <a:custGeom>
              <a:avLst/>
              <a:gdLst/>
              <a:ahLst/>
              <a:cxnLst/>
              <a:rect l="l" t="t" r="r" b="b"/>
              <a:pathLst>
                <a:path h="454025">
                  <a:moveTo>
                    <a:pt x="0" y="453923"/>
                  </a:moveTo>
                  <a:lnTo>
                    <a:pt x="0" y="0"/>
                  </a:lnTo>
                </a:path>
              </a:pathLst>
            </a:custGeom>
            <a:ln w="11645">
              <a:solidFill>
                <a:srgbClr val="626469"/>
              </a:solidFill>
            </a:ln>
          </p:spPr>
          <p:txBody>
            <a:bodyPr wrap="square" lIns="0" tIns="0" rIns="0" bIns="0" rtlCol="0"/>
            <a:lstStyle/>
            <a:p>
              <a:endParaRPr/>
            </a:p>
          </p:txBody>
        </p:sp>
        <p:sp>
          <p:nvSpPr>
            <p:cNvPr id="13" name="object 13"/>
            <p:cNvSpPr/>
            <p:nvPr/>
          </p:nvSpPr>
          <p:spPr>
            <a:xfrm>
              <a:off x="2201703" y="6028770"/>
              <a:ext cx="102870" cy="0"/>
            </a:xfrm>
            <a:custGeom>
              <a:avLst/>
              <a:gdLst/>
              <a:ahLst/>
              <a:cxnLst/>
              <a:rect l="l" t="t" r="r" b="b"/>
              <a:pathLst>
                <a:path w="102869">
                  <a:moveTo>
                    <a:pt x="102463" y="0"/>
                  </a:moveTo>
                  <a:lnTo>
                    <a:pt x="0" y="0"/>
                  </a:lnTo>
                </a:path>
              </a:pathLst>
            </a:custGeom>
            <a:ln w="11645">
              <a:solidFill>
                <a:srgbClr val="626469"/>
              </a:solidFill>
            </a:ln>
          </p:spPr>
          <p:txBody>
            <a:bodyPr wrap="square" lIns="0" tIns="0" rIns="0" bIns="0" rtlCol="0"/>
            <a:lstStyle/>
            <a:p>
              <a:endParaRPr/>
            </a:p>
          </p:txBody>
        </p:sp>
        <p:sp>
          <p:nvSpPr>
            <p:cNvPr id="14" name="object 14"/>
            <p:cNvSpPr/>
            <p:nvPr/>
          </p:nvSpPr>
          <p:spPr>
            <a:xfrm>
              <a:off x="2229632" y="6028771"/>
              <a:ext cx="46990" cy="46990"/>
            </a:xfrm>
            <a:custGeom>
              <a:avLst/>
              <a:gdLst/>
              <a:ahLst/>
              <a:cxnLst/>
              <a:rect l="l" t="t" r="r" b="b"/>
              <a:pathLst>
                <a:path w="46989" h="46989">
                  <a:moveTo>
                    <a:pt x="0" y="23304"/>
                  </a:moveTo>
                  <a:lnTo>
                    <a:pt x="1832" y="14235"/>
                  </a:lnTo>
                  <a:lnTo>
                    <a:pt x="6827" y="6827"/>
                  </a:lnTo>
                  <a:lnTo>
                    <a:pt x="14235" y="1832"/>
                  </a:lnTo>
                  <a:lnTo>
                    <a:pt x="23304" y="0"/>
                  </a:lnTo>
                  <a:lnTo>
                    <a:pt x="32373" y="1832"/>
                  </a:lnTo>
                  <a:lnTo>
                    <a:pt x="39781" y="6827"/>
                  </a:lnTo>
                  <a:lnTo>
                    <a:pt x="44776" y="14235"/>
                  </a:lnTo>
                  <a:lnTo>
                    <a:pt x="46609" y="23304"/>
                  </a:lnTo>
                  <a:lnTo>
                    <a:pt x="44776" y="32373"/>
                  </a:lnTo>
                  <a:lnTo>
                    <a:pt x="39781" y="39781"/>
                  </a:lnTo>
                  <a:lnTo>
                    <a:pt x="32373" y="44776"/>
                  </a:lnTo>
                  <a:lnTo>
                    <a:pt x="23304" y="46608"/>
                  </a:lnTo>
                  <a:lnTo>
                    <a:pt x="14235" y="44776"/>
                  </a:lnTo>
                  <a:lnTo>
                    <a:pt x="6827" y="39781"/>
                  </a:lnTo>
                  <a:lnTo>
                    <a:pt x="1832" y="32373"/>
                  </a:lnTo>
                  <a:lnTo>
                    <a:pt x="0" y="23304"/>
                  </a:lnTo>
                  <a:close/>
                </a:path>
              </a:pathLst>
            </a:custGeom>
            <a:ln w="11645">
              <a:solidFill>
                <a:srgbClr val="626469"/>
              </a:solidFill>
            </a:ln>
          </p:spPr>
          <p:txBody>
            <a:bodyPr wrap="square" lIns="0" tIns="0" rIns="0" bIns="0" rtlCol="0"/>
            <a:lstStyle/>
            <a:p>
              <a:endParaRPr/>
            </a:p>
          </p:txBody>
        </p:sp>
        <p:sp>
          <p:nvSpPr>
            <p:cNvPr id="15" name="object 15"/>
            <p:cNvSpPr/>
            <p:nvPr/>
          </p:nvSpPr>
          <p:spPr>
            <a:xfrm>
              <a:off x="1313352" y="5964684"/>
              <a:ext cx="4869180" cy="692150"/>
            </a:xfrm>
            <a:custGeom>
              <a:avLst/>
              <a:gdLst/>
              <a:ahLst/>
              <a:cxnLst/>
              <a:rect l="l" t="t" r="r" b="b"/>
              <a:pathLst>
                <a:path w="4869180" h="692150">
                  <a:moveTo>
                    <a:pt x="0" y="0"/>
                  </a:moveTo>
                  <a:lnTo>
                    <a:pt x="4868672" y="0"/>
                  </a:lnTo>
                  <a:lnTo>
                    <a:pt x="4868672" y="692010"/>
                  </a:lnTo>
                  <a:lnTo>
                    <a:pt x="0" y="692010"/>
                  </a:lnTo>
                  <a:lnTo>
                    <a:pt x="0" y="0"/>
                  </a:lnTo>
                  <a:close/>
                </a:path>
              </a:pathLst>
            </a:custGeom>
            <a:ln w="8737">
              <a:solidFill>
                <a:srgbClr val="9FA0A4"/>
              </a:solidFill>
              <a:prstDash val="sysDash"/>
            </a:ln>
          </p:spPr>
          <p:txBody>
            <a:bodyPr wrap="square" lIns="0" tIns="0" rIns="0" bIns="0" rtlCol="0"/>
            <a:lstStyle/>
            <a:p>
              <a:endParaRPr/>
            </a:p>
          </p:txBody>
        </p:sp>
      </p:grpSp>
      <p:pic>
        <p:nvPicPr>
          <p:cNvPr id="16" name="object 16"/>
          <p:cNvPicPr/>
          <p:nvPr/>
        </p:nvPicPr>
        <p:blipFill>
          <a:blip r:embed="rId3" cstate="print"/>
          <a:stretch>
            <a:fillRect/>
          </a:stretch>
        </p:blipFill>
        <p:spPr>
          <a:xfrm>
            <a:off x="7678875" y="3255428"/>
            <a:ext cx="102463" cy="157313"/>
          </a:xfrm>
          <a:prstGeom prst="rect">
            <a:avLst/>
          </a:prstGeom>
        </p:spPr>
      </p:pic>
      <p:grpSp>
        <p:nvGrpSpPr>
          <p:cNvPr id="17" name="object 17"/>
          <p:cNvGrpSpPr/>
          <p:nvPr/>
        </p:nvGrpSpPr>
        <p:grpSpPr>
          <a:xfrm>
            <a:off x="7725488" y="3249605"/>
            <a:ext cx="521970" cy="163195"/>
            <a:chOff x="2670888" y="3249604"/>
            <a:chExt cx="521970" cy="163195"/>
          </a:xfrm>
        </p:grpSpPr>
        <p:pic>
          <p:nvPicPr>
            <p:cNvPr id="18" name="object 18"/>
            <p:cNvPicPr/>
            <p:nvPr/>
          </p:nvPicPr>
          <p:blipFill>
            <a:blip r:embed="rId4" cstate="print"/>
            <a:stretch>
              <a:fillRect/>
            </a:stretch>
          </p:blipFill>
          <p:spPr>
            <a:xfrm>
              <a:off x="3090382" y="3255427"/>
              <a:ext cx="102463" cy="157313"/>
            </a:xfrm>
            <a:prstGeom prst="rect">
              <a:avLst/>
            </a:prstGeom>
          </p:spPr>
        </p:pic>
        <p:sp>
          <p:nvSpPr>
            <p:cNvPr id="19" name="object 19"/>
            <p:cNvSpPr/>
            <p:nvPr/>
          </p:nvSpPr>
          <p:spPr>
            <a:xfrm>
              <a:off x="2670888" y="3255427"/>
              <a:ext cx="462915" cy="0"/>
            </a:xfrm>
            <a:custGeom>
              <a:avLst/>
              <a:gdLst/>
              <a:ahLst/>
              <a:cxnLst/>
              <a:rect l="l" t="t" r="r" b="b"/>
              <a:pathLst>
                <a:path w="462914">
                  <a:moveTo>
                    <a:pt x="0" y="0"/>
                  </a:moveTo>
                  <a:lnTo>
                    <a:pt x="462432" y="0"/>
                  </a:lnTo>
                </a:path>
              </a:pathLst>
            </a:custGeom>
            <a:ln w="11645">
              <a:solidFill>
                <a:srgbClr val="626469"/>
              </a:solidFill>
            </a:ln>
          </p:spPr>
          <p:txBody>
            <a:bodyPr wrap="square" lIns="0" tIns="0" rIns="0" bIns="0" rtlCol="0"/>
            <a:lstStyle/>
            <a:p>
              <a:endParaRPr/>
            </a:p>
          </p:txBody>
        </p:sp>
      </p:grpSp>
      <p:grpSp>
        <p:nvGrpSpPr>
          <p:cNvPr id="20" name="object 20"/>
          <p:cNvGrpSpPr/>
          <p:nvPr/>
        </p:nvGrpSpPr>
        <p:grpSpPr>
          <a:xfrm>
            <a:off x="6131572" y="2951978"/>
            <a:ext cx="4089400" cy="1740535"/>
            <a:chOff x="1076972" y="2951977"/>
            <a:chExt cx="4089400" cy="1740535"/>
          </a:xfrm>
        </p:grpSpPr>
        <p:sp>
          <p:nvSpPr>
            <p:cNvPr id="21" name="object 21"/>
            <p:cNvSpPr/>
            <p:nvPr/>
          </p:nvSpPr>
          <p:spPr>
            <a:xfrm>
              <a:off x="1313354" y="2956346"/>
              <a:ext cx="17780" cy="17780"/>
            </a:xfrm>
            <a:custGeom>
              <a:avLst/>
              <a:gdLst/>
              <a:ahLst/>
              <a:cxnLst/>
              <a:rect l="l" t="t" r="r" b="b"/>
              <a:pathLst>
                <a:path w="17780" h="17780">
                  <a:moveTo>
                    <a:pt x="0" y="17487"/>
                  </a:moveTo>
                  <a:lnTo>
                    <a:pt x="0" y="0"/>
                  </a:lnTo>
                  <a:lnTo>
                    <a:pt x="17487" y="0"/>
                  </a:lnTo>
                </a:path>
              </a:pathLst>
            </a:custGeom>
            <a:ln w="8737">
              <a:solidFill>
                <a:srgbClr val="9FA0A4"/>
              </a:solidFill>
            </a:ln>
          </p:spPr>
          <p:txBody>
            <a:bodyPr wrap="square" lIns="0" tIns="0" rIns="0" bIns="0" rtlCol="0"/>
            <a:lstStyle/>
            <a:p>
              <a:endParaRPr/>
            </a:p>
          </p:txBody>
        </p:sp>
        <p:sp>
          <p:nvSpPr>
            <p:cNvPr id="22" name="object 22"/>
            <p:cNvSpPr/>
            <p:nvPr/>
          </p:nvSpPr>
          <p:spPr>
            <a:xfrm>
              <a:off x="1342415" y="2956354"/>
              <a:ext cx="3819525" cy="598170"/>
            </a:xfrm>
            <a:custGeom>
              <a:avLst/>
              <a:gdLst/>
              <a:ahLst/>
              <a:cxnLst/>
              <a:rect l="l" t="t" r="r" b="b"/>
              <a:pathLst>
                <a:path w="3819525" h="598170">
                  <a:moveTo>
                    <a:pt x="11544" y="0"/>
                  </a:moveTo>
                  <a:lnTo>
                    <a:pt x="3816680" y="0"/>
                  </a:lnTo>
                  <a:lnTo>
                    <a:pt x="3819423" y="598144"/>
                  </a:lnTo>
                  <a:lnTo>
                    <a:pt x="0" y="598144"/>
                  </a:lnTo>
                </a:path>
              </a:pathLst>
            </a:custGeom>
            <a:ln w="8737">
              <a:solidFill>
                <a:srgbClr val="9FA0A4"/>
              </a:solidFill>
              <a:prstDash val="sysDash"/>
            </a:ln>
          </p:spPr>
          <p:txBody>
            <a:bodyPr wrap="square" lIns="0" tIns="0" rIns="0" bIns="0" rtlCol="0"/>
            <a:lstStyle/>
            <a:p>
              <a:endParaRPr/>
            </a:p>
          </p:txBody>
        </p:sp>
        <p:sp>
          <p:nvSpPr>
            <p:cNvPr id="23" name="object 23"/>
            <p:cNvSpPr/>
            <p:nvPr/>
          </p:nvSpPr>
          <p:spPr>
            <a:xfrm>
              <a:off x="1313343" y="3537019"/>
              <a:ext cx="17780" cy="17780"/>
            </a:xfrm>
            <a:custGeom>
              <a:avLst/>
              <a:gdLst/>
              <a:ahLst/>
              <a:cxnLst/>
              <a:rect l="l" t="t" r="r" b="b"/>
              <a:pathLst>
                <a:path w="17780" h="17779">
                  <a:moveTo>
                    <a:pt x="17487" y="17487"/>
                  </a:moveTo>
                  <a:lnTo>
                    <a:pt x="0" y="17487"/>
                  </a:lnTo>
                  <a:lnTo>
                    <a:pt x="0" y="0"/>
                  </a:lnTo>
                </a:path>
              </a:pathLst>
            </a:custGeom>
            <a:ln w="8737">
              <a:solidFill>
                <a:srgbClr val="9FA0A4"/>
              </a:solidFill>
            </a:ln>
          </p:spPr>
          <p:txBody>
            <a:bodyPr wrap="square" lIns="0" tIns="0" rIns="0" bIns="0" rtlCol="0"/>
            <a:lstStyle/>
            <a:p>
              <a:endParaRPr/>
            </a:p>
          </p:txBody>
        </p:sp>
        <p:sp>
          <p:nvSpPr>
            <p:cNvPr id="24" name="object 24"/>
            <p:cNvSpPr/>
            <p:nvPr/>
          </p:nvSpPr>
          <p:spPr>
            <a:xfrm>
              <a:off x="1313354" y="2985479"/>
              <a:ext cx="0" cy="528320"/>
            </a:xfrm>
            <a:custGeom>
              <a:avLst/>
              <a:gdLst/>
              <a:ahLst/>
              <a:cxnLst/>
              <a:rect l="l" t="t" r="r" b="b"/>
              <a:pathLst>
                <a:path h="528320">
                  <a:moveTo>
                    <a:pt x="0" y="528243"/>
                  </a:moveTo>
                  <a:lnTo>
                    <a:pt x="0" y="0"/>
                  </a:lnTo>
                </a:path>
              </a:pathLst>
            </a:custGeom>
            <a:ln w="8737">
              <a:solidFill>
                <a:srgbClr val="9FA0A4"/>
              </a:solidFill>
              <a:prstDash val="sysDash"/>
            </a:ln>
          </p:spPr>
          <p:txBody>
            <a:bodyPr wrap="square" lIns="0" tIns="0" rIns="0" bIns="0" rtlCol="0"/>
            <a:lstStyle/>
            <a:p>
              <a:endParaRPr/>
            </a:p>
          </p:txBody>
        </p:sp>
        <p:pic>
          <p:nvPicPr>
            <p:cNvPr id="25" name="object 25"/>
            <p:cNvPicPr/>
            <p:nvPr/>
          </p:nvPicPr>
          <p:blipFill>
            <a:blip r:embed="rId5" cstate="print"/>
            <a:stretch>
              <a:fillRect/>
            </a:stretch>
          </p:blipFill>
          <p:spPr>
            <a:xfrm>
              <a:off x="2058795" y="3587864"/>
              <a:ext cx="466765" cy="465446"/>
            </a:xfrm>
            <a:prstGeom prst="rect">
              <a:avLst/>
            </a:prstGeom>
          </p:spPr>
        </p:pic>
        <p:pic>
          <p:nvPicPr>
            <p:cNvPr id="26" name="object 26"/>
            <p:cNvPicPr/>
            <p:nvPr/>
          </p:nvPicPr>
          <p:blipFill>
            <a:blip r:embed="rId6" cstate="print"/>
            <a:stretch>
              <a:fillRect/>
            </a:stretch>
          </p:blipFill>
          <p:spPr>
            <a:xfrm>
              <a:off x="1076972" y="4084396"/>
              <a:ext cx="1277800" cy="607758"/>
            </a:xfrm>
            <a:prstGeom prst="rect">
              <a:avLst/>
            </a:prstGeom>
          </p:spPr>
        </p:pic>
      </p:grpSp>
      <p:sp>
        <p:nvSpPr>
          <p:cNvPr id="27" name="object 27"/>
          <p:cNvSpPr/>
          <p:nvPr/>
        </p:nvSpPr>
        <p:spPr>
          <a:xfrm>
            <a:off x="6899507" y="5597622"/>
            <a:ext cx="93345" cy="46990"/>
          </a:xfrm>
          <a:custGeom>
            <a:avLst/>
            <a:gdLst/>
            <a:ahLst/>
            <a:cxnLst/>
            <a:rect l="l" t="t" r="r" b="b"/>
            <a:pathLst>
              <a:path w="93344" h="46989">
                <a:moveTo>
                  <a:pt x="0" y="23304"/>
                </a:moveTo>
                <a:lnTo>
                  <a:pt x="3664" y="14235"/>
                </a:lnTo>
                <a:lnTo>
                  <a:pt x="13655" y="6827"/>
                </a:lnTo>
                <a:lnTo>
                  <a:pt x="28471" y="1832"/>
                </a:lnTo>
                <a:lnTo>
                  <a:pt x="46609" y="0"/>
                </a:lnTo>
                <a:lnTo>
                  <a:pt x="64751" y="1832"/>
                </a:lnTo>
                <a:lnTo>
                  <a:pt x="79567" y="6827"/>
                </a:lnTo>
                <a:lnTo>
                  <a:pt x="89555" y="14235"/>
                </a:lnTo>
                <a:lnTo>
                  <a:pt x="93218" y="23304"/>
                </a:lnTo>
                <a:lnTo>
                  <a:pt x="89555" y="32373"/>
                </a:lnTo>
                <a:lnTo>
                  <a:pt x="79567" y="39781"/>
                </a:lnTo>
                <a:lnTo>
                  <a:pt x="64751" y="44776"/>
                </a:lnTo>
                <a:lnTo>
                  <a:pt x="46609" y="46608"/>
                </a:lnTo>
                <a:lnTo>
                  <a:pt x="28471" y="44776"/>
                </a:lnTo>
                <a:lnTo>
                  <a:pt x="13655" y="39781"/>
                </a:lnTo>
                <a:lnTo>
                  <a:pt x="3664" y="32373"/>
                </a:lnTo>
                <a:lnTo>
                  <a:pt x="0" y="23304"/>
                </a:lnTo>
                <a:close/>
              </a:path>
            </a:pathLst>
          </a:custGeom>
          <a:ln w="11645">
            <a:solidFill>
              <a:srgbClr val="626469"/>
            </a:solidFill>
          </a:ln>
        </p:spPr>
        <p:txBody>
          <a:bodyPr wrap="square" lIns="0" tIns="0" rIns="0" bIns="0" rtlCol="0"/>
          <a:lstStyle/>
          <a:p>
            <a:endParaRPr/>
          </a:p>
        </p:txBody>
      </p:sp>
      <p:grpSp>
        <p:nvGrpSpPr>
          <p:cNvPr id="28" name="object 28"/>
          <p:cNvGrpSpPr/>
          <p:nvPr/>
        </p:nvGrpSpPr>
        <p:grpSpPr>
          <a:xfrm>
            <a:off x="7627337" y="3378383"/>
            <a:ext cx="196215" cy="1990725"/>
            <a:chOff x="2572736" y="3378382"/>
            <a:chExt cx="196215" cy="1990725"/>
          </a:xfrm>
        </p:grpSpPr>
        <p:pic>
          <p:nvPicPr>
            <p:cNvPr id="29" name="object 29"/>
            <p:cNvPicPr/>
            <p:nvPr/>
          </p:nvPicPr>
          <p:blipFill>
            <a:blip r:embed="rId7" cstate="print"/>
            <a:stretch>
              <a:fillRect/>
            </a:stretch>
          </p:blipFill>
          <p:spPr>
            <a:xfrm>
              <a:off x="2572736" y="3663674"/>
              <a:ext cx="196087" cy="289758"/>
            </a:xfrm>
            <a:prstGeom prst="rect">
              <a:avLst/>
            </a:prstGeom>
          </p:spPr>
        </p:pic>
        <p:sp>
          <p:nvSpPr>
            <p:cNvPr id="30" name="object 30"/>
            <p:cNvSpPr/>
            <p:nvPr/>
          </p:nvSpPr>
          <p:spPr>
            <a:xfrm>
              <a:off x="2670780" y="3949065"/>
              <a:ext cx="0" cy="1156970"/>
            </a:xfrm>
            <a:custGeom>
              <a:avLst/>
              <a:gdLst/>
              <a:ahLst/>
              <a:cxnLst/>
              <a:rect l="l" t="t" r="r" b="b"/>
              <a:pathLst>
                <a:path h="1156970">
                  <a:moveTo>
                    <a:pt x="0" y="0"/>
                  </a:moveTo>
                  <a:lnTo>
                    <a:pt x="0" y="1156766"/>
                  </a:lnTo>
                </a:path>
              </a:pathLst>
            </a:custGeom>
            <a:ln w="8737">
              <a:solidFill>
                <a:srgbClr val="626469"/>
              </a:solidFill>
            </a:ln>
          </p:spPr>
          <p:txBody>
            <a:bodyPr wrap="square" lIns="0" tIns="0" rIns="0" bIns="0" rtlCol="0"/>
            <a:lstStyle/>
            <a:p>
              <a:endParaRPr/>
            </a:p>
          </p:txBody>
        </p:sp>
        <p:sp>
          <p:nvSpPr>
            <p:cNvPr id="31" name="object 31"/>
            <p:cNvSpPr/>
            <p:nvPr/>
          </p:nvSpPr>
          <p:spPr>
            <a:xfrm>
              <a:off x="2670780" y="3565433"/>
              <a:ext cx="0" cy="102235"/>
            </a:xfrm>
            <a:custGeom>
              <a:avLst/>
              <a:gdLst/>
              <a:ahLst/>
              <a:cxnLst/>
              <a:rect l="l" t="t" r="r" b="b"/>
              <a:pathLst>
                <a:path h="102235">
                  <a:moveTo>
                    <a:pt x="0" y="102044"/>
                  </a:moveTo>
                  <a:lnTo>
                    <a:pt x="0" y="0"/>
                  </a:lnTo>
                </a:path>
              </a:pathLst>
            </a:custGeom>
            <a:ln w="8737">
              <a:solidFill>
                <a:srgbClr val="626469"/>
              </a:solidFill>
            </a:ln>
          </p:spPr>
          <p:txBody>
            <a:bodyPr wrap="square" lIns="0" tIns="0" rIns="0" bIns="0" rtlCol="0"/>
            <a:lstStyle/>
            <a:p>
              <a:endParaRPr/>
            </a:p>
          </p:txBody>
        </p:sp>
        <p:sp>
          <p:nvSpPr>
            <p:cNvPr id="32" name="object 32"/>
            <p:cNvSpPr/>
            <p:nvPr/>
          </p:nvSpPr>
          <p:spPr>
            <a:xfrm>
              <a:off x="2643550" y="5154853"/>
              <a:ext cx="54610" cy="54610"/>
            </a:xfrm>
            <a:custGeom>
              <a:avLst/>
              <a:gdLst/>
              <a:ahLst/>
              <a:cxnLst/>
              <a:rect l="l" t="t" r="r" b="b"/>
              <a:pathLst>
                <a:path w="54610" h="54610">
                  <a:moveTo>
                    <a:pt x="54381" y="0"/>
                  </a:moveTo>
                  <a:lnTo>
                    <a:pt x="0" y="54368"/>
                  </a:lnTo>
                </a:path>
              </a:pathLst>
            </a:custGeom>
            <a:ln w="11645">
              <a:solidFill>
                <a:srgbClr val="3DCD58"/>
              </a:solidFill>
            </a:ln>
          </p:spPr>
          <p:txBody>
            <a:bodyPr wrap="square" lIns="0" tIns="0" rIns="0" bIns="0" rtlCol="0"/>
            <a:lstStyle/>
            <a:p>
              <a:endParaRPr/>
            </a:p>
          </p:txBody>
        </p:sp>
        <p:sp>
          <p:nvSpPr>
            <p:cNvPr id="33" name="object 33"/>
            <p:cNvSpPr/>
            <p:nvPr/>
          </p:nvSpPr>
          <p:spPr>
            <a:xfrm>
              <a:off x="2643554" y="5154853"/>
              <a:ext cx="54610" cy="54610"/>
            </a:xfrm>
            <a:custGeom>
              <a:avLst/>
              <a:gdLst/>
              <a:ahLst/>
              <a:cxnLst/>
              <a:rect l="l" t="t" r="r" b="b"/>
              <a:pathLst>
                <a:path w="54610" h="54610">
                  <a:moveTo>
                    <a:pt x="0" y="0"/>
                  </a:moveTo>
                  <a:lnTo>
                    <a:pt x="54381" y="54368"/>
                  </a:lnTo>
                </a:path>
              </a:pathLst>
            </a:custGeom>
            <a:ln w="11645">
              <a:solidFill>
                <a:srgbClr val="3DCD58"/>
              </a:solidFill>
            </a:ln>
          </p:spPr>
          <p:txBody>
            <a:bodyPr wrap="square" lIns="0" tIns="0" rIns="0" bIns="0" rtlCol="0"/>
            <a:lstStyle/>
            <a:p>
              <a:endParaRPr/>
            </a:p>
          </p:txBody>
        </p:sp>
        <p:sp>
          <p:nvSpPr>
            <p:cNvPr id="34" name="object 34"/>
            <p:cNvSpPr/>
            <p:nvPr/>
          </p:nvSpPr>
          <p:spPr>
            <a:xfrm>
              <a:off x="2670741" y="5102030"/>
              <a:ext cx="0" cy="80010"/>
            </a:xfrm>
            <a:custGeom>
              <a:avLst/>
              <a:gdLst/>
              <a:ahLst/>
              <a:cxnLst/>
              <a:rect l="l" t="t" r="r" b="b"/>
              <a:pathLst>
                <a:path h="80010">
                  <a:moveTo>
                    <a:pt x="0" y="80010"/>
                  </a:moveTo>
                  <a:lnTo>
                    <a:pt x="0" y="0"/>
                  </a:lnTo>
                </a:path>
              </a:pathLst>
            </a:custGeom>
            <a:ln w="11645">
              <a:solidFill>
                <a:srgbClr val="3DCD58"/>
              </a:solidFill>
            </a:ln>
          </p:spPr>
          <p:txBody>
            <a:bodyPr wrap="square" lIns="0" tIns="0" rIns="0" bIns="0" rtlCol="0"/>
            <a:lstStyle/>
            <a:p>
              <a:endParaRPr/>
            </a:p>
          </p:txBody>
        </p:sp>
        <p:sp>
          <p:nvSpPr>
            <p:cNvPr id="35" name="object 35"/>
            <p:cNvSpPr/>
            <p:nvPr/>
          </p:nvSpPr>
          <p:spPr>
            <a:xfrm>
              <a:off x="2668436" y="5213367"/>
              <a:ext cx="80010" cy="149860"/>
            </a:xfrm>
            <a:custGeom>
              <a:avLst/>
              <a:gdLst/>
              <a:ahLst/>
              <a:cxnLst/>
              <a:rect l="l" t="t" r="r" b="b"/>
              <a:pathLst>
                <a:path w="80010" h="149860">
                  <a:moveTo>
                    <a:pt x="79844" y="0"/>
                  </a:moveTo>
                  <a:lnTo>
                    <a:pt x="0" y="55549"/>
                  </a:lnTo>
                  <a:lnTo>
                    <a:pt x="0" y="149504"/>
                  </a:lnTo>
                </a:path>
              </a:pathLst>
            </a:custGeom>
            <a:ln w="11645">
              <a:solidFill>
                <a:srgbClr val="3DCD58"/>
              </a:solidFill>
            </a:ln>
          </p:spPr>
          <p:txBody>
            <a:bodyPr wrap="square" lIns="0" tIns="0" rIns="0" bIns="0" rtlCol="0"/>
            <a:lstStyle/>
            <a:p>
              <a:endParaRPr/>
            </a:p>
          </p:txBody>
        </p:sp>
        <p:sp>
          <p:nvSpPr>
            <p:cNvPr id="36" name="object 36"/>
            <p:cNvSpPr/>
            <p:nvPr/>
          </p:nvSpPr>
          <p:spPr>
            <a:xfrm>
              <a:off x="2668436" y="3384205"/>
              <a:ext cx="80010" cy="186690"/>
            </a:xfrm>
            <a:custGeom>
              <a:avLst/>
              <a:gdLst/>
              <a:ahLst/>
              <a:cxnLst/>
              <a:rect l="l" t="t" r="r" b="b"/>
              <a:pathLst>
                <a:path w="80010" h="186689">
                  <a:moveTo>
                    <a:pt x="79844" y="0"/>
                  </a:moveTo>
                  <a:lnTo>
                    <a:pt x="0" y="55537"/>
                  </a:lnTo>
                  <a:lnTo>
                    <a:pt x="0" y="186385"/>
                  </a:lnTo>
                </a:path>
              </a:pathLst>
            </a:custGeom>
            <a:ln w="11645">
              <a:solidFill>
                <a:srgbClr val="3DCD58"/>
              </a:solidFill>
            </a:ln>
          </p:spPr>
          <p:txBody>
            <a:bodyPr wrap="square" lIns="0" tIns="0" rIns="0" bIns="0" rtlCol="0"/>
            <a:lstStyle/>
            <a:p>
              <a:endParaRPr/>
            </a:p>
          </p:txBody>
        </p:sp>
      </p:grpSp>
      <p:grpSp>
        <p:nvGrpSpPr>
          <p:cNvPr id="37" name="object 37"/>
          <p:cNvGrpSpPr/>
          <p:nvPr/>
        </p:nvGrpSpPr>
        <p:grpSpPr>
          <a:xfrm>
            <a:off x="7926091" y="2931795"/>
            <a:ext cx="116839" cy="336550"/>
            <a:chOff x="2871490" y="2931795"/>
            <a:chExt cx="116839" cy="336550"/>
          </a:xfrm>
        </p:grpSpPr>
        <p:sp>
          <p:nvSpPr>
            <p:cNvPr id="38" name="object 38"/>
            <p:cNvSpPr/>
            <p:nvPr/>
          </p:nvSpPr>
          <p:spPr>
            <a:xfrm>
              <a:off x="2877314" y="3054438"/>
              <a:ext cx="54610" cy="54610"/>
            </a:xfrm>
            <a:custGeom>
              <a:avLst/>
              <a:gdLst/>
              <a:ahLst/>
              <a:cxnLst/>
              <a:rect l="l" t="t" r="r" b="b"/>
              <a:pathLst>
                <a:path w="54610" h="54610">
                  <a:moveTo>
                    <a:pt x="54381" y="0"/>
                  </a:moveTo>
                  <a:lnTo>
                    <a:pt x="0" y="54381"/>
                  </a:lnTo>
                </a:path>
              </a:pathLst>
            </a:custGeom>
            <a:ln w="11645">
              <a:solidFill>
                <a:srgbClr val="3DCD58"/>
              </a:solidFill>
            </a:ln>
          </p:spPr>
          <p:txBody>
            <a:bodyPr wrap="square" lIns="0" tIns="0" rIns="0" bIns="0" rtlCol="0"/>
            <a:lstStyle/>
            <a:p>
              <a:endParaRPr/>
            </a:p>
          </p:txBody>
        </p:sp>
        <p:sp>
          <p:nvSpPr>
            <p:cNvPr id="39" name="object 39"/>
            <p:cNvSpPr/>
            <p:nvPr/>
          </p:nvSpPr>
          <p:spPr>
            <a:xfrm>
              <a:off x="2877313" y="3054438"/>
              <a:ext cx="54610" cy="54610"/>
            </a:xfrm>
            <a:custGeom>
              <a:avLst/>
              <a:gdLst/>
              <a:ahLst/>
              <a:cxnLst/>
              <a:rect l="l" t="t" r="r" b="b"/>
              <a:pathLst>
                <a:path w="54610" h="54610">
                  <a:moveTo>
                    <a:pt x="0" y="0"/>
                  </a:moveTo>
                  <a:lnTo>
                    <a:pt x="54381" y="54381"/>
                  </a:lnTo>
                </a:path>
              </a:pathLst>
            </a:custGeom>
            <a:ln w="11645">
              <a:solidFill>
                <a:srgbClr val="3DCD58"/>
              </a:solidFill>
            </a:ln>
          </p:spPr>
          <p:txBody>
            <a:bodyPr wrap="square" lIns="0" tIns="0" rIns="0" bIns="0" rtlCol="0"/>
            <a:lstStyle/>
            <a:p>
              <a:endParaRPr/>
            </a:p>
          </p:txBody>
        </p:sp>
        <p:sp>
          <p:nvSpPr>
            <p:cNvPr id="40" name="object 40"/>
            <p:cNvSpPr/>
            <p:nvPr/>
          </p:nvSpPr>
          <p:spPr>
            <a:xfrm>
              <a:off x="2904505" y="2931795"/>
              <a:ext cx="0" cy="149860"/>
            </a:xfrm>
            <a:custGeom>
              <a:avLst/>
              <a:gdLst/>
              <a:ahLst/>
              <a:cxnLst/>
              <a:rect l="l" t="t" r="r" b="b"/>
              <a:pathLst>
                <a:path h="149860">
                  <a:moveTo>
                    <a:pt x="0" y="149834"/>
                  </a:moveTo>
                  <a:lnTo>
                    <a:pt x="0" y="0"/>
                  </a:lnTo>
                </a:path>
              </a:pathLst>
            </a:custGeom>
            <a:ln w="11645">
              <a:solidFill>
                <a:srgbClr val="3DCD58"/>
              </a:solidFill>
            </a:ln>
          </p:spPr>
          <p:txBody>
            <a:bodyPr wrap="square" lIns="0" tIns="0" rIns="0" bIns="0" rtlCol="0"/>
            <a:lstStyle/>
            <a:p>
              <a:endParaRPr/>
            </a:p>
          </p:txBody>
        </p:sp>
        <p:sp>
          <p:nvSpPr>
            <p:cNvPr id="41" name="object 41"/>
            <p:cNvSpPr/>
            <p:nvPr/>
          </p:nvSpPr>
          <p:spPr>
            <a:xfrm>
              <a:off x="2902207" y="3112956"/>
              <a:ext cx="80010" cy="149860"/>
            </a:xfrm>
            <a:custGeom>
              <a:avLst/>
              <a:gdLst/>
              <a:ahLst/>
              <a:cxnLst/>
              <a:rect l="l" t="t" r="r" b="b"/>
              <a:pathLst>
                <a:path w="80010" h="149860">
                  <a:moveTo>
                    <a:pt x="79832" y="0"/>
                  </a:moveTo>
                  <a:lnTo>
                    <a:pt x="0" y="55537"/>
                  </a:lnTo>
                  <a:lnTo>
                    <a:pt x="0" y="149504"/>
                  </a:lnTo>
                </a:path>
              </a:pathLst>
            </a:custGeom>
            <a:ln w="11645">
              <a:solidFill>
                <a:srgbClr val="3DCD58"/>
              </a:solidFill>
            </a:ln>
          </p:spPr>
          <p:txBody>
            <a:bodyPr wrap="square" lIns="0" tIns="0" rIns="0" bIns="0" rtlCol="0"/>
            <a:lstStyle/>
            <a:p>
              <a:endParaRPr/>
            </a:p>
          </p:txBody>
        </p:sp>
      </p:grpSp>
      <p:sp>
        <p:nvSpPr>
          <p:cNvPr id="42" name="object 42"/>
          <p:cNvSpPr/>
          <p:nvPr/>
        </p:nvSpPr>
        <p:spPr>
          <a:xfrm>
            <a:off x="8190616" y="3384205"/>
            <a:ext cx="80010" cy="186690"/>
          </a:xfrm>
          <a:custGeom>
            <a:avLst/>
            <a:gdLst/>
            <a:ahLst/>
            <a:cxnLst/>
            <a:rect l="l" t="t" r="r" b="b"/>
            <a:pathLst>
              <a:path w="80010" h="186689">
                <a:moveTo>
                  <a:pt x="79844" y="0"/>
                </a:moveTo>
                <a:lnTo>
                  <a:pt x="0" y="55537"/>
                </a:lnTo>
                <a:lnTo>
                  <a:pt x="0" y="186385"/>
                </a:lnTo>
              </a:path>
            </a:pathLst>
          </a:custGeom>
          <a:ln w="11645">
            <a:solidFill>
              <a:srgbClr val="3DCD58"/>
            </a:solidFill>
          </a:ln>
        </p:spPr>
        <p:txBody>
          <a:bodyPr wrap="square" lIns="0" tIns="0" rIns="0" bIns="0" rtlCol="0"/>
          <a:lstStyle/>
          <a:p>
            <a:endParaRPr/>
          </a:p>
        </p:txBody>
      </p:sp>
      <p:grpSp>
        <p:nvGrpSpPr>
          <p:cNvPr id="43" name="object 43"/>
          <p:cNvGrpSpPr/>
          <p:nvPr/>
        </p:nvGrpSpPr>
        <p:grpSpPr>
          <a:xfrm>
            <a:off x="6914343" y="5370687"/>
            <a:ext cx="116839" cy="266700"/>
            <a:chOff x="1859742" y="5370687"/>
            <a:chExt cx="116839" cy="266700"/>
          </a:xfrm>
        </p:grpSpPr>
        <p:sp>
          <p:nvSpPr>
            <p:cNvPr id="44" name="object 44"/>
            <p:cNvSpPr/>
            <p:nvPr/>
          </p:nvSpPr>
          <p:spPr>
            <a:xfrm>
              <a:off x="1865567" y="5423514"/>
              <a:ext cx="54610" cy="54610"/>
            </a:xfrm>
            <a:custGeom>
              <a:avLst/>
              <a:gdLst/>
              <a:ahLst/>
              <a:cxnLst/>
              <a:rect l="l" t="t" r="r" b="b"/>
              <a:pathLst>
                <a:path w="54610" h="54610">
                  <a:moveTo>
                    <a:pt x="54381" y="0"/>
                  </a:moveTo>
                  <a:lnTo>
                    <a:pt x="0" y="54381"/>
                  </a:lnTo>
                </a:path>
              </a:pathLst>
            </a:custGeom>
            <a:ln w="11645">
              <a:solidFill>
                <a:srgbClr val="3DCD58"/>
              </a:solidFill>
            </a:ln>
          </p:spPr>
          <p:txBody>
            <a:bodyPr wrap="square" lIns="0" tIns="0" rIns="0" bIns="0" rtlCol="0"/>
            <a:lstStyle/>
            <a:p>
              <a:endParaRPr/>
            </a:p>
          </p:txBody>
        </p:sp>
        <p:sp>
          <p:nvSpPr>
            <p:cNvPr id="45" name="object 45"/>
            <p:cNvSpPr/>
            <p:nvPr/>
          </p:nvSpPr>
          <p:spPr>
            <a:xfrm>
              <a:off x="1865565" y="5423514"/>
              <a:ext cx="54610" cy="54610"/>
            </a:xfrm>
            <a:custGeom>
              <a:avLst/>
              <a:gdLst/>
              <a:ahLst/>
              <a:cxnLst/>
              <a:rect l="l" t="t" r="r" b="b"/>
              <a:pathLst>
                <a:path w="54610" h="54610">
                  <a:moveTo>
                    <a:pt x="0" y="0"/>
                  </a:moveTo>
                  <a:lnTo>
                    <a:pt x="54381" y="54381"/>
                  </a:lnTo>
                </a:path>
              </a:pathLst>
            </a:custGeom>
            <a:ln w="11645">
              <a:solidFill>
                <a:srgbClr val="3DCD58"/>
              </a:solidFill>
            </a:ln>
          </p:spPr>
          <p:txBody>
            <a:bodyPr wrap="square" lIns="0" tIns="0" rIns="0" bIns="0" rtlCol="0"/>
            <a:lstStyle/>
            <a:p>
              <a:endParaRPr/>
            </a:p>
          </p:txBody>
        </p:sp>
        <p:sp>
          <p:nvSpPr>
            <p:cNvPr id="46" name="object 46"/>
            <p:cNvSpPr/>
            <p:nvPr/>
          </p:nvSpPr>
          <p:spPr>
            <a:xfrm>
              <a:off x="1892757" y="5370687"/>
              <a:ext cx="0" cy="80645"/>
            </a:xfrm>
            <a:custGeom>
              <a:avLst/>
              <a:gdLst/>
              <a:ahLst/>
              <a:cxnLst/>
              <a:rect l="l" t="t" r="r" b="b"/>
              <a:pathLst>
                <a:path h="80645">
                  <a:moveTo>
                    <a:pt x="0" y="80022"/>
                  </a:moveTo>
                  <a:lnTo>
                    <a:pt x="0" y="0"/>
                  </a:lnTo>
                </a:path>
              </a:pathLst>
            </a:custGeom>
            <a:ln w="11645">
              <a:solidFill>
                <a:srgbClr val="3DCD58"/>
              </a:solidFill>
            </a:ln>
          </p:spPr>
          <p:txBody>
            <a:bodyPr wrap="square" lIns="0" tIns="0" rIns="0" bIns="0" rtlCol="0"/>
            <a:lstStyle/>
            <a:p>
              <a:endParaRPr/>
            </a:p>
          </p:txBody>
        </p:sp>
        <p:sp>
          <p:nvSpPr>
            <p:cNvPr id="47" name="object 47"/>
            <p:cNvSpPr/>
            <p:nvPr/>
          </p:nvSpPr>
          <p:spPr>
            <a:xfrm>
              <a:off x="1890459" y="5482040"/>
              <a:ext cx="80010" cy="149860"/>
            </a:xfrm>
            <a:custGeom>
              <a:avLst/>
              <a:gdLst/>
              <a:ahLst/>
              <a:cxnLst/>
              <a:rect l="l" t="t" r="r" b="b"/>
              <a:pathLst>
                <a:path w="80010" h="149860">
                  <a:moveTo>
                    <a:pt x="79832" y="0"/>
                  </a:moveTo>
                  <a:lnTo>
                    <a:pt x="0" y="55537"/>
                  </a:lnTo>
                  <a:lnTo>
                    <a:pt x="0" y="149504"/>
                  </a:lnTo>
                </a:path>
              </a:pathLst>
            </a:custGeom>
            <a:ln w="11645">
              <a:solidFill>
                <a:srgbClr val="3DCD58"/>
              </a:solidFill>
            </a:ln>
          </p:spPr>
          <p:txBody>
            <a:bodyPr wrap="square" lIns="0" tIns="0" rIns="0" bIns="0" rtlCol="0"/>
            <a:lstStyle/>
            <a:p>
              <a:endParaRPr/>
            </a:p>
          </p:txBody>
        </p:sp>
      </p:grpSp>
      <p:grpSp>
        <p:nvGrpSpPr>
          <p:cNvPr id="48" name="object 48"/>
          <p:cNvGrpSpPr/>
          <p:nvPr/>
        </p:nvGrpSpPr>
        <p:grpSpPr>
          <a:xfrm>
            <a:off x="6876200" y="5358745"/>
            <a:ext cx="2005330" cy="291465"/>
            <a:chOff x="1821600" y="5358744"/>
            <a:chExt cx="2005330" cy="291465"/>
          </a:xfrm>
        </p:grpSpPr>
        <p:pic>
          <p:nvPicPr>
            <p:cNvPr id="49" name="object 49"/>
            <p:cNvPicPr/>
            <p:nvPr/>
          </p:nvPicPr>
          <p:blipFill>
            <a:blip r:embed="rId8" cstate="print"/>
            <a:stretch>
              <a:fillRect/>
            </a:stretch>
          </p:blipFill>
          <p:spPr>
            <a:xfrm>
              <a:off x="3619201" y="5370687"/>
              <a:ext cx="207691" cy="279366"/>
            </a:xfrm>
            <a:prstGeom prst="rect">
              <a:avLst/>
            </a:prstGeom>
          </p:spPr>
        </p:pic>
        <p:sp>
          <p:nvSpPr>
            <p:cNvPr id="50" name="object 50"/>
            <p:cNvSpPr/>
            <p:nvPr/>
          </p:nvSpPr>
          <p:spPr>
            <a:xfrm>
              <a:off x="1821600" y="5364567"/>
              <a:ext cx="1947545" cy="0"/>
            </a:xfrm>
            <a:custGeom>
              <a:avLst/>
              <a:gdLst/>
              <a:ahLst/>
              <a:cxnLst/>
              <a:rect l="l" t="t" r="r" b="b"/>
              <a:pathLst>
                <a:path w="1947545">
                  <a:moveTo>
                    <a:pt x="0" y="0"/>
                  </a:moveTo>
                  <a:lnTo>
                    <a:pt x="1947405" y="0"/>
                  </a:lnTo>
                </a:path>
              </a:pathLst>
            </a:custGeom>
            <a:ln w="11645">
              <a:solidFill>
                <a:srgbClr val="4F5156"/>
              </a:solidFill>
            </a:ln>
          </p:spPr>
          <p:txBody>
            <a:bodyPr wrap="square" lIns="0" tIns="0" rIns="0" bIns="0" rtlCol="0"/>
            <a:lstStyle/>
            <a:p>
              <a:endParaRPr/>
            </a:p>
          </p:txBody>
        </p:sp>
        <p:pic>
          <p:nvPicPr>
            <p:cNvPr id="51" name="object 51"/>
            <p:cNvPicPr/>
            <p:nvPr/>
          </p:nvPicPr>
          <p:blipFill>
            <a:blip r:embed="rId9" cstate="print"/>
            <a:stretch>
              <a:fillRect/>
            </a:stretch>
          </p:blipFill>
          <p:spPr>
            <a:xfrm>
              <a:off x="2201396" y="5370687"/>
              <a:ext cx="207686" cy="279366"/>
            </a:xfrm>
            <a:prstGeom prst="rect">
              <a:avLst/>
            </a:prstGeom>
          </p:spPr>
        </p:pic>
      </p:grpSp>
      <p:pic>
        <p:nvPicPr>
          <p:cNvPr id="52" name="object 52"/>
          <p:cNvPicPr/>
          <p:nvPr/>
        </p:nvPicPr>
        <p:blipFill>
          <a:blip r:embed="rId10" cstate="print"/>
          <a:stretch>
            <a:fillRect/>
          </a:stretch>
        </p:blipFill>
        <p:spPr>
          <a:xfrm>
            <a:off x="7032991" y="6220448"/>
            <a:ext cx="207683" cy="279353"/>
          </a:xfrm>
          <a:prstGeom prst="rect">
            <a:avLst/>
          </a:prstGeom>
        </p:spPr>
      </p:pic>
      <p:sp>
        <p:nvSpPr>
          <p:cNvPr id="53" name="object 53"/>
          <p:cNvSpPr/>
          <p:nvPr/>
        </p:nvSpPr>
        <p:spPr>
          <a:xfrm>
            <a:off x="7307174" y="6066345"/>
            <a:ext cx="80010" cy="149860"/>
          </a:xfrm>
          <a:custGeom>
            <a:avLst/>
            <a:gdLst/>
            <a:ahLst/>
            <a:cxnLst/>
            <a:rect l="l" t="t" r="r" b="b"/>
            <a:pathLst>
              <a:path w="80010" h="149860">
                <a:moveTo>
                  <a:pt x="79832" y="0"/>
                </a:moveTo>
                <a:lnTo>
                  <a:pt x="0" y="55549"/>
                </a:lnTo>
                <a:lnTo>
                  <a:pt x="0" y="149504"/>
                </a:lnTo>
              </a:path>
            </a:pathLst>
          </a:custGeom>
          <a:ln w="11645">
            <a:solidFill>
              <a:srgbClr val="3DCD58"/>
            </a:solidFill>
          </a:ln>
        </p:spPr>
        <p:txBody>
          <a:bodyPr wrap="square" lIns="0" tIns="0" rIns="0" bIns="0" rtlCol="0"/>
          <a:lstStyle/>
          <a:p>
            <a:endParaRPr/>
          </a:p>
        </p:txBody>
      </p:sp>
      <p:grpSp>
        <p:nvGrpSpPr>
          <p:cNvPr id="54" name="object 54"/>
          <p:cNvGrpSpPr/>
          <p:nvPr/>
        </p:nvGrpSpPr>
        <p:grpSpPr>
          <a:xfrm>
            <a:off x="7306823" y="6220447"/>
            <a:ext cx="208279" cy="279400"/>
            <a:chOff x="2252222" y="6220447"/>
            <a:chExt cx="208279" cy="279400"/>
          </a:xfrm>
        </p:grpSpPr>
        <p:sp>
          <p:nvSpPr>
            <p:cNvPr id="55" name="object 55"/>
            <p:cNvSpPr/>
            <p:nvPr/>
          </p:nvSpPr>
          <p:spPr>
            <a:xfrm>
              <a:off x="2348970" y="6357434"/>
              <a:ext cx="17780" cy="8890"/>
            </a:xfrm>
            <a:custGeom>
              <a:avLst/>
              <a:gdLst/>
              <a:ahLst/>
              <a:cxnLst/>
              <a:rect l="l" t="t" r="r" b="b"/>
              <a:pathLst>
                <a:path w="17780" h="8889">
                  <a:moveTo>
                    <a:pt x="0" y="8737"/>
                  </a:moveTo>
                  <a:lnTo>
                    <a:pt x="17487" y="8737"/>
                  </a:lnTo>
                  <a:lnTo>
                    <a:pt x="17487" y="0"/>
                  </a:lnTo>
                  <a:lnTo>
                    <a:pt x="0" y="0"/>
                  </a:lnTo>
                  <a:lnTo>
                    <a:pt x="0" y="8737"/>
                  </a:lnTo>
                  <a:close/>
                </a:path>
              </a:pathLst>
            </a:custGeom>
            <a:solidFill>
              <a:srgbClr val="626469"/>
            </a:solidFill>
          </p:spPr>
          <p:txBody>
            <a:bodyPr wrap="square" lIns="0" tIns="0" rIns="0" bIns="0" rtlCol="0"/>
            <a:lstStyle/>
            <a:p>
              <a:endParaRPr/>
            </a:p>
          </p:txBody>
        </p:sp>
        <p:sp>
          <p:nvSpPr>
            <p:cNvPr id="56" name="object 56"/>
            <p:cNvSpPr/>
            <p:nvPr/>
          </p:nvSpPr>
          <p:spPr>
            <a:xfrm>
              <a:off x="2380769" y="6357434"/>
              <a:ext cx="50165" cy="8890"/>
            </a:xfrm>
            <a:custGeom>
              <a:avLst/>
              <a:gdLst/>
              <a:ahLst/>
              <a:cxnLst/>
              <a:rect l="l" t="t" r="r" b="b"/>
              <a:pathLst>
                <a:path w="50164" h="8889">
                  <a:moveTo>
                    <a:pt x="0" y="8737"/>
                  </a:moveTo>
                  <a:lnTo>
                    <a:pt x="50114" y="8737"/>
                  </a:lnTo>
                  <a:lnTo>
                    <a:pt x="50114" y="0"/>
                  </a:lnTo>
                  <a:lnTo>
                    <a:pt x="0" y="0"/>
                  </a:lnTo>
                  <a:lnTo>
                    <a:pt x="0" y="8737"/>
                  </a:lnTo>
                  <a:close/>
                </a:path>
              </a:pathLst>
            </a:custGeom>
            <a:solidFill>
              <a:srgbClr val="626469"/>
            </a:solidFill>
          </p:spPr>
          <p:txBody>
            <a:bodyPr wrap="square" lIns="0" tIns="0" rIns="0" bIns="0" rtlCol="0"/>
            <a:lstStyle/>
            <a:p>
              <a:endParaRPr/>
            </a:p>
          </p:txBody>
        </p:sp>
        <p:sp>
          <p:nvSpPr>
            <p:cNvPr id="57" name="object 57"/>
            <p:cNvSpPr/>
            <p:nvPr/>
          </p:nvSpPr>
          <p:spPr>
            <a:xfrm>
              <a:off x="2438054" y="6361803"/>
              <a:ext cx="17780" cy="17780"/>
            </a:xfrm>
            <a:custGeom>
              <a:avLst/>
              <a:gdLst/>
              <a:ahLst/>
              <a:cxnLst/>
              <a:rect l="l" t="t" r="r" b="b"/>
              <a:pathLst>
                <a:path w="17780" h="17779">
                  <a:moveTo>
                    <a:pt x="0" y="0"/>
                  </a:moveTo>
                  <a:lnTo>
                    <a:pt x="17487" y="0"/>
                  </a:lnTo>
                  <a:lnTo>
                    <a:pt x="17487" y="17487"/>
                  </a:lnTo>
                </a:path>
              </a:pathLst>
            </a:custGeom>
            <a:ln w="8737">
              <a:solidFill>
                <a:srgbClr val="626469"/>
              </a:solidFill>
            </a:ln>
          </p:spPr>
          <p:txBody>
            <a:bodyPr wrap="square" lIns="0" tIns="0" rIns="0" bIns="0" rtlCol="0"/>
            <a:lstStyle/>
            <a:p>
              <a:endParaRPr/>
            </a:p>
          </p:txBody>
        </p:sp>
        <p:sp>
          <p:nvSpPr>
            <p:cNvPr id="58" name="object 58"/>
            <p:cNvSpPr/>
            <p:nvPr/>
          </p:nvSpPr>
          <p:spPr>
            <a:xfrm>
              <a:off x="2451163" y="6393998"/>
              <a:ext cx="8890" cy="52069"/>
            </a:xfrm>
            <a:custGeom>
              <a:avLst/>
              <a:gdLst/>
              <a:ahLst/>
              <a:cxnLst/>
              <a:rect l="l" t="t" r="r" b="b"/>
              <a:pathLst>
                <a:path w="8889" h="52070">
                  <a:moveTo>
                    <a:pt x="0" y="51485"/>
                  </a:moveTo>
                  <a:lnTo>
                    <a:pt x="8737" y="51485"/>
                  </a:lnTo>
                  <a:lnTo>
                    <a:pt x="8737" y="0"/>
                  </a:lnTo>
                  <a:lnTo>
                    <a:pt x="0" y="0"/>
                  </a:lnTo>
                  <a:lnTo>
                    <a:pt x="0" y="51485"/>
                  </a:lnTo>
                  <a:close/>
                </a:path>
              </a:pathLst>
            </a:custGeom>
            <a:solidFill>
              <a:srgbClr val="626469"/>
            </a:solidFill>
          </p:spPr>
          <p:txBody>
            <a:bodyPr wrap="square" lIns="0" tIns="0" rIns="0" bIns="0" rtlCol="0"/>
            <a:lstStyle/>
            <a:p>
              <a:endParaRPr/>
            </a:p>
          </p:txBody>
        </p:sp>
        <p:sp>
          <p:nvSpPr>
            <p:cNvPr id="59" name="object 59"/>
            <p:cNvSpPr/>
            <p:nvPr/>
          </p:nvSpPr>
          <p:spPr>
            <a:xfrm>
              <a:off x="2438044" y="6452829"/>
              <a:ext cx="17780" cy="17780"/>
            </a:xfrm>
            <a:custGeom>
              <a:avLst/>
              <a:gdLst/>
              <a:ahLst/>
              <a:cxnLst/>
              <a:rect l="l" t="t" r="r" b="b"/>
              <a:pathLst>
                <a:path w="17780" h="17779">
                  <a:moveTo>
                    <a:pt x="17487" y="0"/>
                  </a:moveTo>
                  <a:lnTo>
                    <a:pt x="17487" y="17487"/>
                  </a:lnTo>
                  <a:lnTo>
                    <a:pt x="0" y="17487"/>
                  </a:lnTo>
                </a:path>
              </a:pathLst>
            </a:custGeom>
            <a:ln w="8737">
              <a:solidFill>
                <a:srgbClr val="626469"/>
              </a:solidFill>
            </a:ln>
          </p:spPr>
          <p:txBody>
            <a:bodyPr wrap="square" lIns="0" tIns="0" rIns="0" bIns="0" rtlCol="0"/>
            <a:lstStyle/>
            <a:p>
              <a:endParaRPr/>
            </a:p>
          </p:txBody>
        </p:sp>
        <p:sp>
          <p:nvSpPr>
            <p:cNvPr id="60" name="object 60"/>
            <p:cNvSpPr/>
            <p:nvPr/>
          </p:nvSpPr>
          <p:spPr>
            <a:xfrm>
              <a:off x="2373607" y="6470308"/>
              <a:ext cx="50165" cy="0"/>
            </a:xfrm>
            <a:custGeom>
              <a:avLst/>
              <a:gdLst/>
              <a:ahLst/>
              <a:cxnLst/>
              <a:rect l="l" t="t" r="r" b="b"/>
              <a:pathLst>
                <a:path w="50164">
                  <a:moveTo>
                    <a:pt x="50126" y="0"/>
                  </a:moveTo>
                  <a:lnTo>
                    <a:pt x="0" y="0"/>
                  </a:lnTo>
                </a:path>
              </a:pathLst>
            </a:custGeom>
            <a:ln w="8737">
              <a:solidFill>
                <a:srgbClr val="626469"/>
              </a:solidFill>
              <a:prstDash val="sysDash"/>
            </a:ln>
          </p:spPr>
          <p:txBody>
            <a:bodyPr wrap="square" lIns="0" tIns="0" rIns="0" bIns="0" rtlCol="0"/>
            <a:lstStyle/>
            <a:p>
              <a:endParaRPr/>
            </a:p>
          </p:txBody>
        </p:sp>
        <p:sp>
          <p:nvSpPr>
            <p:cNvPr id="61" name="object 61"/>
            <p:cNvSpPr/>
            <p:nvPr/>
          </p:nvSpPr>
          <p:spPr>
            <a:xfrm>
              <a:off x="2348960" y="6465939"/>
              <a:ext cx="17780" cy="8890"/>
            </a:xfrm>
            <a:custGeom>
              <a:avLst/>
              <a:gdLst/>
              <a:ahLst/>
              <a:cxnLst/>
              <a:rect l="l" t="t" r="r" b="b"/>
              <a:pathLst>
                <a:path w="17780" h="8889">
                  <a:moveTo>
                    <a:pt x="0" y="8737"/>
                  </a:moveTo>
                  <a:lnTo>
                    <a:pt x="17487" y="8737"/>
                  </a:lnTo>
                  <a:lnTo>
                    <a:pt x="17487" y="0"/>
                  </a:lnTo>
                  <a:lnTo>
                    <a:pt x="0" y="0"/>
                  </a:lnTo>
                  <a:lnTo>
                    <a:pt x="0" y="8737"/>
                  </a:lnTo>
                  <a:close/>
                </a:path>
              </a:pathLst>
            </a:custGeom>
            <a:solidFill>
              <a:srgbClr val="626469"/>
            </a:solidFill>
          </p:spPr>
          <p:txBody>
            <a:bodyPr wrap="square" lIns="0" tIns="0" rIns="0" bIns="0" rtlCol="0"/>
            <a:lstStyle/>
            <a:p>
              <a:endParaRPr/>
            </a:p>
          </p:txBody>
        </p:sp>
        <p:sp>
          <p:nvSpPr>
            <p:cNvPr id="62" name="object 62"/>
            <p:cNvSpPr/>
            <p:nvPr/>
          </p:nvSpPr>
          <p:spPr>
            <a:xfrm>
              <a:off x="2258045" y="6447368"/>
              <a:ext cx="93345" cy="46990"/>
            </a:xfrm>
            <a:custGeom>
              <a:avLst/>
              <a:gdLst/>
              <a:ahLst/>
              <a:cxnLst/>
              <a:rect l="l" t="t" r="r" b="b"/>
              <a:pathLst>
                <a:path w="93344" h="46989">
                  <a:moveTo>
                    <a:pt x="0" y="23304"/>
                  </a:moveTo>
                  <a:lnTo>
                    <a:pt x="3664" y="14235"/>
                  </a:lnTo>
                  <a:lnTo>
                    <a:pt x="13655" y="6827"/>
                  </a:lnTo>
                  <a:lnTo>
                    <a:pt x="28471" y="1832"/>
                  </a:lnTo>
                  <a:lnTo>
                    <a:pt x="46609" y="0"/>
                  </a:lnTo>
                  <a:lnTo>
                    <a:pt x="64751" y="1832"/>
                  </a:lnTo>
                  <a:lnTo>
                    <a:pt x="79567" y="6827"/>
                  </a:lnTo>
                  <a:lnTo>
                    <a:pt x="89555" y="14235"/>
                  </a:lnTo>
                  <a:lnTo>
                    <a:pt x="93218" y="23304"/>
                  </a:lnTo>
                  <a:lnTo>
                    <a:pt x="89555" y="32373"/>
                  </a:lnTo>
                  <a:lnTo>
                    <a:pt x="79567" y="39781"/>
                  </a:lnTo>
                  <a:lnTo>
                    <a:pt x="64751" y="44776"/>
                  </a:lnTo>
                  <a:lnTo>
                    <a:pt x="46609" y="46608"/>
                  </a:lnTo>
                  <a:lnTo>
                    <a:pt x="28471" y="44776"/>
                  </a:lnTo>
                  <a:lnTo>
                    <a:pt x="13655" y="39781"/>
                  </a:lnTo>
                  <a:lnTo>
                    <a:pt x="3664" y="32373"/>
                  </a:lnTo>
                  <a:lnTo>
                    <a:pt x="0" y="23304"/>
                  </a:lnTo>
                  <a:close/>
                </a:path>
              </a:pathLst>
            </a:custGeom>
            <a:ln w="11645">
              <a:solidFill>
                <a:srgbClr val="626469"/>
              </a:solidFill>
            </a:ln>
          </p:spPr>
          <p:txBody>
            <a:bodyPr wrap="square" lIns="0" tIns="0" rIns="0" bIns="0" rtlCol="0"/>
            <a:lstStyle/>
            <a:p>
              <a:endParaRPr/>
            </a:p>
          </p:txBody>
        </p:sp>
        <p:sp>
          <p:nvSpPr>
            <p:cNvPr id="63" name="object 63"/>
            <p:cNvSpPr/>
            <p:nvPr/>
          </p:nvSpPr>
          <p:spPr>
            <a:xfrm>
              <a:off x="2278702" y="6273260"/>
              <a:ext cx="54610" cy="54610"/>
            </a:xfrm>
            <a:custGeom>
              <a:avLst/>
              <a:gdLst/>
              <a:ahLst/>
              <a:cxnLst/>
              <a:rect l="l" t="t" r="r" b="b"/>
              <a:pathLst>
                <a:path w="54610" h="54610">
                  <a:moveTo>
                    <a:pt x="54381" y="0"/>
                  </a:moveTo>
                  <a:lnTo>
                    <a:pt x="0" y="54381"/>
                  </a:lnTo>
                </a:path>
              </a:pathLst>
            </a:custGeom>
            <a:ln w="11645">
              <a:solidFill>
                <a:srgbClr val="3DCD58"/>
              </a:solidFill>
            </a:ln>
          </p:spPr>
          <p:txBody>
            <a:bodyPr wrap="square" lIns="0" tIns="0" rIns="0" bIns="0" rtlCol="0"/>
            <a:lstStyle/>
            <a:p>
              <a:endParaRPr/>
            </a:p>
          </p:txBody>
        </p:sp>
        <p:sp>
          <p:nvSpPr>
            <p:cNvPr id="64" name="object 64"/>
            <p:cNvSpPr/>
            <p:nvPr/>
          </p:nvSpPr>
          <p:spPr>
            <a:xfrm>
              <a:off x="2278701" y="6273260"/>
              <a:ext cx="54610" cy="54610"/>
            </a:xfrm>
            <a:custGeom>
              <a:avLst/>
              <a:gdLst/>
              <a:ahLst/>
              <a:cxnLst/>
              <a:rect l="l" t="t" r="r" b="b"/>
              <a:pathLst>
                <a:path w="54610" h="54610">
                  <a:moveTo>
                    <a:pt x="0" y="0"/>
                  </a:moveTo>
                  <a:lnTo>
                    <a:pt x="54381" y="54381"/>
                  </a:lnTo>
                </a:path>
              </a:pathLst>
            </a:custGeom>
            <a:ln w="11645">
              <a:solidFill>
                <a:srgbClr val="3DCD58"/>
              </a:solidFill>
            </a:ln>
          </p:spPr>
          <p:txBody>
            <a:bodyPr wrap="square" lIns="0" tIns="0" rIns="0" bIns="0" rtlCol="0"/>
            <a:lstStyle/>
            <a:p>
              <a:endParaRPr/>
            </a:p>
          </p:txBody>
        </p:sp>
        <p:sp>
          <p:nvSpPr>
            <p:cNvPr id="65" name="object 65"/>
            <p:cNvSpPr/>
            <p:nvPr/>
          </p:nvSpPr>
          <p:spPr>
            <a:xfrm>
              <a:off x="2305891" y="6220447"/>
              <a:ext cx="0" cy="80010"/>
            </a:xfrm>
            <a:custGeom>
              <a:avLst/>
              <a:gdLst/>
              <a:ahLst/>
              <a:cxnLst/>
              <a:rect l="l" t="t" r="r" b="b"/>
              <a:pathLst>
                <a:path h="80010">
                  <a:moveTo>
                    <a:pt x="0" y="80010"/>
                  </a:moveTo>
                  <a:lnTo>
                    <a:pt x="0" y="0"/>
                  </a:lnTo>
                </a:path>
              </a:pathLst>
            </a:custGeom>
            <a:ln w="11645">
              <a:solidFill>
                <a:srgbClr val="3DCD58"/>
              </a:solidFill>
            </a:ln>
          </p:spPr>
          <p:txBody>
            <a:bodyPr wrap="square" lIns="0" tIns="0" rIns="0" bIns="0" rtlCol="0"/>
            <a:lstStyle/>
            <a:p>
              <a:endParaRPr/>
            </a:p>
          </p:txBody>
        </p:sp>
        <p:sp>
          <p:nvSpPr>
            <p:cNvPr id="66" name="object 66"/>
            <p:cNvSpPr/>
            <p:nvPr/>
          </p:nvSpPr>
          <p:spPr>
            <a:xfrm>
              <a:off x="2303594" y="6331784"/>
              <a:ext cx="80010" cy="149860"/>
            </a:xfrm>
            <a:custGeom>
              <a:avLst/>
              <a:gdLst/>
              <a:ahLst/>
              <a:cxnLst/>
              <a:rect l="l" t="t" r="r" b="b"/>
              <a:pathLst>
                <a:path w="80010" h="149860">
                  <a:moveTo>
                    <a:pt x="79832" y="0"/>
                  </a:moveTo>
                  <a:lnTo>
                    <a:pt x="0" y="55537"/>
                  </a:lnTo>
                  <a:lnTo>
                    <a:pt x="0" y="149504"/>
                  </a:lnTo>
                </a:path>
              </a:pathLst>
            </a:custGeom>
            <a:ln w="11645">
              <a:solidFill>
                <a:srgbClr val="3DCD58"/>
              </a:solidFill>
            </a:ln>
          </p:spPr>
          <p:txBody>
            <a:bodyPr wrap="square" lIns="0" tIns="0" rIns="0" bIns="0" rtlCol="0"/>
            <a:lstStyle/>
            <a:p>
              <a:endParaRPr/>
            </a:p>
          </p:txBody>
        </p:sp>
      </p:grpSp>
      <p:pic>
        <p:nvPicPr>
          <p:cNvPr id="67" name="object 67"/>
          <p:cNvPicPr/>
          <p:nvPr/>
        </p:nvPicPr>
        <p:blipFill>
          <a:blip r:embed="rId11" cstate="print"/>
          <a:stretch>
            <a:fillRect/>
          </a:stretch>
        </p:blipFill>
        <p:spPr>
          <a:xfrm>
            <a:off x="7580655" y="6220448"/>
            <a:ext cx="207686" cy="279353"/>
          </a:xfrm>
          <a:prstGeom prst="rect">
            <a:avLst/>
          </a:prstGeom>
        </p:spPr>
      </p:pic>
      <p:grpSp>
        <p:nvGrpSpPr>
          <p:cNvPr id="68" name="object 68"/>
          <p:cNvGrpSpPr/>
          <p:nvPr/>
        </p:nvGrpSpPr>
        <p:grpSpPr>
          <a:xfrm>
            <a:off x="6975253" y="6209385"/>
            <a:ext cx="749935" cy="290830"/>
            <a:chOff x="1920652" y="6209385"/>
            <a:chExt cx="749935" cy="290830"/>
          </a:xfrm>
        </p:grpSpPr>
        <p:sp>
          <p:nvSpPr>
            <p:cNvPr id="69" name="object 69"/>
            <p:cNvSpPr/>
            <p:nvPr/>
          </p:nvSpPr>
          <p:spPr>
            <a:xfrm>
              <a:off x="2348970" y="6357434"/>
              <a:ext cx="17780" cy="8890"/>
            </a:xfrm>
            <a:custGeom>
              <a:avLst/>
              <a:gdLst/>
              <a:ahLst/>
              <a:cxnLst/>
              <a:rect l="l" t="t" r="r" b="b"/>
              <a:pathLst>
                <a:path w="17780" h="8889">
                  <a:moveTo>
                    <a:pt x="0" y="8737"/>
                  </a:moveTo>
                  <a:lnTo>
                    <a:pt x="17487" y="8737"/>
                  </a:lnTo>
                  <a:lnTo>
                    <a:pt x="17487" y="0"/>
                  </a:lnTo>
                  <a:lnTo>
                    <a:pt x="0" y="0"/>
                  </a:lnTo>
                  <a:lnTo>
                    <a:pt x="0" y="8737"/>
                  </a:lnTo>
                  <a:close/>
                </a:path>
              </a:pathLst>
            </a:custGeom>
            <a:solidFill>
              <a:srgbClr val="626469"/>
            </a:solidFill>
          </p:spPr>
          <p:txBody>
            <a:bodyPr wrap="square" lIns="0" tIns="0" rIns="0" bIns="0" rtlCol="0"/>
            <a:lstStyle/>
            <a:p>
              <a:endParaRPr/>
            </a:p>
          </p:txBody>
        </p:sp>
        <p:sp>
          <p:nvSpPr>
            <p:cNvPr id="70" name="object 70"/>
            <p:cNvSpPr/>
            <p:nvPr/>
          </p:nvSpPr>
          <p:spPr>
            <a:xfrm>
              <a:off x="2380769" y="6357434"/>
              <a:ext cx="50165" cy="8890"/>
            </a:xfrm>
            <a:custGeom>
              <a:avLst/>
              <a:gdLst/>
              <a:ahLst/>
              <a:cxnLst/>
              <a:rect l="l" t="t" r="r" b="b"/>
              <a:pathLst>
                <a:path w="50164" h="8889">
                  <a:moveTo>
                    <a:pt x="0" y="8737"/>
                  </a:moveTo>
                  <a:lnTo>
                    <a:pt x="50114" y="8737"/>
                  </a:lnTo>
                  <a:lnTo>
                    <a:pt x="50114" y="0"/>
                  </a:lnTo>
                  <a:lnTo>
                    <a:pt x="0" y="0"/>
                  </a:lnTo>
                  <a:lnTo>
                    <a:pt x="0" y="8737"/>
                  </a:lnTo>
                  <a:close/>
                </a:path>
              </a:pathLst>
            </a:custGeom>
            <a:solidFill>
              <a:srgbClr val="626469"/>
            </a:solidFill>
          </p:spPr>
          <p:txBody>
            <a:bodyPr wrap="square" lIns="0" tIns="0" rIns="0" bIns="0" rtlCol="0"/>
            <a:lstStyle/>
            <a:p>
              <a:endParaRPr/>
            </a:p>
          </p:txBody>
        </p:sp>
        <p:sp>
          <p:nvSpPr>
            <p:cNvPr id="71" name="object 71"/>
            <p:cNvSpPr/>
            <p:nvPr/>
          </p:nvSpPr>
          <p:spPr>
            <a:xfrm>
              <a:off x="2438054" y="6361803"/>
              <a:ext cx="17780" cy="17780"/>
            </a:xfrm>
            <a:custGeom>
              <a:avLst/>
              <a:gdLst/>
              <a:ahLst/>
              <a:cxnLst/>
              <a:rect l="l" t="t" r="r" b="b"/>
              <a:pathLst>
                <a:path w="17780" h="17779">
                  <a:moveTo>
                    <a:pt x="0" y="0"/>
                  </a:moveTo>
                  <a:lnTo>
                    <a:pt x="17487" y="0"/>
                  </a:lnTo>
                  <a:lnTo>
                    <a:pt x="17487" y="17487"/>
                  </a:lnTo>
                </a:path>
              </a:pathLst>
            </a:custGeom>
            <a:ln w="8737">
              <a:solidFill>
                <a:srgbClr val="626469"/>
              </a:solidFill>
            </a:ln>
          </p:spPr>
          <p:txBody>
            <a:bodyPr wrap="square" lIns="0" tIns="0" rIns="0" bIns="0" rtlCol="0"/>
            <a:lstStyle/>
            <a:p>
              <a:endParaRPr/>
            </a:p>
          </p:txBody>
        </p:sp>
        <p:sp>
          <p:nvSpPr>
            <p:cNvPr id="72" name="object 72"/>
            <p:cNvSpPr/>
            <p:nvPr/>
          </p:nvSpPr>
          <p:spPr>
            <a:xfrm>
              <a:off x="2451163" y="6393997"/>
              <a:ext cx="8890" cy="52069"/>
            </a:xfrm>
            <a:custGeom>
              <a:avLst/>
              <a:gdLst/>
              <a:ahLst/>
              <a:cxnLst/>
              <a:rect l="l" t="t" r="r" b="b"/>
              <a:pathLst>
                <a:path w="8889" h="52070">
                  <a:moveTo>
                    <a:pt x="0" y="51485"/>
                  </a:moveTo>
                  <a:lnTo>
                    <a:pt x="8737" y="51485"/>
                  </a:lnTo>
                  <a:lnTo>
                    <a:pt x="8737" y="0"/>
                  </a:lnTo>
                  <a:lnTo>
                    <a:pt x="0" y="0"/>
                  </a:lnTo>
                  <a:lnTo>
                    <a:pt x="0" y="51485"/>
                  </a:lnTo>
                  <a:close/>
                </a:path>
              </a:pathLst>
            </a:custGeom>
            <a:solidFill>
              <a:srgbClr val="626469"/>
            </a:solidFill>
          </p:spPr>
          <p:txBody>
            <a:bodyPr wrap="square" lIns="0" tIns="0" rIns="0" bIns="0" rtlCol="0"/>
            <a:lstStyle/>
            <a:p>
              <a:endParaRPr/>
            </a:p>
          </p:txBody>
        </p:sp>
        <p:sp>
          <p:nvSpPr>
            <p:cNvPr id="73" name="object 73"/>
            <p:cNvSpPr/>
            <p:nvPr/>
          </p:nvSpPr>
          <p:spPr>
            <a:xfrm>
              <a:off x="2438044" y="6452829"/>
              <a:ext cx="17780" cy="17780"/>
            </a:xfrm>
            <a:custGeom>
              <a:avLst/>
              <a:gdLst/>
              <a:ahLst/>
              <a:cxnLst/>
              <a:rect l="l" t="t" r="r" b="b"/>
              <a:pathLst>
                <a:path w="17780" h="17779">
                  <a:moveTo>
                    <a:pt x="17487" y="0"/>
                  </a:moveTo>
                  <a:lnTo>
                    <a:pt x="17487" y="17487"/>
                  </a:lnTo>
                  <a:lnTo>
                    <a:pt x="0" y="17487"/>
                  </a:lnTo>
                </a:path>
              </a:pathLst>
            </a:custGeom>
            <a:ln w="8737">
              <a:solidFill>
                <a:srgbClr val="626469"/>
              </a:solidFill>
            </a:ln>
          </p:spPr>
          <p:txBody>
            <a:bodyPr wrap="square" lIns="0" tIns="0" rIns="0" bIns="0" rtlCol="0"/>
            <a:lstStyle/>
            <a:p>
              <a:endParaRPr/>
            </a:p>
          </p:txBody>
        </p:sp>
        <p:sp>
          <p:nvSpPr>
            <p:cNvPr id="74" name="object 74"/>
            <p:cNvSpPr/>
            <p:nvPr/>
          </p:nvSpPr>
          <p:spPr>
            <a:xfrm>
              <a:off x="2373607" y="6470308"/>
              <a:ext cx="50165" cy="0"/>
            </a:xfrm>
            <a:custGeom>
              <a:avLst/>
              <a:gdLst/>
              <a:ahLst/>
              <a:cxnLst/>
              <a:rect l="l" t="t" r="r" b="b"/>
              <a:pathLst>
                <a:path w="50164">
                  <a:moveTo>
                    <a:pt x="50126" y="0"/>
                  </a:moveTo>
                  <a:lnTo>
                    <a:pt x="0" y="0"/>
                  </a:lnTo>
                </a:path>
              </a:pathLst>
            </a:custGeom>
            <a:ln w="8737">
              <a:solidFill>
                <a:srgbClr val="626469"/>
              </a:solidFill>
              <a:prstDash val="sysDash"/>
            </a:ln>
          </p:spPr>
          <p:txBody>
            <a:bodyPr wrap="square" lIns="0" tIns="0" rIns="0" bIns="0" rtlCol="0"/>
            <a:lstStyle/>
            <a:p>
              <a:endParaRPr/>
            </a:p>
          </p:txBody>
        </p:sp>
        <p:sp>
          <p:nvSpPr>
            <p:cNvPr id="75" name="object 75"/>
            <p:cNvSpPr/>
            <p:nvPr/>
          </p:nvSpPr>
          <p:spPr>
            <a:xfrm>
              <a:off x="2348960" y="6465939"/>
              <a:ext cx="17780" cy="8890"/>
            </a:xfrm>
            <a:custGeom>
              <a:avLst/>
              <a:gdLst/>
              <a:ahLst/>
              <a:cxnLst/>
              <a:rect l="l" t="t" r="r" b="b"/>
              <a:pathLst>
                <a:path w="17780" h="8889">
                  <a:moveTo>
                    <a:pt x="0" y="8737"/>
                  </a:moveTo>
                  <a:lnTo>
                    <a:pt x="17487" y="8737"/>
                  </a:lnTo>
                  <a:lnTo>
                    <a:pt x="17487" y="0"/>
                  </a:lnTo>
                  <a:lnTo>
                    <a:pt x="0" y="0"/>
                  </a:lnTo>
                  <a:lnTo>
                    <a:pt x="0" y="8737"/>
                  </a:lnTo>
                  <a:close/>
                </a:path>
              </a:pathLst>
            </a:custGeom>
            <a:solidFill>
              <a:srgbClr val="626469"/>
            </a:solidFill>
          </p:spPr>
          <p:txBody>
            <a:bodyPr wrap="square" lIns="0" tIns="0" rIns="0" bIns="0" rtlCol="0"/>
            <a:lstStyle/>
            <a:p>
              <a:endParaRPr/>
            </a:p>
          </p:txBody>
        </p:sp>
        <p:sp>
          <p:nvSpPr>
            <p:cNvPr id="76" name="object 76"/>
            <p:cNvSpPr/>
            <p:nvPr/>
          </p:nvSpPr>
          <p:spPr>
            <a:xfrm>
              <a:off x="2258046" y="6447368"/>
              <a:ext cx="93345" cy="46990"/>
            </a:xfrm>
            <a:custGeom>
              <a:avLst/>
              <a:gdLst/>
              <a:ahLst/>
              <a:cxnLst/>
              <a:rect l="l" t="t" r="r" b="b"/>
              <a:pathLst>
                <a:path w="93344" h="46989">
                  <a:moveTo>
                    <a:pt x="0" y="23304"/>
                  </a:moveTo>
                  <a:lnTo>
                    <a:pt x="3664" y="14235"/>
                  </a:lnTo>
                  <a:lnTo>
                    <a:pt x="13655" y="6827"/>
                  </a:lnTo>
                  <a:lnTo>
                    <a:pt x="28471" y="1832"/>
                  </a:lnTo>
                  <a:lnTo>
                    <a:pt x="46609" y="0"/>
                  </a:lnTo>
                  <a:lnTo>
                    <a:pt x="64751" y="1832"/>
                  </a:lnTo>
                  <a:lnTo>
                    <a:pt x="79567" y="6827"/>
                  </a:lnTo>
                  <a:lnTo>
                    <a:pt x="89555" y="14235"/>
                  </a:lnTo>
                  <a:lnTo>
                    <a:pt x="93218" y="23304"/>
                  </a:lnTo>
                  <a:lnTo>
                    <a:pt x="89555" y="32373"/>
                  </a:lnTo>
                  <a:lnTo>
                    <a:pt x="79567" y="39781"/>
                  </a:lnTo>
                  <a:lnTo>
                    <a:pt x="64751" y="44776"/>
                  </a:lnTo>
                  <a:lnTo>
                    <a:pt x="46609" y="46608"/>
                  </a:lnTo>
                  <a:lnTo>
                    <a:pt x="28471" y="44776"/>
                  </a:lnTo>
                  <a:lnTo>
                    <a:pt x="13655" y="39781"/>
                  </a:lnTo>
                  <a:lnTo>
                    <a:pt x="3664" y="32373"/>
                  </a:lnTo>
                  <a:lnTo>
                    <a:pt x="0" y="23304"/>
                  </a:lnTo>
                  <a:close/>
                </a:path>
              </a:pathLst>
            </a:custGeom>
            <a:ln w="11645">
              <a:solidFill>
                <a:srgbClr val="626469"/>
              </a:solidFill>
            </a:ln>
          </p:spPr>
          <p:txBody>
            <a:bodyPr wrap="square" lIns="0" tIns="0" rIns="0" bIns="0" rtlCol="0"/>
            <a:lstStyle/>
            <a:p>
              <a:endParaRPr/>
            </a:p>
          </p:txBody>
        </p:sp>
        <p:sp>
          <p:nvSpPr>
            <p:cNvPr id="77" name="object 77"/>
            <p:cNvSpPr/>
            <p:nvPr/>
          </p:nvSpPr>
          <p:spPr>
            <a:xfrm>
              <a:off x="2278702" y="6273260"/>
              <a:ext cx="54610" cy="54610"/>
            </a:xfrm>
            <a:custGeom>
              <a:avLst/>
              <a:gdLst/>
              <a:ahLst/>
              <a:cxnLst/>
              <a:rect l="l" t="t" r="r" b="b"/>
              <a:pathLst>
                <a:path w="54610" h="54610">
                  <a:moveTo>
                    <a:pt x="54381" y="0"/>
                  </a:moveTo>
                  <a:lnTo>
                    <a:pt x="0" y="54381"/>
                  </a:lnTo>
                </a:path>
              </a:pathLst>
            </a:custGeom>
            <a:ln w="11645">
              <a:solidFill>
                <a:srgbClr val="3DCD58"/>
              </a:solidFill>
            </a:ln>
          </p:spPr>
          <p:txBody>
            <a:bodyPr wrap="square" lIns="0" tIns="0" rIns="0" bIns="0" rtlCol="0"/>
            <a:lstStyle/>
            <a:p>
              <a:endParaRPr/>
            </a:p>
          </p:txBody>
        </p:sp>
        <p:sp>
          <p:nvSpPr>
            <p:cNvPr id="78" name="object 78"/>
            <p:cNvSpPr/>
            <p:nvPr/>
          </p:nvSpPr>
          <p:spPr>
            <a:xfrm>
              <a:off x="2278701" y="6273260"/>
              <a:ext cx="54610" cy="54610"/>
            </a:xfrm>
            <a:custGeom>
              <a:avLst/>
              <a:gdLst/>
              <a:ahLst/>
              <a:cxnLst/>
              <a:rect l="l" t="t" r="r" b="b"/>
              <a:pathLst>
                <a:path w="54610" h="54610">
                  <a:moveTo>
                    <a:pt x="0" y="0"/>
                  </a:moveTo>
                  <a:lnTo>
                    <a:pt x="54381" y="54381"/>
                  </a:lnTo>
                </a:path>
              </a:pathLst>
            </a:custGeom>
            <a:ln w="11645">
              <a:solidFill>
                <a:srgbClr val="3DCD58"/>
              </a:solidFill>
            </a:ln>
          </p:spPr>
          <p:txBody>
            <a:bodyPr wrap="square" lIns="0" tIns="0" rIns="0" bIns="0" rtlCol="0"/>
            <a:lstStyle/>
            <a:p>
              <a:endParaRPr/>
            </a:p>
          </p:txBody>
        </p:sp>
        <p:sp>
          <p:nvSpPr>
            <p:cNvPr id="79" name="object 79"/>
            <p:cNvSpPr/>
            <p:nvPr/>
          </p:nvSpPr>
          <p:spPr>
            <a:xfrm>
              <a:off x="2305891" y="6220447"/>
              <a:ext cx="0" cy="80010"/>
            </a:xfrm>
            <a:custGeom>
              <a:avLst/>
              <a:gdLst/>
              <a:ahLst/>
              <a:cxnLst/>
              <a:rect l="l" t="t" r="r" b="b"/>
              <a:pathLst>
                <a:path h="80010">
                  <a:moveTo>
                    <a:pt x="0" y="80010"/>
                  </a:moveTo>
                  <a:lnTo>
                    <a:pt x="0" y="0"/>
                  </a:lnTo>
                </a:path>
              </a:pathLst>
            </a:custGeom>
            <a:ln w="11645">
              <a:solidFill>
                <a:srgbClr val="3DCD58"/>
              </a:solidFill>
            </a:ln>
          </p:spPr>
          <p:txBody>
            <a:bodyPr wrap="square" lIns="0" tIns="0" rIns="0" bIns="0" rtlCol="0"/>
            <a:lstStyle/>
            <a:p>
              <a:endParaRPr/>
            </a:p>
          </p:txBody>
        </p:sp>
        <p:sp>
          <p:nvSpPr>
            <p:cNvPr id="80" name="object 80"/>
            <p:cNvSpPr/>
            <p:nvPr/>
          </p:nvSpPr>
          <p:spPr>
            <a:xfrm>
              <a:off x="2303594" y="6331784"/>
              <a:ext cx="80010" cy="149860"/>
            </a:xfrm>
            <a:custGeom>
              <a:avLst/>
              <a:gdLst/>
              <a:ahLst/>
              <a:cxnLst/>
              <a:rect l="l" t="t" r="r" b="b"/>
              <a:pathLst>
                <a:path w="80010" h="149860">
                  <a:moveTo>
                    <a:pt x="79832" y="0"/>
                  </a:moveTo>
                  <a:lnTo>
                    <a:pt x="0" y="55537"/>
                  </a:lnTo>
                  <a:lnTo>
                    <a:pt x="0" y="149504"/>
                  </a:lnTo>
                </a:path>
              </a:pathLst>
            </a:custGeom>
            <a:ln w="11645">
              <a:solidFill>
                <a:srgbClr val="3DCD58"/>
              </a:solidFill>
            </a:ln>
          </p:spPr>
          <p:txBody>
            <a:bodyPr wrap="square" lIns="0" tIns="0" rIns="0" bIns="0" rtlCol="0"/>
            <a:lstStyle/>
            <a:p>
              <a:endParaRPr/>
            </a:p>
          </p:txBody>
        </p:sp>
        <p:sp>
          <p:nvSpPr>
            <p:cNvPr id="81" name="object 81"/>
            <p:cNvSpPr/>
            <p:nvPr/>
          </p:nvSpPr>
          <p:spPr>
            <a:xfrm>
              <a:off x="1926475" y="6215208"/>
              <a:ext cx="738505" cy="2540"/>
            </a:xfrm>
            <a:custGeom>
              <a:avLst/>
              <a:gdLst/>
              <a:ahLst/>
              <a:cxnLst/>
              <a:rect l="l" t="t" r="r" b="b"/>
              <a:pathLst>
                <a:path w="738505" h="2539">
                  <a:moveTo>
                    <a:pt x="0" y="2451"/>
                  </a:moveTo>
                  <a:lnTo>
                    <a:pt x="738289" y="0"/>
                  </a:lnTo>
                </a:path>
              </a:pathLst>
            </a:custGeom>
            <a:ln w="11645">
              <a:solidFill>
                <a:srgbClr val="4F5156"/>
              </a:solidFill>
            </a:ln>
          </p:spPr>
          <p:txBody>
            <a:bodyPr wrap="square" lIns="0" tIns="0" rIns="0" bIns="0" rtlCol="0"/>
            <a:lstStyle/>
            <a:p>
              <a:endParaRPr/>
            </a:p>
          </p:txBody>
        </p:sp>
      </p:grpSp>
      <p:sp>
        <p:nvSpPr>
          <p:cNvPr id="82" name="object 82"/>
          <p:cNvSpPr/>
          <p:nvPr/>
        </p:nvSpPr>
        <p:spPr>
          <a:xfrm>
            <a:off x="7852482" y="2589644"/>
            <a:ext cx="217804" cy="309245"/>
          </a:xfrm>
          <a:custGeom>
            <a:avLst/>
            <a:gdLst/>
            <a:ahLst/>
            <a:cxnLst/>
            <a:rect l="l" t="t" r="r" b="b"/>
            <a:pathLst>
              <a:path w="217805" h="309244">
                <a:moveTo>
                  <a:pt x="181591" y="47434"/>
                </a:moveTo>
                <a:lnTo>
                  <a:pt x="163055" y="47434"/>
                </a:lnTo>
                <a:lnTo>
                  <a:pt x="162293" y="53720"/>
                </a:lnTo>
                <a:lnTo>
                  <a:pt x="162280" y="57327"/>
                </a:lnTo>
                <a:lnTo>
                  <a:pt x="163664" y="59994"/>
                </a:lnTo>
                <a:lnTo>
                  <a:pt x="165925" y="61721"/>
                </a:lnTo>
                <a:lnTo>
                  <a:pt x="162090" y="61798"/>
                </a:lnTo>
                <a:lnTo>
                  <a:pt x="158699" y="64249"/>
                </a:lnTo>
                <a:lnTo>
                  <a:pt x="130263" y="145287"/>
                </a:lnTo>
                <a:lnTo>
                  <a:pt x="130187" y="148869"/>
                </a:lnTo>
                <a:lnTo>
                  <a:pt x="170065" y="306082"/>
                </a:lnTo>
                <a:lnTo>
                  <a:pt x="175069" y="309054"/>
                </a:lnTo>
                <a:lnTo>
                  <a:pt x="184162" y="306755"/>
                </a:lnTo>
                <a:lnTo>
                  <a:pt x="186918" y="303009"/>
                </a:lnTo>
                <a:lnTo>
                  <a:pt x="186842" y="297383"/>
                </a:lnTo>
                <a:lnTo>
                  <a:pt x="148882" y="147777"/>
                </a:lnTo>
                <a:lnTo>
                  <a:pt x="172656" y="80035"/>
                </a:lnTo>
                <a:lnTo>
                  <a:pt x="212559" y="79603"/>
                </a:lnTo>
                <a:lnTo>
                  <a:pt x="216280" y="76530"/>
                </a:lnTo>
                <a:lnTo>
                  <a:pt x="217258" y="71678"/>
                </a:lnTo>
                <a:lnTo>
                  <a:pt x="217322" y="66852"/>
                </a:lnTo>
                <a:lnTo>
                  <a:pt x="215201" y="63525"/>
                </a:lnTo>
                <a:lnTo>
                  <a:pt x="181432" y="48755"/>
                </a:lnTo>
                <a:lnTo>
                  <a:pt x="181591" y="47434"/>
                </a:lnTo>
                <a:close/>
              </a:path>
              <a:path w="217805" h="309244">
                <a:moveTo>
                  <a:pt x="41300" y="0"/>
                </a:moveTo>
                <a:lnTo>
                  <a:pt x="33667" y="2844"/>
                </a:lnTo>
                <a:lnTo>
                  <a:pt x="31292" y="6299"/>
                </a:lnTo>
                <a:lnTo>
                  <a:pt x="31305" y="10845"/>
                </a:lnTo>
                <a:lnTo>
                  <a:pt x="35741" y="47421"/>
                </a:lnTo>
                <a:lnTo>
                  <a:pt x="35815" y="48793"/>
                </a:lnTo>
                <a:lnTo>
                  <a:pt x="2120" y="63525"/>
                </a:lnTo>
                <a:lnTo>
                  <a:pt x="0" y="66852"/>
                </a:lnTo>
                <a:lnTo>
                  <a:pt x="50" y="71678"/>
                </a:lnTo>
                <a:lnTo>
                  <a:pt x="190" y="72288"/>
                </a:lnTo>
                <a:lnTo>
                  <a:pt x="1054" y="76530"/>
                </a:lnTo>
                <a:lnTo>
                  <a:pt x="4775" y="79603"/>
                </a:lnTo>
                <a:lnTo>
                  <a:pt x="44678" y="80035"/>
                </a:lnTo>
                <a:lnTo>
                  <a:pt x="68452" y="147777"/>
                </a:lnTo>
                <a:lnTo>
                  <a:pt x="30683" y="296621"/>
                </a:lnTo>
                <a:lnTo>
                  <a:pt x="30505" y="297383"/>
                </a:lnTo>
                <a:lnTo>
                  <a:pt x="30403" y="302145"/>
                </a:lnTo>
                <a:lnTo>
                  <a:pt x="32130" y="305231"/>
                </a:lnTo>
                <a:lnTo>
                  <a:pt x="38684" y="308940"/>
                </a:lnTo>
                <a:lnTo>
                  <a:pt x="43205" y="308317"/>
                </a:lnTo>
                <a:lnTo>
                  <a:pt x="82715" y="268554"/>
                </a:lnTo>
                <a:lnTo>
                  <a:pt x="56781" y="268554"/>
                </a:lnTo>
                <a:lnTo>
                  <a:pt x="87134" y="148869"/>
                </a:lnTo>
                <a:lnTo>
                  <a:pt x="59918" y="67868"/>
                </a:lnTo>
                <a:lnTo>
                  <a:pt x="51396" y="61721"/>
                </a:lnTo>
                <a:lnTo>
                  <a:pt x="53657" y="59994"/>
                </a:lnTo>
                <a:lnTo>
                  <a:pt x="55067" y="57327"/>
                </a:lnTo>
                <a:lnTo>
                  <a:pt x="55041" y="53720"/>
                </a:lnTo>
                <a:lnTo>
                  <a:pt x="54427" y="48755"/>
                </a:lnTo>
                <a:lnTo>
                  <a:pt x="54279" y="47421"/>
                </a:lnTo>
                <a:lnTo>
                  <a:pt x="181593" y="47421"/>
                </a:lnTo>
                <a:lnTo>
                  <a:pt x="182015" y="43916"/>
                </a:lnTo>
                <a:lnTo>
                  <a:pt x="74028" y="43916"/>
                </a:lnTo>
                <a:lnTo>
                  <a:pt x="45796" y="1473"/>
                </a:lnTo>
                <a:lnTo>
                  <a:pt x="41300" y="0"/>
                </a:lnTo>
                <a:close/>
              </a:path>
              <a:path w="217805" h="309244">
                <a:moveTo>
                  <a:pt x="113106" y="217716"/>
                </a:moveTo>
                <a:lnTo>
                  <a:pt x="107289" y="217728"/>
                </a:lnTo>
                <a:lnTo>
                  <a:pt x="56781" y="268554"/>
                </a:lnTo>
                <a:lnTo>
                  <a:pt x="82715" y="268554"/>
                </a:lnTo>
                <a:lnTo>
                  <a:pt x="120332" y="230695"/>
                </a:lnTo>
                <a:lnTo>
                  <a:pt x="120319" y="224866"/>
                </a:lnTo>
                <a:lnTo>
                  <a:pt x="113106" y="217716"/>
                </a:lnTo>
                <a:close/>
              </a:path>
              <a:path w="217805" h="309244">
                <a:moveTo>
                  <a:pt x="181593" y="47421"/>
                </a:moveTo>
                <a:lnTo>
                  <a:pt x="54279" y="47421"/>
                </a:lnTo>
                <a:lnTo>
                  <a:pt x="63144" y="60769"/>
                </a:lnTo>
                <a:lnTo>
                  <a:pt x="66014" y="62306"/>
                </a:lnTo>
                <a:lnTo>
                  <a:pt x="151295" y="62306"/>
                </a:lnTo>
                <a:lnTo>
                  <a:pt x="154177" y="60769"/>
                </a:lnTo>
                <a:lnTo>
                  <a:pt x="163055" y="47434"/>
                </a:lnTo>
                <a:lnTo>
                  <a:pt x="181593" y="47421"/>
                </a:lnTo>
                <a:close/>
              </a:path>
              <a:path w="217805" h="309244">
                <a:moveTo>
                  <a:pt x="176034" y="0"/>
                </a:moveTo>
                <a:lnTo>
                  <a:pt x="171551" y="1473"/>
                </a:lnTo>
                <a:lnTo>
                  <a:pt x="169176" y="5016"/>
                </a:lnTo>
                <a:lnTo>
                  <a:pt x="143306" y="43916"/>
                </a:lnTo>
                <a:lnTo>
                  <a:pt x="182015" y="43916"/>
                </a:lnTo>
                <a:lnTo>
                  <a:pt x="186004" y="10845"/>
                </a:lnTo>
                <a:lnTo>
                  <a:pt x="186029" y="6299"/>
                </a:lnTo>
                <a:lnTo>
                  <a:pt x="183680" y="2844"/>
                </a:lnTo>
                <a:lnTo>
                  <a:pt x="176034" y="0"/>
                </a:lnTo>
                <a:close/>
              </a:path>
            </a:pathLst>
          </a:custGeom>
          <a:solidFill>
            <a:srgbClr val="626469"/>
          </a:solidFill>
        </p:spPr>
        <p:txBody>
          <a:bodyPr wrap="square" lIns="0" tIns="0" rIns="0" bIns="0" rtlCol="0"/>
          <a:lstStyle/>
          <a:p>
            <a:endParaRPr/>
          </a:p>
        </p:txBody>
      </p:sp>
      <p:pic>
        <p:nvPicPr>
          <p:cNvPr id="83" name="object 83"/>
          <p:cNvPicPr/>
          <p:nvPr/>
        </p:nvPicPr>
        <p:blipFill>
          <a:blip r:embed="rId12" cstate="print"/>
          <a:stretch>
            <a:fillRect/>
          </a:stretch>
        </p:blipFill>
        <p:spPr>
          <a:xfrm>
            <a:off x="7963043" y="3629791"/>
            <a:ext cx="396351" cy="340482"/>
          </a:xfrm>
          <a:prstGeom prst="rect">
            <a:avLst/>
          </a:prstGeom>
        </p:spPr>
      </p:pic>
      <p:pic>
        <p:nvPicPr>
          <p:cNvPr id="84" name="object 84"/>
          <p:cNvPicPr/>
          <p:nvPr/>
        </p:nvPicPr>
        <p:blipFill>
          <a:blip r:embed="rId12" cstate="print"/>
          <a:stretch>
            <a:fillRect/>
          </a:stretch>
        </p:blipFill>
        <p:spPr>
          <a:xfrm>
            <a:off x="7963043" y="4198125"/>
            <a:ext cx="396351" cy="340499"/>
          </a:xfrm>
          <a:prstGeom prst="rect">
            <a:avLst/>
          </a:prstGeom>
        </p:spPr>
      </p:pic>
      <p:pic>
        <p:nvPicPr>
          <p:cNvPr id="85" name="object 85"/>
          <p:cNvPicPr/>
          <p:nvPr/>
        </p:nvPicPr>
        <p:blipFill>
          <a:blip r:embed="rId13" cstate="print"/>
          <a:stretch>
            <a:fillRect/>
          </a:stretch>
        </p:blipFill>
        <p:spPr>
          <a:xfrm>
            <a:off x="6273289" y="3034279"/>
            <a:ext cx="567906" cy="433061"/>
          </a:xfrm>
          <a:prstGeom prst="rect">
            <a:avLst/>
          </a:prstGeom>
        </p:spPr>
      </p:pic>
      <p:pic>
        <p:nvPicPr>
          <p:cNvPr id="86" name="object 86"/>
          <p:cNvPicPr/>
          <p:nvPr/>
        </p:nvPicPr>
        <p:blipFill>
          <a:blip r:embed="rId14" cstate="print"/>
          <a:stretch>
            <a:fillRect/>
          </a:stretch>
        </p:blipFill>
        <p:spPr>
          <a:xfrm>
            <a:off x="8638353" y="4809871"/>
            <a:ext cx="302249" cy="369366"/>
          </a:xfrm>
          <a:prstGeom prst="rect">
            <a:avLst/>
          </a:prstGeom>
        </p:spPr>
      </p:pic>
      <p:pic>
        <p:nvPicPr>
          <p:cNvPr id="87" name="object 87"/>
          <p:cNvPicPr/>
          <p:nvPr/>
        </p:nvPicPr>
        <p:blipFill>
          <a:blip r:embed="rId14" cstate="print"/>
          <a:stretch>
            <a:fillRect/>
          </a:stretch>
        </p:blipFill>
        <p:spPr>
          <a:xfrm>
            <a:off x="7957241" y="6055080"/>
            <a:ext cx="302249" cy="369381"/>
          </a:xfrm>
          <a:prstGeom prst="rect">
            <a:avLst/>
          </a:prstGeom>
        </p:spPr>
      </p:pic>
      <p:pic>
        <p:nvPicPr>
          <p:cNvPr id="88" name="object 88"/>
          <p:cNvPicPr/>
          <p:nvPr/>
        </p:nvPicPr>
        <p:blipFill>
          <a:blip r:embed="rId15" cstate="print"/>
          <a:stretch>
            <a:fillRect/>
          </a:stretch>
        </p:blipFill>
        <p:spPr>
          <a:xfrm>
            <a:off x="10315638" y="2938983"/>
            <a:ext cx="1322550" cy="1167642"/>
          </a:xfrm>
          <a:prstGeom prst="rect">
            <a:avLst/>
          </a:prstGeom>
        </p:spPr>
      </p:pic>
      <p:pic>
        <p:nvPicPr>
          <p:cNvPr id="89" name="object 89"/>
          <p:cNvPicPr/>
          <p:nvPr/>
        </p:nvPicPr>
        <p:blipFill>
          <a:blip r:embed="rId16" cstate="print"/>
          <a:stretch>
            <a:fillRect/>
          </a:stretch>
        </p:blipFill>
        <p:spPr>
          <a:xfrm>
            <a:off x="6214656" y="5977484"/>
            <a:ext cx="313512" cy="561733"/>
          </a:xfrm>
          <a:prstGeom prst="rect">
            <a:avLst/>
          </a:prstGeom>
        </p:spPr>
      </p:pic>
      <p:pic>
        <p:nvPicPr>
          <p:cNvPr id="90" name="object 90"/>
          <p:cNvPicPr/>
          <p:nvPr/>
        </p:nvPicPr>
        <p:blipFill>
          <a:blip r:embed="rId17" cstate="print"/>
          <a:stretch>
            <a:fillRect/>
          </a:stretch>
        </p:blipFill>
        <p:spPr>
          <a:xfrm>
            <a:off x="11395653" y="5987902"/>
            <a:ext cx="875245" cy="680922"/>
          </a:xfrm>
          <a:prstGeom prst="rect">
            <a:avLst/>
          </a:prstGeom>
        </p:spPr>
      </p:pic>
      <p:pic>
        <p:nvPicPr>
          <p:cNvPr id="91" name="object 91"/>
          <p:cNvPicPr/>
          <p:nvPr/>
        </p:nvPicPr>
        <p:blipFill>
          <a:blip r:embed="rId18" cstate="print"/>
          <a:stretch>
            <a:fillRect/>
          </a:stretch>
        </p:blipFill>
        <p:spPr>
          <a:xfrm>
            <a:off x="9778276" y="2992183"/>
            <a:ext cx="227622" cy="469832"/>
          </a:xfrm>
          <a:prstGeom prst="rect">
            <a:avLst/>
          </a:prstGeom>
        </p:spPr>
      </p:pic>
      <p:pic>
        <p:nvPicPr>
          <p:cNvPr id="92" name="object 92"/>
          <p:cNvPicPr/>
          <p:nvPr/>
        </p:nvPicPr>
        <p:blipFill>
          <a:blip r:embed="rId19" cstate="print"/>
          <a:stretch>
            <a:fillRect/>
          </a:stretch>
        </p:blipFill>
        <p:spPr>
          <a:xfrm>
            <a:off x="8670731" y="6029413"/>
            <a:ext cx="750601" cy="422213"/>
          </a:xfrm>
          <a:prstGeom prst="rect">
            <a:avLst/>
          </a:prstGeom>
        </p:spPr>
      </p:pic>
      <p:pic>
        <p:nvPicPr>
          <p:cNvPr id="93" name="object 93"/>
          <p:cNvPicPr/>
          <p:nvPr/>
        </p:nvPicPr>
        <p:blipFill>
          <a:blip r:embed="rId20" cstate="print"/>
          <a:stretch>
            <a:fillRect/>
          </a:stretch>
        </p:blipFill>
        <p:spPr>
          <a:xfrm>
            <a:off x="10432059" y="4835190"/>
            <a:ext cx="152273" cy="380675"/>
          </a:xfrm>
          <a:prstGeom prst="rect">
            <a:avLst/>
          </a:prstGeom>
        </p:spPr>
      </p:pic>
      <p:pic>
        <p:nvPicPr>
          <p:cNvPr id="94" name="object 94"/>
          <p:cNvPicPr/>
          <p:nvPr/>
        </p:nvPicPr>
        <p:blipFill>
          <a:blip r:embed="rId20" cstate="print"/>
          <a:stretch>
            <a:fillRect/>
          </a:stretch>
        </p:blipFill>
        <p:spPr>
          <a:xfrm>
            <a:off x="10192819" y="6039270"/>
            <a:ext cx="152273" cy="380684"/>
          </a:xfrm>
          <a:prstGeom prst="rect">
            <a:avLst/>
          </a:prstGeom>
        </p:spPr>
      </p:pic>
      <p:pic>
        <p:nvPicPr>
          <p:cNvPr id="95" name="object 95"/>
          <p:cNvPicPr/>
          <p:nvPr/>
        </p:nvPicPr>
        <p:blipFill>
          <a:blip r:embed="rId21" cstate="print"/>
          <a:stretch>
            <a:fillRect/>
          </a:stretch>
        </p:blipFill>
        <p:spPr>
          <a:xfrm>
            <a:off x="8393731" y="6002218"/>
            <a:ext cx="488672" cy="465216"/>
          </a:xfrm>
          <a:prstGeom prst="rect">
            <a:avLst/>
          </a:prstGeom>
        </p:spPr>
      </p:pic>
      <p:pic>
        <p:nvPicPr>
          <p:cNvPr id="96" name="object 96"/>
          <p:cNvPicPr/>
          <p:nvPr/>
        </p:nvPicPr>
        <p:blipFill>
          <a:blip r:embed="rId22" cstate="print"/>
          <a:stretch>
            <a:fillRect/>
          </a:stretch>
        </p:blipFill>
        <p:spPr>
          <a:xfrm>
            <a:off x="9539185" y="6016726"/>
            <a:ext cx="454602" cy="426110"/>
          </a:xfrm>
          <a:prstGeom prst="rect">
            <a:avLst/>
          </a:prstGeom>
        </p:spPr>
      </p:pic>
      <p:pic>
        <p:nvPicPr>
          <p:cNvPr id="97" name="object 97"/>
          <p:cNvPicPr/>
          <p:nvPr/>
        </p:nvPicPr>
        <p:blipFill>
          <a:blip r:embed="rId23" cstate="print"/>
          <a:stretch>
            <a:fillRect/>
          </a:stretch>
        </p:blipFill>
        <p:spPr>
          <a:xfrm>
            <a:off x="8329117" y="3030021"/>
            <a:ext cx="685504" cy="423859"/>
          </a:xfrm>
          <a:prstGeom prst="rect">
            <a:avLst/>
          </a:prstGeom>
        </p:spPr>
      </p:pic>
      <p:pic>
        <p:nvPicPr>
          <p:cNvPr id="98" name="object 98"/>
          <p:cNvPicPr/>
          <p:nvPr/>
        </p:nvPicPr>
        <p:blipFill>
          <a:blip r:embed="rId24" cstate="print"/>
          <a:stretch>
            <a:fillRect/>
          </a:stretch>
        </p:blipFill>
        <p:spPr>
          <a:xfrm>
            <a:off x="9153888" y="3036701"/>
            <a:ext cx="345902" cy="411788"/>
          </a:xfrm>
          <a:prstGeom prst="rect">
            <a:avLst/>
          </a:prstGeom>
        </p:spPr>
      </p:pic>
      <p:pic>
        <p:nvPicPr>
          <p:cNvPr id="99" name="object 99"/>
          <p:cNvPicPr/>
          <p:nvPr/>
        </p:nvPicPr>
        <p:blipFill>
          <a:blip r:embed="rId25" cstate="print"/>
          <a:stretch>
            <a:fillRect/>
          </a:stretch>
        </p:blipFill>
        <p:spPr>
          <a:xfrm>
            <a:off x="9832182" y="4789577"/>
            <a:ext cx="337748" cy="432637"/>
          </a:xfrm>
          <a:prstGeom prst="rect">
            <a:avLst/>
          </a:prstGeom>
        </p:spPr>
      </p:pic>
      <p:pic>
        <p:nvPicPr>
          <p:cNvPr id="100" name="object 100"/>
          <p:cNvPicPr/>
          <p:nvPr/>
        </p:nvPicPr>
        <p:blipFill>
          <a:blip r:embed="rId26" cstate="print"/>
          <a:stretch>
            <a:fillRect/>
          </a:stretch>
        </p:blipFill>
        <p:spPr>
          <a:xfrm>
            <a:off x="10932592" y="4850402"/>
            <a:ext cx="196113" cy="367481"/>
          </a:xfrm>
          <a:prstGeom prst="rect">
            <a:avLst/>
          </a:prstGeom>
        </p:spPr>
      </p:pic>
      <p:pic>
        <p:nvPicPr>
          <p:cNvPr id="101" name="object 101"/>
          <p:cNvPicPr/>
          <p:nvPr/>
        </p:nvPicPr>
        <p:blipFill>
          <a:blip r:embed="rId27" cstate="print"/>
          <a:stretch>
            <a:fillRect/>
          </a:stretch>
        </p:blipFill>
        <p:spPr>
          <a:xfrm>
            <a:off x="11563643" y="4850401"/>
            <a:ext cx="264579" cy="336206"/>
          </a:xfrm>
          <a:prstGeom prst="rect">
            <a:avLst/>
          </a:prstGeom>
        </p:spPr>
      </p:pic>
      <p:pic>
        <p:nvPicPr>
          <p:cNvPr id="102" name="object 102"/>
          <p:cNvPicPr/>
          <p:nvPr/>
        </p:nvPicPr>
        <p:blipFill>
          <a:blip r:embed="rId28" cstate="print"/>
          <a:stretch>
            <a:fillRect/>
          </a:stretch>
        </p:blipFill>
        <p:spPr>
          <a:xfrm>
            <a:off x="10568389" y="6055617"/>
            <a:ext cx="586707" cy="336206"/>
          </a:xfrm>
          <a:prstGeom prst="rect">
            <a:avLst/>
          </a:prstGeom>
        </p:spPr>
      </p:pic>
      <p:pic>
        <p:nvPicPr>
          <p:cNvPr id="103" name="object 103"/>
          <p:cNvPicPr/>
          <p:nvPr/>
        </p:nvPicPr>
        <p:blipFill>
          <a:blip r:embed="rId29" cstate="print"/>
          <a:stretch>
            <a:fillRect/>
          </a:stretch>
        </p:blipFill>
        <p:spPr>
          <a:xfrm>
            <a:off x="9143620" y="4791049"/>
            <a:ext cx="428523" cy="422910"/>
          </a:xfrm>
          <a:prstGeom prst="rect">
            <a:avLst/>
          </a:prstGeom>
        </p:spPr>
      </p:pic>
      <p:sp>
        <p:nvSpPr>
          <p:cNvPr id="104" name="object 104"/>
          <p:cNvSpPr txBox="1"/>
          <p:nvPr/>
        </p:nvSpPr>
        <p:spPr>
          <a:xfrm>
            <a:off x="5585968" y="1245680"/>
            <a:ext cx="4004310" cy="314960"/>
          </a:xfrm>
          <a:prstGeom prst="rect">
            <a:avLst/>
          </a:prstGeom>
        </p:spPr>
        <p:txBody>
          <a:bodyPr vert="horz" wrap="square" lIns="0" tIns="12700" rIns="0" bIns="0" rtlCol="0">
            <a:spAutoFit/>
          </a:bodyPr>
          <a:lstStyle/>
          <a:p>
            <a:pPr marL="12700">
              <a:spcBef>
                <a:spcPts val="100"/>
              </a:spcBef>
            </a:pPr>
            <a:r>
              <a:rPr sz="1900" spc="30" dirty="0">
                <a:solidFill>
                  <a:srgbClr val="3DCC58"/>
                </a:solidFill>
                <a:latin typeface="Microsoft Sans Serif"/>
                <a:cs typeface="Microsoft Sans Serif"/>
              </a:rPr>
              <a:t>Resumen</a:t>
            </a:r>
            <a:r>
              <a:rPr sz="1900" spc="-25" dirty="0">
                <a:solidFill>
                  <a:srgbClr val="3DCC58"/>
                </a:solidFill>
                <a:latin typeface="Microsoft Sans Serif"/>
                <a:cs typeface="Microsoft Sans Serif"/>
              </a:rPr>
              <a:t> </a:t>
            </a:r>
            <a:r>
              <a:rPr sz="1900" spc="60" dirty="0">
                <a:solidFill>
                  <a:srgbClr val="3DCC58"/>
                </a:solidFill>
                <a:latin typeface="Microsoft Sans Serif"/>
                <a:cs typeface="Microsoft Sans Serif"/>
              </a:rPr>
              <a:t>del</a:t>
            </a:r>
            <a:r>
              <a:rPr sz="1900" spc="-25" dirty="0">
                <a:solidFill>
                  <a:srgbClr val="3DCC58"/>
                </a:solidFill>
                <a:latin typeface="Microsoft Sans Serif"/>
                <a:cs typeface="Microsoft Sans Serif"/>
              </a:rPr>
              <a:t> </a:t>
            </a:r>
            <a:r>
              <a:rPr sz="1900" spc="100" dirty="0">
                <a:solidFill>
                  <a:srgbClr val="3DCC58"/>
                </a:solidFill>
                <a:latin typeface="Microsoft Sans Serif"/>
                <a:cs typeface="Microsoft Sans Serif"/>
              </a:rPr>
              <a:t>tiempo</a:t>
            </a:r>
            <a:r>
              <a:rPr sz="1900" spc="-25" dirty="0">
                <a:solidFill>
                  <a:srgbClr val="3DCC58"/>
                </a:solidFill>
                <a:latin typeface="Microsoft Sans Serif"/>
                <a:cs typeface="Microsoft Sans Serif"/>
              </a:rPr>
              <a:t> </a:t>
            </a:r>
            <a:r>
              <a:rPr sz="1900" spc="60" dirty="0">
                <a:solidFill>
                  <a:srgbClr val="3DCC58"/>
                </a:solidFill>
                <a:latin typeface="Microsoft Sans Serif"/>
                <a:cs typeface="Microsoft Sans Serif"/>
              </a:rPr>
              <a:t>de</a:t>
            </a:r>
            <a:r>
              <a:rPr sz="1900" spc="-25" dirty="0">
                <a:solidFill>
                  <a:srgbClr val="3DCC58"/>
                </a:solidFill>
                <a:latin typeface="Microsoft Sans Serif"/>
                <a:cs typeface="Microsoft Sans Serif"/>
              </a:rPr>
              <a:t> </a:t>
            </a:r>
            <a:r>
              <a:rPr sz="1900" spc="60" dirty="0">
                <a:solidFill>
                  <a:srgbClr val="3DCC58"/>
                </a:solidFill>
                <a:latin typeface="Microsoft Sans Serif"/>
                <a:cs typeface="Microsoft Sans Serif"/>
              </a:rPr>
              <a:t>inactividad</a:t>
            </a:r>
            <a:endParaRPr sz="1900">
              <a:latin typeface="Microsoft Sans Serif"/>
              <a:cs typeface="Microsoft Sans Serif"/>
            </a:endParaRPr>
          </a:p>
        </p:txBody>
      </p:sp>
      <p:sp>
        <p:nvSpPr>
          <p:cNvPr id="105" name="object 105"/>
          <p:cNvSpPr txBox="1">
            <a:spLocks noGrp="1"/>
          </p:cNvSpPr>
          <p:nvPr>
            <p:ph type="title"/>
          </p:nvPr>
        </p:nvSpPr>
        <p:spPr>
          <a:xfrm>
            <a:off x="5585969" y="1715554"/>
            <a:ext cx="3349625" cy="345440"/>
          </a:xfrm>
          <a:prstGeom prst="rect">
            <a:avLst/>
          </a:prstGeom>
        </p:spPr>
        <p:txBody>
          <a:bodyPr vert="horz" wrap="square" lIns="0" tIns="12700" rIns="0" bIns="0" rtlCol="0">
            <a:spAutoFit/>
          </a:bodyPr>
          <a:lstStyle/>
          <a:p>
            <a:pPr marL="12700">
              <a:spcBef>
                <a:spcPts val="100"/>
              </a:spcBef>
            </a:pPr>
            <a:r>
              <a:rPr sz="2100" spc="55" dirty="0"/>
              <a:t>dispositivos</a:t>
            </a:r>
            <a:r>
              <a:rPr sz="2100" spc="-35" dirty="0"/>
              <a:t> </a:t>
            </a:r>
            <a:r>
              <a:rPr sz="2100" spc="70" dirty="0"/>
              <a:t>de</a:t>
            </a:r>
            <a:r>
              <a:rPr sz="2100" spc="-30" dirty="0"/>
              <a:t> </a:t>
            </a:r>
            <a:r>
              <a:rPr sz="2100" spc="70" dirty="0"/>
              <a:t>prevención</a:t>
            </a:r>
            <a:endParaRPr sz="2100"/>
          </a:p>
        </p:txBody>
      </p:sp>
      <p:sp>
        <p:nvSpPr>
          <p:cNvPr id="106" name="object 106"/>
          <p:cNvSpPr txBox="1"/>
          <p:nvPr/>
        </p:nvSpPr>
        <p:spPr>
          <a:xfrm>
            <a:off x="7609621" y="2749259"/>
            <a:ext cx="252729" cy="82074"/>
          </a:xfrm>
          <a:prstGeom prst="rect">
            <a:avLst/>
          </a:prstGeom>
        </p:spPr>
        <p:txBody>
          <a:bodyPr vert="horz" wrap="square" lIns="0" tIns="12700" rIns="0" bIns="0" rtlCol="0">
            <a:spAutoFit/>
          </a:bodyPr>
          <a:lstStyle/>
          <a:p>
            <a:pPr marL="12700">
              <a:spcBef>
                <a:spcPts val="100"/>
              </a:spcBef>
            </a:pPr>
            <a:r>
              <a:rPr sz="450" b="1" dirty="0">
                <a:solidFill>
                  <a:srgbClr val="3DCC58"/>
                </a:solidFill>
                <a:latin typeface="Tahoma"/>
                <a:cs typeface="Tahoma"/>
              </a:rPr>
              <a:t>Utilidad</a:t>
            </a:r>
            <a:endParaRPr sz="450">
              <a:latin typeface="Tahoma"/>
              <a:cs typeface="Tahoma"/>
            </a:endParaRPr>
          </a:p>
        </p:txBody>
      </p:sp>
      <p:sp>
        <p:nvSpPr>
          <p:cNvPr id="107" name="object 107"/>
          <p:cNvSpPr txBox="1"/>
          <p:nvPr/>
        </p:nvSpPr>
        <p:spPr>
          <a:xfrm>
            <a:off x="5655405" y="3184781"/>
            <a:ext cx="500380" cy="260985"/>
          </a:xfrm>
          <a:prstGeom prst="rect">
            <a:avLst/>
          </a:prstGeom>
        </p:spPr>
        <p:txBody>
          <a:bodyPr vert="horz" wrap="square" lIns="0" tIns="24130" rIns="0" bIns="0" rtlCol="0">
            <a:spAutoFit/>
          </a:bodyPr>
          <a:lstStyle/>
          <a:p>
            <a:pPr marL="12700">
              <a:spcBef>
                <a:spcPts val="190"/>
              </a:spcBef>
            </a:pPr>
            <a:r>
              <a:rPr sz="750" dirty="0">
                <a:solidFill>
                  <a:srgbClr val="616468"/>
                </a:solidFill>
                <a:latin typeface="Microsoft Sans Serif"/>
                <a:cs typeface="Microsoft Sans Serif"/>
              </a:rPr>
              <a:t>VM</a:t>
            </a:r>
            <a:endParaRPr sz="750">
              <a:latin typeface="Microsoft Sans Serif"/>
              <a:cs typeface="Microsoft Sans Serif"/>
            </a:endParaRPr>
          </a:p>
          <a:p>
            <a:pPr marL="12700">
              <a:spcBef>
                <a:spcPts val="85"/>
              </a:spcBef>
            </a:pPr>
            <a:r>
              <a:rPr sz="650" spc="25" dirty="0">
                <a:solidFill>
                  <a:srgbClr val="616468"/>
                </a:solidFill>
                <a:latin typeface="Microsoft Sans Serif"/>
                <a:cs typeface="Microsoft Sans Serif"/>
              </a:rPr>
              <a:t>aparamenta</a:t>
            </a:r>
            <a:endParaRPr sz="650">
              <a:latin typeface="Microsoft Sans Serif"/>
              <a:cs typeface="Microsoft Sans Serif"/>
            </a:endParaRPr>
          </a:p>
        </p:txBody>
      </p:sp>
      <p:sp>
        <p:nvSpPr>
          <p:cNvPr id="108" name="object 108"/>
          <p:cNvSpPr txBox="1"/>
          <p:nvPr/>
        </p:nvSpPr>
        <p:spPr>
          <a:xfrm>
            <a:off x="8387811" y="3431067"/>
            <a:ext cx="424815" cy="112851"/>
          </a:xfrm>
          <a:prstGeom prst="rect">
            <a:avLst/>
          </a:prstGeom>
        </p:spPr>
        <p:txBody>
          <a:bodyPr vert="horz" wrap="square" lIns="0" tIns="12700" rIns="0" bIns="0" rtlCol="0">
            <a:spAutoFit/>
          </a:bodyPr>
          <a:lstStyle/>
          <a:p>
            <a:pPr marL="12700">
              <a:spcBef>
                <a:spcPts val="100"/>
              </a:spcBef>
            </a:pPr>
            <a:r>
              <a:rPr sz="650" b="1" spc="-5" dirty="0">
                <a:solidFill>
                  <a:srgbClr val="3DCC58"/>
                </a:solidFill>
                <a:latin typeface="Tahoma"/>
                <a:cs typeface="Tahoma"/>
              </a:rPr>
              <a:t>Fácil</a:t>
            </a:r>
            <a:r>
              <a:rPr sz="650" b="1" spc="-25" dirty="0">
                <a:solidFill>
                  <a:srgbClr val="3DCC58"/>
                </a:solidFill>
                <a:latin typeface="Tahoma"/>
                <a:cs typeface="Tahoma"/>
              </a:rPr>
              <a:t> </a:t>
            </a:r>
            <a:r>
              <a:rPr sz="650" b="1" spc="-40" dirty="0">
                <a:solidFill>
                  <a:srgbClr val="3DCC58"/>
                </a:solidFill>
                <a:latin typeface="Tahoma"/>
                <a:cs typeface="Tahoma"/>
              </a:rPr>
              <a:t>T300</a:t>
            </a:r>
            <a:endParaRPr sz="650">
              <a:latin typeface="Tahoma"/>
              <a:cs typeface="Tahoma"/>
            </a:endParaRPr>
          </a:p>
        </p:txBody>
      </p:sp>
      <p:sp>
        <p:nvSpPr>
          <p:cNvPr id="109" name="object 109"/>
          <p:cNvSpPr txBox="1"/>
          <p:nvPr/>
        </p:nvSpPr>
        <p:spPr>
          <a:xfrm>
            <a:off x="9143015" y="3438894"/>
            <a:ext cx="362585" cy="112851"/>
          </a:xfrm>
          <a:prstGeom prst="rect">
            <a:avLst/>
          </a:prstGeom>
        </p:spPr>
        <p:txBody>
          <a:bodyPr vert="horz" wrap="square" lIns="0" tIns="12700" rIns="0" bIns="0" rtlCol="0">
            <a:spAutoFit/>
          </a:bodyPr>
          <a:lstStyle/>
          <a:p>
            <a:pPr marL="12700">
              <a:spcBef>
                <a:spcPts val="100"/>
              </a:spcBef>
            </a:pPr>
            <a:r>
              <a:rPr sz="650" b="1" spc="-10" dirty="0">
                <a:solidFill>
                  <a:srgbClr val="3DCC58"/>
                </a:solidFill>
                <a:latin typeface="Tahoma"/>
                <a:cs typeface="Tahoma"/>
              </a:rPr>
              <a:t>EvopacT</a:t>
            </a:r>
            <a:endParaRPr sz="650">
              <a:latin typeface="Tahoma"/>
              <a:cs typeface="Tahoma"/>
            </a:endParaRPr>
          </a:p>
        </p:txBody>
      </p:sp>
      <p:sp>
        <p:nvSpPr>
          <p:cNvPr id="110" name="object 110"/>
          <p:cNvSpPr txBox="1"/>
          <p:nvPr/>
        </p:nvSpPr>
        <p:spPr>
          <a:xfrm>
            <a:off x="9694474" y="3440184"/>
            <a:ext cx="420370" cy="112851"/>
          </a:xfrm>
          <a:prstGeom prst="rect">
            <a:avLst/>
          </a:prstGeom>
        </p:spPr>
        <p:txBody>
          <a:bodyPr vert="horz" wrap="square" lIns="0" tIns="12700" rIns="0" bIns="0" rtlCol="0">
            <a:spAutoFit/>
          </a:bodyPr>
          <a:lstStyle/>
          <a:p>
            <a:pPr marL="12700">
              <a:spcBef>
                <a:spcPts val="100"/>
              </a:spcBef>
            </a:pPr>
            <a:r>
              <a:rPr sz="650" b="1" spc="-15" dirty="0">
                <a:solidFill>
                  <a:srgbClr val="3DCC58"/>
                </a:solidFill>
                <a:latin typeface="Tahoma"/>
                <a:cs typeface="Tahoma"/>
              </a:rPr>
              <a:t>SM</a:t>
            </a:r>
            <a:r>
              <a:rPr sz="650" b="1" spc="-25" dirty="0">
                <a:solidFill>
                  <a:srgbClr val="3DCC58"/>
                </a:solidFill>
                <a:latin typeface="Tahoma"/>
                <a:cs typeface="Tahoma"/>
              </a:rPr>
              <a:t> </a:t>
            </a:r>
            <a:r>
              <a:rPr sz="650" b="1" spc="-5" dirty="0">
                <a:solidFill>
                  <a:srgbClr val="3DCC58"/>
                </a:solidFill>
                <a:latin typeface="Tahoma"/>
                <a:cs typeface="Tahoma"/>
              </a:rPr>
              <a:t>AirSet</a:t>
            </a:r>
            <a:endParaRPr sz="650">
              <a:latin typeface="Tahoma"/>
              <a:cs typeface="Tahoma"/>
            </a:endParaRPr>
          </a:p>
        </p:txBody>
      </p:sp>
      <p:sp>
        <p:nvSpPr>
          <p:cNvPr id="111" name="object 111"/>
          <p:cNvSpPr txBox="1"/>
          <p:nvPr/>
        </p:nvSpPr>
        <p:spPr>
          <a:xfrm>
            <a:off x="6542225" y="3778281"/>
            <a:ext cx="522605" cy="97463"/>
          </a:xfrm>
          <a:prstGeom prst="rect">
            <a:avLst/>
          </a:prstGeom>
        </p:spPr>
        <p:txBody>
          <a:bodyPr vert="horz" wrap="square" lIns="0" tIns="12700" rIns="0" bIns="0" rtlCol="0">
            <a:spAutoFit/>
          </a:bodyPr>
          <a:lstStyle/>
          <a:p>
            <a:pPr marL="12700">
              <a:spcBef>
                <a:spcPts val="100"/>
              </a:spcBef>
            </a:pPr>
            <a:r>
              <a:rPr sz="550" spc="20" dirty="0">
                <a:solidFill>
                  <a:srgbClr val="616468"/>
                </a:solidFill>
                <a:latin typeface="Microsoft Sans Serif"/>
                <a:cs typeface="Microsoft Sans Serif"/>
              </a:rPr>
              <a:t>Transformador</a:t>
            </a:r>
            <a:endParaRPr sz="550">
              <a:latin typeface="Microsoft Sans Serif"/>
              <a:cs typeface="Microsoft Sans Serif"/>
            </a:endParaRPr>
          </a:p>
        </p:txBody>
      </p:sp>
      <p:sp>
        <p:nvSpPr>
          <p:cNvPr id="112" name="object 112"/>
          <p:cNvSpPr txBox="1"/>
          <p:nvPr/>
        </p:nvSpPr>
        <p:spPr>
          <a:xfrm>
            <a:off x="7884168" y="3965584"/>
            <a:ext cx="487680" cy="112851"/>
          </a:xfrm>
          <a:prstGeom prst="rect">
            <a:avLst/>
          </a:prstGeom>
        </p:spPr>
        <p:txBody>
          <a:bodyPr vert="horz" wrap="square" lIns="0" tIns="12700" rIns="0" bIns="0" rtlCol="0">
            <a:spAutoFit/>
          </a:bodyPr>
          <a:lstStyle/>
          <a:p>
            <a:pPr marL="12700">
              <a:spcBef>
                <a:spcPts val="100"/>
              </a:spcBef>
            </a:pPr>
            <a:r>
              <a:rPr sz="650" b="1" spc="-5" dirty="0">
                <a:solidFill>
                  <a:srgbClr val="3DCC58"/>
                </a:solidFill>
                <a:latin typeface="Tahoma"/>
                <a:cs typeface="Tahoma"/>
              </a:rPr>
              <a:t>Fácil</a:t>
            </a:r>
            <a:r>
              <a:rPr sz="650" b="1" spc="-25" dirty="0">
                <a:solidFill>
                  <a:srgbClr val="3DCC58"/>
                </a:solidFill>
                <a:latin typeface="Tahoma"/>
                <a:cs typeface="Tahoma"/>
              </a:rPr>
              <a:t> </a:t>
            </a:r>
            <a:r>
              <a:rPr sz="650" b="1" spc="-30" dirty="0">
                <a:solidFill>
                  <a:srgbClr val="3DCC58"/>
                </a:solidFill>
                <a:latin typeface="Tahoma"/>
                <a:cs typeface="Tahoma"/>
              </a:rPr>
              <a:t>TH110</a:t>
            </a:r>
            <a:endParaRPr sz="650">
              <a:latin typeface="Tahoma"/>
              <a:cs typeface="Tahoma"/>
            </a:endParaRPr>
          </a:p>
        </p:txBody>
      </p:sp>
      <p:sp>
        <p:nvSpPr>
          <p:cNvPr id="113" name="object 113"/>
          <p:cNvSpPr txBox="1"/>
          <p:nvPr/>
        </p:nvSpPr>
        <p:spPr>
          <a:xfrm>
            <a:off x="10177443" y="3944782"/>
            <a:ext cx="1569085" cy="652102"/>
          </a:xfrm>
          <a:prstGeom prst="rect">
            <a:avLst/>
          </a:prstGeom>
        </p:spPr>
        <p:txBody>
          <a:bodyPr vert="horz" wrap="square" lIns="0" tIns="48895" rIns="0" bIns="0" rtlCol="0">
            <a:spAutoFit/>
          </a:bodyPr>
          <a:lstStyle/>
          <a:p>
            <a:pPr marL="12700">
              <a:spcBef>
                <a:spcPts val="385"/>
              </a:spcBef>
            </a:pPr>
            <a:r>
              <a:rPr sz="500" b="1" spc="-5" dirty="0">
                <a:solidFill>
                  <a:srgbClr val="3DCC58"/>
                </a:solidFill>
                <a:latin typeface="Tahoma"/>
                <a:cs typeface="Tahoma"/>
              </a:rPr>
              <a:t>Experto</a:t>
            </a:r>
            <a:r>
              <a:rPr sz="500" b="1" spc="-30" dirty="0">
                <a:solidFill>
                  <a:srgbClr val="3DCC58"/>
                </a:solidFill>
                <a:latin typeface="Tahoma"/>
                <a:cs typeface="Tahoma"/>
              </a:rPr>
              <a:t> </a:t>
            </a:r>
            <a:r>
              <a:rPr sz="500" b="1" dirty="0">
                <a:solidFill>
                  <a:srgbClr val="3DCC58"/>
                </a:solidFill>
                <a:latin typeface="Tahoma"/>
                <a:cs typeface="Tahoma"/>
              </a:rPr>
              <a:t>en</a:t>
            </a:r>
            <a:r>
              <a:rPr sz="500" b="1" spc="-25" dirty="0">
                <a:solidFill>
                  <a:srgbClr val="3DCC58"/>
                </a:solidFill>
                <a:latin typeface="Tahoma"/>
                <a:cs typeface="Tahoma"/>
              </a:rPr>
              <a:t> </a:t>
            </a:r>
            <a:r>
              <a:rPr sz="500" b="1" spc="5" dirty="0">
                <a:solidFill>
                  <a:srgbClr val="3DCC58"/>
                </a:solidFill>
                <a:latin typeface="Tahoma"/>
                <a:cs typeface="Tahoma"/>
              </a:rPr>
              <a:t>monitoreo</a:t>
            </a:r>
            <a:r>
              <a:rPr sz="500" b="1" spc="-25" dirty="0">
                <a:solidFill>
                  <a:srgbClr val="3DCC58"/>
                </a:solidFill>
                <a:latin typeface="Tahoma"/>
                <a:cs typeface="Tahoma"/>
              </a:rPr>
              <a:t> </a:t>
            </a:r>
            <a:r>
              <a:rPr sz="500" b="1" dirty="0">
                <a:solidFill>
                  <a:srgbClr val="3DCC58"/>
                </a:solidFill>
                <a:latin typeface="Tahoma"/>
                <a:cs typeface="Tahoma"/>
              </a:rPr>
              <a:t>de</a:t>
            </a:r>
            <a:r>
              <a:rPr sz="500" b="1" spc="-25" dirty="0">
                <a:solidFill>
                  <a:srgbClr val="3DCC58"/>
                </a:solidFill>
                <a:latin typeface="Tahoma"/>
                <a:cs typeface="Tahoma"/>
              </a:rPr>
              <a:t> </a:t>
            </a:r>
            <a:r>
              <a:rPr sz="500" b="1" dirty="0">
                <a:solidFill>
                  <a:srgbClr val="3DCC58"/>
                </a:solidFill>
                <a:latin typeface="Tahoma"/>
                <a:cs typeface="Tahoma"/>
              </a:rPr>
              <a:t>energía</a:t>
            </a:r>
            <a:r>
              <a:rPr sz="500" b="1" spc="-30" dirty="0">
                <a:solidFill>
                  <a:srgbClr val="3DCC58"/>
                </a:solidFill>
                <a:latin typeface="Tahoma"/>
                <a:cs typeface="Tahoma"/>
              </a:rPr>
              <a:t> </a:t>
            </a:r>
            <a:r>
              <a:rPr sz="500" b="1" dirty="0">
                <a:solidFill>
                  <a:srgbClr val="3DCC58"/>
                </a:solidFill>
                <a:latin typeface="Tahoma"/>
                <a:cs typeface="Tahoma"/>
              </a:rPr>
              <a:t>de</a:t>
            </a:r>
            <a:r>
              <a:rPr sz="500" b="1" spc="-25" dirty="0">
                <a:solidFill>
                  <a:srgbClr val="3DCC58"/>
                </a:solidFill>
                <a:latin typeface="Tahoma"/>
                <a:cs typeface="Tahoma"/>
              </a:rPr>
              <a:t> </a:t>
            </a:r>
            <a:r>
              <a:rPr sz="500" b="1" spc="-5" dirty="0">
                <a:solidFill>
                  <a:srgbClr val="3DCC58"/>
                </a:solidFill>
                <a:latin typeface="Tahoma"/>
                <a:cs typeface="Tahoma"/>
              </a:rPr>
              <a:t>EcoStruxure</a:t>
            </a:r>
            <a:endParaRPr sz="500" dirty="0">
              <a:latin typeface="Tahoma"/>
              <a:cs typeface="Tahoma"/>
            </a:endParaRPr>
          </a:p>
          <a:p>
            <a:pPr marL="219710" marR="173355" indent="-43180">
              <a:lnSpc>
                <a:spcPts val="969"/>
              </a:lnSpc>
              <a:spcBef>
                <a:spcPts val="85"/>
              </a:spcBef>
            </a:pPr>
            <a:r>
              <a:rPr sz="550" b="1" dirty="0">
                <a:solidFill>
                  <a:srgbClr val="3DCC58"/>
                </a:solidFill>
                <a:latin typeface="Tahoma"/>
                <a:cs typeface="Tahoma"/>
              </a:rPr>
              <a:t>Operación de </a:t>
            </a:r>
            <a:r>
              <a:rPr sz="550" b="1" dirty="0" err="1">
                <a:solidFill>
                  <a:srgbClr val="3DCC58"/>
                </a:solidFill>
                <a:latin typeface="Tahoma"/>
                <a:cs typeface="Tahoma"/>
              </a:rPr>
              <a:t>energía</a:t>
            </a:r>
            <a:r>
              <a:rPr sz="550" b="1" dirty="0">
                <a:solidFill>
                  <a:srgbClr val="3DCC58"/>
                </a:solidFill>
                <a:latin typeface="Tahoma"/>
                <a:cs typeface="Tahoma"/>
              </a:rPr>
              <a:t> </a:t>
            </a:r>
            <a:r>
              <a:rPr sz="550" b="1" spc="-5" dirty="0" err="1">
                <a:solidFill>
                  <a:srgbClr val="3DCC58"/>
                </a:solidFill>
                <a:latin typeface="Tahoma"/>
                <a:cs typeface="Tahoma"/>
              </a:rPr>
              <a:t>EcoStruxure</a:t>
            </a:r>
            <a:r>
              <a:rPr lang="es-ES" sz="550" b="1" spc="-5" dirty="0">
                <a:solidFill>
                  <a:srgbClr val="3DCC58"/>
                </a:solidFill>
                <a:latin typeface="Tahoma"/>
                <a:cs typeface="Tahoma"/>
              </a:rPr>
              <a:t> </a:t>
            </a:r>
            <a:r>
              <a:rPr sz="450" b="1" spc="-5" dirty="0" err="1">
                <a:solidFill>
                  <a:srgbClr val="3DCC58"/>
                </a:solidFill>
                <a:latin typeface="Tahoma"/>
                <a:cs typeface="Tahoma"/>
              </a:rPr>
              <a:t>Experto</a:t>
            </a:r>
            <a:r>
              <a:rPr sz="450" b="1" spc="-5" dirty="0">
                <a:solidFill>
                  <a:srgbClr val="3DCC58"/>
                </a:solidFill>
                <a:latin typeface="Tahoma"/>
                <a:cs typeface="Tahoma"/>
              </a:rPr>
              <a:t> </a:t>
            </a:r>
            <a:r>
              <a:rPr sz="450" b="1" dirty="0">
                <a:solidFill>
                  <a:srgbClr val="3DCC58"/>
                </a:solidFill>
                <a:latin typeface="Tahoma"/>
                <a:cs typeface="Tahoma"/>
              </a:rPr>
              <a:t>en instalaciones de </a:t>
            </a:r>
            <a:r>
              <a:rPr sz="450" b="1" spc="-5" dirty="0" err="1">
                <a:solidFill>
                  <a:srgbClr val="3DCC58"/>
                </a:solidFill>
                <a:latin typeface="Tahoma"/>
                <a:cs typeface="Tahoma"/>
              </a:rPr>
              <a:t>EcoStruxure</a:t>
            </a:r>
            <a:r>
              <a:rPr lang="es-ES" sz="450" b="1" spc="-5" dirty="0">
                <a:solidFill>
                  <a:srgbClr val="3DCC58"/>
                </a:solidFill>
                <a:latin typeface="Tahoma"/>
                <a:cs typeface="Tahoma"/>
              </a:rPr>
              <a:t> </a:t>
            </a:r>
            <a:r>
              <a:rPr sz="450" b="1" spc="-5" dirty="0" err="1">
                <a:solidFill>
                  <a:srgbClr val="3DCC58"/>
                </a:solidFill>
                <a:latin typeface="Tahoma"/>
                <a:cs typeface="Tahoma"/>
              </a:rPr>
              <a:t>Asesor</a:t>
            </a:r>
            <a:r>
              <a:rPr sz="450" b="1" spc="-5" dirty="0">
                <a:solidFill>
                  <a:srgbClr val="3DCC58"/>
                </a:solidFill>
                <a:latin typeface="Tahoma"/>
                <a:cs typeface="Tahoma"/>
              </a:rPr>
              <a:t> </a:t>
            </a:r>
            <a:r>
              <a:rPr sz="450" b="1" dirty="0">
                <a:solidFill>
                  <a:srgbClr val="3DCC58"/>
                </a:solidFill>
                <a:latin typeface="Tahoma"/>
                <a:cs typeface="Tahoma"/>
              </a:rPr>
              <a:t>de </a:t>
            </a:r>
            <a:r>
              <a:rPr sz="450" b="1" spc="-5" dirty="0">
                <a:solidFill>
                  <a:srgbClr val="3DCC58"/>
                </a:solidFill>
                <a:latin typeface="Tahoma"/>
                <a:cs typeface="Tahoma"/>
              </a:rPr>
              <a:t>activos </a:t>
            </a:r>
            <a:r>
              <a:rPr sz="450" b="1" dirty="0">
                <a:solidFill>
                  <a:srgbClr val="3DCC58"/>
                </a:solidFill>
                <a:latin typeface="Tahoma"/>
                <a:cs typeface="Tahoma"/>
              </a:rPr>
              <a:t>de </a:t>
            </a:r>
            <a:r>
              <a:rPr sz="450" b="1" spc="-5" dirty="0" err="1">
                <a:solidFill>
                  <a:srgbClr val="3DCC58"/>
                </a:solidFill>
                <a:latin typeface="Tahoma"/>
                <a:cs typeface="Tahoma"/>
              </a:rPr>
              <a:t>EcoStruxure</a:t>
            </a:r>
            <a:r>
              <a:rPr sz="450" b="1" spc="-5" dirty="0">
                <a:solidFill>
                  <a:srgbClr val="3DCC58"/>
                </a:solidFill>
                <a:latin typeface="Tahoma"/>
                <a:cs typeface="Tahoma"/>
              </a:rPr>
              <a:t> </a:t>
            </a:r>
            <a:r>
              <a:rPr sz="450" b="1" spc="-5" dirty="0" err="1">
                <a:solidFill>
                  <a:srgbClr val="3DCC58"/>
                </a:solidFill>
                <a:latin typeface="Tahoma"/>
                <a:cs typeface="Tahoma"/>
              </a:rPr>
              <a:t>Asesor</a:t>
            </a:r>
            <a:r>
              <a:rPr lang="es-ES" sz="450" b="1" spc="-5" dirty="0">
                <a:solidFill>
                  <a:srgbClr val="3DCC58"/>
                </a:solidFill>
                <a:latin typeface="Tahoma"/>
                <a:cs typeface="Tahoma"/>
              </a:rPr>
              <a:t> </a:t>
            </a:r>
            <a:r>
              <a:rPr sz="450" b="1" dirty="0">
                <a:solidFill>
                  <a:srgbClr val="3DCC58"/>
                </a:solidFill>
                <a:latin typeface="Tahoma"/>
                <a:cs typeface="Tahoma"/>
              </a:rPr>
              <a:t>de</a:t>
            </a:r>
            <a:r>
              <a:rPr sz="450" b="1" spc="-20" dirty="0">
                <a:solidFill>
                  <a:srgbClr val="3DCC58"/>
                </a:solidFill>
                <a:latin typeface="Tahoma"/>
                <a:cs typeface="Tahoma"/>
              </a:rPr>
              <a:t> </a:t>
            </a:r>
            <a:r>
              <a:rPr sz="450" b="1" dirty="0">
                <a:solidFill>
                  <a:srgbClr val="3DCC58"/>
                </a:solidFill>
                <a:latin typeface="Tahoma"/>
                <a:cs typeface="Tahoma"/>
              </a:rPr>
              <a:t>energía</a:t>
            </a:r>
            <a:r>
              <a:rPr sz="450" b="1" spc="-15" dirty="0">
                <a:solidFill>
                  <a:srgbClr val="3DCC58"/>
                </a:solidFill>
                <a:latin typeface="Tahoma"/>
                <a:cs typeface="Tahoma"/>
              </a:rPr>
              <a:t> </a:t>
            </a:r>
            <a:r>
              <a:rPr sz="450" b="1" dirty="0">
                <a:solidFill>
                  <a:srgbClr val="3DCC58"/>
                </a:solidFill>
                <a:latin typeface="Tahoma"/>
                <a:cs typeface="Tahoma"/>
              </a:rPr>
              <a:t>de</a:t>
            </a:r>
            <a:r>
              <a:rPr sz="450" b="1" spc="-20" dirty="0">
                <a:solidFill>
                  <a:srgbClr val="3DCC58"/>
                </a:solidFill>
                <a:latin typeface="Tahoma"/>
                <a:cs typeface="Tahoma"/>
              </a:rPr>
              <a:t> </a:t>
            </a:r>
            <a:r>
              <a:rPr sz="450" b="1" spc="-5" dirty="0">
                <a:solidFill>
                  <a:srgbClr val="3DCC58"/>
                </a:solidFill>
                <a:latin typeface="Tahoma"/>
                <a:cs typeface="Tahoma"/>
              </a:rPr>
              <a:t>EcoStruxure</a:t>
            </a:r>
            <a:endParaRPr sz="450" dirty="0">
              <a:latin typeface="Tahoma"/>
              <a:cs typeface="Tahoma"/>
            </a:endParaRPr>
          </a:p>
        </p:txBody>
      </p:sp>
      <p:sp>
        <p:nvSpPr>
          <p:cNvPr id="114" name="object 114"/>
          <p:cNvSpPr txBox="1"/>
          <p:nvPr/>
        </p:nvSpPr>
        <p:spPr>
          <a:xfrm>
            <a:off x="5667698" y="4310854"/>
            <a:ext cx="399415" cy="220573"/>
          </a:xfrm>
          <a:prstGeom prst="rect">
            <a:avLst/>
          </a:prstGeom>
        </p:spPr>
        <p:txBody>
          <a:bodyPr vert="horz" wrap="square" lIns="0" tIns="12700" rIns="0" bIns="0" rtlCol="0">
            <a:spAutoFit/>
          </a:bodyPr>
          <a:lstStyle/>
          <a:p>
            <a:pPr marL="12700">
              <a:spcBef>
                <a:spcPts val="100"/>
              </a:spcBef>
            </a:pPr>
            <a:r>
              <a:rPr sz="700" spc="5" dirty="0">
                <a:solidFill>
                  <a:srgbClr val="616468"/>
                </a:solidFill>
                <a:latin typeface="Microsoft Sans Serif"/>
                <a:cs typeface="Microsoft Sans Serif"/>
              </a:rPr>
              <a:t>canalis</a:t>
            </a:r>
            <a:endParaRPr sz="700">
              <a:latin typeface="Microsoft Sans Serif"/>
              <a:cs typeface="Microsoft Sans Serif"/>
            </a:endParaRPr>
          </a:p>
          <a:p>
            <a:pPr marL="12700">
              <a:spcBef>
                <a:spcPts val="340"/>
              </a:spcBef>
            </a:pPr>
            <a:r>
              <a:rPr sz="400" dirty="0">
                <a:solidFill>
                  <a:srgbClr val="616468"/>
                </a:solidFill>
                <a:latin typeface="Microsoft Sans Serif"/>
                <a:cs typeface="Microsoft Sans Serif"/>
              </a:rPr>
              <a:t>vías</a:t>
            </a:r>
            <a:r>
              <a:rPr sz="400" spc="-5" dirty="0">
                <a:solidFill>
                  <a:srgbClr val="616468"/>
                </a:solidFill>
                <a:latin typeface="Microsoft Sans Serif"/>
                <a:cs typeface="Microsoft Sans Serif"/>
              </a:rPr>
              <a:t> </a:t>
            </a:r>
            <a:r>
              <a:rPr sz="400" spc="10" dirty="0">
                <a:solidFill>
                  <a:srgbClr val="616468"/>
                </a:solidFill>
                <a:latin typeface="Microsoft Sans Serif"/>
                <a:cs typeface="Microsoft Sans Serif"/>
              </a:rPr>
              <a:t>de</a:t>
            </a:r>
            <a:r>
              <a:rPr sz="400" spc="-5" dirty="0">
                <a:solidFill>
                  <a:srgbClr val="616468"/>
                </a:solidFill>
                <a:latin typeface="Microsoft Sans Serif"/>
                <a:cs typeface="Microsoft Sans Serif"/>
              </a:rPr>
              <a:t> </a:t>
            </a:r>
            <a:r>
              <a:rPr sz="400" spc="15" dirty="0">
                <a:solidFill>
                  <a:srgbClr val="616468"/>
                </a:solidFill>
                <a:latin typeface="Microsoft Sans Serif"/>
                <a:cs typeface="Microsoft Sans Serif"/>
              </a:rPr>
              <a:t>autobús</a:t>
            </a:r>
            <a:endParaRPr sz="400">
              <a:latin typeface="Microsoft Sans Serif"/>
              <a:cs typeface="Microsoft Sans Serif"/>
            </a:endParaRPr>
          </a:p>
        </p:txBody>
      </p:sp>
      <p:sp>
        <p:nvSpPr>
          <p:cNvPr id="115" name="object 115"/>
          <p:cNvSpPr txBox="1"/>
          <p:nvPr/>
        </p:nvSpPr>
        <p:spPr>
          <a:xfrm>
            <a:off x="7885630" y="4536481"/>
            <a:ext cx="655320" cy="112851"/>
          </a:xfrm>
          <a:prstGeom prst="rect">
            <a:avLst/>
          </a:prstGeom>
        </p:spPr>
        <p:txBody>
          <a:bodyPr vert="horz" wrap="square" lIns="0" tIns="12700" rIns="0" bIns="0" rtlCol="0">
            <a:spAutoFit/>
          </a:bodyPr>
          <a:lstStyle/>
          <a:p>
            <a:pPr marL="12700">
              <a:spcBef>
                <a:spcPts val="100"/>
              </a:spcBef>
            </a:pPr>
            <a:r>
              <a:rPr sz="650" b="1" spc="-5" dirty="0">
                <a:solidFill>
                  <a:srgbClr val="3DCC58"/>
                </a:solidFill>
                <a:latin typeface="Tahoma"/>
                <a:cs typeface="Tahoma"/>
              </a:rPr>
              <a:t>Facilidad</a:t>
            </a:r>
            <a:r>
              <a:rPr sz="650" b="1" spc="-25" dirty="0">
                <a:solidFill>
                  <a:srgbClr val="3DCC58"/>
                </a:solidFill>
                <a:latin typeface="Tahoma"/>
                <a:cs typeface="Tahoma"/>
              </a:rPr>
              <a:t> </a:t>
            </a:r>
            <a:r>
              <a:rPr sz="650" b="1" spc="-35" dirty="0">
                <a:solidFill>
                  <a:srgbClr val="3DCC58"/>
                </a:solidFill>
                <a:latin typeface="Tahoma"/>
                <a:cs typeface="Tahoma"/>
              </a:rPr>
              <a:t>CL110</a:t>
            </a:r>
            <a:endParaRPr sz="650">
              <a:latin typeface="Tahoma"/>
              <a:cs typeface="Tahoma"/>
            </a:endParaRPr>
          </a:p>
        </p:txBody>
      </p:sp>
      <p:sp>
        <p:nvSpPr>
          <p:cNvPr id="116" name="object 116"/>
          <p:cNvSpPr txBox="1"/>
          <p:nvPr/>
        </p:nvSpPr>
        <p:spPr>
          <a:xfrm>
            <a:off x="6762326" y="4894503"/>
            <a:ext cx="363855" cy="233269"/>
          </a:xfrm>
          <a:prstGeom prst="rect">
            <a:avLst/>
          </a:prstGeom>
        </p:spPr>
        <p:txBody>
          <a:bodyPr vert="horz" wrap="square" lIns="0" tIns="6985" rIns="0" bIns="0" rtlCol="0">
            <a:spAutoFit/>
          </a:bodyPr>
          <a:lstStyle/>
          <a:p>
            <a:pPr marL="12700" marR="5080">
              <a:lnSpc>
                <a:spcPct val="104900"/>
              </a:lnSpc>
              <a:spcBef>
                <a:spcPts val="55"/>
              </a:spcBef>
            </a:pPr>
            <a:r>
              <a:rPr sz="700" spc="15" dirty="0" err="1">
                <a:solidFill>
                  <a:srgbClr val="616468"/>
                </a:solidFill>
                <a:latin typeface="Microsoft Sans Serif"/>
                <a:cs typeface="Microsoft Sans Serif"/>
              </a:rPr>
              <a:t>Okken</a:t>
            </a:r>
            <a:r>
              <a:rPr sz="700" spc="-5" dirty="0">
                <a:solidFill>
                  <a:srgbClr val="616468"/>
                </a:solidFill>
                <a:latin typeface="Microsoft Sans Serif"/>
                <a:cs typeface="Microsoft Sans Serif"/>
              </a:rPr>
              <a:t> </a:t>
            </a:r>
            <a:r>
              <a:rPr sz="700" dirty="0">
                <a:solidFill>
                  <a:srgbClr val="616468"/>
                </a:solidFill>
                <a:latin typeface="Microsoft Sans Serif"/>
                <a:cs typeface="Microsoft Sans Serif"/>
              </a:rPr>
              <a:t>y</a:t>
            </a:r>
            <a:r>
              <a:rPr lang="es-ES" sz="700" dirty="0">
                <a:solidFill>
                  <a:srgbClr val="616468"/>
                </a:solidFill>
                <a:latin typeface="Microsoft Sans Serif"/>
                <a:cs typeface="Microsoft Sans Serif"/>
              </a:rPr>
              <a:t> </a:t>
            </a:r>
            <a:r>
              <a:rPr sz="700" spc="-10" dirty="0" err="1">
                <a:solidFill>
                  <a:srgbClr val="616468"/>
                </a:solidFill>
                <a:latin typeface="Microsoft Sans Serif"/>
                <a:cs typeface="Microsoft Sans Serif"/>
              </a:rPr>
              <a:t>BlokSeT</a:t>
            </a:r>
            <a:endParaRPr sz="700" dirty="0">
              <a:latin typeface="Microsoft Sans Serif"/>
              <a:cs typeface="Microsoft Sans Serif"/>
            </a:endParaRPr>
          </a:p>
        </p:txBody>
      </p:sp>
      <p:sp>
        <p:nvSpPr>
          <p:cNvPr id="117" name="object 117"/>
          <p:cNvSpPr txBox="1"/>
          <p:nvPr/>
        </p:nvSpPr>
        <p:spPr>
          <a:xfrm>
            <a:off x="8588458" y="5262602"/>
            <a:ext cx="347980" cy="58991"/>
          </a:xfrm>
          <a:prstGeom prst="rect">
            <a:avLst/>
          </a:prstGeom>
        </p:spPr>
        <p:txBody>
          <a:bodyPr vert="horz" wrap="square" lIns="0" tIns="12700" rIns="0" bIns="0" rtlCol="0">
            <a:spAutoFit/>
          </a:bodyPr>
          <a:lstStyle/>
          <a:p>
            <a:pPr marL="12700">
              <a:spcBef>
                <a:spcPts val="100"/>
              </a:spcBef>
            </a:pPr>
            <a:r>
              <a:rPr sz="300" b="1" dirty="0">
                <a:solidFill>
                  <a:srgbClr val="3DCC58"/>
                </a:solidFill>
                <a:latin typeface="Tahoma"/>
                <a:cs typeface="Tahoma"/>
              </a:rPr>
              <a:t>Etiqueta</a:t>
            </a:r>
            <a:r>
              <a:rPr sz="300" b="1" spc="-10" dirty="0">
                <a:solidFill>
                  <a:srgbClr val="3DCC58"/>
                </a:solidFill>
                <a:latin typeface="Tahoma"/>
                <a:cs typeface="Tahoma"/>
              </a:rPr>
              <a:t> </a:t>
            </a:r>
            <a:r>
              <a:rPr sz="300" b="1" dirty="0">
                <a:solidFill>
                  <a:srgbClr val="3DCC58"/>
                </a:solidFill>
                <a:latin typeface="Tahoma"/>
                <a:cs typeface="Tahoma"/>
              </a:rPr>
              <a:t>de</a:t>
            </a:r>
            <a:r>
              <a:rPr sz="300" b="1" spc="-10" dirty="0">
                <a:solidFill>
                  <a:srgbClr val="3DCC58"/>
                </a:solidFill>
                <a:latin typeface="Tahoma"/>
                <a:cs typeface="Tahoma"/>
              </a:rPr>
              <a:t> </a:t>
            </a:r>
            <a:r>
              <a:rPr sz="300" b="1" dirty="0">
                <a:solidFill>
                  <a:srgbClr val="3DCC58"/>
                </a:solidFill>
                <a:latin typeface="Tahoma"/>
                <a:cs typeface="Tahoma"/>
              </a:rPr>
              <a:t>calor</a:t>
            </a:r>
            <a:endParaRPr sz="300">
              <a:latin typeface="Tahoma"/>
              <a:cs typeface="Tahoma"/>
            </a:endParaRPr>
          </a:p>
        </p:txBody>
      </p:sp>
      <p:sp>
        <p:nvSpPr>
          <p:cNvPr id="118" name="object 118"/>
          <p:cNvSpPr txBox="1"/>
          <p:nvPr/>
        </p:nvSpPr>
        <p:spPr>
          <a:xfrm>
            <a:off x="9113075" y="5237223"/>
            <a:ext cx="483234" cy="89768"/>
          </a:xfrm>
          <a:prstGeom prst="rect">
            <a:avLst/>
          </a:prstGeom>
        </p:spPr>
        <p:txBody>
          <a:bodyPr vert="horz" wrap="square" lIns="0" tIns="12700" rIns="0" bIns="0" rtlCol="0">
            <a:spAutoFit/>
          </a:bodyPr>
          <a:lstStyle/>
          <a:p>
            <a:pPr marL="12700">
              <a:spcBef>
                <a:spcPts val="100"/>
              </a:spcBef>
            </a:pPr>
            <a:r>
              <a:rPr sz="500" b="1" spc="-5" dirty="0">
                <a:solidFill>
                  <a:srgbClr val="3DCC58"/>
                </a:solidFill>
                <a:latin typeface="Tahoma"/>
                <a:cs typeface="Tahoma"/>
              </a:rPr>
              <a:t>Pacto</a:t>
            </a:r>
            <a:r>
              <a:rPr sz="500" b="1" spc="-20" dirty="0">
                <a:solidFill>
                  <a:srgbClr val="3DCC58"/>
                </a:solidFill>
                <a:latin typeface="Tahoma"/>
                <a:cs typeface="Tahoma"/>
              </a:rPr>
              <a:t> </a:t>
            </a:r>
            <a:r>
              <a:rPr sz="500" b="1" spc="5" dirty="0">
                <a:solidFill>
                  <a:srgbClr val="3DCC58"/>
                </a:solidFill>
                <a:latin typeface="Tahoma"/>
                <a:cs typeface="Tahoma"/>
              </a:rPr>
              <a:t>Maestro</a:t>
            </a:r>
            <a:endParaRPr sz="500">
              <a:latin typeface="Tahoma"/>
              <a:cs typeface="Tahoma"/>
            </a:endParaRPr>
          </a:p>
        </p:txBody>
      </p:sp>
      <p:sp>
        <p:nvSpPr>
          <p:cNvPr id="119" name="object 119"/>
          <p:cNvSpPr txBox="1"/>
          <p:nvPr/>
        </p:nvSpPr>
        <p:spPr>
          <a:xfrm>
            <a:off x="9782372" y="5224502"/>
            <a:ext cx="410209" cy="105157"/>
          </a:xfrm>
          <a:prstGeom prst="rect">
            <a:avLst/>
          </a:prstGeom>
        </p:spPr>
        <p:txBody>
          <a:bodyPr vert="horz" wrap="square" lIns="0" tIns="12700" rIns="0" bIns="0" rtlCol="0">
            <a:spAutoFit/>
          </a:bodyPr>
          <a:lstStyle/>
          <a:p>
            <a:pPr marL="12700">
              <a:spcBef>
                <a:spcPts val="100"/>
              </a:spcBef>
            </a:pPr>
            <a:r>
              <a:rPr sz="600" b="1" dirty="0">
                <a:solidFill>
                  <a:srgbClr val="3DCC58"/>
                </a:solidFill>
                <a:latin typeface="Tahoma"/>
                <a:cs typeface="Tahoma"/>
              </a:rPr>
              <a:t>Compacto</a:t>
            </a:r>
            <a:endParaRPr sz="600">
              <a:latin typeface="Tahoma"/>
              <a:cs typeface="Tahoma"/>
            </a:endParaRPr>
          </a:p>
        </p:txBody>
      </p:sp>
      <p:sp>
        <p:nvSpPr>
          <p:cNvPr id="120" name="object 120"/>
          <p:cNvSpPr txBox="1"/>
          <p:nvPr/>
        </p:nvSpPr>
        <p:spPr>
          <a:xfrm>
            <a:off x="10366857" y="5218152"/>
            <a:ext cx="878840" cy="112851"/>
          </a:xfrm>
          <a:prstGeom prst="rect">
            <a:avLst/>
          </a:prstGeom>
        </p:spPr>
        <p:txBody>
          <a:bodyPr vert="horz" wrap="square" lIns="0" tIns="12700" rIns="0" bIns="0" rtlCol="0">
            <a:spAutoFit/>
          </a:bodyPr>
          <a:lstStyle/>
          <a:p>
            <a:pPr marL="12700">
              <a:spcBef>
                <a:spcPts val="100"/>
              </a:spcBef>
              <a:tabLst>
                <a:tab pos="431165" algn="l"/>
              </a:tabLst>
            </a:pPr>
            <a:r>
              <a:rPr sz="600" b="1" spc="-5" dirty="0">
                <a:solidFill>
                  <a:srgbClr val="3DCC58"/>
                </a:solidFill>
                <a:latin typeface="Tahoma"/>
                <a:cs typeface="Tahoma"/>
              </a:rPr>
              <a:t>Galaxia	</a:t>
            </a:r>
            <a:r>
              <a:rPr sz="650" b="1" spc="-15" dirty="0">
                <a:solidFill>
                  <a:srgbClr val="3DCC58"/>
                </a:solidFill>
                <a:latin typeface="Tahoma"/>
                <a:cs typeface="Tahoma"/>
              </a:rPr>
              <a:t>Tesys</a:t>
            </a:r>
            <a:r>
              <a:rPr sz="650" b="1" spc="-25" dirty="0">
                <a:solidFill>
                  <a:srgbClr val="3DCC58"/>
                </a:solidFill>
                <a:latin typeface="Tahoma"/>
                <a:cs typeface="Tahoma"/>
              </a:rPr>
              <a:t> </a:t>
            </a:r>
            <a:r>
              <a:rPr sz="650" b="1" spc="-5" dirty="0">
                <a:solidFill>
                  <a:srgbClr val="3DCC58"/>
                </a:solidFill>
                <a:latin typeface="Tahoma"/>
                <a:cs typeface="Tahoma"/>
              </a:rPr>
              <a:t>Giga</a:t>
            </a:r>
            <a:endParaRPr sz="650">
              <a:latin typeface="Tahoma"/>
              <a:cs typeface="Tahoma"/>
            </a:endParaRPr>
          </a:p>
        </p:txBody>
      </p:sp>
      <p:sp>
        <p:nvSpPr>
          <p:cNvPr id="121" name="object 121"/>
          <p:cNvSpPr txBox="1"/>
          <p:nvPr/>
        </p:nvSpPr>
        <p:spPr>
          <a:xfrm>
            <a:off x="11414993" y="5218152"/>
            <a:ext cx="474980" cy="112851"/>
          </a:xfrm>
          <a:prstGeom prst="rect">
            <a:avLst/>
          </a:prstGeom>
        </p:spPr>
        <p:txBody>
          <a:bodyPr vert="horz" wrap="square" lIns="0" tIns="12700" rIns="0" bIns="0" rtlCol="0">
            <a:spAutoFit/>
          </a:bodyPr>
          <a:lstStyle/>
          <a:p>
            <a:pPr marL="12700">
              <a:spcBef>
                <a:spcPts val="100"/>
              </a:spcBef>
            </a:pPr>
            <a:r>
              <a:rPr sz="650" b="1" spc="-15" dirty="0">
                <a:solidFill>
                  <a:srgbClr val="3DCC58"/>
                </a:solidFill>
                <a:latin typeface="Tahoma"/>
                <a:cs typeface="Tahoma"/>
              </a:rPr>
              <a:t>Tesys</a:t>
            </a:r>
            <a:r>
              <a:rPr sz="650" b="1" spc="-25" dirty="0">
                <a:solidFill>
                  <a:srgbClr val="3DCC58"/>
                </a:solidFill>
                <a:latin typeface="Tahoma"/>
                <a:cs typeface="Tahoma"/>
              </a:rPr>
              <a:t> </a:t>
            </a:r>
            <a:r>
              <a:rPr sz="650" b="1" spc="-5" dirty="0">
                <a:solidFill>
                  <a:srgbClr val="3DCC58"/>
                </a:solidFill>
                <a:latin typeface="Tahoma"/>
                <a:cs typeface="Tahoma"/>
              </a:rPr>
              <a:t>Deca</a:t>
            </a:r>
            <a:endParaRPr sz="650">
              <a:latin typeface="Tahoma"/>
              <a:cs typeface="Tahoma"/>
            </a:endParaRPr>
          </a:p>
        </p:txBody>
      </p:sp>
      <p:sp>
        <p:nvSpPr>
          <p:cNvPr id="122" name="object 122"/>
          <p:cNvSpPr txBox="1"/>
          <p:nvPr/>
        </p:nvSpPr>
        <p:spPr>
          <a:xfrm>
            <a:off x="5618476" y="6034443"/>
            <a:ext cx="556260" cy="348615"/>
          </a:xfrm>
          <a:prstGeom prst="rect">
            <a:avLst/>
          </a:prstGeom>
        </p:spPr>
        <p:txBody>
          <a:bodyPr vert="horz" wrap="square" lIns="0" tIns="12700" rIns="0" bIns="0" rtlCol="0">
            <a:spAutoFit/>
          </a:bodyPr>
          <a:lstStyle/>
          <a:p>
            <a:pPr marL="12700">
              <a:spcBef>
                <a:spcPts val="100"/>
              </a:spcBef>
            </a:pPr>
            <a:r>
              <a:rPr sz="650" spc="10" dirty="0">
                <a:solidFill>
                  <a:srgbClr val="616468"/>
                </a:solidFill>
                <a:latin typeface="Microsoft Sans Serif"/>
                <a:cs typeface="Microsoft Sans Serif"/>
              </a:rPr>
              <a:t>Secundario</a:t>
            </a:r>
            <a:endParaRPr sz="650">
              <a:latin typeface="Microsoft Sans Serif"/>
              <a:cs typeface="Microsoft Sans Serif"/>
            </a:endParaRPr>
          </a:p>
          <a:p>
            <a:pPr marL="12700">
              <a:spcBef>
                <a:spcPts val="400"/>
              </a:spcBef>
            </a:pPr>
            <a:r>
              <a:rPr sz="350" spc="15" dirty="0">
                <a:solidFill>
                  <a:srgbClr val="616468"/>
                </a:solidFill>
                <a:latin typeface="Microsoft Sans Serif"/>
                <a:cs typeface="Microsoft Sans Serif"/>
              </a:rPr>
              <a:t>tablero</a:t>
            </a:r>
            <a:r>
              <a:rPr sz="350" spc="-5" dirty="0">
                <a:solidFill>
                  <a:srgbClr val="616468"/>
                </a:solidFill>
                <a:latin typeface="Microsoft Sans Serif"/>
                <a:cs typeface="Microsoft Sans Serif"/>
              </a:rPr>
              <a:t> </a:t>
            </a:r>
            <a:r>
              <a:rPr sz="350" spc="10" dirty="0">
                <a:solidFill>
                  <a:srgbClr val="616468"/>
                </a:solidFill>
                <a:latin typeface="Microsoft Sans Serif"/>
                <a:cs typeface="Microsoft Sans Serif"/>
              </a:rPr>
              <a:t>de</a:t>
            </a:r>
            <a:r>
              <a:rPr sz="350" spc="-5" dirty="0">
                <a:solidFill>
                  <a:srgbClr val="616468"/>
                </a:solidFill>
                <a:latin typeface="Microsoft Sans Serif"/>
                <a:cs typeface="Microsoft Sans Serif"/>
              </a:rPr>
              <a:t> </a:t>
            </a:r>
            <a:r>
              <a:rPr sz="350" spc="15" dirty="0">
                <a:solidFill>
                  <a:srgbClr val="616468"/>
                </a:solidFill>
                <a:latin typeface="Microsoft Sans Serif"/>
                <a:cs typeface="Microsoft Sans Serif"/>
              </a:rPr>
              <a:t>conmutadores</a:t>
            </a:r>
            <a:endParaRPr sz="350">
              <a:latin typeface="Microsoft Sans Serif"/>
              <a:cs typeface="Microsoft Sans Serif"/>
            </a:endParaRPr>
          </a:p>
          <a:p>
            <a:pPr marL="12700">
              <a:spcBef>
                <a:spcPts val="160"/>
              </a:spcBef>
            </a:pPr>
            <a:r>
              <a:rPr sz="650" spc="25" dirty="0">
                <a:solidFill>
                  <a:srgbClr val="616468"/>
                </a:solidFill>
                <a:latin typeface="Microsoft Sans Serif"/>
                <a:cs typeface="Microsoft Sans Serif"/>
              </a:rPr>
              <a:t>prisma</a:t>
            </a:r>
            <a:endParaRPr sz="650">
              <a:latin typeface="Microsoft Sans Serif"/>
              <a:cs typeface="Microsoft Sans Serif"/>
            </a:endParaRPr>
          </a:p>
        </p:txBody>
      </p:sp>
      <p:sp>
        <p:nvSpPr>
          <p:cNvPr id="123" name="object 123"/>
          <p:cNvSpPr txBox="1"/>
          <p:nvPr/>
        </p:nvSpPr>
        <p:spPr>
          <a:xfrm>
            <a:off x="7904380" y="6424794"/>
            <a:ext cx="1266825" cy="112851"/>
          </a:xfrm>
          <a:prstGeom prst="rect">
            <a:avLst/>
          </a:prstGeom>
        </p:spPr>
        <p:txBody>
          <a:bodyPr vert="horz" wrap="square" lIns="0" tIns="12700" rIns="0" bIns="0" rtlCol="0">
            <a:spAutoFit/>
          </a:bodyPr>
          <a:lstStyle/>
          <a:p>
            <a:pPr marL="12700">
              <a:spcBef>
                <a:spcPts val="100"/>
              </a:spcBef>
            </a:pPr>
            <a:r>
              <a:rPr sz="650" b="1" spc="-5" dirty="0">
                <a:solidFill>
                  <a:srgbClr val="3DCC58"/>
                </a:solidFill>
                <a:latin typeface="Tahoma"/>
                <a:cs typeface="Tahoma"/>
              </a:rPr>
              <a:t>HeatTag</a:t>
            </a:r>
            <a:r>
              <a:rPr sz="650" b="1" spc="-40" dirty="0">
                <a:solidFill>
                  <a:srgbClr val="3DCC58"/>
                </a:solidFill>
                <a:latin typeface="Tahoma"/>
                <a:cs typeface="Tahoma"/>
              </a:rPr>
              <a:t> </a:t>
            </a:r>
            <a:r>
              <a:rPr sz="650" b="1" spc="-10" dirty="0">
                <a:solidFill>
                  <a:srgbClr val="3DCC58"/>
                </a:solidFill>
                <a:latin typeface="Tahoma"/>
                <a:cs typeface="Tahoma"/>
              </a:rPr>
              <a:t>Acti9</a:t>
            </a:r>
            <a:r>
              <a:rPr sz="650" b="1" spc="-35" dirty="0">
                <a:solidFill>
                  <a:srgbClr val="3DCC58"/>
                </a:solidFill>
                <a:latin typeface="Tahoma"/>
                <a:cs typeface="Tahoma"/>
              </a:rPr>
              <a:t> </a:t>
            </a:r>
            <a:r>
              <a:rPr sz="650" b="1" dirty="0">
                <a:solidFill>
                  <a:srgbClr val="3DCC58"/>
                </a:solidFill>
                <a:latin typeface="Tahoma"/>
                <a:cs typeface="Tahoma"/>
              </a:rPr>
              <a:t>Active</a:t>
            </a:r>
            <a:r>
              <a:rPr sz="650" b="1" spc="-35" dirty="0">
                <a:solidFill>
                  <a:srgbClr val="3DCC58"/>
                </a:solidFill>
                <a:latin typeface="Tahoma"/>
                <a:cs typeface="Tahoma"/>
              </a:rPr>
              <a:t> </a:t>
            </a:r>
            <a:r>
              <a:rPr sz="650" b="1" dirty="0">
                <a:solidFill>
                  <a:srgbClr val="3DCC58"/>
                </a:solidFill>
                <a:latin typeface="Tahoma"/>
                <a:cs typeface="Tahoma"/>
              </a:rPr>
              <a:t>Compact</a:t>
            </a:r>
            <a:endParaRPr sz="650">
              <a:latin typeface="Tahoma"/>
              <a:cs typeface="Tahoma"/>
            </a:endParaRPr>
          </a:p>
        </p:txBody>
      </p:sp>
      <p:sp>
        <p:nvSpPr>
          <p:cNvPr id="124" name="object 124"/>
          <p:cNvSpPr txBox="1"/>
          <p:nvPr/>
        </p:nvSpPr>
        <p:spPr>
          <a:xfrm>
            <a:off x="9573381" y="6436132"/>
            <a:ext cx="365125" cy="105157"/>
          </a:xfrm>
          <a:prstGeom prst="rect">
            <a:avLst/>
          </a:prstGeom>
        </p:spPr>
        <p:txBody>
          <a:bodyPr vert="horz" wrap="square" lIns="0" tIns="12700" rIns="0" bIns="0" rtlCol="0">
            <a:spAutoFit/>
          </a:bodyPr>
          <a:lstStyle/>
          <a:p>
            <a:pPr marL="12700">
              <a:spcBef>
                <a:spcPts val="100"/>
              </a:spcBef>
            </a:pPr>
            <a:r>
              <a:rPr sz="600" b="1" dirty="0">
                <a:solidFill>
                  <a:srgbClr val="3DCC58"/>
                </a:solidFill>
                <a:latin typeface="Tahoma"/>
                <a:cs typeface="Tahoma"/>
              </a:rPr>
              <a:t>Vigilohm</a:t>
            </a:r>
            <a:endParaRPr sz="600">
              <a:latin typeface="Tahoma"/>
              <a:cs typeface="Tahoma"/>
            </a:endParaRPr>
          </a:p>
        </p:txBody>
      </p:sp>
      <p:sp>
        <p:nvSpPr>
          <p:cNvPr id="125" name="object 125"/>
          <p:cNvSpPr txBox="1"/>
          <p:nvPr/>
        </p:nvSpPr>
        <p:spPr>
          <a:xfrm>
            <a:off x="10120970" y="6405519"/>
            <a:ext cx="999490" cy="224420"/>
          </a:xfrm>
          <a:prstGeom prst="rect">
            <a:avLst/>
          </a:prstGeom>
        </p:spPr>
        <p:txBody>
          <a:bodyPr vert="horz" wrap="square" lIns="0" tIns="26670" rIns="0" bIns="0" rtlCol="0">
            <a:spAutoFit/>
          </a:bodyPr>
          <a:lstStyle/>
          <a:p>
            <a:pPr marR="5080" algn="r">
              <a:spcBef>
                <a:spcPts val="210"/>
              </a:spcBef>
              <a:tabLst>
                <a:tab pos="433070" algn="l"/>
              </a:tabLst>
            </a:pPr>
            <a:r>
              <a:rPr sz="600" b="1" spc="-5" dirty="0">
                <a:solidFill>
                  <a:srgbClr val="3DCC58"/>
                </a:solidFill>
                <a:latin typeface="Tahoma"/>
                <a:cs typeface="Tahoma"/>
              </a:rPr>
              <a:t>Galaxia	</a:t>
            </a:r>
            <a:r>
              <a:rPr sz="650" b="1" spc="-5" dirty="0">
                <a:solidFill>
                  <a:srgbClr val="3DCC58"/>
                </a:solidFill>
                <a:latin typeface="Tahoma"/>
                <a:cs typeface="Tahoma"/>
              </a:rPr>
              <a:t>TransferPacT</a:t>
            </a:r>
            <a:endParaRPr sz="650">
              <a:latin typeface="Tahoma"/>
              <a:cs typeface="Tahoma"/>
            </a:endParaRPr>
          </a:p>
          <a:p>
            <a:pPr marR="55880" algn="r">
              <a:spcBef>
                <a:spcPts val="95"/>
              </a:spcBef>
            </a:pPr>
            <a:r>
              <a:rPr sz="550" b="1" dirty="0">
                <a:solidFill>
                  <a:srgbClr val="3DCC58"/>
                </a:solidFill>
                <a:latin typeface="Tahoma"/>
                <a:cs typeface="Tahoma"/>
              </a:rPr>
              <a:t>Automático</a:t>
            </a:r>
            <a:endParaRPr sz="550">
              <a:latin typeface="Tahoma"/>
              <a:cs typeface="Tahoma"/>
            </a:endParaRPr>
          </a:p>
        </p:txBody>
      </p:sp>
      <p:sp>
        <p:nvSpPr>
          <p:cNvPr id="126" name="object 126"/>
          <p:cNvSpPr txBox="1"/>
          <p:nvPr/>
        </p:nvSpPr>
        <p:spPr>
          <a:xfrm>
            <a:off x="6112333" y="6670719"/>
            <a:ext cx="438150" cy="112851"/>
          </a:xfrm>
          <a:prstGeom prst="rect">
            <a:avLst/>
          </a:prstGeom>
        </p:spPr>
        <p:txBody>
          <a:bodyPr vert="horz" wrap="square" lIns="0" tIns="12700" rIns="0" bIns="0" rtlCol="0">
            <a:spAutoFit/>
          </a:bodyPr>
          <a:lstStyle/>
          <a:p>
            <a:pPr marL="12700">
              <a:spcBef>
                <a:spcPts val="100"/>
              </a:spcBef>
            </a:pPr>
            <a:r>
              <a:rPr sz="650" b="1" dirty="0">
                <a:solidFill>
                  <a:srgbClr val="3DCC58"/>
                </a:solidFill>
                <a:latin typeface="Tahoma"/>
                <a:cs typeface="Tahoma"/>
              </a:rPr>
              <a:t>prismaset</a:t>
            </a:r>
            <a:endParaRPr sz="650">
              <a:latin typeface="Tahoma"/>
              <a:cs typeface="Tahoma"/>
            </a:endParaRPr>
          </a:p>
        </p:txBody>
      </p:sp>
      <p:sp>
        <p:nvSpPr>
          <p:cNvPr id="127" name="object 127"/>
          <p:cNvSpPr txBox="1"/>
          <p:nvPr/>
        </p:nvSpPr>
        <p:spPr>
          <a:xfrm>
            <a:off x="11628370" y="6701370"/>
            <a:ext cx="413384" cy="105157"/>
          </a:xfrm>
          <a:prstGeom prst="rect">
            <a:avLst/>
          </a:prstGeom>
        </p:spPr>
        <p:txBody>
          <a:bodyPr vert="horz" wrap="square" lIns="0" tIns="12700" rIns="0" bIns="0" rtlCol="0">
            <a:spAutoFit/>
          </a:bodyPr>
          <a:lstStyle/>
          <a:p>
            <a:pPr marL="12700">
              <a:spcBef>
                <a:spcPts val="100"/>
              </a:spcBef>
            </a:pPr>
            <a:r>
              <a:rPr sz="600" b="1" spc="-5" dirty="0">
                <a:solidFill>
                  <a:srgbClr val="3DCC58"/>
                </a:solidFill>
                <a:latin typeface="Tahoma"/>
                <a:cs typeface="Tahoma"/>
              </a:rPr>
              <a:t>EcoXperto</a:t>
            </a:r>
            <a:endParaRPr sz="600">
              <a:latin typeface="Tahoma"/>
              <a:cs typeface="Tahoma"/>
            </a:endParaRPr>
          </a:p>
        </p:txBody>
      </p:sp>
      <p:sp>
        <p:nvSpPr>
          <p:cNvPr id="128" name="object 128"/>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64</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621528" y="1898446"/>
            <a:ext cx="6632575" cy="369570"/>
          </a:xfrm>
          <a:custGeom>
            <a:avLst/>
            <a:gdLst/>
            <a:ahLst/>
            <a:cxnLst/>
            <a:rect l="l" t="t" r="r" b="b"/>
            <a:pathLst>
              <a:path w="6632575" h="369569">
                <a:moveTo>
                  <a:pt x="6632194" y="0"/>
                </a:moveTo>
                <a:lnTo>
                  <a:pt x="0" y="0"/>
                </a:lnTo>
                <a:lnTo>
                  <a:pt x="0" y="368985"/>
                </a:lnTo>
                <a:lnTo>
                  <a:pt x="6632194" y="368985"/>
                </a:lnTo>
                <a:lnTo>
                  <a:pt x="6632194" y="0"/>
                </a:lnTo>
                <a:close/>
              </a:path>
            </a:pathLst>
          </a:custGeom>
          <a:solidFill>
            <a:srgbClr val="F1F1F1"/>
          </a:solidFill>
        </p:spPr>
        <p:txBody>
          <a:bodyPr wrap="square" lIns="0" tIns="0" rIns="0" bIns="0" rtlCol="0"/>
          <a:lstStyle/>
          <a:p>
            <a:endParaRPr/>
          </a:p>
        </p:txBody>
      </p:sp>
      <p:sp>
        <p:nvSpPr>
          <p:cNvPr id="3" name="object 3"/>
          <p:cNvSpPr/>
          <p:nvPr/>
        </p:nvSpPr>
        <p:spPr>
          <a:xfrm>
            <a:off x="5621528" y="2636418"/>
            <a:ext cx="6632575" cy="229870"/>
          </a:xfrm>
          <a:custGeom>
            <a:avLst/>
            <a:gdLst/>
            <a:ahLst/>
            <a:cxnLst/>
            <a:rect l="l" t="t" r="r" b="b"/>
            <a:pathLst>
              <a:path w="6632575" h="229869">
                <a:moveTo>
                  <a:pt x="6632194" y="0"/>
                </a:moveTo>
                <a:lnTo>
                  <a:pt x="0" y="0"/>
                </a:lnTo>
                <a:lnTo>
                  <a:pt x="0" y="229285"/>
                </a:lnTo>
                <a:lnTo>
                  <a:pt x="6632194" y="229285"/>
                </a:lnTo>
                <a:lnTo>
                  <a:pt x="6632194" y="0"/>
                </a:lnTo>
                <a:close/>
              </a:path>
            </a:pathLst>
          </a:custGeom>
          <a:solidFill>
            <a:srgbClr val="F1F1F1"/>
          </a:solidFill>
        </p:spPr>
        <p:txBody>
          <a:bodyPr wrap="square" lIns="0" tIns="0" rIns="0" bIns="0" rtlCol="0"/>
          <a:lstStyle/>
          <a:p>
            <a:endParaRPr/>
          </a:p>
        </p:txBody>
      </p:sp>
      <p:sp>
        <p:nvSpPr>
          <p:cNvPr id="4" name="object 4"/>
          <p:cNvSpPr/>
          <p:nvPr/>
        </p:nvSpPr>
        <p:spPr>
          <a:xfrm>
            <a:off x="5621528" y="3234689"/>
            <a:ext cx="6632575" cy="369570"/>
          </a:xfrm>
          <a:custGeom>
            <a:avLst/>
            <a:gdLst/>
            <a:ahLst/>
            <a:cxnLst/>
            <a:rect l="l" t="t" r="r" b="b"/>
            <a:pathLst>
              <a:path w="6632575" h="369570">
                <a:moveTo>
                  <a:pt x="6632194" y="0"/>
                </a:moveTo>
                <a:lnTo>
                  <a:pt x="0" y="0"/>
                </a:lnTo>
                <a:lnTo>
                  <a:pt x="0" y="368985"/>
                </a:lnTo>
                <a:lnTo>
                  <a:pt x="6632194" y="368985"/>
                </a:lnTo>
                <a:lnTo>
                  <a:pt x="6632194" y="0"/>
                </a:lnTo>
                <a:close/>
              </a:path>
            </a:pathLst>
          </a:custGeom>
          <a:solidFill>
            <a:srgbClr val="F1F1F1"/>
          </a:solidFill>
        </p:spPr>
        <p:txBody>
          <a:bodyPr wrap="square" lIns="0" tIns="0" rIns="0" bIns="0" rtlCol="0"/>
          <a:lstStyle/>
          <a:p>
            <a:endParaRPr/>
          </a:p>
        </p:txBody>
      </p:sp>
      <p:sp>
        <p:nvSpPr>
          <p:cNvPr id="5" name="object 5"/>
          <p:cNvSpPr/>
          <p:nvPr/>
        </p:nvSpPr>
        <p:spPr>
          <a:xfrm>
            <a:off x="5621528" y="3832961"/>
            <a:ext cx="6632575" cy="369570"/>
          </a:xfrm>
          <a:custGeom>
            <a:avLst/>
            <a:gdLst/>
            <a:ahLst/>
            <a:cxnLst/>
            <a:rect l="l" t="t" r="r" b="b"/>
            <a:pathLst>
              <a:path w="6632575" h="369570">
                <a:moveTo>
                  <a:pt x="6632194" y="0"/>
                </a:moveTo>
                <a:lnTo>
                  <a:pt x="0" y="0"/>
                </a:lnTo>
                <a:lnTo>
                  <a:pt x="0" y="368985"/>
                </a:lnTo>
                <a:lnTo>
                  <a:pt x="6632194" y="368985"/>
                </a:lnTo>
                <a:lnTo>
                  <a:pt x="6632194" y="0"/>
                </a:lnTo>
                <a:close/>
              </a:path>
            </a:pathLst>
          </a:custGeom>
          <a:solidFill>
            <a:srgbClr val="F1F1F1"/>
          </a:solidFill>
        </p:spPr>
        <p:txBody>
          <a:bodyPr wrap="square" lIns="0" tIns="0" rIns="0" bIns="0" rtlCol="0"/>
          <a:lstStyle/>
          <a:p>
            <a:endParaRPr/>
          </a:p>
        </p:txBody>
      </p:sp>
      <p:sp>
        <p:nvSpPr>
          <p:cNvPr id="6" name="object 6"/>
          <p:cNvSpPr/>
          <p:nvPr/>
        </p:nvSpPr>
        <p:spPr>
          <a:xfrm>
            <a:off x="5621528" y="4431233"/>
            <a:ext cx="6632575" cy="229870"/>
          </a:xfrm>
          <a:custGeom>
            <a:avLst/>
            <a:gdLst/>
            <a:ahLst/>
            <a:cxnLst/>
            <a:rect l="l" t="t" r="r" b="b"/>
            <a:pathLst>
              <a:path w="6632575" h="229870">
                <a:moveTo>
                  <a:pt x="6632194" y="0"/>
                </a:moveTo>
                <a:lnTo>
                  <a:pt x="0" y="0"/>
                </a:lnTo>
                <a:lnTo>
                  <a:pt x="0" y="229285"/>
                </a:lnTo>
                <a:lnTo>
                  <a:pt x="6632194" y="229285"/>
                </a:lnTo>
                <a:lnTo>
                  <a:pt x="6632194" y="0"/>
                </a:lnTo>
                <a:close/>
              </a:path>
            </a:pathLst>
          </a:custGeom>
          <a:solidFill>
            <a:srgbClr val="F1F1F1"/>
          </a:solidFill>
        </p:spPr>
        <p:txBody>
          <a:bodyPr wrap="square" lIns="0" tIns="0" rIns="0" bIns="0" rtlCol="0"/>
          <a:lstStyle/>
          <a:p>
            <a:endParaRPr/>
          </a:p>
        </p:txBody>
      </p:sp>
      <p:sp>
        <p:nvSpPr>
          <p:cNvPr id="7" name="object 7"/>
          <p:cNvSpPr/>
          <p:nvPr/>
        </p:nvSpPr>
        <p:spPr>
          <a:xfrm>
            <a:off x="5621528" y="5029504"/>
            <a:ext cx="6632575" cy="369570"/>
          </a:xfrm>
          <a:custGeom>
            <a:avLst/>
            <a:gdLst/>
            <a:ahLst/>
            <a:cxnLst/>
            <a:rect l="l" t="t" r="r" b="b"/>
            <a:pathLst>
              <a:path w="6632575" h="369570">
                <a:moveTo>
                  <a:pt x="6632194" y="0"/>
                </a:moveTo>
                <a:lnTo>
                  <a:pt x="0" y="0"/>
                </a:lnTo>
                <a:lnTo>
                  <a:pt x="0" y="368985"/>
                </a:lnTo>
                <a:lnTo>
                  <a:pt x="6632194" y="368985"/>
                </a:lnTo>
                <a:lnTo>
                  <a:pt x="6632194" y="0"/>
                </a:lnTo>
                <a:close/>
              </a:path>
            </a:pathLst>
          </a:custGeom>
          <a:solidFill>
            <a:srgbClr val="F1F1F1"/>
          </a:solidFill>
        </p:spPr>
        <p:txBody>
          <a:bodyPr wrap="square" lIns="0" tIns="0" rIns="0" bIns="0" rtlCol="0"/>
          <a:lstStyle/>
          <a:p>
            <a:endParaRPr/>
          </a:p>
        </p:txBody>
      </p:sp>
      <p:sp>
        <p:nvSpPr>
          <p:cNvPr id="8" name="object 8"/>
          <p:cNvSpPr/>
          <p:nvPr/>
        </p:nvSpPr>
        <p:spPr>
          <a:xfrm>
            <a:off x="5621528" y="5627776"/>
            <a:ext cx="6632575" cy="369570"/>
          </a:xfrm>
          <a:custGeom>
            <a:avLst/>
            <a:gdLst/>
            <a:ahLst/>
            <a:cxnLst/>
            <a:rect l="l" t="t" r="r" b="b"/>
            <a:pathLst>
              <a:path w="6632575" h="369570">
                <a:moveTo>
                  <a:pt x="6632194" y="0"/>
                </a:moveTo>
                <a:lnTo>
                  <a:pt x="0" y="0"/>
                </a:lnTo>
                <a:lnTo>
                  <a:pt x="0" y="368985"/>
                </a:lnTo>
                <a:lnTo>
                  <a:pt x="6632194" y="368985"/>
                </a:lnTo>
                <a:lnTo>
                  <a:pt x="6632194" y="0"/>
                </a:lnTo>
                <a:close/>
              </a:path>
            </a:pathLst>
          </a:custGeom>
          <a:solidFill>
            <a:srgbClr val="F1F1F1"/>
          </a:solidFill>
        </p:spPr>
        <p:txBody>
          <a:bodyPr wrap="square" lIns="0" tIns="0" rIns="0" bIns="0" rtlCol="0"/>
          <a:lstStyle/>
          <a:p>
            <a:endParaRPr/>
          </a:p>
        </p:txBody>
      </p:sp>
      <p:sp>
        <p:nvSpPr>
          <p:cNvPr id="9" name="object 9"/>
          <p:cNvSpPr/>
          <p:nvPr/>
        </p:nvSpPr>
        <p:spPr>
          <a:xfrm>
            <a:off x="5621528" y="6226048"/>
            <a:ext cx="6632575" cy="431165"/>
          </a:xfrm>
          <a:custGeom>
            <a:avLst/>
            <a:gdLst/>
            <a:ahLst/>
            <a:cxnLst/>
            <a:rect l="l" t="t" r="r" b="b"/>
            <a:pathLst>
              <a:path w="6632575" h="431165">
                <a:moveTo>
                  <a:pt x="6632194" y="0"/>
                </a:moveTo>
                <a:lnTo>
                  <a:pt x="0" y="0"/>
                </a:lnTo>
                <a:lnTo>
                  <a:pt x="0" y="430961"/>
                </a:lnTo>
                <a:lnTo>
                  <a:pt x="6632194" y="430961"/>
                </a:lnTo>
                <a:lnTo>
                  <a:pt x="6632194" y="0"/>
                </a:lnTo>
                <a:close/>
              </a:path>
            </a:pathLst>
          </a:custGeom>
          <a:solidFill>
            <a:srgbClr val="F1F1F1"/>
          </a:solidFill>
        </p:spPr>
        <p:txBody>
          <a:bodyPr wrap="square" lIns="0" tIns="0" rIns="0" bIns="0" rtlCol="0"/>
          <a:lstStyle/>
          <a:p>
            <a:endParaRPr/>
          </a:p>
        </p:txBody>
      </p:sp>
      <p:sp>
        <p:nvSpPr>
          <p:cNvPr id="10" name="object 10"/>
          <p:cNvSpPr/>
          <p:nvPr/>
        </p:nvSpPr>
        <p:spPr>
          <a:xfrm>
            <a:off x="5621528" y="7087971"/>
            <a:ext cx="6632575" cy="229870"/>
          </a:xfrm>
          <a:custGeom>
            <a:avLst/>
            <a:gdLst/>
            <a:ahLst/>
            <a:cxnLst/>
            <a:rect l="l" t="t" r="r" b="b"/>
            <a:pathLst>
              <a:path w="6632575" h="229870">
                <a:moveTo>
                  <a:pt x="6632194" y="0"/>
                </a:moveTo>
                <a:lnTo>
                  <a:pt x="0" y="0"/>
                </a:lnTo>
                <a:lnTo>
                  <a:pt x="0" y="229285"/>
                </a:lnTo>
                <a:lnTo>
                  <a:pt x="6632194" y="229285"/>
                </a:lnTo>
                <a:lnTo>
                  <a:pt x="6632194" y="0"/>
                </a:lnTo>
                <a:close/>
              </a:path>
            </a:pathLst>
          </a:custGeom>
          <a:solidFill>
            <a:srgbClr val="F1F1F1"/>
          </a:solidFill>
        </p:spPr>
        <p:txBody>
          <a:bodyPr wrap="square" lIns="0" tIns="0" rIns="0" bIns="0" rtlCol="0"/>
          <a:lstStyle/>
          <a:p>
            <a:endParaRPr/>
          </a:p>
        </p:txBody>
      </p:sp>
      <p:sp>
        <p:nvSpPr>
          <p:cNvPr id="11" name="object 11"/>
          <p:cNvSpPr/>
          <p:nvPr/>
        </p:nvSpPr>
        <p:spPr>
          <a:xfrm>
            <a:off x="5621528" y="7686243"/>
            <a:ext cx="6632575" cy="229870"/>
          </a:xfrm>
          <a:custGeom>
            <a:avLst/>
            <a:gdLst/>
            <a:ahLst/>
            <a:cxnLst/>
            <a:rect l="l" t="t" r="r" b="b"/>
            <a:pathLst>
              <a:path w="6632575" h="229870">
                <a:moveTo>
                  <a:pt x="6632194" y="0"/>
                </a:moveTo>
                <a:lnTo>
                  <a:pt x="0" y="0"/>
                </a:lnTo>
                <a:lnTo>
                  <a:pt x="0" y="229285"/>
                </a:lnTo>
                <a:lnTo>
                  <a:pt x="6632194" y="229285"/>
                </a:lnTo>
                <a:lnTo>
                  <a:pt x="6632194" y="0"/>
                </a:lnTo>
                <a:close/>
              </a:path>
            </a:pathLst>
          </a:custGeom>
          <a:solidFill>
            <a:srgbClr val="F1F1F1"/>
          </a:solidFill>
        </p:spPr>
        <p:txBody>
          <a:bodyPr wrap="square" lIns="0" tIns="0" rIns="0" bIns="0" rtlCol="0"/>
          <a:lstStyle/>
          <a:p>
            <a:endParaRPr/>
          </a:p>
        </p:txBody>
      </p:sp>
      <p:sp>
        <p:nvSpPr>
          <p:cNvPr id="12" name="object 12"/>
          <p:cNvSpPr/>
          <p:nvPr/>
        </p:nvSpPr>
        <p:spPr>
          <a:xfrm>
            <a:off x="5621528" y="8144814"/>
            <a:ext cx="6632575" cy="229870"/>
          </a:xfrm>
          <a:custGeom>
            <a:avLst/>
            <a:gdLst/>
            <a:ahLst/>
            <a:cxnLst/>
            <a:rect l="l" t="t" r="r" b="b"/>
            <a:pathLst>
              <a:path w="6632575" h="229870">
                <a:moveTo>
                  <a:pt x="6632194" y="0"/>
                </a:moveTo>
                <a:lnTo>
                  <a:pt x="0" y="0"/>
                </a:lnTo>
                <a:lnTo>
                  <a:pt x="0" y="229285"/>
                </a:lnTo>
                <a:lnTo>
                  <a:pt x="6632194" y="229285"/>
                </a:lnTo>
                <a:lnTo>
                  <a:pt x="6632194" y="0"/>
                </a:lnTo>
                <a:close/>
              </a:path>
            </a:pathLst>
          </a:custGeom>
          <a:solidFill>
            <a:srgbClr val="F1F1F1"/>
          </a:solidFill>
        </p:spPr>
        <p:txBody>
          <a:bodyPr wrap="square" lIns="0" tIns="0" rIns="0" bIns="0" rtlCol="0"/>
          <a:lstStyle/>
          <a:p>
            <a:endParaRPr/>
          </a:p>
        </p:txBody>
      </p:sp>
      <p:sp>
        <p:nvSpPr>
          <p:cNvPr id="13" name="object 13"/>
          <p:cNvSpPr/>
          <p:nvPr/>
        </p:nvSpPr>
        <p:spPr>
          <a:xfrm>
            <a:off x="5621528" y="8603386"/>
            <a:ext cx="6632575" cy="369570"/>
          </a:xfrm>
          <a:custGeom>
            <a:avLst/>
            <a:gdLst/>
            <a:ahLst/>
            <a:cxnLst/>
            <a:rect l="l" t="t" r="r" b="b"/>
            <a:pathLst>
              <a:path w="6632575" h="369570">
                <a:moveTo>
                  <a:pt x="6632194" y="0"/>
                </a:moveTo>
                <a:lnTo>
                  <a:pt x="0" y="0"/>
                </a:lnTo>
                <a:lnTo>
                  <a:pt x="0" y="368985"/>
                </a:lnTo>
                <a:lnTo>
                  <a:pt x="6632194" y="368985"/>
                </a:lnTo>
                <a:lnTo>
                  <a:pt x="6632194" y="0"/>
                </a:lnTo>
                <a:close/>
              </a:path>
            </a:pathLst>
          </a:custGeom>
          <a:solidFill>
            <a:srgbClr val="F1F1F1"/>
          </a:solidFill>
        </p:spPr>
        <p:txBody>
          <a:bodyPr wrap="square" lIns="0" tIns="0" rIns="0" bIns="0" rtlCol="0"/>
          <a:lstStyle/>
          <a:p>
            <a:endParaRPr/>
          </a:p>
        </p:txBody>
      </p:sp>
      <p:sp>
        <p:nvSpPr>
          <p:cNvPr id="14" name="object 14"/>
          <p:cNvSpPr/>
          <p:nvPr/>
        </p:nvSpPr>
        <p:spPr>
          <a:xfrm>
            <a:off x="12253721" y="1898450"/>
            <a:ext cx="0" cy="369570"/>
          </a:xfrm>
          <a:custGeom>
            <a:avLst/>
            <a:gdLst/>
            <a:ahLst/>
            <a:cxnLst/>
            <a:rect l="l" t="t" r="r" b="b"/>
            <a:pathLst>
              <a:path h="369569">
                <a:moveTo>
                  <a:pt x="0" y="368985"/>
                </a:moveTo>
                <a:lnTo>
                  <a:pt x="0" y="0"/>
                </a:lnTo>
              </a:path>
            </a:pathLst>
          </a:custGeom>
          <a:ln w="12700">
            <a:solidFill>
              <a:srgbClr val="FFFFFF"/>
            </a:solidFill>
          </a:ln>
        </p:spPr>
        <p:txBody>
          <a:bodyPr wrap="square" lIns="0" tIns="0" rIns="0" bIns="0" rtlCol="0"/>
          <a:lstStyle/>
          <a:p>
            <a:endParaRPr/>
          </a:p>
        </p:txBody>
      </p:sp>
      <p:sp>
        <p:nvSpPr>
          <p:cNvPr id="15" name="object 15"/>
          <p:cNvSpPr/>
          <p:nvPr/>
        </p:nvSpPr>
        <p:spPr>
          <a:xfrm>
            <a:off x="12253721" y="2636420"/>
            <a:ext cx="0" cy="229870"/>
          </a:xfrm>
          <a:custGeom>
            <a:avLst/>
            <a:gdLst/>
            <a:ahLst/>
            <a:cxnLst/>
            <a:rect l="l" t="t" r="r" b="b"/>
            <a:pathLst>
              <a:path h="229869">
                <a:moveTo>
                  <a:pt x="0" y="229285"/>
                </a:moveTo>
                <a:lnTo>
                  <a:pt x="0" y="0"/>
                </a:lnTo>
              </a:path>
            </a:pathLst>
          </a:custGeom>
          <a:ln w="12700">
            <a:solidFill>
              <a:srgbClr val="FFFFFF"/>
            </a:solidFill>
          </a:ln>
        </p:spPr>
        <p:txBody>
          <a:bodyPr wrap="square" lIns="0" tIns="0" rIns="0" bIns="0" rtlCol="0"/>
          <a:lstStyle/>
          <a:p>
            <a:endParaRPr/>
          </a:p>
        </p:txBody>
      </p:sp>
      <p:sp>
        <p:nvSpPr>
          <p:cNvPr id="16" name="object 16"/>
          <p:cNvSpPr/>
          <p:nvPr/>
        </p:nvSpPr>
        <p:spPr>
          <a:xfrm>
            <a:off x="12253721" y="3234692"/>
            <a:ext cx="0" cy="369570"/>
          </a:xfrm>
          <a:custGeom>
            <a:avLst/>
            <a:gdLst/>
            <a:ahLst/>
            <a:cxnLst/>
            <a:rect l="l" t="t" r="r" b="b"/>
            <a:pathLst>
              <a:path h="369570">
                <a:moveTo>
                  <a:pt x="0" y="368985"/>
                </a:moveTo>
                <a:lnTo>
                  <a:pt x="0" y="0"/>
                </a:lnTo>
              </a:path>
            </a:pathLst>
          </a:custGeom>
          <a:ln w="12700">
            <a:solidFill>
              <a:srgbClr val="FFFFFF"/>
            </a:solidFill>
          </a:ln>
        </p:spPr>
        <p:txBody>
          <a:bodyPr wrap="square" lIns="0" tIns="0" rIns="0" bIns="0" rtlCol="0"/>
          <a:lstStyle/>
          <a:p>
            <a:endParaRPr/>
          </a:p>
        </p:txBody>
      </p:sp>
      <p:sp>
        <p:nvSpPr>
          <p:cNvPr id="17" name="object 17"/>
          <p:cNvSpPr/>
          <p:nvPr/>
        </p:nvSpPr>
        <p:spPr>
          <a:xfrm>
            <a:off x="12253721" y="3832964"/>
            <a:ext cx="0" cy="369570"/>
          </a:xfrm>
          <a:custGeom>
            <a:avLst/>
            <a:gdLst/>
            <a:ahLst/>
            <a:cxnLst/>
            <a:rect l="l" t="t" r="r" b="b"/>
            <a:pathLst>
              <a:path h="369570">
                <a:moveTo>
                  <a:pt x="0" y="368985"/>
                </a:moveTo>
                <a:lnTo>
                  <a:pt x="0" y="0"/>
                </a:lnTo>
              </a:path>
            </a:pathLst>
          </a:custGeom>
          <a:ln w="12700">
            <a:solidFill>
              <a:srgbClr val="FFFFFF"/>
            </a:solidFill>
          </a:ln>
        </p:spPr>
        <p:txBody>
          <a:bodyPr wrap="square" lIns="0" tIns="0" rIns="0" bIns="0" rtlCol="0"/>
          <a:lstStyle/>
          <a:p>
            <a:endParaRPr/>
          </a:p>
        </p:txBody>
      </p:sp>
      <p:sp>
        <p:nvSpPr>
          <p:cNvPr id="18" name="object 18"/>
          <p:cNvSpPr/>
          <p:nvPr/>
        </p:nvSpPr>
        <p:spPr>
          <a:xfrm>
            <a:off x="12253721" y="4431234"/>
            <a:ext cx="0" cy="229870"/>
          </a:xfrm>
          <a:custGeom>
            <a:avLst/>
            <a:gdLst/>
            <a:ahLst/>
            <a:cxnLst/>
            <a:rect l="l" t="t" r="r" b="b"/>
            <a:pathLst>
              <a:path h="229870">
                <a:moveTo>
                  <a:pt x="0" y="229285"/>
                </a:moveTo>
                <a:lnTo>
                  <a:pt x="0" y="0"/>
                </a:lnTo>
              </a:path>
            </a:pathLst>
          </a:custGeom>
          <a:ln w="12700">
            <a:solidFill>
              <a:srgbClr val="FFFFFF"/>
            </a:solidFill>
          </a:ln>
        </p:spPr>
        <p:txBody>
          <a:bodyPr wrap="square" lIns="0" tIns="0" rIns="0" bIns="0" rtlCol="0"/>
          <a:lstStyle/>
          <a:p>
            <a:endParaRPr/>
          </a:p>
        </p:txBody>
      </p:sp>
      <p:sp>
        <p:nvSpPr>
          <p:cNvPr id="19" name="object 19"/>
          <p:cNvSpPr/>
          <p:nvPr/>
        </p:nvSpPr>
        <p:spPr>
          <a:xfrm>
            <a:off x="12253721" y="5029506"/>
            <a:ext cx="0" cy="369570"/>
          </a:xfrm>
          <a:custGeom>
            <a:avLst/>
            <a:gdLst/>
            <a:ahLst/>
            <a:cxnLst/>
            <a:rect l="l" t="t" r="r" b="b"/>
            <a:pathLst>
              <a:path h="369570">
                <a:moveTo>
                  <a:pt x="0" y="368985"/>
                </a:moveTo>
                <a:lnTo>
                  <a:pt x="0" y="0"/>
                </a:lnTo>
              </a:path>
            </a:pathLst>
          </a:custGeom>
          <a:ln w="12700">
            <a:solidFill>
              <a:srgbClr val="FFFFFF"/>
            </a:solidFill>
          </a:ln>
        </p:spPr>
        <p:txBody>
          <a:bodyPr wrap="square" lIns="0" tIns="0" rIns="0" bIns="0" rtlCol="0"/>
          <a:lstStyle/>
          <a:p>
            <a:endParaRPr/>
          </a:p>
        </p:txBody>
      </p:sp>
      <p:sp>
        <p:nvSpPr>
          <p:cNvPr id="20" name="object 20"/>
          <p:cNvSpPr/>
          <p:nvPr/>
        </p:nvSpPr>
        <p:spPr>
          <a:xfrm>
            <a:off x="12253721" y="5627777"/>
            <a:ext cx="0" cy="369570"/>
          </a:xfrm>
          <a:custGeom>
            <a:avLst/>
            <a:gdLst/>
            <a:ahLst/>
            <a:cxnLst/>
            <a:rect l="l" t="t" r="r" b="b"/>
            <a:pathLst>
              <a:path h="369570">
                <a:moveTo>
                  <a:pt x="0" y="368985"/>
                </a:moveTo>
                <a:lnTo>
                  <a:pt x="0" y="0"/>
                </a:lnTo>
              </a:path>
            </a:pathLst>
          </a:custGeom>
          <a:ln w="12700">
            <a:solidFill>
              <a:srgbClr val="FFFFFF"/>
            </a:solidFill>
          </a:ln>
        </p:spPr>
        <p:txBody>
          <a:bodyPr wrap="square" lIns="0" tIns="0" rIns="0" bIns="0" rtlCol="0"/>
          <a:lstStyle/>
          <a:p>
            <a:endParaRPr/>
          </a:p>
        </p:txBody>
      </p:sp>
      <p:sp>
        <p:nvSpPr>
          <p:cNvPr id="21" name="object 21"/>
          <p:cNvSpPr/>
          <p:nvPr/>
        </p:nvSpPr>
        <p:spPr>
          <a:xfrm>
            <a:off x="12253721" y="6226048"/>
            <a:ext cx="0" cy="431165"/>
          </a:xfrm>
          <a:custGeom>
            <a:avLst/>
            <a:gdLst/>
            <a:ahLst/>
            <a:cxnLst/>
            <a:rect l="l" t="t" r="r" b="b"/>
            <a:pathLst>
              <a:path h="431165">
                <a:moveTo>
                  <a:pt x="0" y="430961"/>
                </a:moveTo>
                <a:lnTo>
                  <a:pt x="0" y="0"/>
                </a:lnTo>
              </a:path>
            </a:pathLst>
          </a:custGeom>
          <a:ln w="12700">
            <a:solidFill>
              <a:srgbClr val="FFFFFF"/>
            </a:solidFill>
          </a:ln>
        </p:spPr>
        <p:txBody>
          <a:bodyPr wrap="square" lIns="0" tIns="0" rIns="0" bIns="0" rtlCol="0"/>
          <a:lstStyle/>
          <a:p>
            <a:endParaRPr/>
          </a:p>
        </p:txBody>
      </p:sp>
      <p:sp>
        <p:nvSpPr>
          <p:cNvPr id="22" name="object 22"/>
          <p:cNvSpPr/>
          <p:nvPr/>
        </p:nvSpPr>
        <p:spPr>
          <a:xfrm>
            <a:off x="12253721" y="7087971"/>
            <a:ext cx="0" cy="229870"/>
          </a:xfrm>
          <a:custGeom>
            <a:avLst/>
            <a:gdLst/>
            <a:ahLst/>
            <a:cxnLst/>
            <a:rect l="l" t="t" r="r" b="b"/>
            <a:pathLst>
              <a:path h="229870">
                <a:moveTo>
                  <a:pt x="0" y="229285"/>
                </a:moveTo>
                <a:lnTo>
                  <a:pt x="0" y="0"/>
                </a:lnTo>
              </a:path>
            </a:pathLst>
          </a:custGeom>
          <a:ln w="12700">
            <a:solidFill>
              <a:srgbClr val="FFFFFF"/>
            </a:solidFill>
          </a:ln>
        </p:spPr>
        <p:txBody>
          <a:bodyPr wrap="square" lIns="0" tIns="0" rIns="0" bIns="0" rtlCol="0"/>
          <a:lstStyle/>
          <a:p>
            <a:endParaRPr/>
          </a:p>
        </p:txBody>
      </p:sp>
      <p:sp>
        <p:nvSpPr>
          <p:cNvPr id="23" name="object 23"/>
          <p:cNvSpPr/>
          <p:nvPr/>
        </p:nvSpPr>
        <p:spPr>
          <a:xfrm>
            <a:off x="12253721" y="7686243"/>
            <a:ext cx="0" cy="229870"/>
          </a:xfrm>
          <a:custGeom>
            <a:avLst/>
            <a:gdLst/>
            <a:ahLst/>
            <a:cxnLst/>
            <a:rect l="l" t="t" r="r" b="b"/>
            <a:pathLst>
              <a:path h="229870">
                <a:moveTo>
                  <a:pt x="0" y="229285"/>
                </a:moveTo>
                <a:lnTo>
                  <a:pt x="0" y="0"/>
                </a:lnTo>
              </a:path>
            </a:pathLst>
          </a:custGeom>
          <a:ln w="12700">
            <a:solidFill>
              <a:srgbClr val="FFFFFF"/>
            </a:solidFill>
          </a:ln>
        </p:spPr>
        <p:txBody>
          <a:bodyPr wrap="square" lIns="0" tIns="0" rIns="0" bIns="0" rtlCol="0"/>
          <a:lstStyle/>
          <a:p>
            <a:endParaRPr/>
          </a:p>
        </p:txBody>
      </p:sp>
      <p:sp>
        <p:nvSpPr>
          <p:cNvPr id="24" name="object 24"/>
          <p:cNvSpPr/>
          <p:nvPr/>
        </p:nvSpPr>
        <p:spPr>
          <a:xfrm>
            <a:off x="12253721" y="8144813"/>
            <a:ext cx="0" cy="229870"/>
          </a:xfrm>
          <a:custGeom>
            <a:avLst/>
            <a:gdLst/>
            <a:ahLst/>
            <a:cxnLst/>
            <a:rect l="l" t="t" r="r" b="b"/>
            <a:pathLst>
              <a:path h="229870">
                <a:moveTo>
                  <a:pt x="0" y="229285"/>
                </a:moveTo>
                <a:lnTo>
                  <a:pt x="0" y="0"/>
                </a:lnTo>
              </a:path>
            </a:pathLst>
          </a:custGeom>
          <a:ln w="12700">
            <a:solidFill>
              <a:srgbClr val="FFFFFF"/>
            </a:solidFill>
          </a:ln>
        </p:spPr>
        <p:txBody>
          <a:bodyPr wrap="square" lIns="0" tIns="0" rIns="0" bIns="0" rtlCol="0"/>
          <a:lstStyle/>
          <a:p>
            <a:endParaRPr/>
          </a:p>
        </p:txBody>
      </p:sp>
      <p:sp>
        <p:nvSpPr>
          <p:cNvPr id="25" name="object 25"/>
          <p:cNvSpPr/>
          <p:nvPr/>
        </p:nvSpPr>
        <p:spPr>
          <a:xfrm>
            <a:off x="12253721" y="8603384"/>
            <a:ext cx="0" cy="369570"/>
          </a:xfrm>
          <a:custGeom>
            <a:avLst/>
            <a:gdLst/>
            <a:ahLst/>
            <a:cxnLst/>
            <a:rect l="l" t="t" r="r" b="b"/>
            <a:pathLst>
              <a:path h="369570">
                <a:moveTo>
                  <a:pt x="0" y="368985"/>
                </a:moveTo>
                <a:lnTo>
                  <a:pt x="0" y="0"/>
                </a:lnTo>
              </a:path>
            </a:pathLst>
          </a:custGeom>
          <a:ln w="12700">
            <a:solidFill>
              <a:srgbClr val="FFFFFF"/>
            </a:solidFill>
          </a:ln>
        </p:spPr>
        <p:txBody>
          <a:bodyPr wrap="square" lIns="0" tIns="0" rIns="0" bIns="0" rtlCol="0"/>
          <a:lstStyle/>
          <a:p>
            <a:endParaRPr/>
          </a:p>
        </p:txBody>
      </p:sp>
      <p:sp>
        <p:nvSpPr>
          <p:cNvPr id="26" name="object 26"/>
          <p:cNvSpPr txBox="1"/>
          <p:nvPr/>
        </p:nvSpPr>
        <p:spPr>
          <a:xfrm>
            <a:off x="5590540" y="1173751"/>
            <a:ext cx="6657340" cy="8144281"/>
          </a:xfrm>
          <a:prstGeom prst="rect">
            <a:avLst/>
          </a:prstGeom>
        </p:spPr>
        <p:txBody>
          <a:bodyPr vert="horz" wrap="square" lIns="0" tIns="12700" rIns="0" bIns="0" rtlCol="0">
            <a:spAutoFit/>
          </a:bodyPr>
          <a:lstStyle/>
          <a:p>
            <a:pPr marL="12700">
              <a:spcBef>
                <a:spcPts val="100"/>
              </a:spcBef>
            </a:pPr>
            <a:r>
              <a:rPr sz="1200" spc="10" dirty="0">
                <a:solidFill>
                  <a:srgbClr val="3DCC58"/>
                </a:solidFill>
                <a:latin typeface="Microsoft Sans Serif"/>
                <a:cs typeface="Microsoft Sans Serif"/>
              </a:rPr>
              <a:t>Especificación</a:t>
            </a:r>
            <a:r>
              <a:rPr sz="1200" spc="-10" dirty="0">
                <a:solidFill>
                  <a:srgbClr val="3DCC58"/>
                </a:solidFill>
                <a:latin typeface="Microsoft Sans Serif"/>
                <a:cs typeface="Microsoft Sans Serif"/>
              </a:rPr>
              <a:t> </a:t>
            </a:r>
            <a:r>
              <a:rPr sz="1200" spc="40" dirty="0">
                <a:solidFill>
                  <a:srgbClr val="3DCC58"/>
                </a:solidFill>
                <a:latin typeface="Microsoft Sans Serif"/>
                <a:cs typeface="Microsoft Sans Serif"/>
              </a:rPr>
              <a:t>de</a:t>
            </a:r>
            <a:r>
              <a:rPr sz="1200" spc="-10" dirty="0">
                <a:solidFill>
                  <a:srgbClr val="3DCC58"/>
                </a:solidFill>
                <a:latin typeface="Microsoft Sans Serif"/>
                <a:cs typeface="Microsoft Sans Serif"/>
              </a:rPr>
              <a:t> </a:t>
            </a:r>
            <a:r>
              <a:rPr sz="1200" spc="45" dirty="0">
                <a:solidFill>
                  <a:srgbClr val="3DCC58"/>
                </a:solidFill>
                <a:latin typeface="Microsoft Sans Serif"/>
                <a:cs typeface="Microsoft Sans Serif"/>
              </a:rPr>
              <a:t>disponibilidad</a:t>
            </a:r>
            <a:r>
              <a:rPr sz="1200" spc="-10" dirty="0">
                <a:solidFill>
                  <a:srgbClr val="3DCC58"/>
                </a:solidFill>
                <a:latin typeface="Microsoft Sans Serif"/>
                <a:cs typeface="Microsoft Sans Serif"/>
              </a:rPr>
              <a:t> </a:t>
            </a:r>
            <a:r>
              <a:rPr sz="1200" spc="10" dirty="0">
                <a:solidFill>
                  <a:srgbClr val="3DCC58"/>
                </a:solidFill>
                <a:latin typeface="Microsoft Sans Serif"/>
                <a:cs typeface="Microsoft Sans Serif"/>
              </a:rPr>
              <a:t>y</a:t>
            </a:r>
            <a:r>
              <a:rPr sz="1200" spc="-5" dirty="0">
                <a:solidFill>
                  <a:srgbClr val="3DCC58"/>
                </a:solidFill>
                <a:latin typeface="Microsoft Sans Serif"/>
                <a:cs typeface="Microsoft Sans Serif"/>
              </a:rPr>
              <a:t> </a:t>
            </a:r>
            <a:r>
              <a:rPr sz="1200" spc="40" dirty="0">
                <a:solidFill>
                  <a:srgbClr val="3DCC58"/>
                </a:solidFill>
                <a:latin typeface="Microsoft Sans Serif"/>
                <a:cs typeface="Microsoft Sans Serif"/>
              </a:rPr>
              <a:t>confiabilidad</a:t>
            </a:r>
            <a:r>
              <a:rPr sz="1200" spc="-10" dirty="0">
                <a:solidFill>
                  <a:srgbClr val="3DCC58"/>
                </a:solidFill>
                <a:latin typeface="Microsoft Sans Serif"/>
                <a:cs typeface="Microsoft Sans Serif"/>
              </a:rPr>
              <a:t> </a:t>
            </a:r>
            <a:r>
              <a:rPr sz="1200" spc="40" dirty="0">
                <a:solidFill>
                  <a:srgbClr val="3DCC58"/>
                </a:solidFill>
                <a:latin typeface="Microsoft Sans Serif"/>
                <a:cs typeface="Microsoft Sans Serif"/>
              </a:rPr>
              <a:t>de</a:t>
            </a:r>
            <a:r>
              <a:rPr sz="1200" spc="-10" dirty="0">
                <a:solidFill>
                  <a:srgbClr val="3DCC58"/>
                </a:solidFill>
                <a:latin typeface="Microsoft Sans Serif"/>
                <a:cs typeface="Microsoft Sans Serif"/>
              </a:rPr>
              <a:t> </a:t>
            </a:r>
            <a:r>
              <a:rPr sz="1200" spc="40" dirty="0">
                <a:solidFill>
                  <a:srgbClr val="3DCC58"/>
                </a:solidFill>
                <a:latin typeface="Microsoft Sans Serif"/>
                <a:cs typeface="Microsoft Sans Serif"/>
              </a:rPr>
              <a:t>energía</a:t>
            </a:r>
            <a:endParaRPr sz="1200" dirty="0">
              <a:latin typeface="Microsoft Sans Serif"/>
              <a:cs typeface="Microsoft Sans Serif"/>
            </a:endParaRPr>
          </a:p>
          <a:p>
            <a:pPr marL="30480" marR="649605">
              <a:lnSpc>
                <a:spcPct val="130900"/>
              </a:lnSpc>
              <a:spcBef>
                <a:spcPts val="755"/>
              </a:spcBef>
            </a:pPr>
            <a:r>
              <a:rPr sz="700" spc="10" dirty="0">
                <a:solidFill>
                  <a:srgbClr val="221915"/>
                </a:solidFill>
                <a:latin typeface="Microsoft Sans Serif"/>
                <a:cs typeface="Microsoft Sans Serif"/>
              </a:rPr>
              <a:t>Además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cumplimiento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10"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10" dirty="0">
                <a:solidFill>
                  <a:srgbClr val="221915"/>
                </a:solidFill>
                <a:latin typeface="Microsoft Sans Serif"/>
                <a:cs typeface="Microsoft Sans Serif"/>
              </a:rPr>
              <a:t> </a:t>
            </a:r>
            <a:r>
              <a:rPr sz="700" spc="15" dirty="0">
                <a:solidFill>
                  <a:srgbClr val="221915"/>
                </a:solidFill>
                <a:latin typeface="Microsoft Sans Serif"/>
                <a:cs typeface="Microsoft Sans Serif"/>
              </a:rPr>
              <a:t>reglas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instalación</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proporcionadas</a:t>
            </a:r>
            <a:r>
              <a:rPr sz="700" spc="10" dirty="0">
                <a:solidFill>
                  <a:srgbClr val="221915"/>
                </a:solidFill>
                <a:latin typeface="Microsoft Sans Serif"/>
                <a:cs typeface="Microsoft Sans Serif"/>
              </a:rPr>
              <a:t> </a:t>
            </a:r>
            <a:r>
              <a:rPr sz="700" spc="40" dirty="0">
                <a:solidFill>
                  <a:srgbClr val="221915"/>
                </a:solidFill>
                <a:latin typeface="Microsoft Sans Serif"/>
                <a:cs typeface="Microsoft Sans Serif"/>
              </a:rPr>
              <a:t>por</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regulaciones</a:t>
            </a:r>
            <a:r>
              <a:rPr sz="700" spc="10" dirty="0">
                <a:solidFill>
                  <a:srgbClr val="221915"/>
                </a:solidFill>
                <a:latin typeface="Microsoft Sans Serif"/>
                <a:cs typeface="Microsoft Sans Serif"/>
              </a:rPr>
              <a:t> nacionales</a:t>
            </a:r>
            <a:r>
              <a:rPr sz="700" spc="5" dirty="0">
                <a:solidFill>
                  <a:srgbClr val="221915"/>
                </a:solidFill>
                <a:latin typeface="Microsoft Sans Serif"/>
                <a:cs typeface="Microsoft Sans Serif"/>
              </a:rPr>
              <a:t> específicas</a:t>
            </a:r>
            <a:r>
              <a:rPr sz="700" spc="10" dirty="0">
                <a:solidFill>
                  <a:srgbClr val="221915"/>
                </a:solidFill>
                <a:latin typeface="Microsoft Sans Serif"/>
                <a:cs typeface="Microsoft Sans Serif"/>
              </a:rPr>
              <a:t> </a:t>
            </a:r>
            <a:r>
              <a:rPr sz="700" spc="-35" dirty="0">
                <a:solidFill>
                  <a:srgbClr val="221915"/>
                </a:solidFill>
                <a:latin typeface="Microsoft Sans Serif"/>
                <a:cs typeface="Microsoft Sans Serif"/>
              </a:rPr>
              <a:t>(IEC</a:t>
            </a:r>
            <a:r>
              <a:rPr sz="700" spc="10" dirty="0">
                <a:solidFill>
                  <a:srgbClr val="221915"/>
                </a:solidFill>
                <a:latin typeface="Microsoft Sans Serif"/>
                <a:cs typeface="Microsoft Sans Serif"/>
              </a:rPr>
              <a:t> 60364 </a:t>
            </a:r>
            <a:r>
              <a:rPr sz="700" spc="30" dirty="0">
                <a:solidFill>
                  <a:srgbClr val="221915"/>
                </a:solidFill>
                <a:latin typeface="Microsoft Sans Serif"/>
                <a:cs typeface="Microsoft Sans Serif"/>
              </a:rPr>
              <a:t>como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referencia</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IEC)</a:t>
            </a:r>
            <a:r>
              <a:rPr lang="es-AR" sz="700" spc="-30" dirty="0">
                <a:solidFill>
                  <a:srgbClr val="221915"/>
                </a:solidFill>
                <a:latin typeface="Microsoft Sans Serif"/>
                <a:cs typeface="Microsoft Sans Serif"/>
              </a:rPr>
              <a:t>, </a:t>
            </a:r>
            <a:r>
              <a:rPr sz="700" spc="-5" dirty="0">
                <a:solidFill>
                  <a:srgbClr val="221915"/>
                </a:solidFill>
                <a:latin typeface="Microsoft Sans Serif"/>
                <a:cs typeface="Microsoft Sans Serif"/>
              </a:rPr>
              <a:t>se </a:t>
            </a:r>
            <a:r>
              <a:rPr sz="700" spc="30" dirty="0">
                <a:solidFill>
                  <a:srgbClr val="221915"/>
                </a:solidFill>
                <a:latin typeface="Microsoft Sans Serif"/>
                <a:cs typeface="Microsoft Sans Serif"/>
              </a:rPr>
              <a:t>pueden</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implementar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siguientes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recomendaciones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mejorar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disponibilidad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energía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una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red</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eléctrica.</a:t>
            </a:r>
            <a:endParaRPr sz="700" dirty="0">
              <a:latin typeface="Microsoft Sans Serif"/>
              <a:cs typeface="Microsoft Sans Serif"/>
            </a:endParaRPr>
          </a:p>
          <a:p>
            <a:pPr>
              <a:spcBef>
                <a:spcPts val="10"/>
              </a:spcBef>
            </a:pPr>
            <a:endParaRPr sz="1300" dirty="0">
              <a:latin typeface="Microsoft Sans Serif"/>
              <a:cs typeface="Microsoft Sans Serif"/>
            </a:endParaRPr>
          </a:p>
          <a:p>
            <a:pPr marL="94615" marR="588010">
              <a:lnSpc>
                <a:spcPct val="130900"/>
              </a:lnSpc>
            </a:pPr>
            <a:r>
              <a:rPr sz="700" spc="20" dirty="0">
                <a:solidFill>
                  <a:srgbClr val="221915"/>
                </a:solidFill>
                <a:latin typeface="Microsoft Sans Serif"/>
                <a:cs typeface="Microsoft Sans Serif"/>
              </a:rPr>
              <a:t>Defina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criticidad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cada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carga</a:t>
            </a:r>
            <a:r>
              <a:rPr sz="700" spc="5" dirty="0">
                <a:solidFill>
                  <a:srgbClr val="221915"/>
                </a:solidFill>
                <a:latin typeface="Microsoft Sans Serif"/>
                <a:cs typeface="Microsoft Sans Serif"/>
              </a:rPr>
              <a:t> y </a:t>
            </a:r>
            <a:r>
              <a:rPr sz="700" dirty="0">
                <a:solidFill>
                  <a:srgbClr val="221915"/>
                </a:solidFill>
                <a:latin typeface="Microsoft Sans Serif"/>
                <a:cs typeface="Microsoft Sans Serif"/>
              </a:rPr>
              <a:t>las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técnicas</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asociadas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ayudar</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asegurar</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aquellas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son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más</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vitales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(respaldo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40" dirty="0" err="1">
                <a:solidFill>
                  <a:srgbClr val="221915"/>
                </a:solidFill>
                <a:latin typeface="Microsoft Sans Serif"/>
                <a:cs typeface="Microsoft Sans Serif"/>
              </a:rPr>
              <a:t>grupo</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electrógeno</a:t>
            </a:r>
            <a:r>
              <a:rPr lang="es-AR"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suministro</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doble</a:t>
            </a:r>
            <a:r>
              <a:rPr sz="700" spc="-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extremo</a:t>
            </a:r>
            <a:r>
              <a:rPr lang="es-AR" sz="700" spc="30" dirty="0">
                <a:solidFill>
                  <a:srgbClr val="221915"/>
                </a:solidFill>
                <a:latin typeface="Microsoft Sans Serif"/>
                <a:cs typeface="Microsoft Sans Serif"/>
              </a:rPr>
              <a:t>, </a:t>
            </a:r>
            <a:r>
              <a:rPr sz="700" spc="-35" dirty="0">
                <a:solidFill>
                  <a:srgbClr val="221915"/>
                </a:solidFill>
                <a:latin typeface="Microsoft Sans Serif"/>
                <a:cs typeface="Microsoft Sans Serif"/>
              </a:rPr>
              <a:t>UPS</a:t>
            </a:r>
            <a:r>
              <a:rPr lang="es-AR" sz="700" spc="-35" dirty="0">
                <a:solidFill>
                  <a:srgbClr val="221915"/>
                </a:solidFill>
                <a:latin typeface="Microsoft Sans Serif"/>
                <a:cs typeface="Microsoft Sans Serif"/>
              </a:rPr>
              <a:t>, </a:t>
            </a:r>
            <a:r>
              <a:rPr sz="700" dirty="0">
                <a:solidFill>
                  <a:srgbClr val="221915"/>
                </a:solidFill>
                <a:latin typeface="Microsoft Sans Serif"/>
                <a:cs typeface="Microsoft Sans Serif"/>
              </a:rPr>
              <a:t>etc.).</a:t>
            </a:r>
            <a:endParaRPr sz="700" dirty="0">
              <a:latin typeface="Microsoft Sans Serif"/>
              <a:cs typeface="Microsoft Sans Serif"/>
            </a:endParaRPr>
          </a:p>
          <a:p>
            <a:pPr marL="94615" marR="873760">
              <a:lnSpc>
                <a:spcPct val="114599"/>
              </a:lnSpc>
              <a:spcBef>
                <a:spcPts val="725"/>
              </a:spcBef>
            </a:pPr>
            <a:r>
              <a:rPr lang="es-AR" sz="800" dirty="0" smtClean="0">
                <a:solidFill>
                  <a:srgbClr val="221915"/>
                </a:solidFill>
                <a:latin typeface="Microsoft Sans Serif"/>
                <a:cs typeface="Microsoft Sans Serif"/>
              </a:rPr>
              <a:t>Seleccionar</a:t>
            </a:r>
            <a:r>
              <a:rPr sz="800" smtClean="0">
                <a:solidFill>
                  <a:srgbClr val="221915"/>
                </a:solidFill>
                <a:latin typeface="Microsoft Sans Serif"/>
                <a:cs typeface="Microsoft Sans Serif"/>
              </a:rPr>
              <a:t> </a:t>
            </a:r>
            <a:r>
              <a:rPr sz="800" spc="25" dirty="0">
                <a:solidFill>
                  <a:srgbClr val="221915"/>
                </a:solidFill>
                <a:latin typeface="Microsoft Sans Serif"/>
                <a:cs typeface="Microsoft Sans Serif"/>
              </a:rPr>
              <a:t>tableros</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que</a:t>
            </a:r>
            <a:r>
              <a:rPr sz="800" spc="5" dirty="0">
                <a:solidFill>
                  <a:srgbClr val="221915"/>
                </a:solidFill>
                <a:latin typeface="Microsoft Sans Serif"/>
                <a:cs typeface="Microsoft Sans Serif"/>
              </a:rPr>
              <a:t> </a:t>
            </a:r>
            <a:r>
              <a:rPr sz="800" spc="30" dirty="0">
                <a:solidFill>
                  <a:srgbClr val="221915"/>
                </a:solidFill>
                <a:latin typeface="Microsoft Sans Serif"/>
                <a:cs typeface="Microsoft Sans Serif"/>
              </a:rPr>
              <a:t>cumplan</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con</a:t>
            </a:r>
            <a:r>
              <a:rPr sz="800" spc="5" dirty="0">
                <a:solidFill>
                  <a:srgbClr val="221915"/>
                </a:solidFill>
                <a:latin typeface="Microsoft Sans Serif"/>
                <a:cs typeface="Microsoft Sans Serif"/>
              </a:rPr>
              <a:t> </a:t>
            </a:r>
            <a:r>
              <a:rPr sz="800" spc="-40" dirty="0">
                <a:solidFill>
                  <a:srgbClr val="221915"/>
                </a:solidFill>
                <a:latin typeface="Microsoft Sans Serif"/>
                <a:cs typeface="Microsoft Sans Serif"/>
              </a:rPr>
              <a:t>IEC</a:t>
            </a:r>
            <a:r>
              <a:rPr sz="800" spc="5" dirty="0">
                <a:solidFill>
                  <a:srgbClr val="221915"/>
                </a:solidFill>
                <a:latin typeface="Microsoft Sans Serif"/>
                <a:cs typeface="Microsoft Sans Serif"/>
              </a:rPr>
              <a:t> </a:t>
            </a:r>
            <a:r>
              <a:rPr sz="800" spc="10" dirty="0">
                <a:solidFill>
                  <a:srgbClr val="221915"/>
                </a:solidFill>
                <a:latin typeface="Microsoft Sans Serif"/>
                <a:cs typeface="Microsoft Sans Serif"/>
              </a:rPr>
              <a:t>61439</a:t>
            </a:r>
            <a:r>
              <a:rPr sz="800" spc="5" dirty="0">
                <a:solidFill>
                  <a:srgbClr val="221915"/>
                </a:solidFill>
                <a:latin typeface="Microsoft Sans Serif"/>
                <a:cs typeface="Microsoft Sans Serif"/>
              </a:rPr>
              <a:t> y </a:t>
            </a:r>
            <a:r>
              <a:rPr sz="800" spc="20" dirty="0">
                <a:solidFill>
                  <a:srgbClr val="221915"/>
                </a:solidFill>
                <a:latin typeface="Microsoft Sans Serif"/>
                <a:cs typeface="Microsoft Sans Serif"/>
              </a:rPr>
              <a:t>considere</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su</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Índice</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Servicio </a:t>
            </a:r>
            <a:r>
              <a:rPr sz="800" spc="-25" dirty="0">
                <a:solidFill>
                  <a:srgbClr val="221915"/>
                </a:solidFill>
                <a:latin typeface="Microsoft Sans Serif"/>
                <a:cs typeface="Microsoft Sans Serif"/>
              </a:rPr>
              <a:t>(SI)</a:t>
            </a:r>
            <a:r>
              <a:rPr lang="es-AR" sz="800" spc="-25" dirty="0">
                <a:solidFill>
                  <a:srgbClr val="221915"/>
                </a:solidFill>
                <a:latin typeface="Microsoft Sans Serif"/>
                <a:cs typeface="Microsoft Sans Serif"/>
              </a:rPr>
              <a:t>, </a:t>
            </a:r>
            <a:r>
              <a:rPr sz="800" spc="35" dirty="0" err="1">
                <a:solidFill>
                  <a:srgbClr val="221915"/>
                </a:solidFill>
                <a:latin typeface="Microsoft Sans Serif"/>
                <a:cs typeface="Microsoft Sans Serif"/>
              </a:rPr>
              <a:t>teniendo</a:t>
            </a:r>
            <a:r>
              <a:rPr sz="800" dirty="0">
                <a:solidFill>
                  <a:srgbClr val="221915"/>
                </a:solidFill>
                <a:latin typeface="Microsoft Sans Serif"/>
                <a:cs typeface="Microsoft Sans Serif"/>
              </a:rPr>
              <a:t> </a:t>
            </a:r>
            <a:r>
              <a:rPr sz="800" spc="25" dirty="0">
                <a:solidFill>
                  <a:srgbClr val="221915"/>
                </a:solidFill>
                <a:latin typeface="Microsoft Sans Serif"/>
                <a:cs typeface="Microsoft Sans Serif"/>
              </a:rPr>
              <a:t>en</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cuenta</a:t>
            </a:r>
            <a:r>
              <a:rPr sz="800" spc="5" dirty="0">
                <a:solidFill>
                  <a:srgbClr val="221915"/>
                </a:solidFill>
                <a:latin typeface="Microsoft Sans Serif"/>
                <a:cs typeface="Microsoft Sans Serif"/>
              </a:rPr>
              <a:t> sus </a:t>
            </a:r>
            <a:r>
              <a:rPr sz="800" spc="25" dirty="0" err="1">
                <a:solidFill>
                  <a:srgbClr val="221915"/>
                </a:solidFill>
                <a:latin typeface="Microsoft Sans Serif"/>
                <a:cs typeface="Microsoft Sans Serif"/>
              </a:rPr>
              <a:t>requisitos</a:t>
            </a:r>
            <a:r>
              <a:rPr lang="es-ES" sz="800" spc="25" dirty="0">
                <a:solidFill>
                  <a:srgbClr val="221915"/>
                </a:solidFill>
                <a:latin typeface="Microsoft Sans Serif"/>
                <a:cs typeface="Microsoft Sans Serif"/>
              </a:rPr>
              <a:t> </a:t>
            </a:r>
            <a:r>
              <a:rPr sz="800" spc="20" dirty="0" err="1">
                <a:solidFill>
                  <a:srgbClr val="221915"/>
                </a:solidFill>
                <a:latin typeface="Microsoft Sans Serif"/>
                <a:cs typeface="Microsoft Sans Serif"/>
              </a:rPr>
              <a:t>operativos</a:t>
            </a:r>
            <a:r>
              <a:rPr lang="es-AR" sz="800" spc="2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40" dirty="0">
                <a:solidFill>
                  <a:srgbClr val="221915"/>
                </a:solidFill>
                <a:latin typeface="Microsoft Sans Serif"/>
                <a:cs typeface="Microsoft Sans Serif"/>
              </a:rPr>
              <a:t>mantenimiento</a:t>
            </a:r>
            <a:r>
              <a:rPr sz="800" spc="-5" dirty="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adaptación.</a:t>
            </a:r>
            <a:endParaRPr sz="800" dirty="0">
              <a:latin typeface="Microsoft Sans Serif"/>
              <a:cs typeface="Microsoft Sans Serif"/>
            </a:endParaRPr>
          </a:p>
          <a:p>
            <a:pPr>
              <a:spcBef>
                <a:spcPts val="30"/>
              </a:spcBef>
            </a:pPr>
            <a:endParaRPr sz="850" dirty="0">
              <a:latin typeface="Microsoft Sans Serif"/>
              <a:cs typeface="Microsoft Sans Serif"/>
            </a:endParaRPr>
          </a:p>
          <a:p>
            <a:pPr marL="94615"/>
            <a:r>
              <a:rPr sz="650" spc="10" dirty="0">
                <a:solidFill>
                  <a:srgbClr val="221915"/>
                </a:solidFill>
                <a:latin typeface="Microsoft Sans Serif"/>
                <a:cs typeface="Microsoft Sans Serif"/>
              </a:rPr>
              <a:t>Considere</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agregar</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spc="10" dirty="0">
                <a:solidFill>
                  <a:srgbClr val="221915"/>
                </a:solidFill>
                <a:latin typeface="Microsoft Sans Serif"/>
                <a:cs typeface="Microsoft Sans Serif"/>
              </a:rPr>
              <a:t> </a:t>
            </a:r>
            <a:r>
              <a:rPr sz="650" spc="15" dirty="0">
                <a:solidFill>
                  <a:srgbClr val="221915"/>
                </a:solidFill>
                <a:latin typeface="Microsoft Sans Serif"/>
                <a:cs typeface="Microsoft Sans Serif"/>
              </a:rPr>
              <a:t>sistema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15" dirty="0">
                <a:solidFill>
                  <a:srgbClr val="221915"/>
                </a:solidFill>
                <a:latin typeface="Microsoft Sans Serif"/>
                <a:cs typeface="Microsoft Sans Serif"/>
              </a:rPr>
              <a:t>arco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eléctrico</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ayudar</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10" dirty="0">
                <a:solidFill>
                  <a:srgbClr val="221915"/>
                </a:solidFill>
                <a:latin typeface="Microsoft Sans Serif"/>
                <a:cs typeface="Microsoft Sans Serif"/>
              </a:rPr>
              <a:t> </a:t>
            </a:r>
            <a:r>
              <a:rPr sz="650" spc="25" dirty="0">
                <a:solidFill>
                  <a:srgbClr val="221915"/>
                </a:solidFill>
                <a:latin typeface="Microsoft Sans Serif"/>
                <a:cs typeface="Microsoft Sans Serif"/>
              </a:rPr>
              <a:t>minimizar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 </a:t>
            </a:r>
            <a:r>
              <a:rPr sz="650" spc="25" dirty="0">
                <a:solidFill>
                  <a:srgbClr val="221915"/>
                </a:solidFill>
                <a:latin typeface="Microsoft Sans Serif"/>
                <a:cs typeface="Microsoft Sans Serif"/>
              </a:rPr>
              <a:t>impacto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los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arcos eléctricos</a:t>
            </a:r>
            <a:r>
              <a:rPr sz="650" spc="5" dirty="0">
                <a:solidFill>
                  <a:srgbClr val="221915"/>
                </a:solidFill>
                <a:latin typeface="Microsoft Sans Serif"/>
                <a:cs typeface="Microsoft Sans Serif"/>
              </a:rPr>
              <a:t> y </a:t>
            </a:r>
            <a:r>
              <a:rPr sz="650" spc="15" dirty="0">
                <a:solidFill>
                  <a:srgbClr val="221915"/>
                </a:solidFill>
                <a:latin typeface="Microsoft Sans Serif"/>
                <a:cs typeface="Microsoft Sans Serif"/>
              </a:rPr>
              <a:t>acelerar</a:t>
            </a:r>
            <a:r>
              <a:rPr sz="650" spc="10" dirty="0">
                <a:solidFill>
                  <a:srgbClr val="221915"/>
                </a:solidFill>
                <a:latin typeface="Microsoft Sans Serif"/>
                <a:cs typeface="Microsoft Sans Serif"/>
              </a:rPr>
              <a:t> 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recuperación.</a:t>
            </a:r>
            <a:endParaRPr sz="650" dirty="0">
              <a:latin typeface="Microsoft Sans Serif"/>
              <a:cs typeface="Microsoft Sans Serif"/>
            </a:endParaRPr>
          </a:p>
          <a:p>
            <a:pPr marL="94615" marR="471805">
              <a:lnSpc>
                <a:spcPct val="130900"/>
              </a:lnSpc>
              <a:spcBef>
                <a:spcPts val="720"/>
              </a:spcBef>
            </a:pPr>
            <a:r>
              <a:rPr sz="700" spc="25" dirty="0">
                <a:solidFill>
                  <a:srgbClr val="221915"/>
                </a:solidFill>
                <a:latin typeface="Microsoft Sans Serif"/>
                <a:cs typeface="Microsoft Sans Serif"/>
              </a:rPr>
              <a:t>Contemplar</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uso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IT </a:t>
            </a:r>
            <a:r>
              <a:rPr sz="700" spc="30" dirty="0">
                <a:solidFill>
                  <a:srgbClr val="221915"/>
                </a:solidFill>
                <a:latin typeface="Microsoft Sans Serif"/>
                <a:cs typeface="Microsoft Sans Serif"/>
              </a:rPr>
              <a:t>como</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puesta</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30" dirty="0">
                <a:solidFill>
                  <a:srgbClr val="221915"/>
                </a:solidFill>
                <a:latin typeface="Microsoft Sans Serif"/>
                <a:cs typeface="Microsoft Sans Serif"/>
              </a:rPr>
              <a:t>tierra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evitar</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disparos</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por</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falla</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 </a:t>
            </a:r>
            <a:r>
              <a:rPr sz="700" spc="30" dirty="0">
                <a:solidFill>
                  <a:srgbClr val="221915"/>
                </a:solidFill>
                <a:latin typeface="Microsoft Sans Serif"/>
                <a:cs typeface="Microsoft Sans Serif"/>
              </a:rPr>
              <a:t>tierra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(1er</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defecto).</a:t>
            </a:r>
            <a:r>
              <a:rPr sz="700" dirty="0">
                <a:solidFill>
                  <a:srgbClr val="221915"/>
                </a:solidFill>
                <a:latin typeface="Microsoft Sans Serif"/>
                <a:cs typeface="Microsoft Sans Serif"/>
              </a:rPr>
              <a:t> Esto</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se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puede</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mejorar</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lang="es-ES" sz="700" spc="1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localización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través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Monitor</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aislamiento.</a:t>
            </a:r>
            <a:endParaRPr sz="700" dirty="0">
              <a:latin typeface="Microsoft Sans Serif"/>
              <a:cs typeface="Microsoft Sans Serif"/>
            </a:endParaRPr>
          </a:p>
          <a:p>
            <a:pPr marL="94615" marR="196850">
              <a:lnSpc>
                <a:spcPct val="122200"/>
              </a:lnSpc>
              <a:spcBef>
                <a:spcPts val="715"/>
              </a:spcBef>
            </a:pPr>
            <a:r>
              <a:rPr sz="750" spc="-5" dirty="0">
                <a:solidFill>
                  <a:srgbClr val="221915"/>
                </a:solidFill>
                <a:latin typeface="Microsoft Sans Serif"/>
                <a:cs typeface="Microsoft Sans Serif"/>
              </a:rPr>
              <a:t>Elija</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corriente</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residual</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según</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el</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tipo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carga</a:t>
            </a:r>
            <a:r>
              <a:rPr sz="750" dirty="0">
                <a:solidFill>
                  <a:srgbClr val="221915"/>
                </a:solidFill>
                <a:latin typeface="Microsoft Sans Serif"/>
                <a:cs typeface="Microsoft Sans Serif"/>
              </a:rPr>
              <a:t> </a:t>
            </a:r>
            <a:r>
              <a:rPr sz="750" spc="20">
                <a:solidFill>
                  <a:srgbClr val="221915"/>
                </a:solidFill>
                <a:latin typeface="Microsoft Sans Serif"/>
                <a:cs typeface="Microsoft Sans Serif"/>
              </a:rPr>
              <a:t>(</a:t>
            </a:r>
            <a:r>
              <a:rPr sz="750" spc="20" smtClean="0">
                <a:solidFill>
                  <a:srgbClr val="221915"/>
                </a:solidFill>
                <a:latin typeface="Microsoft Sans Serif"/>
                <a:cs typeface="Microsoft Sans Serif"/>
              </a:rPr>
              <a:t>ejemplo</a:t>
            </a:r>
            <a:r>
              <a:rPr lang="es-AR" sz="750" spc="20" dirty="0" smtClean="0">
                <a:solidFill>
                  <a:srgbClr val="221915"/>
                </a:solidFill>
                <a:latin typeface="Microsoft Sans Serif"/>
                <a:cs typeface="Microsoft Sans Serif"/>
              </a:rPr>
              <a:t>: </a:t>
            </a:r>
            <a:r>
              <a:rPr sz="750" spc="40" smtClean="0">
                <a:solidFill>
                  <a:srgbClr val="221915"/>
                </a:solidFill>
                <a:latin typeface="Microsoft Sans Serif"/>
                <a:cs typeface="Microsoft Sans Serif"/>
              </a:rPr>
              <a:t>tipo</a:t>
            </a:r>
            <a:r>
              <a:rPr sz="750" smtClean="0">
                <a:solidFill>
                  <a:srgbClr val="221915"/>
                </a:solidFill>
                <a:latin typeface="Microsoft Sans Serif"/>
                <a:cs typeface="Microsoft Sans Serif"/>
              </a:rPr>
              <a:t> </a:t>
            </a:r>
            <a:r>
              <a:rPr sz="750" spc="-25" dirty="0">
                <a:solidFill>
                  <a:srgbClr val="221915"/>
                </a:solidFill>
                <a:latin typeface="Microsoft Sans Serif"/>
                <a:cs typeface="Microsoft Sans Serif"/>
              </a:rPr>
              <a:t>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SI</a:t>
            </a:r>
            <a:r>
              <a:rPr sz="750" dirty="0">
                <a:solidFill>
                  <a:srgbClr val="221915"/>
                </a:solidFill>
                <a:latin typeface="Microsoft Sans Serif"/>
                <a:cs typeface="Microsoft Sans Serif"/>
              </a:rPr>
              <a:t> si </a:t>
            </a:r>
            <a:r>
              <a:rPr sz="750" spc="35" dirty="0">
                <a:solidFill>
                  <a:srgbClr val="221915"/>
                </a:solidFill>
                <a:latin typeface="Microsoft Sans Serif"/>
                <a:cs typeface="Microsoft Sans Serif"/>
              </a:rPr>
              <a:t>protege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cargas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informáticas</a:t>
            </a:r>
            <a:r>
              <a:rPr sz="750" dirty="0">
                <a:solidFill>
                  <a:srgbClr val="221915"/>
                </a:solidFill>
                <a:latin typeface="Microsoft Sans Serif"/>
                <a:cs typeface="Microsoft Sans Serif"/>
              </a:rPr>
              <a:t> </a:t>
            </a:r>
            <a:r>
              <a:rPr sz="750" spc="35" dirty="0">
                <a:solidFill>
                  <a:srgbClr val="221915"/>
                </a:solidFill>
                <a:latin typeface="Microsoft Sans Serif"/>
                <a:cs typeface="Microsoft Sans Serif"/>
              </a:rPr>
              <a:t>o</a:t>
            </a:r>
            <a:r>
              <a:rPr sz="750" dirty="0">
                <a:solidFill>
                  <a:srgbClr val="221915"/>
                </a:solidFill>
                <a:latin typeface="Microsoft Sans Serif"/>
                <a:cs typeface="Microsoft Sans Serif"/>
              </a:rPr>
              <a:t> si </a:t>
            </a:r>
            <a:r>
              <a:rPr sz="750" spc="15" dirty="0">
                <a:solidFill>
                  <a:srgbClr val="221915"/>
                </a:solidFill>
                <a:latin typeface="Microsoft Sans Serif"/>
                <a:cs typeface="Microsoft Sans Serif"/>
              </a:rPr>
              <a:t>existe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riesgo</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rayo</a:t>
            </a:r>
            <a:r>
              <a:rPr lang="es-AR" sz="750" spc="20" dirty="0">
                <a:solidFill>
                  <a:srgbClr val="221915"/>
                </a:solidFill>
                <a:latin typeface="Microsoft Sans Serif"/>
                <a:cs typeface="Microsoft Sans Serif"/>
              </a:rPr>
              <a:t>, </a:t>
            </a:r>
            <a:r>
              <a:rPr sz="750" spc="40" dirty="0" err="1">
                <a:solidFill>
                  <a:srgbClr val="221915"/>
                </a:solidFill>
                <a:latin typeface="Microsoft Sans Serif"/>
                <a:cs typeface="Microsoft Sans Serif"/>
              </a:rPr>
              <a:t>tipo</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B</a:t>
            </a:r>
            <a:r>
              <a:rPr lang="es-ES" sz="750" spc="-15" dirty="0">
                <a:solidFill>
                  <a:srgbClr val="221915"/>
                </a:solidFill>
                <a:latin typeface="Microsoft Sans Serif"/>
                <a:cs typeface="Microsoft Sans Serif"/>
              </a:rPr>
              <a:t> </a:t>
            </a:r>
            <a:r>
              <a:rPr sz="750" dirty="0" err="1">
                <a:solidFill>
                  <a:srgbClr val="221915"/>
                </a:solidFill>
                <a:latin typeface="Microsoft Sans Serif"/>
                <a:cs typeface="Microsoft Sans Serif"/>
              </a:rPr>
              <a:t>si</a:t>
            </a:r>
            <a:r>
              <a:rPr sz="750" spc="-10" dirty="0">
                <a:solidFill>
                  <a:srgbClr val="221915"/>
                </a:solidFill>
                <a:latin typeface="Microsoft Sans Serif"/>
                <a:cs typeface="Microsoft Sans Serif"/>
              </a:rPr>
              <a:t> </a:t>
            </a:r>
            <a:r>
              <a:rPr sz="750" spc="-5" dirty="0">
                <a:solidFill>
                  <a:srgbClr val="221915"/>
                </a:solidFill>
                <a:latin typeface="Microsoft Sans Serif"/>
                <a:cs typeface="Microsoft Sans Serif"/>
              </a:rPr>
              <a:t>es </a:t>
            </a:r>
            <a:r>
              <a:rPr sz="750" spc="25" dirty="0">
                <a:solidFill>
                  <a:srgbClr val="221915"/>
                </a:solidFill>
                <a:latin typeface="Microsoft Sans Serif"/>
                <a:cs typeface="Microsoft Sans Serif"/>
              </a:rPr>
              <a:t>para</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cargador</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VE).</a:t>
            </a:r>
            <a:endParaRPr sz="750" dirty="0">
              <a:latin typeface="Microsoft Sans Serif"/>
              <a:cs typeface="Microsoft Sans Serif"/>
            </a:endParaRPr>
          </a:p>
          <a:p>
            <a:pPr>
              <a:spcBef>
                <a:spcPts val="40"/>
              </a:spcBef>
            </a:pPr>
            <a:endParaRPr sz="850" dirty="0">
              <a:latin typeface="Microsoft Sans Serif"/>
              <a:cs typeface="Microsoft Sans Serif"/>
            </a:endParaRPr>
          </a:p>
          <a:p>
            <a:pPr marL="94615"/>
            <a:r>
              <a:rPr sz="650" spc="15" dirty="0">
                <a:solidFill>
                  <a:srgbClr val="221915"/>
                </a:solidFill>
                <a:latin typeface="Microsoft Sans Serif"/>
                <a:cs typeface="Microsoft Sans Serif"/>
              </a:rPr>
              <a:t>Asegure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coordinación</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entre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dispositivo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protección</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contra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sobretensiones</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 </a:t>
            </a:r>
            <a:r>
              <a:rPr sz="650" spc="10">
                <a:solidFill>
                  <a:srgbClr val="221915"/>
                </a:solidFill>
                <a:latin typeface="Microsoft Sans Serif"/>
                <a:cs typeface="Microsoft Sans Serif"/>
              </a:rPr>
              <a:t>su</a:t>
            </a:r>
            <a:r>
              <a:rPr sz="650">
                <a:solidFill>
                  <a:srgbClr val="221915"/>
                </a:solidFill>
                <a:latin typeface="Microsoft Sans Serif"/>
                <a:cs typeface="Microsoft Sans Serif"/>
              </a:rPr>
              <a:t> </a:t>
            </a:r>
            <a:r>
              <a:rPr lang="es-AR" sz="650" spc="25" dirty="0" smtClean="0">
                <a:solidFill>
                  <a:srgbClr val="221915"/>
                </a:solidFill>
                <a:latin typeface="Microsoft Sans Serif"/>
                <a:cs typeface="Microsoft Sans Serif"/>
              </a:rPr>
              <a:t>interruptor</a:t>
            </a:r>
            <a:r>
              <a:rPr sz="650" spc="5" smtClean="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desconexión.</a:t>
            </a:r>
            <a:endParaRPr sz="650" dirty="0">
              <a:latin typeface="Microsoft Sans Serif"/>
              <a:cs typeface="Microsoft Sans Serif"/>
            </a:endParaRPr>
          </a:p>
          <a:p>
            <a:pPr marL="94615" marR="845185">
              <a:lnSpc>
                <a:spcPct val="130900"/>
              </a:lnSpc>
              <a:spcBef>
                <a:spcPts val="720"/>
              </a:spcBef>
            </a:pPr>
            <a:r>
              <a:rPr sz="700" dirty="0">
                <a:solidFill>
                  <a:srgbClr val="221915"/>
                </a:solidFill>
                <a:latin typeface="Microsoft Sans Serif"/>
                <a:cs typeface="Microsoft Sans Serif"/>
              </a:rPr>
              <a:t>Realizar</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estudio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selectividad</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(sobrecorriente</a:t>
            </a:r>
            <a:r>
              <a:rPr sz="700" spc="5" dirty="0">
                <a:solidFill>
                  <a:srgbClr val="221915"/>
                </a:solidFill>
                <a:latin typeface="Microsoft Sans Serif"/>
                <a:cs typeface="Microsoft Sans Serif"/>
              </a:rPr>
              <a:t> y </a:t>
            </a:r>
            <a:r>
              <a:rPr sz="700" spc="15" dirty="0">
                <a:solidFill>
                  <a:srgbClr val="221915"/>
                </a:solidFill>
                <a:latin typeface="Microsoft Sans Serif"/>
                <a:cs typeface="Microsoft Sans Serif"/>
              </a:rPr>
              <a:t>falla</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tierra)</a:t>
            </a:r>
            <a:r>
              <a:rPr lang="es-AR" sz="700" spc="20"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seleccionar</a:t>
            </a:r>
            <a:r>
              <a:rPr sz="700" spc="5" dirty="0">
                <a:solidFill>
                  <a:srgbClr val="221915"/>
                </a:solidFill>
                <a:latin typeface="Microsoft Sans Serif"/>
                <a:cs typeface="Microsoft Sans Serif"/>
              </a:rPr>
              <a:t> y </a:t>
            </a:r>
            <a:r>
              <a:rPr sz="700" spc="30" dirty="0">
                <a:solidFill>
                  <a:srgbClr val="221915"/>
                </a:solidFill>
                <a:latin typeface="Microsoft Sans Serif"/>
                <a:cs typeface="Microsoft Sans Serif"/>
              </a:rPr>
              <a:t>configurar</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productos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acuerdo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 </a:t>
            </a:r>
            <a:r>
              <a:rPr sz="700" spc="20" dirty="0">
                <a:solidFill>
                  <a:srgbClr val="221915"/>
                </a:solidFill>
                <a:latin typeface="Microsoft Sans Serif"/>
                <a:cs typeface="Microsoft Sans Serif"/>
              </a:rPr>
              <a:t>estudio</a:t>
            </a:r>
            <a:r>
              <a:rPr sz="700" spc="20">
                <a:solidFill>
                  <a:srgbClr val="221915"/>
                </a:solidFill>
                <a:latin typeface="Microsoft Sans Serif"/>
                <a:cs typeface="Microsoft Sans Serif"/>
              </a:rPr>
              <a:t>.</a:t>
            </a:r>
            <a:r>
              <a:rPr sz="700" spc="5">
                <a:solidFill>
                  <a:srgbClr val="221915"/>
                </a:solidFill>
                <a:latin typeface="Microsoft Sans Serif"/>
                <a:cs typeface="Microsoft Sans Serif"/>
              </a:rPr>
              <a:t> </a:t>
            </a:r>
            <a:r>
              <a:rPr sz="700" spc="20" smtClean="0">
                <a:solidFill>
                  <a:srgbClr val="221915"/>
                </a:solidFill>
                <a:latin typeface="Microsoft Sans Serif"/>
                <a:cs typeface="Microsoft Sans Serif"/>
              </a:rPr>
              <a:t>Nota</a:t>
            </a:r>
            <a:r>
              <a:rPr lang="es-AR" sz="700" spc="20" dirty="0" smtClean="0">
                <a:solidFill>
                  <a:srgbClr val="221915"/>
                </a:solidFill>
                <a:latin typeface="Microsoft Sans Serif"/>
                <a:cs typeface="Microsoft Sans Serif"/>
              </a:rPr>
              <a:t>: </a:t>
            </a:r>
            <a:r>
              <a:rPr sz="700" spc="-5" smtClean="0">
                <a:solidFill>
                  <a:srgbClr val="221915"/>
                </a:solidFill>
                <a:latin typeface="Microsoft Sans Serif"/>
                <a:cs typeface="Microsoft Sans Serif"/>
              </a:rPr>
              <a:t>es</a:t>
            </a:r>
            <a:r>
              <a:rPr lang="es-ES" sz="700" spc="-5" dirty="0" smtClean="0">
                <a:solidFill>
                  <a:srgbClr val="221915"/>
                </a:solidFill>
                <a:latin typeface="Microsoft Sans Serif"/>
                <a:cs typeface="Microsoft Sans Serif"/>
              </a:rPr>
              <a:t> </a:t>
            </a:r>
            <a:r>
              <a:rPr sz="700" spc="30" dirty="0" err="1">
                <a:solidFill>
                  <a:srgbClr val="221915"/>
                </a:solidFill>
                <a:latin typeface="Microsoft Sans Serif"/>
                <a:cs typeface="Microsoft Sans Serif"/>
              </a:rPr>
              <a:t>obligatorio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cargas</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relacionadas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seguridad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según</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norma</a:t>
            </a:r>
            <a:r>
              <a:rPr sz="700" dirty="0">
                <a:solidFill>
                  <a:srgbClr val="221915"/>
                </a:solidFill>
                <a:latin typeface="Microsoft Sans Serif"/>
                <a:cs typeface="Microsoft Sans Serif"/>
              </a:rPr>
              <a:t> </a:t>
            </a:r>
            <a:r>
              <a:rPr sz="700" spc="-35" dirty="0">
                <a:solidFill>
                  <a:srgbClr val="221915"/>
                </a:solidFill>
                <a:latin typeface="Microsoft Sans Serif"/>
                <a:cs typeface="Microsoft Sans Serif"/>
              </a:rPr>
              <a:t>IEC</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60364</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180" dirty="0">
                <a:solidFill>
                  <a:srgbClr val="221915"/>
                </a:solidFill>
                <a:latin typeface="Microsoft Sans Serif"/>
                <a:cs typeface="Microsoft Sans Serif"/>
              </a:rPr>
              <a:t> </a:t>
            </a:r>
            <a:r>
              <a:rPr sz="700" spc="40" dirty="0">
                <a:solidFill>
                  <a:srgbClr val="221915"/>
                </a:solidFill>
                <a:latin typeface="Microsoft Sans Serif"/>
                <a:cs typeface="Microsoft Sans Serif"/>
              </a:rPr>
              <a:t>muy</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recomendable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cualquier</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carga</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crítica.</a:t>
            </a:r>
            <a:endParaRPr sz="700" dirty="0">
              <a:latin typeface="Microsoft Sans Serif"/>
              <a:cs typeface="Microsoft Sans Serif"/>
            </a:endParaRPr>
          </a:p>
          <a:p>
            <a:pPr>
              <a:spcBef>
                <a:spcPts val="50"/>
              </a:spcBef>
            </a:pPr>
            <a:endParaRPr sz="850" dirty="0">
              <a:latin typeface="Microsoft Sans Serif"/>
              <a:cs typeface="Microsoft Sans Serif"/>
            </a:endParaRPr>
          </a:p>
          <a:p>
            <a:pPr marL="94615"/>
            <a:r>
              <a:rPr sz="650" spc="10" dirty="0">
                <a:solidFill>
                  <a:srgbClr val="221915"/>
                </a:solidFill>
                <a:latin typeface="Microsoft Sans Serif"/>
                <a:cs typeface="Microsoft Sans Serif"/>
              </a:rPr>
              <a:t>Asegúrese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proporcione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una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función</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selectividad</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mejorada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caso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se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implementen</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tanto</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selectividad</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como</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cascada.</a:t>
            </a:r>
            <a:endParaRPr sz="650" dirty="0">
              <a:latin typeface="Microsoft Sans Serif"/>
              <a:cs typeface="Microsoft Sans Serif"/>
            </a:endParaRPr>
          </a:p>
          <a:p>
            <a:pPr>
              <a:spcBef>
                <a:spcPts val="10"/>
              </a:spcBef>
            </a:pPr>
            <a:endParaRPr sz="900" dirty="0">
              <a:latin typeface="Microsoft Sans Serif"/>
              <a:cs typeface="Microsoft Sans Serif"/>
            </a:endParaRPr>
          </a:p>
          <a:p>
            <a:pPr marL="94615"/>
            <a:r>
              <a:rPr sz="650" spc="35" dirty="0">
                <a:solidFill>
                  <a:srgbClr val="221915"/>
                </a:solidFill>
                <a:latin typeface="Microsoft Sans Serif"/>
                <a:cs typeface="Microsoft Sans Serif"/>
              </a:rPr>
              <a:t>Implementar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coordinación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protección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motores</a:t>
            </a:r>
            <a:r>
              <a:rPr sz="650" spc="10" dirty="0">
                <a:solidFill>
                  <a:srgbClr val="221915"/>
                </a:solidFill>
                <a:latin typeface="Microsoft Sans Serif"/>
                <a:cs typeface="Microsoft Sans Serif"/>
              </a:rPr>
              <a:t> </a:t>
            </a:r>
            <a:r>
              <a:rPr sz="650" spc="35" dirty="0">
                <a:solidFill>
                  <a:srgbClr val="221915"/>
                </a:solidFill>
                <a:latin typeface="Microsoft Sans Serif"/>
                <a:cs typeface="Microsoft Sans Serif"/>
              </a:rPr>
              <a:t>tipo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2</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cuando</a:t>
            </a:r>
            <a:r>
              <a:rPr sz="650" spc="10" dirty="0">
                <a:solidFill>
                  <a:srgbClr val="221915"/>
                </a:solidFill>
                <a:latin typeface="Microsoft Sans Serif"/>
                <a:cs typeface="Microsoft Sans Serif"/>
              </a:rPr>
              <a:t> la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continuidad</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10" dirty="0">
                <a:solidFill>
                  <a:srgbClr val="221915"/>
                </a:solidFill>
                <a:latin typeface="Microsoft Sans Serif"/>
                <a:cs typeface="Microsoft Sans Serif"/>
              </a:rPr>
              <a:t> servicio</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sea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imperativa</a:t>
            </a:r>
            <a:r>
              <a:rPr sz="650" spc="10" dirty="0">
                <a:solidFill>
                  <a:srgbClr val="221915"/>
                </a:solidFill>
                <a:latin typeface="Microsoft Sans Serif"/>
                <a:cs typeface="Microsoft Sans Serif"/>
              </a:rPr>
              <a:t> </a:t>
            </a:r>
            <a:r>
              <a:rPr sz="650" spc="30" dirty="0">
                <a:solidFill>
                  <a:srgbClr val="221915"/>
                </a:solidFill>
                <a:latin typeface="Microsoft Sans Serif"/>
                <a:cs typeface="Microsoft Sans Serif"/>
              </a:rPr>
              <a:t>y/o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los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servicios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sean</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limitados.</a:t>
            </a:r>
            <a:endParaRPr sz="650" dirty="0">
              <a:latin typeface="Microsoft Sans Serif"/>
              <a:cs typeface="Microsoft Sans Serif"/>
            </a:endParaRPr>
          </a:p>
          <a:p>
            <a:pPr marL="94615" marR="125095">
              <a:lnSpc>
                <a:spcPct val="141000"/>
              </a:lnSpc>
              <a:spcBef>
                <a:spcPts val="705"/>
              </a:spcBef>
            </a:pPr>
            <a:r>
              <a:rPr sz="650" dirty="0">
                <a:solidFill>
                  <a:srgbClr val="221915"/>
                </a:solidFill>
                <a:latin typeface="Microsoft Sans Serif"/>
                <a:cs typeface="Microsoft Sans Serif"/>
              </a:rPr>
              <a:t>Piense </a:t>
            </a:r>
            <a:r>
              <a:rPr sz="650" spc="20" dirty="0">
                <a:solidFill>
                  <a:srgbClr val="221915"/>
                </a:solidFill>
                <a:latin typeface="Microsoft Sans Serif"/>
                <a:cs typeface="Microsoft Sans Serif"/>
              </a:rPr>
              <a:t>en</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los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sistemas</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activan</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alarma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antes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ocurra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una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falla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(por</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ejemplo</a:t>
            </a:r>
            <a:r>
              <a:rPr lang="es-AR" sz="650" spc="2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prealarma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relé</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térmico</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dispositivo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corriente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residual</a:t>
            </a:r>
            <a:r>
              <a:rPr lang="es-AR" sz="650" spc="1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indicador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lang="es-ES" sz="650" spc="2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autodiagnóstico</a:t>
            </a:r>
            <a:r>
              <a:rPr sz="650" spc="20" dirty="0">
                <a:solidFill>
                  <a:srgbClr val="221915"/>
                </a:solidFill>
                <a:latin typeface="Microsoft Sans Serif"/>
                <a:cs typeface="Microsoft Sans Serif"/>
              </a:rPr>
              <a:t>).</a:t>
            </a:r>
            <a:endParaRPr sz="650" dirty="0">
              <a:latin typeface="Microsoft Sans Serif"/>
              <a:cs typeface="Microsoft Sans Serif"/>
            </a:endParaRPr>
          </a:p>
          <a:p>
            <a:pPr marL="94615" marR="431800">
              <a:lnSpc>
                <a:spcPct val="141000"/>
              </a:lnSpc>
              <a:spcBef>
                <a:spcPts val="705"/>
              </a:spcBef>
            </a:pPr>
            <a:r>
              <a:rPr sz="650" spc="35" dirty="0">
                <a:solidFill>
                  <a:srgbClr val="221915"/>
                </a:solidFill>
                <a:latin typeface="Microsoft Sans Serif"/>
                <a:cs typeface="Microsoft Sans Serif"/>
              </a:rPr>
              <a:t>Implementar</a:t>
            </a:r>
            <a:r>
              <a:rPr sz="650" dirty="0">
                <a:solidFill>
                  <a:srgbClr val="221915"/>
                </a:solidFill>
                <a:latin typeface="Microsoft Sans Serif"/>
                <a:cs typeface="Microsoft Sans Serif"/>
              </a:rPr>
              <a:t> </a:t>
            </a:r>
            <a:r>
              <a:rPr sz="650" spc="35" dirty="0">
                <a:solidFill>
                  <a:srgbClr val="221915"/>
                </a:solidFill>
                <a:latin typeface="Microsoft Sans Serif"/>
                <a:cs typeface="Microsoft Sans Serif"/>
              </a:rPr>
              <a:t>monitoreo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calidad</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(p.</a:t>
            </a:r>
            <a:r>
              <a:rPr sz="650" spc="5" dirty="0">
                <a:solidFill>
                  <a:srgbClr val="221915"/>
                </a:solidFill>
                <a:latin typeface="Microsoft Sans Serif"/>
                <a:cs typeface="Microsoft Sans Serif"/>
              </a:rPr>
              <a:t> </a:t>
            </a:r>
            <a:r>
              <a:rPr sz="650" dirty="0" err="1">
                <a:solidFill>
                  <a:srgbClr val="221915"/>
                </a:solidFill>
                <a:latin typeface="Microsoft Sans Serif"/>
                <a:cs typeface="Microsoft Sans Serif"/>
              </a:rPr>
              <a:t>ej</a:t>
            </a:r>
            <a:r>
              <a:rPr sz="650" dirty="0">
                <a:solidFill>
                  <a:srgbClr val="221915"/>
                </a:solidFill>
                <a:latin typeface="Microsoft Sans Serif"/>
                <a:cs typeface="Microsoft Sans Serif"/>
              </a:rPr>
              <a:t>.</a:t>
            </a:r>
            <a:r>
              <a:rPr lang="es-AR" sz="65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nivel</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lang="es-ES" sz="650" spc="15" dirty="0">
                <a:solidFill>
                  <a:srgbClr val="221915"/>
                </a:solidFill>
                <a:latin typeface="Microsoft Sans Serif"/>
                <a:cs typeface="Microsoft Sans Serif"/>
              </a:rPr>
              <a:t>tensión</a:t>
            </a:r>
            <a:r>
              <a:rPr lang="es-AR" sz="650" spc="15" dirty="0">
                <a:solidFill>
                  <a:srgbClr val="221915"/>
                </a:solidFill>
                <a:latin typeface="Microsoft Sans Serif"/>
                <a:cs typeface="Microsoft Sans Serif"/>
              </a:rPr>
              <a:t>, </a:t>
            </a:r>
            <a:r>
              <a:rPr sz="650" spc="20" dirty="0">
                <a:solidFill>
                  <a:srgbClr val="221915"/>
                </a:solidFill>
                <a:latin typeface="Microsoft Sans Serif"/>
                <a:cs typeface="Microsoft Sans Serif"/>
              </a:rPr>
              <a:t>armónicos</a:t>
            </a:r>
            <a:r>
              <a:rPr lang="es-AR" sz="650" spc="20" dirty="0">
                <a:solidFill>
                  <a:srgbClr val="221915"/>
                </a:solidFill>
                <a:latin typeface="Microsoft Sans Serif"/>
                <a:cs typeface="Microsoft Sans Serif"/>
              </a:rPr>
              <a:t>, </a:t>
            </a:r>
            <a:r>
              <a:rPr sz="650" spc="25" dirty="0">
                <a:solidFill>
                  <a:srgbClr val="221915"/>
                </a:solidFill>
                <a:latin typeface="Microsoft Sans Serif"/>
                <a:cs typeface="Microsoft Sans Serif"/>
              </a:rPr>
              <a:t>factor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potencia</a:t>
            </a:r>
            <a:r>
              <a:rPr lang="es-AR" sz="650" spc="15" dirty="0">
                <a:solidFill>
                  <a:srgbClr val="221915"/>
                </a:solidFill>
                <a:latin typeface="Microsoft Sans Serif"/>
                <a:cs typeface="Microsoft Sans Serif"/>
              </a:rPr>
              <a:t>, </a:t>
            </a:r>
            <a:r>
              <a:rPr sz="650" dirty="0">
                <a:solidFill>
                  <a:srgbClr val="221915"/>
                </a:solidFill>
                <a:latin typeface="Microsoft Sans Serif"/>
                <a:cs typeface="Microsoft Sans Serif"/>
              </a:rPr>
              <a:t>etc.)</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acuerdo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con</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sensibilidad</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carga</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(p.</a:t>
            </a:r>
            <a:r>
              <a:rPr sz="650" spc="5" dirty="0">
                <a:solidFill>
                  <a:srgbClr val="221915"/>
                </a:solidFill>
                <a:latin typeface="Microsoft Sans Serif"/>
                <a:cs typeface="Microsoft Sans Serif"/>
              </a:rPr>
              <a:t> </a:t>
            </a:r>
            <a:r>
              <a:rPr sz="650" dirty="0" err="1">
                <a:solidFill>
                  <a:srgbClr val="221915"/>
                </a:solidFill>
                <a:latin typeface="Microsoft Sans Serif"/>
                <a:cs typeface="Microsoft Sans Serif"/>
              </a:rPr>
              <a:t>ej</a:t>
            </a:r>
            <a:r>
              <a:rPr sz="650" dirty="0">
                <a:solidFill>
                  <a:srgbClr val="221915"/>
                </a:solidFill>
                <a:latin typeface="Microsoft Sans Serif"/>
                <a:cs typeface="Microsoft Sans Serif"/>
              </a:rPr>
              <a:t>.</a:t>
            </a:r>
            <a:r>
              <a:rPr lang="es-A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electrónica</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tecnología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TI</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son</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altamente</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sensibles).</a:t>
            </a:r>
            <a:endParaRPr sz="650" dirty="0">
              <a:latin typeface="Microsoft Sans Serif"/>
              <a:cs typeface="Microsoft Sans Serif"/>
            </a:endParaRPr>
          </a:p>
          <a:p>
            <a:pPr>
              <a:spcBef>
                <a:spcPts val="15"/>
              </a:spcBef>
            </a:pPr>
            <a:endParaRPr sz="850" dirty="0">
              <a:latin typeface="Microsoft Sans Serif"/>
              <a:cs typeface="Microsoft Sans Serif"/>
            </a:endParaRPr>
          </a:p>
          <a:p>
            <a:pPr marL="94615"/>
            <a:r>
              <a:rPr sz="700" spc="10" dirty="0">
                <a:solidFill>
                  <a:srgbClr val="221915"/>
                </a:solidFill>
                <a:latin typeface="Microsoft Sans Serif"/>
                <a:cs typeface="Microsoft Sans Serif"/>
              </a:rPr>
              <a:t>Considere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uso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filtros</a:t>
            </a:r>
            <a:r>
              <a:rPr lang="es-AR" sz="700" spc="2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variadores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arrancadores</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suaves</a:t>
            </a:r>
            <a:r>
              <a:rPr sz="700" spc="1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condensadores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reducir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tensión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 </a:t>
            </a:r>
            <a:r>
              <a:rPr sz="700" spc="20" dirty="0">
                <a:solidFill>
                  <a:srgbClr val="221915"/>
                </a:solidFill>
                <a:latin typeface="Microsoft Sans Serif"/>
                <a:cs typeface="Microsoft Sans Serif"/>
              </a:rPr>
              <a:t>equipos</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eléctricos.</a:t>
            </a:r>
            <a:endParaRPr sz="700" dirty="0">
              <a:latin typeface="Microsoft Sans Serif"/>
              <a:cs typeface="Microsoft Sans Serif"/>
            </a:endParaRPr>
          </a:p>
          <a:p>
            <a:pPr marL="94615" marR="287655">
              <a:lnSpc>
                <a:spcPct val="130900"/>
              </a:lnSpc>
              <a:spcBef>
                <a:spcPts val="705"/>
              </a:spcBef>
            </a:pPr>
            <a:r>
              <a:rPr lang="es-AR" sz="700" spc="20" dirty="0" smtClean="0">
                <a:solidFill>
                  <a:srgbClr val="221915"/>
                </a:solidFill>
                <a:latin typeface="Microsoft Sans Serif"/>
                <a:cs typeface="Microsoft Sans Serif"/>
              </a:rPr>
              <a:t>Agregar</a:t>
            </a:r>
            <a:r>
              <a:rPr sz="700" spc="5" smtClean="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monitoreo</a:t>
            </a:r>
            <a:r>
              <a:rPr sz="700" spc="5" dirty="0">
                <a:solidFill>
                  <a:srgbClr val="221915"/>
                </a:solidFill>
                <a:latin typeface="Microsoft Sans Serif"/>
                <a:cs typeface="Microsoft Sans Serif"/>
              </a:rPr>
              <a:t> y </a:t>
            </a:r>
            <a:r>
              <a:rPr sz="700" spc="20" dirty="0">
                <a:solidFill>
                  <a:srgbClr val="221915"/>
                </a:solidFill>
                <a:latin typeface="Microsoft Sans Serif"/>
                <a:cs typeface="Microsoft Sans Serif"/>
              </a:rPr>
              <a:t>vincúlelo</a:t>
            </a:r>
            <a:r>
              <a:rPr sz="700" spc="10" dirty="0">
                <a:solidFill>
                  <a:srgbClr val="221915"/>
                </a:solidFill>
                <a:latin typeface="Microsoft Sans Serif"/>
                <a:cs typeface="Microsoft Sans Serif"/>
              </a:rPr>
              <a:t> </a:t>
            </a:r>
            <a:r>
              <a:rPr sz="700" dirty="0">
                <a:solidFill>
                  <a:srgbClr val="221915"/>
                </a:solidFill>
                <a:latin typeface="Microsoft Sans Serif"/>
                <a:cs typeface="Microsoft Sans Serif"/>
              </a:rPr>
              <a:t>a</a:t>
            </a:r>
            <a:r>
              <a:rPr sz="700" spc="5" dirty="0">
                <a:solidFill>
                  <a:srgbClr val="221915"/>
                </a:solidFill>
                <a:latin typeface="Microsoft Sans Serif"/>
                <a:cs typeface="Microsoft Sans Serif"/>
              </a:rPr>
              <a:t> cada </a:t>
            </a:r>
            <a:r>
              <a:rPr sz="700" spc="15" dirty="0">
                <a:solidFill>
                  <a:srgbClr val="221915"/>
                </a:solidFill>
                <a:latin typeface="Microsoft Sans Serif"/>
                <a:cs typeface="Microsoft Sans Serif"/>
              </a:rPr>
              <a:t>activo</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eléctrico</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observar</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todo</a:t>
            </a:r>
            <a:r>
              <a:rPr sz="700" spc="10" dirty="0">
                <a:solidFill>
                  <a:srgbClr val="221915"/>
                </a:solidFill>
                <a:latin typeface="Microsoft Sans Serif"/>
                <a:cs typeface="Microsoft Sans Serif"/>
              </a:rPr>
              <a:t> el</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sistema</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eléctrico</a:t>
            </a:r>
            <a:r>
              <a:rPr lang="es-AR" sz="700" spc="1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rastrear</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cambios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estado</a:t>
            </a:r>
            <a:r>
              <a:rPr lang="es-AR" sz="700" spc="1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crear</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plan</a:t>
            </a:r>
            <a:r>
              <a:rPr lang="es-ES" sz="700" spc="2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mantenimiento</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preventivo</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y</a:t>
            </a:r>
            <a:r>
              <a:rPr lang="es-A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última</a:t>
            </a:r>
            <a:r>
              <a:rPr sz="70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instancia</a:t>
            </a:r>
            <a:r>
              <a:rPr lang="es-AR" sz="700" spc="15" dirty="0">
                <a:solidFill>
                  <a:srgbClr val="221915"/>
                </a:solidFill>
                <a:latin typeface="Microsoft Sans Serif"/>
                <a:cs typeface="Microsoft Sans Serif"/>
              </a:rPr>
              <a:t>, </a:t>
            </a:r>
            <a:r>
              <a:rPr sz="700" dirty="0" err="1">
                <a:solidFill>
                  <a:srgbClr val="221915"/>
                </a:solidFill>
                <a:latin typeface="Microsoft Sans Serif"/>
                <a:cs typeface="Microsoft Sans Serif"/>
              </a:rPr>
              <a:t>si</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ocurre</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algún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corte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energía</a:t>
            </a:r>
            <a:r>
              <a:rPr lang="es-AR" sz="700" spc="20"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activar</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alertas</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localizar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fallas</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correctamente.</a:t>
            </a:r>
            <a:endParaRPr sz="700" dirty="0">
              <a:latin typeface="Microsoft Sans Serif"/>
              <a:cs typeface="Microsoft Sans Serif"/>
            </a:endParaRPr>
          </a:p>
          <a:p>
            <a:pPr>
              <a:spcBef>
                <a:spcPts val="5"/>
              </a:spcBef>
            </a:pPr>
            <a:endParaRPr sz="850" dirty="0">
              <a:latin typeface="Microsoft Sans Serif"/>
              <a:cs typeface="Microsoft Sans Serif"/>
            </a:endParaRPr>
          </a:p>
          <a:p>
            <a:pPr marL="94615"/>
            <a:r>
              <a:rPr sz="700" spc="25" dirty="0">
                <a:solidFill>
                  <a:srgbClr val="221915"/>
                </a:solidFill>
                <a:latin typeface="Microsoft Sans Serif"/>
                <a:cs typeface="Microsoft Sans Serif"/>
              </a:rPr>
              <a:t>Instalar</a:t>
            </a:r>
            <a:r>
              <a:rPr sz="700" spc="5" dirty="0">
                <a:solidFill>
                  <a:srgbClr val="221915"/>
                </a:solidFill>
                <a:latin typeface="Microsoft Sans Serif"/>
                <a:cs typeface="Microsoft Sans Serif"/>
              </a:rPr>
              <a:t> </a:t>
            </a:r>
            <a:r>
              <a:rPr sz="700" spc="35" dirty="0">
                <a:solidFill>
                  <a:srgbClr val="221915"/>
                </a:solidFill>
                <a:latin typeface="Microsoft Sans Serif"/>
                <a:cs typeface="Microsoft Sans Serif"/>
              </a:rPr>
              <a:t>monitoreo</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térmico</a:t>
            </a:r>
            <a:r>
              <a:rPr sz="700" spc="10" dirty="0">
                <a:solidFill>
                  <a:srgbClr val="221915"/>
                </a:solidFill>
                <a:latin typeface="Microsoft Sans Serif"/>
                <a:cs typeface="Microsoft Sans Serif"/>
              </a:rPr>
              <a:t> </a:t>
            </a:r>
            <a:r>
              <a:rPr sz="700" spc="30" dirty="0">
                <a:solidFill>
                  <a:srgbClr val="221915"/>
                </a:solidFill>
                <a:latin typeface="Microsoft Sans Serif"/>
                <a:cs typeface="Microsoft Sans Serif"/>
              </a:rPr>
              <a:t>continuo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tableros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distribución</a:t>
            </a:r>
            <a:r>
              <a:rPr lang="es-AR" sz="700" spc="25"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transformadores</a:t>
            </a:r>
            <a:r>
              <a:rPr sz="700" spc="1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electroductos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MT/BT.</a:t>
            </a:r>
            <a:endParaRPr sz="700" dirty="0">
              <a:latin typeface="Microsoft Sans Serif"/>
              <a:cs typeface="Microsoft Sans Serif"/>
            </a:endParaRPr>
          </a:p>
          <a:p>
            <a:pPr>
              <a:spcBef>
                <a:spcPts val="20"/>
              </a:spcBef>
            </a:pPr>
            <a:endParaRPr sz="800" dirty="0">
              <a:latin typeface="Microsoft Sans Serif"/>
              <a:cs typeface="Microsoft Sans Serif"/>
            </a:endParaRPr>
          </a:p>
          <a:p>
            <a:pPr marL="94615" marR="568325">
              <a:lnSpc>
                <a:spcPct val="152700"/>
              </a:lnSpc>
              <a:spcBef>
                <a:spcPts val="5"/>
              </a:spcBef>
            </a:pPr>
            <a:r>
              <a:rPr sz="600" spc="20" dirty="0">
                <a:solidFill>
                  <a:srgbClr val="221915"/>
                </a:solidFill>
                <a:latin typeface="Microsoft Sans Serif"/>
                <a:cs typeface="Microsoft Sans Serif"/>
              </a:rPr>
              <a:t>Instalar</a:t>
            </a:r>
            <a:r>
              <a:rPr sz="600" dirty="0">
                <a:solidFill>
                  <a:srgbClr val="221915"/>
                </a:solidFill>
                <a:latin typeface="Microsoft Sans Serif"/>
                <a:cs typeface="Microsoft Sans Serif"/>
              </a:rPr>
              <a:t> </a:t>
            </a:r>
            <a:r>
              <a:rPr sz="600" spc="35" dirty="0">
                <a:solidFill>
                  <a:srgbClr val="221915"/>
                </a:solidFill>
                <a:latin typeface="Microsoft Sans Serif"/>
                <a:cs typeface="Microsoft Sans Serif"/>
              </a:rPr>
              <a:t>un</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sistema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detección</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identificar</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aumentos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anormales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temperatura</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tableros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distribución</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basado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gases </a:t>
            </a:r>
            <a:r>
              <a:rPr sz="600" spc="5" dirty="0">
                <a:solidFill>
                  <a:srgbClr val="221915"/>
                </a:solidFill>
                <a:latin typeface="Microsoft Sans Serif"/>
                <a:cs typeface="Microsoft Sans Serif"/>
              </a:rPr>
              <a:t>y</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partículas</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emitidas</a:t>
            </a:r>
            <a:r>
              <a:rPr sz="600" spc="5" dirty="0">
                <a:solidFill>
                  <a:srgbClr val="221915"/>
                </a:solidFill>
                <a:latin typeface="Microsoft Sans Serif"/>
                <a:cs typeface="Microsoft Sans Serif"/>
              </a:rPr>
              <a:t> </a:t>
            </a:r>
            <a:r>
              <a:rPr sz="600" spc="35" dirty="0">
                <a:solidFill>
                  <a:srgbClr val="221915"/>
                </a:solidFill>
                <a:latin typeface="Microsoft Sans Serif"/>
                <a:cs typeface="Microsoft Sans Serif"/>
              </a:rPr>
              <a:t>por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25" dirty="0">
                <a:solidFill>
                  <a:srgbClr val="221915"/>
                </a:solidFill>
                <a:latin typeface="Microsoft Sans Serif"/>
                <a:cs typeface="Microsoft Sans Serif"/>
              </a:rPr>
              <a:t>material</a:t>
            </a:r>
            <a:r>
              <a:rPr lang="es-ES" sz="600" spc="25" dirty="0">
                <a:solidFill>
                  <a:srgbClr val="221915"/>
                </a:solidFill>
                <a:latin typeface="Microsoft Sans Serif"/>
                <a:cs typeface="Microsoft Sans Serif"/>
              </a:rPr>
              <a:t> </a:t>
            </a:r>
            <a:r>
              <a:rPr sz="600" spc="15" dirty="0" err="1">
                <a:solidFill>
                  <a:srgbClr val="221915"/>
                </a:solidFill>
                <a:latin typeface="Microsoft Sans Serif"/>
                <a:cs typeface="Microsoft Sans Serif"/>
              </a:rPr>
              <a:t>aislante</a:t>
            </a:r>
            <a:r>
              <a:rPr sz="600" spc="-1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los</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conductores.</a:t>
            </a:r>
            <a:endParaRPr sz="600" dirty="0">
              <a:latin typeface="Microsoft Sans Serif"/>
              <a:cs typeface="Microsoft Sans Serif"/>
            </a:endParaRPr>
          </a:p>
          <a:p>
            <a:pPr>
              <a:spcBef>
                <a:spcPts val="30"/>
              </a:spcBef>
            </a:pPr>
            <a:endParaRPr sz="1050" dirty="0">
              <a:latin typeface="Microsoft Sans Serif"/>
              <a:cs typeface="Microsoft Sans Serif"/>
            </a:endParaRPr>
          </a:p>
          <a:p>
            <a:pPr marL="94615" marR="495934">
              <a:lnSpc>
                <a:spcPct val="122200"/>
              </a:lnSpc>
              <a:spcBef>
                <a:spcPts val="5"/>
              </a:spcBef>
            </a:pPr>
            <a:r>
              <a:rPr sz="750" spc="15" dirty="0">
                <a:solidFill>
                  <a:srgbClr val="221915"/>
                </a:solidFill>
                <a:latin typeface="Microsoft Sans Serif"/>
                <a:cs typeface="Microsoft Sans Serif"/>
              </a:rPr>
              <a:t>Considere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agregar</a:t>
            </a:r>
            <a:r>
              <a:rPr sz="750" spc="5"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sistema</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5" dirty="0" err="1">
                <a:solidFill>
                  <a:srgbClr val="221915"/>
                </a:solidFill>
                <a:latin typeface="Microsoft Sans Serif"/>
                <a:cs typeface="Microsoft Sans Serif"/>
              </a:rPr>
              <a:t>monitoreo</a:t>
            </a:r>
            <a:r>
              <a:rPr lang="es-AR" sz="750" spc="35"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incluso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en</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edificios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pequeños</a:t>
            </a:r>
            <a:r>
              <a:rPr sz="750" spc="5" dirty="0">
                <a:solidFill>
                  <a:srgbClr val="221915"/>
                </a:solidFill>
                <a:latin typeface="Microsoft Sans Serif"/>
                <a:cs typeface="Microsoft Sans Serif"/>
              </a:rPr>
              <a:t> y </a:t>
            </a:r>
            <a:r>
              <a:rPr sz="750" spc="25" dirty="0">
                <a:solidFill>
                  <a:srgbClr val="221915"/>
                </a:solidFill>
                <a:latin typeface="Microsoft Sans Serif"/>
                <a:cs typeface="Microsoft Sans Serif"/>
              </a:rPr>
              <a:t>medianos</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que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tengan</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cargas</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sensibles</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y/o</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críticas.</a:t>
            </a:r>
            <a:r>
              <a:rPr sz="750" spc="5" dirty="0">
                <a:solidFill>
                  <a:srgbClr val="221915"/>
                </a:solidFill>
                <a:latin typeface="Microsoft Sans Serif"/>
                <a:cs typeface="Microsoft Sans Serif"/>
              </a:rPr>
              <a:t> </a:t>
            </a:r>
            <a:r>
              <a:rPr sz="750" spc="5" dirty="0" err="1">
                <a:solidFill>
                  <a:srgbClr val="221915"/>
                </a:solidFill>
                <a:latin typeface="Microsoft Sans Serif"/>
                <a:cs typeface="Microsoft Sans Serif"/>
              </a:rPr>
              <a:t>Existen</a:t>
            </a:r>
            <a:r>
              <a:rPr lang="es-ES" sz="750" spc="5" dirty="0">
                <a:solidFill>
                  <a:srgbClr val="221915"/>
                </a:solidFill>
                <a:latin typeface="Microsoft Sans Serif"/>
                <a:cs typeface="Microsoft Sans Serif"/>
              </a:rPr>
              <a:t> </a:t>
            </a:r>
            <a:r>
              <a:rPr sz="750" spc="15" dirty="0" err="1">
                <a:solidFill>
                  <a:srgbClr val="221915"/>
                </a:solidFill>
                <a:latin typeface="Microsoft Sans Serif"/>
                <a:cs typeface="Microsoft Sans Serif"/>
              </a:rPr>
              <a:t>soluciones</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sencillas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compatibles</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móviles.</a:t>
            </a:r>
            <a:endParaRPr sz="750" dirty="0">
              <a:latin typeface="Microsoft Sans Serif"/>
              <a:cs typeface="Microsoft Sans Serif"/>
            </a:endParaRPr>
          </a:p>
          <a:p>
            <a:pPr>
              <a:spcBef>
                <a:spcPts val="45"/>
              </a:spcBef>
            </a:pPr>
            <a:endParaRPr sz="1150" dirty="0">
              <a:latin typeface="Microsoft Sans Serif"/>
              <a:cs typeface="Microsoft Sans Serif"/>
            </a:endParaRPr>
          </a:p>
          <a:p>
            <a:pPr marL="94615"/>
            <a:r>
              <a:rPr sz="550" spc="10" dirty="0">
                <a:solidFill>
                  <a:srgbClr val="221915"/>
                </a:solidFill>
                <a:latin typeface="Microsoft Sans Serif"/>
                <a:cs typeface="Microsoft Sans Serif"/>
              </a:rPr>
              <a:t>Considere</a:t>
            </a:r>
            <a:r>
              <a:rPr sz="550" spc="-5" dirty="0">
                <a:solidFill>
                  <a:srgbClr val="221915"/>
                </a:solidFill>
                <a:latin typeface="Microsoft Sans Serif"/>
                <a:cs typeface="Microsoft Sans Serif"/>
              </a:rPr>
              <a:t> </a:t>
            </a:r>
            <a:r>
              <a:rPr sz="550" spc="20" dirty="0">
                <a:solidFill>
                  <a:srgbClr val="221915"/>
                </a:solidFill>
                <a:latin typeface="Microsoft Sans Serif"/>
                <a:cs typeface="Microsoft Sans Serif"/>
              </a:rPr>
              <a:t>herramientas</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de</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solución</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de</a:t>
            </a:r>
            <a:r>
              <a:rPr sz="550" dirty="0">
                <a:solidFill>
                  <a:srgbClr val="221915"/>
                </a:solidFill>
                <a:latin typeface="Microsoft Sans Serif"/>
                <a:cs typeface="Microsoft Sans Serif"/>
              </a:rPr>
              <a:t> </a:t>
            </a:r>
            <a:r>
              <a:rPr sz="550" spc="20" dirty="0">
                <a:solidFill>
                  <a:srgbClr val="221915"/>
                </a:solidFill>
                <a:latin typeface="Microsoft Sans Serif"/>
                <a:cs typeface="Microsoft Sans Serif"/>
              </a:rPr>
              <a:t>problemas</a:t>
            </a:r>
            <a:r>
              <a:rPr sz="550" dirty="0">
                <a:solidFill>
                  <a:srgbClr val="221915"/>
                </a:solidFill>
                <a:latin typeface="Microsoft Sans Serif"/>
                <a:cs typeface="Microsoft Sans Serif"/>
              </a:rPr>
              <a:t> </a:t>
            </a:r>
            <a:r>
              <a:rPr sz="550" spc="20" dirty="0">
                <a:solidFill>
                  <a:srgbClr val="221915"/>
                </a:solidFill>
                <a:latin typeface="Microsoft Sans Serif"/>
                <a:cs typeface="Microsoft Sans Serif"/>
              </a:rPr>
              <a:t>para</a:t>
            </a:r>
            <a:r>
              <a:rPr sz="550" dirty="0">
                <a:solidFill>
                  <a:srgbClr val="221915"/>
                </a:solidFill>
                <a:latin typeface="Microsoft Sans Serif"/>
                <a:cs typeface="Microsoft Sans Serif"/>
              </a:rPr>
              <a:t> </a:t>
            </a:r>
            <a:r>
              <a:rPr sz="550" spc="20" dirty="0">
                <a:solidFill>
                  <a:srgbClr val="221915"/>
                </a:solidFill>
                <a:latin typeface="Microsoft Sans Serif"/>
                <a:cs typeface="Microsoft Sans Serif"/>
              </a:rPr>
              <a:t>ayudar</a:t>
            </a:r>
            <a:r>
              <a:rPr sz="550" dirty="0">
                <a:solidFill>
                  <a:srgbClr val="221915"/>
                </a:solidFill>
                <a:latin typeface="Microsoft Sans Serif"/>
                <a:cs typeface="Microsoft Sans Serif"/>
              </a:rPr>
              <a:t> a </a:t>
            </a:r>
            <a:r>
              <a:rPr sz="550" spc="15" dirty="0">
                <a:solidFill>
                  <a:srgbClr val="221915"/>
                </a:solidFill>
                <a:latin typeface="Microsoft Sans Serif"/>
                <a:cs typeface="Microsoft Sans Serif"/>
              </a:rPr>
              <a:t>recuperarse</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más</a:t>
            </a:r>
            <a:r>
              <a:rPr sz="550" dirty="0">
                <a:solidFill>
                  <a:srgbClr val="221915"/>
                </a:solidFill>
                <a:latin typeface="Microsoft Sans Serif"/>
                <a:cs typeface="Microsoft Sans Serif"/>
              </a:rPr>
              <a:t> </a:t>
            </a:r>
            <a:r>
              <a:rPr sz="550" spc="25" dirty="0">
                <a:solidFill>
                  <a:srgbClr val="221915"/>
                </a:solidFill>
                <a:latin typeface="Microsoft Sans Serif"/>
                <a:cs typeface="Microsoft Sans Serif"/>
              </a:rPr>
              <a:t>rápido</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de</a:t>
            </a:r>
            <a:r>
              <a:rPr sz="550" dirty="0">
                <a:solidFill>
                  <a:srgbClr val="221915"/>
                </a:solidFill>
                <a:latin typeface="Microsoft Sans Serif"/>
                <a:cs typeface="Microsoft Sans Serif"/>
              </a:rPr>
              <a:t> </a:t>
            </a:r>
            <a:r>
              <a:rPr sz="550" spc="30" dirty="0">
                <a:solidFill>
                  <a:srgbClr val="221915"/>
                </a:solidFill>
                <a:latin typeface="Microsoft Sans Serif"/>
                <a:cs typeface="Microsoft Sans Serif"/>
              </a:rPr>
              <a:t>un</a:t>
            </a:r>
            <a:r>
              <a:rPr sz="550" spc="-5" dirty="0">
                <a:solidFill>
                  <a:srgbClr val="221915"/>
                </a:solidFill>
                <a:latin typeface="Microsoft Sans Serif"/>
                <a:cs typeface="Microsoft Sans Serif"/>
              </a:rPr>
              <a:t> </a:t>
            </a:r>
            <a:r>
              <a:rPr sz="550" spc="20" dirty="0">
                <a:solidFill>
                  <a:srgbClr val="221915"/>
                </a:solidFill>
                <a:latin typeface="Microsoft Sans Serif"/>
                <a:cs typeface="Microsoft Sans Serif"/>
              </a:rPr>
              <a:t>corte</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de</a:t>
            </a:r>
            <a:r>
              <a:rPr sz="550" dirty="0">
                <a:solidFill>
                  <a:srgbClr val="221915"/>
                </a:solidFill>
                <a:latin typeface="Microsoft Sans Serif"/>
                <a:cs typeface="Microsoft Sans Serif"/>
              </a:rPr>
              <a:t> </a:t>
            </a:r>
            <a:r>
              <a:rPr sz="550" spc="15" dirty="0">
                <a:solidFill>
                  <a:srgbClr val="221915"/>
                </a:solidFill>
                <a:latin typeface="Microsoft Sans Serif"/>
                <a:cs typeface="Microsoft Sans Serif"/>
              </a:rPr>
              <a:t>energía.</a:t>
            </a:r>
            <a:endParaRPr sz="550" dirty="0">
              <a:latin typeface="Microsoft Sans Serif"/>
              <a:cs typeface="Microsoft Sans Serif"/>
            </a:endParaRPr>
          </a:p>
          <a:p>
            <a:pPr>
              <a:spcBef>
                <a:spcPts val="45"/>
              </a:spcBef>
            </a:pPr>
            <a:endParaRPr sz="600" dirty="0">
              <a:latin typeface="Microsoft Sans Serif"/>
              <a:cs typeface="Microsoft Sans Serif"/>
            </a:endParaRPr>
          </a:p>
          <a:p>
            <a:pPr marL="94615" marR="213995">
              <a:lnSpc>
                <a:spcPct val="141000"/>
              </a:lnSpc>
            </a:pPr>
            <a:r>
              <a:rPr sz="650" spc="30" dirty="0" err="1">
                <a:solidFill>
                  <a:srgbClr val="221915"/>
                </a:solidFill>
                <a:latin typeface="Microsoft Sans Serif"/>
                <a:cs typeface="Microsoft Sans Serif"/>
              </a:rPr>
              <a:t>Mantener</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UPS</a:t>
            </a:r>
            <a:r>
              <a:rPr lang="es-AR" sz="650" spc="-30"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Interruptores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Transferencia</a:t>
            </a:r>
            <a:r>
              <a:rPr sz="650" spc="1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Automática</a:t>
            </a:r>
            <a:r>
              <a:rPr lang="es-AR" sz="650" spc="20" dirty="0">
                <a:solidFill>
                  <a:srgbClr val="221915"/>
                </a:solidFill>
                <a:latin typeface="Microsoft Sans Serif"/>
                <a:cs typeface="Microsoft Sans Serif"/>
              </a:rPr>
              <a:t>, </a:t>
            </a:r>
            <a:r>
              <a:rPr lang="es-AR" sz="650" spc="20" dirty="0" smtClean="0">
                <a:solidFill>
                  <a:srgbClr val="221915"/>
                </a:solidFill>
                <a:latin typeface="Microsoft Sans Serif"/>
                <a:cs typeface="Microsoft Sans Serif"/>
              </a:rPr>
              <a:t>interruptor</a:t>
            </a:r>
            <a:r>
              <a:rPr sz="650" spc="20" smtClean="0">
                <a:solidFill>
                  <a:srgbClr val="221915"/>
                </a:solidFill>
                <a:latin typeface="Microsoft Sans Serif"/>
                <a:cs typeface="Microsoft Sans Serif"/>
              </a:rPr>
              <a:t>es</a:t>
            </a:r>
            <a:r>
              <a:rPr lang="es-AR" sz="650" spc="2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contactores</a:t>
            </a:r>
            <a:r>
              <a:rPr lang="es-AR" sz="650" spc="1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tableros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spc="25" dirty="0">
                <a:solidFill>
                  <a:srgbClr val="221915"/>
                </a:solidFill>
                <a:latin typeface="Microsoft Sans Serif"/>
                <a:cs typeface="Microsoft Sans Serif"/>
              </a:rPr>
              <a:t>distribución</a:t>
            </a:r>
            <a:r>
              <a:rPr sz="650" spc="10" dirty="0">
                <a:solidFill>
                  <a:srgbClr val="221915"/>
                </a:solidFill>
                <a:latin typeface="Microsoft Sans Serif"/>
                <a:cs typeface="Microsoft Sans Serif"/>
              </a:rPr>
              <a:t> </a:t>
            </a:r>
            <a:r>
              <a:rPr sz="650" spc="5" dirty="0">
                <a:solidFill>
                  <a:srgbClr val="221915"/>
                </a:solidFill>
                <a:latin typeface="Microsoft Sans Serif"/>
                <a:cs typeface="Microsoft Sans Serif"/>
              </a:rPr>
              <a:t>y </a:t>
            </a:r>
            <a:r>
              <a:rPr sz="650" spc="25" dirty="0">
                <a:solidFill>
                  <a:srgbClr val="221915"/>
                </a:solidFill>
                <a:latin typeface="Microsoft Sans Serif"/>
                <a:cs typeface="Microsoft Sans Serif"/>
              </a:rPr>
              <a:t>todos</a:t>
            </a:r>
            <a:r>
              <a:rPr sz="650" spc="10" dirty="0">
                <a:solidFill>
                  <a:srgbClr val="221915"/>
                </a:solidFill>
                <a:latin typeface="Microsoft Sans Serif"/>
                <a:cs typeface="Microsoft Sans Serif"/>
              </a:rPr>
              <a:t> los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equipos</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involucrados</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 </a:t>
            </a:r>
            <a:r>
              <a:rPr sz="650" spc="30" dirty="0" err="1">
                <a:solidFill>
                  <a:srgbClr val="221915"/>
                </a:solidFill>
                <a:latin typeface="Microsoft Sans Serif"/>
                <a:cs typeface="Microsoft Sans Serif"/>
              </a:rPr>
              <a:t>mantenimiento</a:t>
            </a:r>
            <a:r>
              <a:rPr lang="es-ES" sz="650" spc="30"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suministro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acuerdo</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con</a:t>
            </a:r>
            <a:r>
              <a:rPr sz="650" dirty="0">
                <a:solidFill>
                  <a:srgbClr val="221915"/>
                </a:solidFill>
                <a:latin typeface="Microsoft Sans Serif"/>
                <a:cs typeface="Microsoft Sans Serif"/>
              </a:rPr>
              <a:t> las</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recomendaciones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cada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fabricante.</a:t>
            </a:r>
            <a:endParaRPr sz="650" dirty="0">
              <a:latin typeface="Microsoft Sans Serif"/>
              <a:cs typeface="Microsoft Sans Serif"/>
            </a:endParaRPr>
          </a:p>
          <a:p>
            <a:pPr>
              <a:spcBef>
                <a:spcPts val="15"/>
              </a:spcBef>
            </a:pPr>
            <a:endParaRPr sz="850" dirty="0">
              <a:latin typeface="Microsoft Sans Serif"/>
              <a:cs typeface="Microsoft Sans Serif"/>
            </a:endParaRPr>
          </a:p>
          <a:p>
            <a:pPr marL="94615"/>
            <a:r>
              <a:rPr sz="700" spc="20" dirty="0">
                <a:solidFill>
                  <a:srgbClr val="221915"/>
                </a:solidFill>
                <a:latin typeface="Microsoft Sans Serif"/>
                <a:cs typeface="Microsoft Sans Serif"/>
              </a:rPr>
              <a:t>Segmento</a:t>
            </a:r>
            <a:r>
              <a:rPr sz="700" spc="-30" dirty="0">
                <a:solidFill>
                  <a:srgbClr val="221915"/>
                </a:solidFill>
                <a:latin typeface="Microsoft Sans Serif"/>
                <a:cs typeface="Microsoft Sans Serif"/>
              </a:rPr>
              <a:t> </a:t>
            </a:r>
            <a:r>
              <a:rPr sz="700" spc="10" dirty="0">
                <a:solidFill>
                  <a:srgbClr val="221915"/>
                </a:solidFill>
                <a:latin typeface="Microsoft Sans Serif"/>
                <a:cs typeface="Microsoft Sans Serif"/>
              </a:rPr>
              <a:t>específico</a:t>
            </a:r>
            <a:endParaRPr sz="700" dirty="0">
              <a:latin typeface="Microsoft Sans Serif"/>
              <a:cs typeface="Microsoft Sans Serif"/>
            </a:endParaRPr>
          </a:p>
          <a:p>
            <a:pPr>
              <a:spcBef>
                <a:spcPts val="10"/>
              </a:spcBef>
            </a:pPr>
            <a:endParaRPr sz="800" dirty="0">
              <a:latin typeface="Microsoft Sans Serif"/>
              <a:cs typeface="Microsoft Sans Serif"/>
            </a:endParaRPr>
          </a:p>
          <a:p>
            <a:pPr marL="94615"/>
            <a:r>
              <a:rPr sz="750" spc="20" smtClean="0">
                <a:solidFill>
                  <a:srgbClr val="221915"/>
                </a:solidFill>
                <a:latin typeface="Microsoft Sans Serif"/>
                <a:cs typeface="Microsoft Sans Serif"/>
              </a:rPr>
              <a:t>Hospital</a:t>
            </a:r>
            <a:r>
              <a:rPr lang="es-AR" sz="750" spc="20" dirty="0" smtClean="0">
                <a:solidFill>
                  <a:srgbClr val="221915"/>
                </a:solidFill>
                <a:latin typeface="Microsoft Sans Serif"/>
                <a:cs typeface="Microsoft Sans Serif"/>
              </a:rPr>
              <a:t>: </a:t>
            </a:r>
            <a:r>
              <a:rPr sz="750" spc="10" smtClean="0">
                <a:solidFill>
                  <a:srgbClr val="221915"/>
                </a:solidFill>
                <a:latin typeface="Microsoft Sans Serif"/>
                <a:cs typeface="Microsoft Sans Serif"/>
              </a:rPr>
              <a:t>seleccione</a:t>
            </a:r>
            <a:r>
              <a:rPr sz="750" spc="-10" smtClean="0">
                <a:solidFill>
                  <a:srgbClr val="221915"/>
                </a:solidFill>
                <a:latin typeface="Microsoft Sans Serif"/>
                <a:cs typeface="Microsoft Sans Serif"/>
              </a:rPr>
              <a:t> </a:t>
            </a:r>
            <a:r>
              <a:rPr sz="750" spc="-35" dirty="0">
                <a:solidFill>
                  <a:srgbClr val="221915"/>
                </a:solidFill>
                <a:latin typeface="Microsoft Sans Serif"/>
                <a:cs typeface="Microsoft Sans Serif"/>
              </a:rPr>
              <a:t>IEC</a:t>
            </a:r>
            <a:r>
              <a:rPr sz="750" spc="-10" dirty="0">
                <a:solidFill>
                  <a:srgbClr val="221915"/>
                </a:solidFill>
                <a:latin typeface="Microsoft Sans Serif"/>
                <a:cs typeface="Microsoft Sans Serif"/>
              </a:rPr>
              <a:t> </a:t>
            </a:r>
            <a:r>
              <a:rPr sz="750" spc="5" dirty="0">
                <a:solidFill>
                  <a:srgbClr val="221915"/>
                </a:solidFill>
                <a:latin typeface="Microsoft Sans Serif"/>
                <a:cs typeface="Microsoft Sans Serif"/>
              </a:rPr>
              <a:t>60364-7-710</a:t>
            </a:r>
            <a:r>
              <a:rPr sz="750" spc="-10" dirty="0">
                <a:solidFill>
                  <a:srgbClr val="221915"/>
                </a:solidFill>
                <a:latin typeface="Microsoft Sans Serif"/>
                <a:cs typeface="Microsoft Sans Serif"/>
              </a:rPr>
              <a:t> </a:t>
            </a:r>
            <a:r>
              <a:rPr sz="750" spc="30" dirty="0">
                <a:solidFill>
                  <a:srgbClr val="221915"/>
                </a:solidFill>
                <a:latin typeface="Microsoft Sans Serif"/>
                <a:cs typeface="Microsoft Sans Serif"/>
              </a:rPr>
              <a:t>como</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referencia.</a:t>
            </a:r>
            <a:endParaRPr sz="750" dirty="0">
              <a:latin typeface="Microsoft Sans Serif"/>
              <a:cs typeface="Microsoft Sans Serif"/>
            </a:endParaRPr>
          </a:p>
          <a:p>
            <a:pPr>
              <a:spcBef>
                <a:spcPts val="50"/>
              </a:spcBef>
            </a:pPr>
            <a:endParaRPr sz="800" dirty="0">
              <a:latin typeface="Microsoft Sans Serif"/>
              <a:cs typeface="Microsoft Sans Serif"/>
            </a:endParaRPr>
          </a:p>
          <a:p>
            <a:pPr marL="94615"/>
            <a:r>
              <a:rPr sz="700" spc="15" dirty="0">
                <a:solidFill>
                  <a:srgbClr val="221915"/>
                </a:solidFill>
                <a:latin typeface="Microsoft Sans Serif"/>
                <a:cs typeface="Microsoft Sans Serif"/>
              </a:rPr>
              <a:t>Busque</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arquitecturas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referencia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probadas</a:t>
            </a:r>
            <a:r>
              <a:rPr sz="700" spc="5" dirty="0">
                <a:solidFill>
                  <a:srgbClr val="221915"/>
                </a:solidFill>
                <a:latin typeface="Microsoft Sans Serif"/>
                <a:cs typeface="Microsoft Sans Serif"/>
              </a:rPr>
              <a:t> y</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aceptadas</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optimizadas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requisitos</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segmento.</a:t>
            </a:r>
            <a:endParaRPr sz="700" dirty="0">
              <a:latin typeface="Microsoft Sans Serif"/>
              <a:cs typeface="Microsoft Sans Serif"/>
            </a:endParaRPr>
          </a:p>
          <a:p>
            <a:pPr>
              <a:spcBef>
                <a:spcPts val="20"/>
              </a:spcBef>
            </a:pPr>
            <a:endParaRPr sz="700" dirty="0">
              <a:latin typeface="Microsoft Sans Serif"/>
              <a:cs typeface="Microsoft Sans Serif"/>
            </a:endParaRPr>
          </a:p>
          <a:p>
            <a:pPr marL="94615">
              <a:spcBef>
                <a:spcPts val="5"/>
              </a:spcBef>
            </a:pPr>
            <a:r>
              <a:rPr sz="850" dirty="0">
                <a:solidFill>
                  <a:srgbClr val="221915"/>
                </a:solidFill>
                <a:latin typeface="Microsoft Sans Serif"/>
                <a:cs typeface="Microsoft Sans Serif"/>
              </a:rPr>
              <a:t>Servicios</a:t>
            </a:r>
            <a:endParaRPr sz="850" dirty="0">
              <a:latin typeface="Microsoft Sans Serif"/>
              <a:cs typeface="Microsoft Sans Serif"/>
            </a:endParaRPr>
          </a:p>
          <a:p>
            <a:pPr marL="94615" marR="583565">
              <a:lnSpc>
                <a:spcPct val="141000"/>
              </a:lnSpc>
              <a:spcBef>
                <a:spcPts val="665"/>
              </a:spcBef>
            </a:pPr>
            <a:r>
              <a:rPr lang="es-AR" sz="650" spc="15" dirty="0" smtClean="0">
                <a:solidFill>
                  <a:srgbClr val="221915"/>
                </a:solidFill>
                <a:latin typeface="Microsoft Sans Serif"/>
                <a:cs typeface="Microsoft Sans Serif"/>
              </a:rPr>
              <a:t>Utilizar</a:t>
            </a:r>
            <a:r>
              <a:rPr sz="650" spc="5" smtClean="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software</a:t>
            </a:r>
            <a:r>
              <a:rPr sz="650" spc="5" dirty="0">
                <a:solidFill>
                  <a:srgbClr val="221915"/>
                </a:solidFill>
                <a:latin typeface="Microsoft Sans Serif"/>
                <a:cs typeface="Microsoft Sans Serif"/>
              </a:rPr>
              <a:t> y </a:t>
            </a:r>
            <a:r>
              <a:rPr sz="650" dirty="0">
                <a:solidFill>
                  <a:srgbClr val="221915"/>
                </a:solidFill>
                <a:latin typeface="Microsoft Sans Serif"/>
                <a:cs typeface="Microsoft Sans Serif"/>
              </a:rPr>
              <a:t>las</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herramientas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diagnóstico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avanzado</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proporcionados</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por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proveedores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servicios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expertos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10" dirty="0">
                <a:solidFill>
                  <a:srgbClr val="221915"/>
                </a:solidFill>
                <a:latin typeface="Microsoft Sans Serif"/>
                <a:cs typeface="Microsoft Sans Serif"/>
              </a:rPr>
              <a:t> </a:t>
            </a:r>
            <a:r>
              <a:rPr sz="650" spc="25" dirty="0">
                <a:solidFill>
                  <a:srgbClr val="221915"/>
                </a:solidFill>
                <a:latin typeface="Microsoft Sans Serif"/>
                <a:cs typeface="Microsoft Sans Serif"/>
              </a:rPr>
              <a:t>identificar</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las</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debilidades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lang="es-ES" sz="650" spc="10"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infraestructura</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ayudar</a:t>
            </a:r>
            <a:r>
              <a:rPr sz="650" dirty="0">
                <a:solidFill>
                  <a:srgbClr val="221915"/>
                </a:solidFill>
                <a:latin typeface="Microsoft Sans Serif"/>
                <a:cs typeface="Microsoft Sans Serif"/>
              </a:rPr>
              <a:t> a </a:t>
            </a:r>
            <a:r>
              <a:rPr sz="650" spc="25" dirty="0">
                <a:solidFill>
                  <a:srgbClr val="221915"/>
                </a:solidFill>
                <a:latin typeface="Microsoft Sans Serif"/>
                <a:cs typeface="Microsoft Sans Serif"/>
              </a:rPr>
              <a:t>prevenir</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paradas</a:t>
            </a:r>
            <a:r>
              <a:rPr sz="650" dirty="0">
                <a:solidFill>
                  <a:srgbClr val="221915"/>
                </a:solidFill>
                <a:latin typeface="Microsoft Sans Serif"/>
                <a:cs typeface="Microsoft Sans Serif"/>
              </a:rPr>
              <a:t> </a:t>
            </a:r>
            <a:r>
              <a:rPr sz="650" spc="35" dirty="0">
                <a:solidFill>
                  <a:srgbClr val="221915"/>
                </a:solidFill>
                <a:latin typeface="Microsoft Sans Serif"/>
                <a:cs typeface="Microsoft Sans Serif"/>
              </a:rPr>
              <a:t>no</a:t>
            </a:r>
            <a:r>
              <a:rPr sz="65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planificadas</a:t>
            </a:r>
            <a:r>
              <a:rPr lang="es-AR" sz="650" spc="15"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mejorar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rendimiento</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disponibilidad</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su</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sistema</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eléctrico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general.</a:t>
            </a:r>
            <a:endParaRPr sz="650" dirty="0">
              <a:latin typeface="Microsoft Sans Serif"/>
              <a:cs typeface="Microsoft Sans Serif"/>
            </a:endParaRPr>
          </a:p>
          <a:p>
            <a:pPr>
              <a:lnSpc>
                <a:spcPct val="100000"/>
              </a:lnSpc>
            </a:pPr>
            <a:endParaRPr sz="950" dirty="0">
              <a:latin typeface="Microsoft Sans Serif"/>
              <a:cs typeface="Microsoft Sans Serif"/>
            </a:endParaRPr>
          </a:p>
          <a:p>
            <a:pPr marL="94615"/>
            <a:r>
              <a:rPr sz="600" spc="10" dirty="0">
                <a:solidFill>
                  <a:srgbClr val="221915"/>
                </a:solidFill>
                <a:latin typeface="Microsoft Sans Serif"/>
                <a:cs typeface="Microsoft Sans Serif"/>
              </a:rPr>
              <a:t>Capacitar</a:t>
            </a:r>
            <a:r>
              <a:rPr sz="600" spc="-5" dirty="0">
                <a:solidFill>
                  <a:srgbClr val="221915"/>
                </a:solidFill>
                <a:latin typeface="Microsoft Sans Serif"/>
                <a:cs typeface="Microsoft Sans Serif"/>
              </a:rPr>
              <a:t> </a:t>
            </a:r>
            <a:r>
              <a:rPr sz="600" spc="10" dirty="0">
                <a:solidFill>
                  <a:srgbClr val="221915"/>
                </a:solidFill>
                <a:latin typeface="Microsoft Sans Serif"/>
                <a:cs typeface="Microsoft Sans Serif"/>
              </a:rPr>
              <a:t>al</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personal</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realizar</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las</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operaciones</a:t>
            </a:r>
            <a:r>
              <a:rPr sz="600" spc="-5"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25" dirty="0">
                <a:solidFill>
                  <a:srgbClr val="221915"/>
                </a:solidFill>
                <a:latin typeface="Microsoft Sans Serif"/>
                <a:cs typeface="Microsoft Sans Serif"/>
              </a:rPr>
              <a:t>mantenimiento.</a:t>
            </a:r>
            <a:endParaRPr sz="600" dirty="0">
              <a:latin typeface="Microsoft Sans Serif"/>
              <a:cs typeface="Microsoft Sans Serif"/>
            </a:endParaRPr>
          </a:p>
        </p:txBody>
      </p:sp>
      <p:sp>
        <p:nvSpPr>
          <p:cNvPr id="27" name="object 27"/>
          <p:cNvSpPr txBox="1"/>
          <p:nvPr/>
        </p:nvSpPr>
        <p:spPr>
          <a:xfrm>
            <a:off x="10536556" y="9510351"/>
            <a:ext cx="1301750" cy="112851"/>
          </a:xfrm>
          <a:prstGeom prst="rect">
            <a:avLst/>
          </a:prstGeom>
        </p:spPr>
        <p:txBody>
          <a:bodyPr vert="horz" wrap="square" lIns="0" tIns="12700" rIns="0" bIns="0" rtlCol="0">
            <a:spAutoFit/>
          </a:bodyPr>
          <a:lstStyle/>
          <a:p>
            <a:pPr marL="12700">
              <a:spcBef>
                <a:spcPts val="100"/>
              </a:spcBef>
            </a:pPr>
            <a:r>
              <a:rPr sz="650" spc="-10" dirty="0">
                <a:solidFill>
                  <a:srgbClr val="616468"/>
                </a:solidFill>
                <a:latin typeface="Microsoft Sans Serif"/>
                <a:cs typeface="Microsoft Sans Serif"/>
              </a:rPr>
              <a:t>La</a:t>
            </a:r>
            <a:r>
              <a:rPr sz="650" spc="-1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10"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1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10"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1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endParaRPr sz="650">
              <a:latin typeface="Microsoft Sans Serif"/>
              <a:cs typeface="Microsoft Sans Serif"/>
            </a:endParaRPr>
          </a:p>
        </p:txBody>
      </p:sp>
      <p:sp>
        <p:nvSpPr>
          <p:cNvPr id="28" name="object 28"/>
          <p:cNvSpPr txBox="1"/>
          <p:nvPr/>
        </p:nvSpPr>
        <p:spPr>
          <a:xfrm>
            <a:off x="12118164" y="9548451"/>
            <a:ext cx="340995" cy="66685"/>
          </a:xfrm>
          <a:prstGeom prst="rect">
            <a:avLst/>
          </a:prstGeom>
        </p:spPr>
        <p:txBody>
          <a:bodyPr vert="horz" wrap="square" lIns="0" tIns="12700" rIns="0" bIns="0" rtlCol="0">
            <a:spAutoFit/>
          </a:bodyPr>
          <a:lstStyle/>
          <a:p>
            <a:pPr marL="12700">
              <a:spcBef>
                <a:spcPts val="100"/>
              </a:spcBef>
            </a:pPr>
            <a:r>
              <a:rPr sz="350" spc="5" dirty="0">
                <a:solidFill>
                  <a:srgbClr val="616468"/>
                </a:solidFill>
                <a:latin typeface="Microsoft Sans Serif"/>
                <a:cs typeface="Microsoft Sans Serif"/>
              </a:rPr>
              <a:t>sesenta</a:t>
            </a:r>
            <a:r>
              <a:rPr sz="350" spc="-5" dirty="0">
                <a:solidFill>
                  <a:srgbClr val="616468"/>
                </a:solidFill>
                <a:latin typeface="Microsoft Sans Serif"/>
                <a:cs typeface="Microsoft Sans Serif"/>
              </a:rPr>
              <a:t> </a:t>
            </a:r>
            <a:r>
              <a:rPr sz="350" dirty="0">
                <a:solidFill>
                  <a:srgbClr val="616468"/>
                </a:solidFill>
                <a:latin typeface="Microsoft Sans Serif"/>
                <a:cs typeface="Microsoft Sans Serif"/>
              </a:rPr>
              <a:t>y</a:t>
            </a:r>
            <a:r>
              <a:rPr sz="350" spc="-5" dirty="0">
                <a:solidFill>
                  <a:srgbClr val="616468"/>
                </a:solidFill>
                <a:latin typeface="Microsoft Sans Serif"/>
                <a:cs typeface="Microsoft Sans Serif"/>
              </a:rPr>
              <a:t> </a:t>
            </a:r>
            <a:r>
              <a:rPr sz="350" spc="5" dirty="0">
                <a:solidFill>
                  <a:srgbClr val="616468"/>
                </a:solidFill>
                <a:latin typeface="Microsoft Sans Serif"/>
                <a:cs typeface="Microsoft Sans Serif"/>
              </a:rPr>
              <a:t>cinco</a:t>
            </a:r>
            <a:endParaRPr sz="350">
              <a:latin typeface="Microsoft Sans Serif"/>
              <a:cs typeface="Microsoft Sans Serif"/>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619700" y="1763810"/>
          <a:ext cx="7197725" cy="7325285"/>
        </p:xfrm>
        <a:graphic>
          <a:graphicData uri="http://schemas.openxmlformats.org/drawingml/2006/table">
            <a:tbl>
              <a:tblPr firstRow="1" bandRow="1">
                <a:tableStyleId>{2D5ABB26-0587-4C30-8999-92F81FD0307C}</a:tableStyleId>
              </a:tblPr>
              <a:tblGrid>
                <a:gridCol w="1497330">
                  <a:extLst>
                    <a:ext uri="{9D8B030D-6E8A-4147-A177-3AD203B41FA5}">
                      <a16:colId xmlns:a16="http://schemas.microsoft.com/office/drawing/2014/main" xmlns="" val="20000"/>
                    </a:ext>
                  </a:extLst>
                </a:gridCol>
                <a:gridCol w="5700395">
                  <a:extLst>
                    <a:ext uri="{9D8B030D-6E8A-4147-A177-3AD203B41FA5}">
                      <a16:colId xmlns:a16="http://schemas.microsoft.com/office/drawing/2014/main" xmlns="" val="20001"/>
                    </a:ext>
                  </a:extLst>
                </a:gridCol>
              </a:tblGrid>
              <a:tr h="1103200">
                <a:tc>
                  <a:txBody>
                    <a:bodyPr/>
                    <a:lstStyle/>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spcBef>
                          <a:spcPts val="35"/>
                        </a:spcBef>
                      </a:pPr>
                      <a:endParaRPr sz="750" dirty="0">
                        <a:latin typeface="Times New Roman"/>
                        <a:cs typeface="Times New Roman"/>
                      </a:endParaRPr>
                    </a:p>
                    <a:p>
                      <a:pPr marL="107950">
                        <a:lnSpc>
                          <a:spcPct val="100000"/>
                        </a:lnSpc>
                        <a:spcBef>
                          <a:spcPts val="5"/>
                        </a:spcBef>
                      </a:pPr>
                      <a:r>
                        <a:rPr sz="700" spc="25" dirty="0">
                          <a:solidFill>
                            <a:srgbClr val="FFFFFF"/>
                          </a:solidFill>
                          <a:latin typeface="Microsoft Sans Serif"/>
                          <a:cs typeface="Microsoft Sans Serif"/>
                        </a:rPr>
                        <a:t>Oferta</a:t>
                      </a:r>
                      <a:endParaRPr sz="700" dirty="0">
                        <a:latin typeface="Microsoft Sans Serif"/>
                        <a:cs typeface="Microsoft Sans Serif"/>
                      </a:endParaRPr>
                    </a:p>
                  </a:txBody>
                  <a:tcPr marL="0" marR="0" marT="0" marB="0">
                    <a:lnR w="12700">
                      <a:solidFill>
                        <a:srgbClr val="FFFFFF"/>
                      </a:solidFill>
                      <a:prstDash val="solid"/>
                    </a:lnR>
                    <a:lnB w="12700">
                      <a:solidFill>
                        <a:srgbClr val="FFFFFF"/>
                      </a:solidFill>
                      <a:prstDash val="solid"/>
                    </a:lnB>
                    <a:solidFill>
                      <a:srgbClr val="3DCD58"/>
                    </a:solidFill>
                  </a:tcPr>
                </a:tc>
                <a:tc>
                  <a:txBody>
                    <a:bodyPr/>
                    <a:lstStyle/>
                    <a:p>
                      <a:pPr>
                        <a:lnSpc>
                          <a:spcPct val="100000"/>
                        </a:lnSpc>
                      </a:pPr>
                      <a:endParaRPr sz="1300">
                        <a:latin typeface="Times New Roman"/>
                        <a:cs typeface="Times New Roman"/>
                      </a:endParaRPr>
                    </a:p>
                    <a:p>
                      <a:pPr>
                        <a:lnSpc>
                          <a:spcPct val="100000"/>
                        </a:lnSpc>
                      </a:pPr>
                      <a:endParaRPr sz="1300">
                        <a:latin typeface="Times New Roman"/>
                        <a:cs typeface="Times New Roman"/>
                      </a:endParaRPr>
                    </a:p>
                    <a:p>
                      <a:pPr marR="87630" algn="ctr">
                        <a:lnSpc>
                          <a:spcPct val="100000"/>
                        </a:lnSpc>
                        <a:spcBef>
                          <a:spcPts val="765"/>
                        </a:spcBef>
                      </a:pPr>
                      <a:r>
                        <a:rPr sz="950" spc="20" dirty="0">
                          <a:solidFill>
                            <a:srgbClr val="FFFFFF"/>
                          </a:solidFill>
                          <a:latin typeface="Microsoft Sans Serif"/>
                          <a:cs typeface="Microsoft Sans Serif"/>
                        </a:rPr>
                        <a:t>Que</a:t>
                      </a:r>
                      <a:r>
                        <a:rPr sz="950" spc="-45" dirty="0">
                          <a:solidFill>
                            <a:srgbClr val="FFFFFF"/>
                          </a:solidFill>
                          <a:latin typeface="Microsoft Sans Serif"/>
                          <a:cs typeface="Microsoft Sans Serif"/>
                        </a:rPr>
                        <a:t> </a:t>
                      </a:r>
                      <a:r>
                        <a:rPr sz="950" spc="10" dirty="0">
                          <a:solidFill>
                            <a:srgbClr val="FFFFFF"/>
                          </a:solidFill>
                          <a:latin typeface="Microsoft Sans Serif"/>
                          <a:cs typeface="Microsoft Sans Serif"/>
                        </a:rPr>
                        <a:t>hace</a:t>
                      </a:r>
                      <a:endParaRPr sz="950">
                        <a:latin typeface="Microsoft Sans Serif"/>
                        <a:cs typeface="Microsoft Sans Serif"/>
                      </a:endParaRPr>
                    </a:p>
                  </a:txBody>
                  <a:tcPr marL="0" marR="0" marT="0" marB="0">
                    <a:lnL w="12700">
                      <a:solidFill>
                        <a:srgbClr val="FFFFFF"/>
                      </a:solidFill>
                      <a:prstDash val="solid"/>
                    </a:lnL>
                    <a:lnR w="12700">
                      <a:solidFill>
                        <a:srgbClr val="FFFFFF"/>
                      </a:solidFill>
                      <a:prstDash val="solid"/>
                    </a:lnR>
                    <a:solidFill>
                      <a:srgbClr val="3DCD58"/>
                    </a:solidFill>
                  </a:tcPr>
                </a:tc>
                <a:extLst>
                  <a:ext uri="{0D108BD9-81ED-4DB2-BD59-A6C34878D82A}">
                    <a16:rowId xmlns:a16="http://schemas.microsoft.com/office/drawing/2014/main" xmlns="" val="10000"/>
                  </a:ext>
                </a:extLst>
              </a:tr>
              <a:tr h="1109444">
                <a:tc>
                  <a:txBody>
                    <a:bodyPr/>
                    <a:lstStyle/>
                    <a:p>
                      <a:pPr>
                        <a:lnSpc>
                          <a:spcPct val="100000"/>
                        </a:lnSpc>
                        <a:spcBef>
                          <a:spcPts val="45"/>
                        </a:spcBef>
                      </a:pPr>
                      <a:endParaRPr sz="700">
                        <a:latin typeface="Times New Roman"/>
                        <a:cs typeface="Times New Roman"/>
                      </a:endParaRPr>
                    </a:p>
                    <a:p>
                      <a:pPr marL="107950">
                        <a:lnSpc>
                          <a:spcPct val="100000"/>
                        </a:lnSpc>
                      </a:pPr>
                      <a:r>
                        <a:rPr sz="700" b="1" dirty="0">
                          <a:solidFill>
                            <a:srgbClr val="221915"/>
                          </a:solidFill>
                          <a:latin typeface="Tahoma"/>
                          <a:cs typeface="Tahoma"/>
                        </a:rPr>
                        <a:t>Software</a:t>
                      </a:r>
                      <a:r>
                        <a:rPr sz="700" b="1" spc="-25" dirty="0">
                          <a:solidFill>
                            <a:srgbClr val="221915"/>
                          </a:solidFill>
                          <a:latin typeface="Tahoma"/>
                          <a:cs typeface="Tahoma"/>
                        </a:rPr>
                        <a:t> </a:t>
                      </a:r>
                      <a:r>
                        <a:rPr sz="700" b="1" dirty="0">
                          <a:solidFill>
                            <a:srgbClr val="221915"/>
                          </a:solidFill>
                          <a:latin typeface="Tahoma"/>
                          <a:cs typeface="Tahoma"/>
                        </a:rPr>
                        <a:t>de</a:t>
                      </a:r>
                      <a:r>
                        <a:rPr sz="700" b="1" spc="-25" dirty="0">
                          <a:solidFill>
                            <a:srgbClr val="221915"/>
                          </a:solidFill>
                          <a:latin typeface="Tahoma"/>
                          <a:cs typeface="Tahoma"/>
                        </a:rPr>
                        <a:t> </a:t>
                      </a:r>
                      <a:r>
                        <a:rPr sz="700" b="1" dirty="0">
                          <a:solidFill>
                            <a:srgbClr val="221915"/>
                          </a:solidFill>
                          <a:latin typeface="Tahoma"/>
                          <a:cs typeface="Tahoma"/>
                        </a:rPr>
                        <a:t>diseño</a:t>
                      </a:r>
                      <a:endParaRPr sz="700">
                        <a:latin typeface="Tahoma"/>
                        <a:cs typeface="Tahoma"/>
                      </a:endParaRPr>
                    </a:p>
                    <a:p>
                      <a:pPr marL="107950">
                        <a:lnSpc>
                          <a:spcPct val="100000"/>
                        </a:lnSpc>
                        <a:spcBef>
                          <a:spcPts val="730"/>
                        </a:spcBef>
                      </a:pPr>
                      <a:r>
                        <a:rPr sz="800" spc="15" dirty="0">
                          <a:solidFill>
                            <a:srgbClr val="221915"/>
                          </a:solidFill>
                          <a:latin typeface="Microsoft Sans Serif"/>
                          <a:cs typeface="Microsoft Sans Serif"/>
                        </a:rPr>
                        <a:t>Energía</a:t>
                      </a:r>
                      <a:r>
                        <a:rPr sz="800" spc="-25" dirty="0">
                          <a:solidFill>
                            <a:srgbClr val="221915"/>
                          </a:solidFill>
                          <a:latin typeface="Microsoft Sans Serif"/>
                          <a:cs typeface="Microsoft Sans Serif"/>
                        </a:rPr>
                        <a:t> </a:t>
                      </a:r>
                      <a:r>
                        <a:rPr sz="800" spc="15" dirty="0">
                          <a:solidFill>
                            <a:srgbClr val="221915"/>
                          </a:solidFill>
                          <a:latin typeface="Microsoft Sans Serif"/>
                          <a:cs typeface="Microsoft Sans Serif"/>
                        </a:rPr>
                        <a:t>EcoStruxure™</a:t>
                      </a:r>
                      <a:endParaRPr sz="800">
                        <a:latin typeface="Microsoft Sans Serif"/>
                        <a:cs typeface="Microsoft Sans Serif"/>
                      </a:endParaRPr>
                    </a:p>
                    <a:p>
                      <a:pPr marL="107950">
                        <a:lnSpc>
                          <a:spcPct val="100000"/>
                        </a:lnSpc>
                        <a:spcBef>
                          <a:spcPts val="90"/>
                        </a:spcBef>
                      </a:pPr>
                      <a:r>
                        <a:rPr sz="850" spc="15" dirty="0">
                          <a:solidFill>
                            <a:srgbClr val="221915"/>
                          </a:solidFill>
                          <a:latin typeface="Microsoft Sans Serif"/>
                          <a:cs typeface="Microsoft Sans Serif"/>
                        </a:rPr>
                        <a:t>Diseño</a:t>
                      </a:r>
                      <a:r>
                        <a:rPr sz="850" spc="-30" dirty="0">
                          <a:solidFill>
                            <a:srgbClr val="221915"/>
                          </a:solidFill>
                          <a:latin typeface="Microsoft Sans Serif"/>
                          <a:cs typeface="Microsoft Sans Serif"/>
                        </a:rPr>
                        <a:t> </a:t>
                      </a:r>
                      <a:r>
                        <a:rPr sz="850" spc="175" dirty="0">
                          <a:solidFill>
                            <a:srgbClr val="221915"/>
                          </a:solidFill>
                          <a:latin typeface="Microsoft Sans Serif"/>
                          <a:cs typeface="Microsoft Sans Serif"/>
                        </a:rPr>
                        <a:t>–</a:t>
                      </a:r>
                      <a:r>
                        <a:rPr sz="850" spc="-25" dirty="0">
                          <a:solidFill>
                            <a:srgbClr val="221915"/>
                          </a:solidFill>
                          <a:latin typeface="Microsoft Sans Serif"/>
                          <a:cs typeface="Microsoft Sans Serif"/>
                        </a:rPr>
                        <a:t> </a:t>
                      </a:r>
                      <a:r>
                        <a:rPr sz="850" spc="5" dirty="0">
                          <a:solidFill>
                            <a:srgbClr val="221915"/>
                          </a:solidFill>
                          <a:latin typeface="Microsoft Sans Serif"/>
                          <a:cs typeface="Microsoft Sans Serif"/>
                        </a:rPr>
                        <a:t>Ecodial</a:t>
                      </a:r>
                      <a:endParaRPr sz="850">
                        <a:latin typeface="Microsoft Sans Serif"/>
                        <a:cs typeface="Microsoft Sans Serif"/>
                      </a:endParaRPr>
                    </a:p>
                  </a:txBody>
                  <a:tcPr marL="0" marR="0" marT="5715" marB="0">
                    <a:lnL w="12700">
                      <a:solidFill>
                        <a:srgbClr val="3DCD58"/>
                      </a:solidFill>
                      <a:prstDash val="solid"/>
                    </a:lnL>
                    <a:lnR w="12700">
                      <a:solidFill>
                        <a:srgbClr val="3DCD58"/>
                      </a:solidFill>
                      <a:prstDash val="solid"/>
                    </a:lnR>
                    <a:lnT w="12700">
                      <a:solidFill>
                        <a:srgbClr val="FFFFFF"/>
                      </a:solidFill>
                      <a:prstDash val="solid"/>
                    </a:lnT>
                    <a:lnB w="12700">
                      <a:solidFill>
                        <a:srgbClr val="3DCD58"/>
                      </a:solidFill>
                      <a:prstDash val="solid"/>
                    </a:lnB>
                    <a:solidFill>
                      <a:srgbClr val="F1F1F1"/>
                    </a:solidFill>
                  </a:tcPr>
                </a:tc>
                <a:tc>
                  <a:txBody>
                    <a:bodyPr/>
                    <a:lstStyle/>
                    <a:p>
                      <a:pPr marL="107950" marR="1053465">
                        <a:lnSpc>
                          <a:spcPct val="122200"/>
                        </a:lnSpc>
                        <a:spcBef>
                          <a:spcPts val="600"/>
                        </a:spcBef>
                      </a:pPr>
                      <a:r>
                        <a:rPr sz="750" spc="20" dirty="0">
                          <a:solidFill>
                            <a:srgbClr val="221915"/>
                          </a:solidFill>
                          <a:latin typeface="Microsoft Sans Serif"/>
                          <a:cs typeface="Microsoft Sans Serif"/>
                        </a:rPr>
                        <a:t>Software</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fácil</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usar</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que</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ayuda</a:t>
                      </a:r>
                      <a:r>
                        <a:rPr sz="750" dirty="0">
                          <a:solidFill>
                            <a:srgbClr val="221915"/>
                          </a:solidFill>
                          <a:latin typeface="Microsoft Sans Serif"/>
                          <a:cs typeface="Microsoft Sans Serif"/>
                        </a:rPr>
                        <a:t> a</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optimizar</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sus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equipos</a:t>
                      </a:r>
                      <a:r>
                        <a:rPr sz="750" spc="-5"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10" dirty="0" err="1">
                          <a:solidFill>
                            <a:srgbClr val="221915"/>
                          </a:solidFill>
                          <a:latin typeface="Microsoft Sans Serif"/>
                          <a:cs typeface="Microsoft Sans Serif"/>
                        </a:rPr>
                        <a:t>costos</a:t>
                      </a:r>
                      <a:r>
                        <a:rPr lang="es-AR" sz="750" spc="10" dirty="0">
                          <a:solidFill>
                            <a:srgbClr val="221915"/>
                          </a:solidFill>
                          <a:latin typeface="Microsoft Sans Serif"/>
                          <a:cs typeface="Microsoft Sans Serif"/>
                        </a:rPr>
                        <a:t>, </a:t>
                      </a:r>
                      <a:r>
                        <a:rPr sz="750" spc="30" dirty="0" err="1">
                          <a:solidFill>
                            <a:srgbClr val="221915"/>
                          </a:solidFill>
                          <a:latin typeface="Microsoft Sans Serif"/>
                          <a:cs typeface="Microsoft Sans Serif"/>
                        </a:rPr>
                        <a:t>mientras</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gestiona</a:t>
                      </a:r>
                      <a:r>
                        <a:rPr sz="750" spc="-5" dirty="0">
                          <a:solidFill>
                            <a:srgbClr val="221915"/>
                          </a:solidFill>
                          <a:latin typeface="Microsoft Sans Serif"/>
                          <a:cs typeface="Microsoft Sans Serif"/>
                        </a:rPr>
                        <a:t> </a:t>
                      </a:r>
                      <a:r>
                        <a:rPr sz="750" dirty="0">
                          <a:solidFill>
                            <a:srgbClr val="221915"/>
                          </a:solidFill>
                          <a:latin typeface="Microsoft Sans Serif"/>
                          <a:cs typeface="Microsoft Sans Serif"/>
                        </a:rPr>
                        <a:t>las </a:t>
                      </a:r>
                      <a:r>
                        <a:rPr sz="750" spc="20" dirty="0" err="1">
                          <a:solidFill>
                            <a:srgbClr val="221915"/>
                          </a:solidFill>
                          <a:latin typeface="Microsoft Sans Serif"/>
                          <a:cs typeface="Microsoft Sans Serif"/>
                        </a:rPr>
                        <a:t>restricciones</a:t>
                      </a:r>
                      <a:r>
                        <a:rPr lang="es-ES" sz="750" spc="20" dirty="0">
                          <a:solidFill>
                            <a:srgbClr val="221915"/>
                          </a:solidFill>
                          <a:latin typeface="Microsoft Sans Serif"/>
                          <a:cs typeface="Microsoft Sans Serif"/>
                        </a:rPr>
                        <a:t> </a:t>
                      </a:r>
                      <a:r>
                        <a:rPr sz="750" spc="20" dirty="0" err="1">
                          <a:solidFill>
                            <a:srgbClr val="221915"/>
                          </a:solidFill>
                          <a:latin typeface="Microsoft Sans Serif"/>
                          <a:cs typeface="Microsoft Sans Serif"/>
                        </a:rPr>
                        <a:t>operativas</a:t>
                      </a:r>
                      <a:r>
                        <a:rPr sz="750" spc="-5" dirty="0">
                          <a:solidFill>
                            <a:srgbClr val="221915"/>
                          </a:solidFill>
                          <a:latin typeface="Microsoft Sans Serif"/>
                          <a:cs typeface="Microsoft Sans Serif"/>
                        </a:rPr>
                        <a:t> </a:t>
                      </a:r>
                      <a:r>
                        <a:rPr sz="750" spc="35" dirty="0">
                          <a:solidFill>
                            <a:srgbClr val="221915"/>
                          </a:solidFill>
                          <a:latin typeface="Microsoft Sans Serif"/>
                          <a:cs typeface="Microsoft Sans Serif"/>
                        </a:rPr>
                        <a:t>durante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fase</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diseño</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instalación</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eléctrica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su</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proyecto.</a:t>
                      </a:r>
                      <a:endParaRPr sz="750" dirty="0">
                        <a:latin typeface="Microsoft Sans Serif"/>
                        <a:cs typeface="Microsoft Sans Serif"/>
                      </a:endParaRPr>
                    </a:p>
                    <a:p>
                      <a:pPr marL="107950" marR="392430">
                        <a:lnSpc>
                          <a:spcPct val="130900"/>
                        </a:lnSpc>
                        <a:spcBef>
                          <a:spcPts val="560"/>
                        </a:spcBef>
                      </a:pPr>
                      <a:r>
                        <a:rPr sz="700" spc="-30" dirty="0">
                          <a:solidFill>
                            <a:srgbClr val="221915"/>
                          </a:solidFill>
                          <a:latin typeface="Microsoft Sans Serif"/>
                          <a:cs typeface="Microsoft Sans Serif"/>
                        </a:rPr>
                        <a:t>El </a:t>
                      </a:r>
                      <a:r>
                        <a:rPr sz="700" spc="25" dirty="0">
                          <a:solidFill>
                            <a:srgbClr val="221915"/>
                          </a:solidFill>
                          <a:latin typeface="Microsoft Sans Serif"/>
                          <a:cs typeface="Microsoft Sans Serif"/>
                        </a:rPr>
                        <a:t>software </a:t>
                      </a:r>
                      <a:r>
                        <a:rPr sz="700" spc="15" dirty="0">
                          <a:solidFill>
                            <a:srgbClr val="221915"/>
                          </a:solidFill>
                          <a:latin typeface="Microsoft Sans Serif"/>
                          <a:cs typeface="Microsoft Sans Serif"/>
                        </a:rPr>
                        <a:t>ayuda </a:t>
                      </a:r>
                      <a:r>
                        <a:rPr sz="700" dirty="0">
                          <a:solidFill>
                            <a:srgbClr val="221915"/>
                          </a:solidFill>
                          <a:latin typeface="Microsoft Sans Serif"/>
                          <a:cs typeface="Microsoft Sans Serif"/>
                        </a:rPr>
                        <a:t>a </a:t>
                      </a:r>
                      <a:r>
                        <a:rPr sz="700" spc="20" dirty="0">
                          <a:solidFill>
                            <a:srgbClr val="221915"/>
                          </a:solidFill>
                          <a:latin typeface="Microsoft Sans Serif"/>
                          <a:cs typeface="Microsoft Sans Serif"/>
                        </a:rPr>
                        <a:t>facilitar </a:t>
                      </a:r>
                      <a:r>
                        <a:rPr sz="700" spc="10" dirty="0">
                          <a:solidFill>
                            <a:srgbClr val="221915"/>
                          </a:solidFill>
                          <a:latin typeface="Microsoft Sans Serif"/>
                          <a:cs typeface="Microsoft Sans Serif"/>
                        </a:rPr>
                        <a:t>el </a:t>
                      </a:r>
                      <a:r>
                        <a:rPr sz="700" spc="20" dirty="0">
                          <a:solidFill>
                            <a:srgbClr val="221915"/>
                          </a:solidFill>
                          <a:latin typeface="Microsoft Sans Serif"/>
                          <a:cs typeface="Microsoft Sans Serif"/>
                        </a:rPr>
                        <a:t>diseño de </a:t>
                      </a:r>
                      <a:r>
                        <a:rPr sz="700" spc="15" dirty="0">
                          <a:solidFill>
                            <a:srgbClr val="221915"/>
                          </a:solidFill>
                          <a:latin typeface="Microsoft Sans Serif"/>
                          <a:cs typeface="Microsoft Sans Serif"/>
                        </a:rPr>
                        <a:t>instalaciones </a:t>
                      </a:r>
                      <a:r>
                        <a:rPr sz="700" spc="10" dirty="0">
                          <a:solidFill>
                            <a:srgbClr val="221915"/>
                          </a:solidFill>
                          <a:latin typeface="Microsoft Sans Serif"/>
                          <a:cs typeface="Microsoft Sans Serif"/>
                        </a:rPr>
                        <a:t>eléctricas </a:t>
                      </a:r>
                      <a:r>
                        <a:rPr sz="700" spc="30" dirty="0">
                          <a:solidFill>
                            <a:srgbClr val="221915"/>
                          </a:solidFill>
                          <a:latin typeface="Microsoft Sans Serif"/>
                          <a:cs typeface="Microsoft Sans Serif"/>
                        </a:rPr>
                        <a:t>mediante </a:t>
                      </a:r>
                      <a:r>
                        <a:rPr sz="700" spc="10" dirty="0">
                          <a:solidFill>
                            <a:srgbClr val="221915"/>
                          </a:solidFill>
                          <a:latin typeface="Microsoft Sans Serif"/>
                          <a:cs typeface="Microsoft Sans Serif"/>
                        </a:rPr>
                        <a:t>el </a:t>
                      </a:r>
                      <a:r>
                        <a:rPr sz="700" spc="30" dirty="0">
                          <a:solidFill>
                            <a:srgbClr val="221915"/>
                          </a:solidFill>
                          <a:latin typeface="Microsoft Sans Serif"/>
                          <a:cs typeface="Microsoft Sans Serif"/>
                        </a:rPr>
                        <a:t>dibujo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diagramas </a:t>
                      </a:r>
                      <a:r>
                        <a:rPr sz="700" spc="20" dirty="0">
                          <a:solidFill>
                            <a:srgbClr val="221915"/>
                          </a:solidFill>
                          <a:latin typeface="Microsoft Sans Serif"/>
                          <a:cs typeface="Microsoft Sans Serif"/>
                        </a:rPr>
                        <a:t>unifilares </a:t>
                      </a:r>
                      <a:r>
                        <a:rPr sz="700" spc="15" dirty="0">
                          <a:solidFill>
                            <a:srgbClr val="221915"/>
                          </a:solidFill>
                          <a:latin typeface="Microsoft Sans Serif"/>
                          <a:cs typeface="Microsoft Sans Serif"/>
                        </a:rPr>
                        <a:t>simples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la</a:t>
                      </a:r>
                      <a:r>
                        <a:rPr lang="es-ES" sz="700" spc="1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definición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propiedades</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como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potencia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carga</a:t>
                      </a:r>
                      <a:r>
                        <a:rPr lang="es-AR" sz="700" spc="1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polaridad</a:t>
                      </a:r>
                      <a:r>
                        <a:rPr lang="es-AR" sz="700" spc="2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disposición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sistema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puesta</a:t>
                      </a:r>
                      <a:r>
                        <a:rPr sz="700" dirty="0">
                          <a:solidFill>
                            <a:srgbClr val="221915"/>
                          </a:solidFill>
                          <a:latin typeface="Microsoft Sans Serif"/>
                          <a:cs typeface="Microsoft Sans Serif"/>
                        </a:rPr>
                        <a:t> 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tierra</a:t>
                      </a:r>
                      <a:r>
                        <a:rPr lang="es-AR" sz="700" spc="25"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longitud</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del</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cable</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lang="es-ES"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condiciones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operación.</a:t>
                      </a:r>
                      <a:endParaRPr sz="700" dirty="0">
                        <a:latin typeface="Microsoft Sans Serif"/>
                        <a:cs typeface="Microsoft Sans Serif"/>
                      </a:endParaRPr>
                    </a:p>
                  </a:txBody>
                  <a:tcPr marL="0" marR="0" marT="7620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1"/>
                  </a:ext>
                </a:extLst>
              </a:tr>
              <a:tr h="1597592">
                <a:tc>
                  <a:txBody>
                    <a:bodyPr/>
                    <a:lstStyle/>
                    <a:p>
                      <a:pPr marL="107950" marR="475615">
                        <a:lnSpc>
                          <a:spcPct val="166600"/>
                        </a:lnSpc>
                        <a:spcBef>
                          <a:spcPts val="560"/>
                        </a:spcBef>
                      </a:pPr>
                      <a:r>
                        <a:rPr sz="550" b="1" dirty="0">
                          <a:solidFill>
                            <a:srgbClr val="221915"/>
                          </a:solidFill>
                          <a:latin typeface="Tahoma"/>
                          <a:cs typeface="Tahoma"/>
                        </a:rPr>
                        <a:t>Herramienta</a:t>
                      </a:r>
                      <a:r>
                        <a:rPr sz="550" b="1" spc="-20" dirty="0">
                          <a:solidFill>
                            <a:srgbClr val="221915"/>
                          </a:solidFill>
                          <a:latin typeface="Tahoma"/>
                          <a:cs typeface="Tahoma"/>
                        </a:rPr>
                        <a:t> </a:t>
                      </a:r>
                      <a:r>
                        <a:rPr sz="550" b="1" dirty="0">
                          <a:solidFill>
                            <a:srgbClr val="221915"/>
                          </a:solidFill>
                          <a:latin typeface="Tahoma"/>
                          <a:cs typeface="Tahoma"/>
                        </a:rPr>
                        <a:t>de</a:t>
                      </a:r>
                      <a:r>
                        <a:rPr sz="550" b="1" spc="-20" dirty="0">
                          <a:solidFill>
                            <a:srgbClr val="221915"/>
                          </a:solidFill>
                          <a:latin typeface="Tahoma"/>
                          <a:cs typeface="Tahoma"/>
                        </a:rPr>
                        <a:t> </a:t>
                      </a:r>
                      <a:r>
                        <a:rPr sz="550" b="1" dirty="0" err="1">
                          <a:solidFill>
                            <a:srgbClr val="221915"/>
                          </a:solidFill>
                          <a:latin typeface="Tahoma"/>
                          <a:cs typeface="Tahoma"/>
                        </a:rPr>
                        <a:t>diseño</a:t>
                      </a:r>
                      <a:r>
                        <a:rPr sz="550" b="1" spc="-20" dirty="0">
                          <a:solidFill>
                            <a:srgbClr val="221915"/>
                          </a:solidFill>
                          <a:latin typeface="Tahoma"/>
                          <a:cs typeface="Tahoma"/>
                        </a:rPr>
                        <a:t> </a:t>
                      </a:r>
                      <a:r>
                        <a:rPr sz="550" b="1" dirty="0">
                          <a:solidFill>
                            <a:srgbClr val="221915"/>
                          </a:solidFill>
                          <a:latin typeface="Tahoma"/>
                          <a:cs typeface="Tahoma"/>
                        </a:rPr>
                        <a:t>de</a:t>
                      </a:r>
                      <a:r>
                        <a:rPr lang="es-ES" sz="550" b="1" dirty="0">
                          <a:solidFill>
                            <a:srgbClr val="221915"/>
                          </a:solidFill>
                          <a:latin typeface="Tahoma"/>
                          <a:cs typeface="Tahoma"/>
                        </a:rPr>
                        <a:t> </a:t>
                      </a:r>
                      <a:r>
                        <a:rPr sz="550" b="1" dirty="0" err="1">
                          <a:solidFill>
                            <a:srgbClr val="221915"/>
                          </a:solidFill>
                          <a:latin typeface="Tahoma"/>
                          <a:cs typeface="Tahoma"/>
                        </a:rPr>
                        <a:t>instalaciones</a:t>
                      </a:r>
                      <a:r>
                        <a:rPr sz="550" b="1" spc="-30" dirty="0">
                          <a:solidFill>
                            <a:srgbClr val="221915"/>
                          </a:solidFill>
                          <a:latin typeface="Tahoma"/>
                          <a:cs typeface="Tahoma"/>
                        </a:rPr>
                        <a:t> </a:t>
                      </a:r>
                      <a:r>
                        <a:rPr sz="550" b="1" spc="-5" dirty="0">
                          <a:solidFill>
                            <a:srgbClr val="221915"/>
                          </a:solidFill>
                          <a:latin typeface="Tahoma"/>
                          <a:cs typeface="Tahoma"/>
                        </a:rPr>
                        <a:t>eléctricas.</a:t>
                      </a:r>
                      <a:endParaRPr sz="550" dirty="0">
                        <a:latin typeface="Tahoma"/>
                        <a:cs typeface="Tahoma"/>
                      </a:endParaRPr>
                    </a:p>
                    <a:p>
                      <a:pPr>
                        <a:lnSpc>
                          <a:spcPct val="100000"/>
                        </a:lnSpc>
                        <a:spcBef>
                          <a:spcPts val="10"/>
                        </a:spcBef>
                      </a:pPr>
                      <a:endParaRPr sz="650" dirty="0">
                        <a:latin typeface="Times New Roman"/>
                        <a:cs typeface="Times New Roman"/>
                      </a:endParaRPr>
                    </a:p>
                    <a:p>
                      <a:pPr marL="107950">
                        <a:lnSpc>
                          <a:spcPct val="100000"/>
                        </a:lnSpc>
                      </a:pPr>
                      <a:r>
                        <a:rPr sz="800" spc="15" dirty="0">
                          <a:solidFill>
                            <a:srgbClr val="221915"/>
                          </a:solidFill>
                          <a:latin typeface="Microsoft Sans Serif"/>
                          <a:cs typeface="Microsoft Sans Serif"/>
                        </a:rPr>
                        <a:t>Energía</a:t>
                      </a:r>
                      <a:r>
                        <a:rPr sz="800" spc="-25" dirty="0">
                          <a:solidFill>
                            <a:srgbClr val="221915"/>
                          </a:solidFill>
                          <a:latin typeface="Microsoft Sans Serif"/>
                          <a:cs typeface="Microsoft Sans Serif"/>
                        </a:rPr>
                        <a:t> </a:t>
                      </a:r>
                      <a:r>
                        <a:rPr sz="800" spc="15" dirty="0">
                          <a:solidFill>
                            <a:srgbClr val="221915"/>
                          </a:solidFill>
                          <a:latin typeface="Microsoft Sans Serif"/>
                          <a:cs typeface="Microsoft Sans Serif"/>
                        </a:rPr>
                        <a:t>EcoStruxure™</a:t>
                      </a:r>
                      <a:endParaRPr sz="800" dirty="0">
                        <a:latin typeface="Microsoft Sans Serif"/>
                        <a:cs typeface="Microsoft Sans Serif"/>
                      </a:endParaRPr>
                    </a:p>
                    <a:p>
                      <a:pPr marL="107950">
                        <a:lnSpc>
                          <a:spcPct val="100000"/>
                        </a:lnSpc>
                        <a:spcBef>
                          <a:spcPts val="290"/>
                        </a:spcBef>
                      </a:pPr>
                      <a:r>
                        <a:rPr sz="650" spc="10" dirty="0">
                          <a:solidFill>
                            <a:srgbClr val="221915"/>
                          </a:solidFill>
                          <a:latin typeface="Microsoft Sans Serif"/>
                          <a:cs typeface="Microsoft Sans Serif"/>
                        </a:rPr>
                        <a:t>Diseño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Herramientas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Cálculo</a:t>
                      </a:r>
                      <a:endParaRPr sz="650" dirty="0">
                        <a:latin typeface="Microsoft Sans Serif"/>
                        <a:cs typeface="Microsoft Sans Serif"/>
                      </a:endParaRPr>
                    </a:p>
                  </a:txBody>
                  <a:tcPr marL="0" marR="0" marT="7112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a:lnSpc>
                          <a:spcPct val="100000"/>
                        </a:lnSpc>
                        <a:spcBef>
                          <a:spcPts val="40"/>
                        </a:spcBef>
                      </a:pPr>
                      <a:endParaRPr sz="750">
                        <a:latin typeface="Times New Roman"/>
                        <a:cs typeface="Times New Roman"/>
                      </a:endParaRPr>
                    </a:p>
                    <a:p>
                      <a:pPr marL="107950">
                        <a:lnSpc>
                          <a:spcPct val="100000"/>
                        </a:lnSpc>
                      </a:pPr>
                      <a:r>
                        <a:rPr sz="650" spc="20" dirty="0">
                          <a:solidFill>
                            <a:srgbClr val="221915"/>
                          </a:solidFill>
                          <a:latin typeface="Microsoft Sans Serif"/>
                          <a:cs typeface="Microsoft Sans Serif"/>
                        </a:rPr>
                        <a:t>Un</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asistente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cálculo</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eléctrico</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online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ofrece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7</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herramientas</a:t>
                      </a:r>
                      <a:r>
                        <a:rPr sz="650" dirty="0">
                          <a:solidFill>
                            <a:srgbClr val="221915"/>
                          </a:solidFill>
                          <a:latin typeface="Microsoft Sans Serif"/>
                          <a:cs typeface="Microsoft Sans Serif"/>
                        </a:rPr>
                        <a:t> </a:t>
                      </a:r>
                      <a:r>
                        <a:rPr sz="650" spc="10">
                          <a:solidFill>
                            <a:srgbClr val="221915"/>
                          </a:solidFill>
                          <a:latin typeface="Microsoft Sans Serif"/>
                          <a:cs typeface="Microsoft Sans Serif"/>
                        </a:rPr>
                        <a:t>diseñadas</a:t>
                      </a:r>
                      <a:r>
                        <a:rPr sz="650">
                          <a:solidFill>
                            <a:srgbClr val="221915"/>
                          </a:solidFill>
                          <a:latin typeface="Microsoft Sans Serif"/>
                          <a:cs typeface="Microsoft Sans Serif"/>
                        </a:rPr>
                        <a:t> </a:t>
                      </a:r>
                      <a:r>
                        <a:rPr sz="650" spc="15" smtClean="0">
                          <a:solidFill>
                            <a:srgbClr val="221915"/>
                          </a:solidFill>
                          <a:latin typeface="Microsoft Sans Serif"/>
                          <a:cs typeface="Microsoft Sans Serif"/>
                        </a:rPr>
                        <a:t>para</a:t>
                      </a:r>
                      <a:r>
                        <a:rPr lang="es-AR" sz="650" spc="15" dirty="0" smtClean="0">
                          <a:solidFill>
                            <a:srgbClr val="221915"/>
                          </a:solidFill>
                          <a:latin typeface="Microsoft Sans Serif"/>
                          <a:cs typeface="Microsoft Sans Serif"/>
                        </a:rPr>
                        <a:t>: </a:t>
                      </a:r>
                      <a:endParaRPr sz="650">
                        <a:latin typeface="Microsoft Sans Serif"/>
                        <a:cs typeface="Microsoft Sans Serif"/>
                      </a:endParaRPr>
                    </a:p>
                    <a:p>
                      <a:pPr marL="199390" indent="-92075">
                        <a:lnSpc>
                          <a:spcPct val="100000"/>
                        </a:lnSpc>
                        <a:spcBef>
                          <a:spcPts val="735"/>
                        </a:spcBef>
                        <a:buClr>
                          <a:srgbClr val="3DCC58"/>
                        </a:buClr>
                        <a:buSzPct val="112500"/>
                        <a:buChar char="•"/>
                        <a:tabLst>
                          <a:tab pos="200025" algn="l"/>
                        </a:tabLst>
                      </a:pPr>
                      <a:r>
                        <a:rPr sz="800" spc="30" dirty="0">
                          <a:solidFill>
                            <a:srgbClr val="221915"/>
                          </a:solidFill>
                          <a:latin typeface="Microsoft Sans Serif"/>
                          <a:cs typeface="Microsoft Sans Serif"/>
                        </a:rPr>
                        <a:t>Muestra</a:t>
                      </a:r>
                      <a:r>
                        <a:rPr sz="800" spc="-10" dirty="0">
                          <a:solidFill>
                            <a:srgbClr val="221915"/>
                          </a:solidFill>
                          <a:latin typeface="Microsoft Sans Serif"/>
                          <a:cs typeface="Microsoft Sans Serif"/>
                        </a:rPr>
                        <a:t> </a:t>
                      </a:r>
                      <a:r>
                        <a:rPr sz="800" dirty="0">
                          <a:solidFill>
                            <a:srgbClr val="221915"/>
                          </a:solidFill>
                          <a:latin typeface="Microsoft Sans Serif"/>
                          <a:cs typeface="Microsoft Sans Serif"/>
                        </a:rPr>
                        <a:t>las</a:t>
                      </a:r>
                      <a:r>
                        <a:rPr sz="800" spc="-10" dirty="0">
                          <a:solidFill>
                            <a:srgbClr val="221915"/>
                          </a:solidFill>
                          <a:latin typeface="Microsoft Sans Serif"/>
                          <a:cs typeface="Microsoft Sans Serif"/>
                        </a:rPr>
                        <a:t> </a:t>
                      </a:r>
                      <a:r>
                        <a:rPr sz="800" spc="15" dirty="0">
                          <a:solidFill>
                            <a:srgbClr val="221915"/>
                          </a:solidFill>
                          <a:latin typeface="Microsoft Sans Serif"/>
                          <a:cs typeface="Microsoft Sans Serif"/>
                        </a:rPr>
                        <a:t>curvas</a:t>
                      </a:r>
                      <a:r>
                        <a:rPr sz="800" spc="-10" dirty="0">
                          <a:solidFill>
                            <a:srgbClr val="221915"/>
                          </a:solidFill>
                          <a:latin typeface="Microsoft Sans Serif"/>
                          <a:cs typeface="Microsoft Sans Serif"/>
                        </a:rPr>
                        <a:t> </a:t>
                      </a:r>
                      <a:r>
                        <a:rPr sz="800" spc="35" dirty="0">
                          <a:solidFill>
                            <a:srgbClr val="221915"/>
                          </a:solidFill>
                          <a:latin typeface="Microsoft Sans Serif"/>
                          <a:cs typeface="Microsoft Sans Serif"/>
                        </a:rPr>
                        <a:t>tiempo-corriente</a:t>
                      </a:r>
                      <a:r>
                        <a:rPr sz="800" spc="-10"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10" dirty="0">
                          <a:solidFill>
                            <a:srgbClr val="221915"/>
                          </a:solidFill>
                          <a:latin typeface="Microsoft Sans Serif"/>
                          <a:cs typeface="Microsoft Sans Serif"/>
                        </a:rPr>
                        <a:t> </a:t>
                      </a:r>
                      <a:r>
                        <a:rPr sz="800" spc="10" dirty="0">
                          <a:solidFill>
                            <a:srgbClr val="221915"/>
                          </a:solidFill>
                          <a:latin typeface="Microsoft Sans Serif"/>
                          <a:cs typeface="Microsoft Sans Serif"/>
                        </a:rPr>
                        <a:t>1</a:t>
                      </a:r>
                      <a:r>
                        <a:rPr sz="800" spc="-10" dirty="0">
                          <a:solidFill>
                            <a:srgbClr val="221915"/>
                          </a:solidFill>
                          <a:latin typeface="Microsoft Sans Serif"/>
                          <a:cs typeface="Microsoft Sans Serif"/>
                        </a:rPr>
                        <a:t> </a:t>
                      </a:r>
                      <a:r>
                        <a:rPr sz="800" dirty="0">
                          <a:solidFill>
                            <a:srgbClr val="221915"/>
                          </a:solidFill>
                          <a:latin typeface="Microsoft Sans Serif"/>
                          <a:cs typeface="Microsoft Sans Serif"/>
                        </a:rPr>
                        <a:t>a</a:t>
                      </a:r>
                      <a:r>
                        <a:rPr sz="800" spc="-10" dirty="0">
                          <a:solidFill>
                            <a:srgbClr val="221915"/>
                          </a:solidFill>
                          <a:latin typeface="Microsoft Sans Serif"/>
                          <a:cs typeface="Microsoft Sans Serif"/>
                        </a:rPr>
                        <a:t> </a:t>
                      </a:r>
                      <a:r>
                        <a:rPr sz="800" spc="10">
                          <a:solidFill>
                            <a:srgbClr val="221915"/>
                          </a:solidFill>
                          <a:latin typeface="Microsoft Sans Serif"/>
                          <a:cs typeface="Microsoft Sans Serif"/>
                        </a:rPr>
                        <a:t>8</a:t>
                      </a:r>
                      <a:r>
                        <a:rPr sz="800" spc="-10">
                          <a:solidFill>
                            <a:srgbClr val="221915"/>
                          </a:solidFill>
                          <a:latin typeface="Microsoft Sans Serif"/>
                          <a:cs typeface="Microsoft Sans Serif"/>
                        </a:rPr>
                        <a:t> </a:t>
                      </a:r>
                      <a:r>
                        <a:rPr lang="es-AR" sz="800" spc="25" dirty="0" smtClean="0">
                          <a:solidFill>
                            <a:srgbClr val="221915"/>
                          </a:solidFill>
                          <a:latin typeface="Microsoft Sans Serif"/>
                          <a:cs typeface="Microsoft Sans Serif"/>
                        </a:rPr>
                        <a:t>interruptor</a:t>
                      </a:r>
                      <a:r>
                        <a:rPr sz="800" spc="25" smtClean="0">
                          <a:solidFill>
                            <a:srgbClr val="221915"/>
                          </a:solidFill>
                          <a:latin typeface="Microsoft Sans Serif"/>
                          <a:cs typeface="Microsoft Sans Serif"/>
                        </a:rPr>
                        <a:t>es</a:t>
                      </a:r>
                      <a:r>
                        <a:rPr sz="800" spc="25" dirty="0">
                          <a:solidFill>
                            <a:srgbClr val="221915"/>
                          </a:solidFill>
                          <a:latin typeface="Microsoft Sans Serif"/>
                          <a:cs typeface="Microsoft Sans Serif"/>
                        </a:rPr>
                        <a:t>.</a:t>
                      </a:r>
                      <a:endParaRPr sz="800">
                        <a:latin typeface="Microsoft Sans Serif"/>
                        <a:cs typeface="Microsoft Sans Serif"/>
                      </a:endParaRPr>
                    </a:p>
                    <a:p>
                      <a:pPr marL="199390" indent="-92075">
                        <a:lnSpc>
                          <a:spcPct val="100000"/>
                        </a:lnSpc>
                        <a:spcBef>
                          <a:spcPts val="160"/>
                        </a:spcBef>
                        <a:buClr>
                          <a:srgbClr val="3DCC58"/>
                        </a:buClr>
                        <a:buSzPct val="105882"/>
                        <a:buChar char="•"/>
                        <a:tabLst>
                          <a:tab pos="200025" algn="l"/>
                        </a:tabLst>
                      </a:pPr>
                      <a:r>
                        <a:rPr sz="850" spc="25" dirty="0">
                          <a:solidFill>
                            <a:srgbClr val="221915"/>
                          </a:solidFill>
                          <a:latin typeface="Microsoft Sans Serif"/>
                          <a:cs typeface="Microsoft Sans Serif"/>
                        </a:rPr>
                        <a:t>Verifique</a:t>
                      </a:r>
                      <a:r>
                        <a:rPr sz="850" spc="5" dirty="0">
                          <a:solidFill>
                            <a:srgbClr val="221915"/>
                          </a:solidFill>
                          <a:latin typeface="Microsoft Sans Serif"/>
                          <a:cs typeface="Microsoft Sans Serif"/>
                        </a:rPr>
                        <a:t> </a:t>
                      </a:r>
                      <a:r>
                        <a:rPr sz="850" spc="10" dirty="0">
                          <a:solidFill>
                            <a:srgbClr val="221915"/>
                          </a:solidFill>
                          <a:latin typeface="Microsoft Sans Serif"/>
                          <a:cs typeface="Microsoft Sans Serif"/>
                        </a:rPr>
                        <a:t>la</a:t>
                      </a:r>
                      <a:r>
                        <a:rPr sz="850" spc="5" dirty="0">
                          <a:solidFill>
                            <a:srgbClr val="221915"/>
                          </a:solidFill>
                          <a:latin typeface="Microsoft Sans Serif"/>
                          <a:cs typeface="Microsoft Sans Serif"/>
                        </a:rPr>
                        <a:t> </a:t>
                      </a:r>
                      <a:r>
                        <a:rPr sz="850" spc="25" dirty="0">
                          <a:solidFill>
                            <a:srgbClr val="221915"/>
                          </a:solidFill>
                          <a:latin typeface="Microsoft Sans Serif"/>
                          <a:cs typeface="Microsoft Sans Serif"/>
                        </a:rPr>
                        <a:t>discriminación</a:t>
                      </a:r>
                      <a:r>
                        <a:rPr sz="850" spc="5" dirty="0">
                          <a:solidFill>
                            <a:srgbClr val="221915"/>
                          </a:solidFill>
                          <a:latin typeface="Microsoft Sans Serif"/>
                          <a:cs typeface="Microsoft Sans Serif"/>
                        </a:rPr>
                        <a:t> </a:t>
                      </a:r>
                      <a:r>
                        <a:rPr sz="850" spc="40" dirty="0">
                          <a:solidFill>
                            <a:srgbClr val="221915"/>
                          </a:solidFill>
                          <a:latin typeface="Microsoft Sans Serif"/>
                          <a:cs typeface="Microsoft Sans Serif"/>
                        </a:rPr>
                        <a:t>entre</a:t>
                      </a:r>
                      <a:r>
                        <a:rPr sz="850" spc="5" dirty="0">
                          <a:solidFill>
                            <a:srgbClr val="221915"/>
                          </a:solidFill>
                          <a:latin typeface="Microsoft Sans Serif"/>
                          <a:cs typeface="Microsoft Sans Serif"/>
                        </a:rPr>
                        <a:t> </a:t>
                      </a:r>
                      <a:r>
                        <a:rPr sz="850" spc="20">
                          <a:solidFill>
                            <a:srgbClr val="221915"/>
                          </a:solidFill>
                          <a:latin typeface="Microsoft Sans Serif"/>
                          <a:cs typeface="Microsoft Sans Serif"/>
                        </a:rPr>
                        <a:t>dos</a:t>
                      </a:r>
                      <a:r>
                        <a:rPr sz="850" spc="5">
                          <a:solidFill>
                            <a:srgbClr val="221915"/>
                          </a:solidFill>
                          <a:latin typeface="Microsoft Sans Serif"/>
                          <a:cs typeface="Microsoft Sans Serif"/>
                        </a:rPr>
                        <a:t> </a:t>
                      </a:r>
                      <a:r>
                        <a:rPr lang="es-AR" sz="850" spc="30" dirty="0" smtClean="0">
                          <a:solidFill>
                            <a:srgbClr val="221915"/>
                          </a:solidFill>
                          <a:latin typeface="Microsoft Sans Serif"/>
                          <a:cs typeface="Microsoft Sans Serif"/>
                        </a:rPr>
                        <a:t>interruptor</a:t>
                      </a:r>
                      <a:r>
                        <a:rPr sz="850" spc="30" smtClean="0">
                          <a:solidFill>
                            <a:srgbClr val="221915"/>
                          </a:solidFill>
                          <a:latin typeface="Microsoft Sans Serif"/>
                          <a:cs typeface="Microsoft Sans Serif"/>
                        </a:rPr>
                        <a:t>es</a:t>
                      </a:r>
                      <a:r>
                        <a:rPr sz="850" spc="5" smtClean="0">
                          <a:solidFill>
                            <a:srgbClr val="221915"/>
                          </a:solidFill>
                          <a:latin typeface="Microsoft Sans Serif"/>
                          <a:cs typeface="Microsoft Sans Serif"/>
                        </a:rPr>
                        <a:t> </a:t>
                      </a:r>
                      <a:r>
                        <a:rPr sz="850" spc="5" dirty="0">
                          <a:solidFill>
                            <a:srgbClr val="221915"/>
                          </a:solidFill>
                          <a:latin typeface="Microsoft Sans Serif"/>
                          <a:cs typeface="Microsoft Sans Serif"/>
                        </a:rPr>
                        <a:t>y </a:t>
                      </a:r>
                      <a:r>
                        <a:rPr sz="850" spc="35" dirty="0">
                          <a:solidFill>
                            <a:srgbClr val="221915"/>
                          </a:solidFill>
                          <a:latin typeface="Microsoft Sans Serif"/>
                          <a:cs typeface="Microsoft Sans Serif"/>
                        </a:rPr>
                        <a:t>muestre</a:t>
                      </a:r>
                      <a:r>
                        <a:rPr sz="850" spc="5" dirty="0">
                          <a:solidFill>
                            <a:srgbClr val="221915"/>
                          </a:solidFill>
                          <a:latin typeface="Microsoft Sans Serif"/>
                          <a:cs typeface="Microsoft Sans Serif"/>
                        </a:rPr>
                        <a:t> sus</a:t>
                      </a:r>
                      <a:r>
                        <a:rPr sz="850" spc="10" dirty="0">
                          <a:solidFill>
                            <a:srgbClr val="221915"/>
                          </a:solidFill>
                          <a:latin typeface="Microsoft Sans Serif"/>
                          <a:cs typeface="Microsoft Sans Serif"/>
                        </a:rPr>
                        <a:t> </a:t>
                      </a:r>
                      <a:r>
                        <a:rPr sz="850" spc="15" dirty="0">
                          <a:solidFill>
                            <a:srgbClr val="221915"/>
                          </a:solidFill>
                          <a:latin typeface="Microsoft Sans Serif"/>
                          <a:cs typeface="Microsoft Sans Serif"/>
                        </a:rPr>
                        <a:t>curvas</a:t>
                      </a:r>
                      <a:r>
                        <a:rPr sz="850" spc="5" dirty="0">
                          <a:solidFill>
                            <a:srgbClr val="221915"/>
                          </a:solidFill>
                          <a:latin typeface="Microsoft Sans Serif"/>
                          <a:cs typeface="Microsoft Sans Serif"/>
                        </a:rPr>
                        <a:t> </a:t>
                      </a:r>
                      <a:r>
                        <a:rPr sz="850" spc="30" dirty="0">
                          <a:solidFill>
                            <a:srgbClr val="221915"/>
                          </a:solidFill>
                          <a:latin typeface="Microsoft Sans Serif"/>
                          <a:cs typeface="Microsoft Sans Serif"/>
                        </a:rPr>
                        <a:t>tiempo-corriente.</a:t>
                      </a:r>
                      <a:endParaRPr sz="850">
                        <a:latin typeface="Microsoft Sans Serif"/>
                        <a:cs typeface="Microsoft Sans Serif"/>
                      </a:endParaRPr>
                    </a:p>
                    <a:p>
                      <a:pPr marL="199390" indent="-92075">
                        <a:lnSpc>
                          <a:spcPct val="100000"/>
                        </a:lnSpc>
                        <a:spcBef>
                          <a:spcPts val="254"/>
                        </a:spcBef>
                        <a:buClr>
                          <a:srgbClr val="3DCC58"/>
                        </a:buClr>
                        <a:buSzPct val="120000"/>
                        <a:buChar char="•"/>
                        <a:tabLst>
                          <a:tab pos="200025" algn="l"/>
                        </a:tabLst>
                      </a:pPr>
                      <a:r>
                        <a:rPr sz="750" spc="10" dirty="0">
                          <a:solidFill>
                            <a:srgbClr val="221915"/>
                          </a:solidFill>
                          <a:latin typeface="Microsoft Sans Serif"/>
                          <a:cs typeface="Microsoft Sans Serif"/>
                        </a:rPr>
                        <a:t>Buscar</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todos</a:t>
                      </a:r>
                      <a:r>
                        <a:rPr sz="750" dirty="0">
                          <a:solidFill>
                            <a:srgbClr val="221915"/>
                          </a:solidFill>
                          <a:latin typeface="Microsoft Sans Serif"/>
                          <a:cs typeface="Microsoft Sans Serif"/>
                        </a:rPr>
                        <a:t> </a:t>
                      </a:r>
                      <a:r>
                        <a:rPr sz="750" spc="10">
                          <a:solidFill>
                            <a:srgbClr val="221915"/>
                          </a:solidFill>
                          <a:latin typeface="Microsoft Sans Serif"/>
                          <a:cs typeface="Microsoft Sans Serif"/>
                        </a:rPr>
                        <a:t>los</a:t>
                      </a:r>
                      <a:r>
                        <a:rPr sz="750">
                          <a:solidFill>
                            <a:srgbClr val="221915"/>
                          </a:solidFill>
                          <a:latin typeface="Microsoft Sans Serif"/>
                          <a:cs typeface="Microsoft Sans Serif"/>
                        </a:rPr>
                        <a:t> </a:t>
                      </a:r>
                      <a:r>
                        <a:rPr lang="es-AR" sz="750" spc="25" dirty="0" smtClean="0">
                          <a:solidFill>
                            <a:srgbClr val="221915"/>
                          </a:solidFill>
                          <a:latin typeface="Microsoft Sans Serif"/>
                          <a:cs typeface="Microsoft Sans Serif"/>
                        </a:rPr>
                        <a:t>interruptor</a:t>
                      </a:r>
                      <a:r>
                        <a:rPr sz="750" spc="25" smtClean="0">
                          <a:solidFill>
                            <a:srgbClr val="221915"/>
                          </a:solidFill>
                          <a:latin typeface="Microsoft Sans Serif"/>
                          <a:cs typeface="Microsoft Sans Serif"/>
                        </a:rPr>
                        <a:t>es</a:t>
                      </a:r>
                      <a:r>
                        <a:rPr sz="750" spc="5" smtClean="0">
                          <a:solidFill>
                            <a:srgbClr val="221915"/>
                          </a:solidFill>
                          <a:latin typeface="Microsoft Sans Serif"/>
                          <a:cs typeface="Microsoft Sans Serif"/>
                        </a:rPr>
                        <a:t> </a:t>
                      </a:r>
                      <a:r>
                        <a:rPr sz="750" spc="30" dirty="0">
                          <a:solidFill>
                            <a:srgbClr val="221915"/>
                          </a:solidFill>
                          <a:latin typeface="Microsoft Sans Serif"/>
                          <a:cs typeface="Microsoft Sans Serif"/>
                        </a:rPr>
                        <a:t>que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pueden</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ser</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selectivos</a:t>
                      </a:r>
                      <a:r>
                        <a:rPr sz="750" dirty="0">
                          <a:solidFill>
                            <a:srgbClr val="221915"/>
                          </a:solidFill>
                          <a:latin typeface="Microsoft Sans Serif"/>
                          <a:cs typeface="Microsoft Sans Serif"/>
                        </a:rPr>
                        <a:t> </a:t>
                      </a:r>
                      <a:r>
                        <a:rPr sz="750" spc="20" dirty="0">
                          <a:solidFill>
                            <a:srgbClr val="221915"/>
                          </a:solidFill>
                          <a:latin typeface="Microsoft Sans Serif"/>
                          <a:cs typeface="Microsoft Sans Serif"/>
                        </a:rPr>
                        <a:t>con</a:t>
                      </a:r>
                      <a:r>
                        <a:rPr sz="750" dirty="0">
                          <a:solidFill>
                            <a:srgbClr val="221915"/>
                          </a:solidFill>
                          <a:latin typeface="Microsoft Sans Serif"/>
                          <a:cs typeface="Microsoft Sans Serif"/>
                        </a:rPr>
                        <a:t> </a:t>
                      </a:r>
                      <a:r>
                        <a:rPr sz="750" spc="45">
                          <a:solidFill>
                            <a:srgbClr val="221915"/>
                          </a:solidFill>
                          <a:latin typeface="Microsoft Sans Serif"/>
                          <a:cs typeface="Microsoft Sans Serif"/>
                        </a:rPr>
                        <a:t>un</a:t>
                      </a:r>
                      <a:r>
                        <a:rPr sz="750" spc="5">
                          <a:solidFill>
                            <a:srgbClr val="221915"/>
                          </a:solidFill>
                          <a:latin typeface="Microsoft Sans Serif"/>
                          <a:cs typeface="Microsoft Sans Serif"/>
                        </a:rPr>
                        <a:t> </a:t>
                      </a:r>
                      <a:r>
                        <a:rPr lang="es-AR" sz="750" spc="30" dirty="0" smtClean="0">
                          <a:solidFill>
                            <a:srgbClr val="221915"/>
                          </a:solidFill>
                          <a:latin typeface="Microsoft Sans Serif"/>
                          <a:cs typeface="Microsoft Sans Serif"/>
                        </a:rPr>
                        <a:t>interruptor</a:t>
                      </a:r>
                      <a:r>
                        <a:rPr sz="750" smtClean="0">
                          <a:solidFill>
                            <a:srgbClr val="221915"/>
                          </a:solidFill>
                          <a:latin typeface="Microsoft Sans Serif"/>
                          <a:cs typeface="Microsoft Sans Serif"/>
                        </a:rPr>
                        <a:t> </a:t>
                      </a:r>
                      <a:r>
                        <a:rPr sz="750" spc="30" dirty="0">
                          <a:solidFill>
                            <a:srgbClr val="221915"/>
                          </a:solidFill>
                          <a:latin typeface="Microsoft Sans Serif"/>
                          <a:cs typeface="Microsoft Sans Serif"/>
                        </a:rPr>
                        <a:t>definido</a:t>
                      </a:r>
                      <a:endParaRPr sz="750">
                        <a:latin typeface="Microsoft Sans Serif"/>
                        <a:cs typeface="Microsoft Sans Serif"/>
                      </a:endParaRPr>
                    </a:p>
                    <a:p>
                      <a:pPr marL="199390" indent="-92075">
                        <a:lnSpc>
                          <a:spcPct val="100000"/>
                        </a:lnSpc>
                        <a:spcBef>
                          <a:spcPts val="320"/>
                        </a:spcBef>
                        <a:buClr>
                          <a:srgbClr val="3DCC58"/>
                        </a:buClr>
                        <a:buSzPct val="128571"/>
                        <a:buChar char="•"/>
                        <a:tabLst>
                          <a:tab pos="200025" algn="l"/>
                        </a:tabLst>
                      </a:pPr>
                      <a:r>
                        <a:rPr sz="700" spc="15" dirty="0">
                          <a:solidFill>
                            <a:srgbClr val="221915"/>
                          </a:solidFill>
                          <a:latin typeface="Microsoft Sans Serif"/>
                          <a:cs typeface="Microsoft Sans Serif"/>
                        </a:rPr>
                        <a:t>Busque</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todos</a:t>
                      </a:r>
                      <a:r>
                        <a:rPr sz="700" spc="-5" dirty="0">
                          <a:solidFill>
                            <a:srgbClr val="221915"/>
                          </a:solidFill>
                          <a:latin typeface="Microsoft Sans Serif"/>
                          <a:cs typeface="Microsoft Sans Serif"/>
                        </a:rPr>
                        <a:t> </a:t>
                      </a:r>
                      <a:r>
                        <a:rPr sz="700" spc="10">
                          <a:solidFill>
                            <a:srgbClr val="221915"/>
                          </a:solidFill>
                          <a:latin typeface="Microsoft Sans Serif"/>
                          <a:cs typeface="Microsoft Sans Serif"/>
                        </a:rPr>
                        <a:t>los</a:t>
                      </a:r>
                      <a:r>
                        <a:rPr sz="700">
                          <a:solidFill>
                            <a:srgbClr val="221915"/>
                          </a:solidFill>
                          <a:latin typeface="Microsoft Sans Serif"/>
                          <a:cs typeface="Microsoft Sans Serif"/>
                        </a:rPr>
                        <a:t> </a:t>
                      </a:r>
                      <a:r>
                        <a:rPr lang="es-AR" sz="700" spc="25" dirty="0" smtClean="0">
                          <a:solidFill>
                            <a:srgbClr val="221915"/>
                          </a:solidFill>
                          <a:latin typeface="Microsoft Sans Serif"/>
                          <a:cs typeface="Microsoft Sans Serif"/>
                        </a:rPr>
                        <a:t>interruptor</a:t>
                      </a:r>
                      <a:r>
                        <a:rPr sz="700" spc="25" smtClean="0">
                          <a:solidFill>
                            <a:srgbClr val="221915"/>
                          </a:solidFill>
                          <a:latin typeface="Microsoft Sans Serif"/>
                          <a:cs typeface="Microsoft Sans Serif"/>
                        </a:rPr>
                        <a:t>es</a:t>
                      </a:r>
                      <a:r>
                        <a:rPr sz="700" spc="-5" smtClean="0">
                          <a:solidFill>
                            <a:srgbClr val="221915"/>
                          </a:solidFill>
                          <a:latin typeface="Microsoft Sans Serif"/>
                          <a:cs typeface="Microsoft Sans Serif"/>
                        </a:rPr>
                        <a:t> </a:t>
                      </a:r>
                      <a:r>
                        <a:rPr sz="700" spc="30" dirty="0">
                          <a:solidFill>
                            <a:srgbClr val="221915"/>
                          </a:solidFill>
                          <a:latin typeface="Microsoft Sans Serif"/>
                          <a:cs typeface="Microsoft Sans Serif"/>
                        </a:rPr>
                        <a:t>que</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ofrecen</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conexión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cascada</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40">
                          <a:solidFill>
                            <a:srgbClr val="221915"/>
                          </a:solidFill>
                          <a:latin typeface="Microsoft Sans Serif"/>
                          <a:cs typeface="Microsoft Sans Serif"/>
                        </a:rPr>
                        <a:t>un</a:t>
                      </a:r>
                      <a:r>
                        <a:rPr sz="700">
                          <a:solidFill>
                            <a:srgbClr val="221915"/>
                          </a:solidFill>
                          <a:latin typeface="Microsoft Sans Serif"/>
                          <a:cs typeface="Microsoft Sans Serif"/>
                        </a:rPr>
                        <a:t> </a:t>
                      </a:r>
                      <a:r>
                        <a:rPr lang="es-AR" sz="700" spc="30" dirty="0" smtClean="0">
                          <a:solidFill>
                            <a:srgbClr val="221915"/>
                          </a:solidFill>
                          <a:latin typeface="Microsoft Sans Serif"/>
                          <a:cs typeface="Microsoft Sans Serif"/>
                        </a:rPr>
                        <a:t>interruptor</a:t>
                      </a:r>
                      <a:r>
                        <a:rPr sz="700" spc="-5" smtClean="0">
                          <a:solidFill>
                            <a:srgbClr val="221915"/>
                          </a:solidFill>
                          <a:latin typeface="Microsoft Sans Serif"/>
                          <a:cs typeface="Microsoft Sans Serif"/>
                        </a:rPr>
                        <a:t> </a:t>
                      </a:r>
                      <a:r>
                        <a:rPr sz="700" spc="30" dirty="0">
                          <a:solidFill>
                            <a:srgbClr val="221915"/>
                          </a:solidFill>
                          <a:latin typeface="Microsoft Sans Serif"/>
                          <a:cs typeface="Microsoft Sans Serif"/>
                        </a:rPr>
                        <a:t>definido</a:t>
                      </a:r>
                      <a:endParaRPr sz="700">
                        <a:latin typeface="Microsoft Sans Serif"/>
                        <a:cs typeface="Microsoft Sans Serif"/>
                      </a:endParaRPr>
                    </a:p>
                    <a:p>
                      <a:pPr marL="199390" indent="-92075">
                        <a:lnSpc>
                          <a:spcPct val="100000"/>
                        </a:lnSpc>
                        <a:spcBef>
                          <a:spcPts val="284"/>
                        </a:spcBef>
                        <a:buClr>
                          <a:srgbClr val="3DCC58"/>
                        </a:buClr>
                        <a:buSzPct val="120000"/>
                        <a:buChar char="•"/>
                        <a:tabLst>
                          <a:tab pos="200025" algn="l"/>
                        </a:tabLst>
                      </a:pPr>
                      <a:r>
                        <a:rPr sz="750" dirty="0">
                          <a:solidFill>
                            <a:srgbClr val="221915"/>
                          </a:solidFill>
                          <a:latin typeface="Microsoft Sans Serif"/>
                          <a:cs typeface="Microsoft Sans Serif"/>
                        </a:rPr>
                        <a:t>Visualice las</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curvas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dos</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dispositivos</a:t>
                      </a:r>
                      <a:r>
                        <a:rPr sz="750" spc="5"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5" dirty="0">
                          <a:solidFill>
                            <a:srgbClr val="221915"/>
                          </a:solidFill>
                          <a:latin typeface="Microsoft Sans Serif"/>
                          <a:cs typeface="Microsoft Sans Serif"/>
                        </a:rPr>
                        <a:t> </a:t>
                      </a:r>
                      <a:r>
                        <a:rPr sz="750" spc="30" dirty="0">
                          <a:solidFill>
                            <a:srgbClr val="221915"/>
                          </a:solidFill>
                          <a:latin typeface="Microsoft Sans Serif"/>
                          <a:cs typeface="Microsoft Sans Serif"/>
                        </a:rPr>
                        <a:t>corriente</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residual</a:t>
                      </a:r>
                      <a:r>
                        <a:rPr sz="750" spc="5" dirty="0">
                          <a:solidFill>
                            <a:srgbClr val="221915"/>
                          </a:solidFill>
                          <a:latin typeface="Microsoft Sans Serif"/>
                          <a:cs typeface="Microsoft Sans Serif"/>
                        </a:rPr>
                        <a:t> </a:t>
                      </a:r>
                      <a:r>
                        <a:rPr sz="750" spc="-40" dirty="0">
                          <a:solidFill>
                            <a:srgbClr val="221915"/>
                          </a:solidFill>
                          <a:latin typeface="Microsoft Sans Serif"/>
                          <a:cs typeface="Microsoft Sans Serif"/>
                        </a:rPr>
                        <a:t>(RCD)</a:t>
                      </a:r>
                      <a:r>
                        <a:rPr sz="750" spc="5" dirty="0">
                          <a:solidFill>
                            <a:srgbClr val="221915"/>
                          </a:solidFill>
                          <a:latin typeface="Microsoft Sans Serif"/>
                          <a:cs typeface="Microsoft Sans Serif"/>
                        </a:rPr>
                        <a:t> y </a:t>
                      </a:r>
                      <a:r>
                        <a:rPr sz="750" spc="30" dirty="0">
                          <a:solidFill>
                            <a:srgbClr val="221915"/>
                          </a:solidFill>
                          <a:latin typeface="Microsoft Sans Serif"/>
                          <a:cs typeface="Microsoft Sans Serif"/>
                        </a:rPr>
                        <a:t>compruebe</a:t>
                      </a:r>
                      <a:r>
                        <a:rPr sz="750" spc="5" dirty="0">
                          <a:solidFill>
                            <a:srgbClr val="221915"/>
                          </a:solidFill>
                          <a:latin typeface="Microsoft Sans Serif"/>
                          <a:cs typeface="Microsoft Sans Serif"/>
                        </a:rPr>
                        <a:t> </a:t>
                      </a:r>
                      <a:r>
                        <a:rPr sz="750" spc="15" dirty="0">
                          <a:solidFill>
                            <a:srgbClr val="221915"/>
                          </a:solidFill>
                          <a:latin typeface="Microsoft Sans Serif"/>
                          <a:cs typeface="Microsoft Sans Serif"/>
                        </a:rPr>
                        <a:t>su</a:t>
                      </a:r>
                      <a:r>
                        <a:rPr sz="750" spc="5" dirty="0">
                          <a:solidFill>
                            <a:srgbClr val="221915"/>
                          </a:solidFill>
                          <a:latin typeface="Microsoft Sans Serif"/>
                          <a:cs typeface="Microsoft Sans Serif"/>
                        </a:rPr>
                        <a:t> </a:t>
                      </a:r>
                      <a:r>
                        <a:rPr sz="750" spc="20" dirty="0">
                          <a:solidFill>
                            <a:srgbClr val="221915"/>
                          </a:solidFill>
                          <a:latin typeface="Microsoft Sans Serif"/>
                          <a:cs typeface="Microsoft Sans Serif"/>
                        </a:rPr>
                        <a:t>discriminación.</a:t>
                      </a:r>
                      <a:endParaRPr sz="750">
                        <a:latin typeface="Microsoft Sans Serif"/>
                        <a:cs typeface="Microsoft Sans Serif"/>
                      </a:endParaRPr>
                    </a:p>
                    <a:p>
                      <a:pPr marL="199390" indent="-92075">
                        <a:lnSpc>
                          <a:spcPct val="100000"/>
                        </a:lnSpc>
                        <a:spcBef>
                          <a:spcPts val="370"/>
                        </a:spcBef>
                        <a:buClr>
                          <a:srgbClr val="3DCC58"/>
                        </a:buClr>
                        <a:buSzPct val="138461"/>
                        <a:buChar char="•"/>
                        <a:tabLst>
                          <a:tab pos="200025" algn="l"/>
                        </a:tabLst>
                      </a:pPr>
                      <a:r>
                        <a:rPr sz="650" dirty="0">
                          <a:solidFill>
                            <a:srgbClr val="221915"/>
                          </a:solidFill>
                          <a:latin typeface="Microsoft Sans Serif"/>
                          <a:cs typeface="Microsoft Sans Serif"/>
                        </a:rPr>
                        <a:t>Calcule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área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sección</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transversal</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los</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cables</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cree</a:t>
                      </a:r>
                      <a:r>
                        <a:rPr sz="650" spc="-5" dirty="0">
                          <a:solidFill>
                            <a:srgbClr val="221915"/>
                          </a:solidFill>
                          <a:latin typeface="Microsoft Sans Serif"/>
                          <a:cs typeface="Microsoft Sans Serif"/>
                        </a:rPr>
                        <a:t> </a:t>
                      </a:r>
                      <a:r>
                        <a:rPr sz="650" spc="40" dirty="0">
                          <a:solidFill>
                            <a:srgbClr val="221915"/>
                          </a:solidFill>
                          <a:latin typeface="Microsoft Sans Serif"/>
                          <a:cs typeface="Microsoft Sans Serif"/>
                        </a:rPr>
                        <a:t>un</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cronograma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cables.</a:t>
                      </a:r>
                      <a:endParaRPr sz="650">
                        <a:latin typeface="Microsoft Sans Serif"/>
                        <a:cs typeface="Microsoft Sans Serif"/>
                      </a:endParaRPr>
                    </a:p>
                    <a:p>
                      <a:pPr marL="199390" indent="-92075">
                        <a:lnSpc>
                          <a:spcPct val="100000"/>
                        </a:lnSpc>
                        <a:spcBef>
                          <a:spcPts val="290"/>
                        </a:spcBef>
                        <a:buClr>
                          <a:srgbClr val="3DCC58"/>
                        </a:buClr>
                        <a:buSzPct val="120000"/>
                        <a:buChar char="•"/>
                        <a:tabLst>
                          <a:tab pos="200025" algn="l"/>
                        </a:tabLst>
                      </a:pPr>
                      <a:r>
                        <a:rPr sz="750" dirty="0">
                          <a:solidFill>
                            <a:srgbClr val="221915"/>
                          </a:solidFill>
                          <a:latin typeface="Microsoft Sans Serif"/>
                          <a:cs typeface="Microsoft Sans Serif"/>
                        </a:rPr>
                        <a:t>Calcula </a:t>
                      </a:r>
                      <a:r>
                        <a:rPr sz="750" spc="10" dirty="0">
                          <a:solidFill>
                            <a:srgbClr val="221915"/>
                          </a:solidFill>
                          <a:latin typeface="Microsoft Sans Serif"/>
                          <a:cs typeface="Microsoft Sans Serif"/>
                        </a:rPr>
                        <a:t>la</a:t>
                      </a:r>
                      <a:r>
                        <a:rPr sz="750" spc="-5" dirty="0">
                          <a:solidFill>
                            <a:srgbClr val="221915"/>
                          </a:solidFill>
                          <a:latin typeface="Microsoft Sans Serif"/>
                          <a:cs typeface="Microsoft Sans Serif"/>
                        </a:rPr>
                        <a:t> </a:t>
                      </a:r>
                      <a:r>
                        <a:rPr sz="750" spc="10" dirty="0">
                          <a:solidFill>
                            <a:srgbClr val="221915"/>
                          </a:solidFill>
                          <a:latin typeface="Microsoft Sans Serif"/>
                          <a:cs typeface="Microsoft Sans Serif"/>
                        </a:rPr>
                        <a:t>caída</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tensión</a:t>
                      </a:r>
                      <a:r>
                        <a:rPr sz="75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dirty="0">
                          <a:solidFill>
                            <a:srgbClr val="221915"/>
                          </a:solidFill>
                          <a:latin typeface="Microsoft Sans Serif"/>
                          <a:cs typeface="Microsoft Sans Serif"/>
                        </a:rPr>
                        <a:t> </a:t>
                      </a:r>
                      <a:r>
                        <a:rPr sz="750" spc="45" dirty="0">
                          <a:solidFill>
                            <a:srgbClr val="221915"/>
                          </a:solidFill>
                          <a:latin typeface="Microsoft Sans Serif"/>
                          <a:cs typeface="Microsoft Sans Serif"/>
                        </a:rPr>
                        <a:t>un</a:t>
                      </a:r>
                      <a:r>
                        <a:rPr sz="750" dirty="0">
                          <a:solidFill>
                            <a:srgbClr val="221915"/>
                          </a:solidFill>
                          <a:latin typeface="Microsoft Sans Serif"/>
                          <a:cs typeface="Microsoft Sans Serif"/>
                        </a:rPr>
                        <a:t> </a:t>
                      </a:r>
                      <a:r>
                        <a:rPr sz="750" spc="10" dirty="0">
                          <a:solidFill>
                            <a:srgbClr val="221915"/>
                          </a:solidFill>
                          <a:latin typeface="Microsoft Sans Serif"/>
                          <a:cs typeface="Microsoft Sans Serif"/>
                        </a:rPr>
                        <a:t>cable</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definido</a:t>
                      </a:r>
                      <a:r>
                        <a:rPr sz="750" dirty="0">
                          <a:solidFill>
                            <a:srgbClr val="221915"/>
                          </a:solidFill>
                          <a:latin typeface="Microsoft Sans Serif"/>
                          <a:cs typeface="Microsoft Sans Serif"/>
                        </a:rPr>
                        <a:t> </a:t>
                      </a:r>
                      <a:r>
                        <a:rPr sz="750" spc="5" dirty="0">
                          <a:solidFill>
                            <a:srgbClr val="221915"/>
                          </a:solidFill>
                          <a:latin typeface="Microsoft Sans Serif"/>
                          <a:cs typeface="Microsoft Sans Serif"/>
                        </a:rPr>
                        <a:t>y</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comprueba</a:t>
                      </a:r>
                      <a:r>
                        <a:rPr sz="750" dirty="0">
                          <a:solidFill>
                            <a:srgbClr val="221915"/>
                          </a:solidFill>
                          <a:latin typeface="Microsoft Sans Serif"/>
                          <a:cs typeface="Microsoft Sans Serif"/>
                        </a:rPr>
                        <a:t> </a:t>
                      </a:r>
                      <a:r>
                        <a:rPr sz="750" spc="15" dirty="0">
                          <a:solidFill>
                            <a:srgbClr val="221915"/>
                          </a:solidFill>
                          <a:latin typeface="Microsoft Sans Serif"/>
                          <a:cs typeface="Microsoft Sans Serif"/>
                        </a:rPr>
                        <a:t>su</a:t>
                      </a:r>
                      <a:r>
                        <a:rPr sz="750" dirty="0">
                          <a:solidFill>
                            <a:srgbClr val="221915"/>
                          </a:solidFill>
                          <a:latin typeface="Microsoft Sans Serif"/>
                          <a:cs typeface="Microsoft Sans Serif"/>
                        </a:rPr>
                        <a:t> </a:t>
                      </a:r>
                      <a:r>
                        <a:rPr sz="750" spc="40" dirty="0">
                          <a:solidFill>
                            <a:srgbClr val="221915"/>
                          </a:solidFill>
                          <a:latin typeface="Microsoft Sans Serif"/>
                          <a:cs typeface="Microsoft Sans Serif"/>
                        </a:rPr>
                        <a:t>longitud</a:t>
                      </a:r>
                      <a:r>
                        <a:rPr sz="750" dirty="0">
                          <a:solidFill>
                            <a:srgbClr val="221915"/>
                          </a:solidFill>
                          <a:latin typeface="Microsoft Sans Serif"/>
                          <a:cs typeface="Microsoft Sans Serif"/>
                        </a:rPr>
                        <a:t> </a:t>
                      </a:r>
                      <a:r>
                        <a:rPr sz="750" spc="30" dirty="0">
                          <a:solidFill>
                            <a:srgbClr val="221915"/>
                          </a:solidFill>
                          <a:latin typeface="Microsoft Sans Serif"/>
                          <a:cs typeface="Microsoft Sans Serif"/>
                        </a:rPr>
                        <a:t>máxima</a:t>
                      </a:r>
                      <a:endParaRPr sz="750">
                        <a:latin typeface="Microsoft Sans Serif"/>
                        <a:cs typeface="Microsoft Sans Serif"/>
                      </a:endParaRPr>
                    </a:p>
                  </a:txBody>
                  <a:tcPr marL="0" marR="0" marT="508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r h="1425702">
                <a:tc>
                  <a:txBody>
                    <a:bodyPr/>
                    <a:lstStyle/>
                    <a:p>
                      <a:pPr>
                        <a:lnSpc>
                          <a:spcPct val="100000"/>
                        </a:lnSpc>
                        <a:spcBef>
                          <a:spcPts val="30"/>
                        </a:spcBef>
                      </a:pPr>
                      <a:endParaRPr sz="800" dirty="0">
                        <a:latin typeface="Times New Roman"/>
                        <a:cs typeface="Times New Roman"/>
                      </a:endParaRPr>
                    </a:p>
                    <a:p>
                      <a:pPr marL="107950">
                        <a:lnSpc>
                          <a:spcPct val="100000"/>
                        </a:lnSpc>
                      </a:pPr>
                      <a:r>
                        <a:rPr sz="600" b="1" dirty="0">
                          <a:solidFill>
                            <a:srgbClr val="221915"/>
                          </a:solidFill>
                          <a:latin typeface="Tahoma"/>
                          <a:cs typeface="Tahoma"/>
                        </a:rPr>
                        <a:t>Rendimiento</a:t>
                      </a:r>
                      <a:r>
                        <a:rPr sz="600" b="1" spc="-35" dirty="0">
                          <a:solidFill>
                            <a:srgbClr val="221915"/>
                          </a:solidFill>
                          <a:latin typeface="Tahoma"/>
                          <a:cs typeface="Tahoma"/>
                        </a:rPr>
                        <a:t> </a:t>
                      </a:r>
                      <a:r>
                        <a:rPr sz="600" b="1" dirty="0">
                          <a:solidFill>
                            <a:srgbClr val="221915"/>
                          </a:solidFill>
                          <a:latin typeface="Tahoma"/>
                          <a:cs typeface="Tahoma"/>
                        </a:rPr>
                        <a:t>de</a:t>
                      </a:r>
                      <a:r>
                        <a:rPr sz="600" b="1" spc="-30" dirty="0">
                          <a:solidFill>
                            <a:srgbClr val="221915"/>
                          </a:solidFill>
                          <a:latin typeface="Tahoma"/>
                          <a:cs typeface="Tahoma"/>
                        </a:rPr>
                        <a:t> </a:t>
                      </a:r>
                      <a:r>
                        <a:rPr sz="600" b="1" spc="-5" dirty="0">
                          <a:solidFill>
                            <a:srgbClr val="221915"/>
                          </a:solidFill>
                          <a:latin typeface="Tahoma"/>
                          <a:cs typeface="Tahoma"/>
                        </a:rPr>
                        <a:t>los</a:t>
                      </a:r>
                      <a:r>
                        <a:rPr sz="600" b="1" spc="-35" dirty="0">
                          <a:solidFill>
                            <a:srgbClr val="221915"/>
                          </a:solidFill>
                          <a:latin typeface="Tahoma"/>
                          <a:cs typeface="Tahoma"/>
                        </a:rPr>
                        <a:t> </a:t>
                      </a:r>
                      <a:r>
                        <a:rPr sz="600" b="1" spc="-5" dirty="0">
                          <a:solidFill>
                            <a:srgbClr val="221915"/>
                          </a:solidFill>
                          <a:latin typeface="Tahoma"/>
                          <a:cs typeface="Tahoma"/>
                        </a:rPr>
                        <a:t>activos</a:t>
                      </a:r>
                      <a:endParaRPr sz="600" dirty="0">
                        <a:latin typeface="Tahoma"/>
                        <a:cs typeface="Tahoma"/>
                      </a:endParaRPr>
                    </a:p>
                    <a:p>
                      <a:pPr marL="107950">
                        <a:lnSpc>
                          <a:spcPct val="100000"/>
                        </a:lnSpc>
                        <a:spcBef>
                          <a:spcPts val="130"/>
                        </a:spcBef>
                      </a:pPr>
                      <a:r>
                        <a:rPr sz="850" b="1" dirty="0">
                          <a:solidFill>
                            <a:srgbClr val="221915"/>
                          </a:solidFill>
                          <a:latin typeface="Tahoma"/>
                          <a:cs typeface="Tahoma"/>
                        </a:rPr>
                        <a:t>gestión</a:t>
                      </a:r>
                      <a:endParaRPr sz="850" dirty="0">
                        <a:latin typeface="Tahoma"/>
                        <a:cs typeface="Tahoma"/>
                      </a:endParaRPr>
                    </a:p>
                    <a:p>
                      <a:pPr marL="107950">
                        <a:lnSpc>
                          <a:spcPct val="100000"/>
                        </a:lnSpc>
                        <a:spcBef>
                          <a:spcPts val="229"/>
                        </a:spcBef>
                      </a:pPr>
                      <a:r>
                        <a:rPr sz="700" b="1" dirty="0">
                          <a:solidFill>
                            <a:srgbClr val="221915"/>
                          </a:solidFill>
                          <a:latin typeface="Tahoma"/>
                          <a:cs typeface="Tahoma"/>
                        </a:rPr>
                        <a:t>servicios</a:t>
                      </a:r>
                      <a:r>
                        <a:rPr sz="700" b="1" spc="-25" dirty="0">
                          <a:solidFill>
                            <a:srgbClr val="221915"/>
                          </a:solidFill>
                          <a:latin typeface="Tahoma"/>
                          <a:cs typeface="Tahoma"/>
                        </a:rPr>
                        <a:t> </a:t>
                      </a:r>
                      <a:r>
                        <a:rPr sz="700" b="1" dirty="0">
                          <a:solidFill>
                            <a:srgbClr val="221915"/>
                          </a:solidFill>
                          <a:latin typeface="Tahoma"/>
                          <a:cs typeface="Tahoma"/>
                        </a:rPr>
                        <a:t>digitales</a:t>
                      </a:r>
                      <a:endParaRPr sz="700" dirty="0">
                        <a:latin typeface="Tahoma"/>
                        <a:cs typeface="Tahoma"/>
                      </a:endParaRPr>
                    </a:p>
                    <a:p>
                      <a:pPr marL="107950" marR="346075">
                        <a:lnSpc>
                          <a:spcPct val="107800"/>
                        </a:lnSpc>
                        <a:spcBef>
                          <a:spcPts val="600"/>
                        </a:spcBef>
                      </a:pPr>
                      <a:r>
                        <a:rPr sz="850" dirty="0">
                          <a:solidFill>
                            <a:srgbClr val="221915"/>
                          </a:solidFill>
                          <a:latin typeface="Microsoft Sans Serif"/>
                          <a:cs typeface="Microsoft Sans Serif"/>
                        </a:rPr>
                        <a:t>Activo</a:t>
                      </a:r>
                      <a:r>
                        <a:rPr sz="850" spc="-5" dirty="0">
                          <a:solidFill>
                            <a:srgbClr val="221915"/>
                          </a:solidFill>
                          <a:latin typeface="Microsoft Sans Serif"/>
                          <a:cs typeface="Microsoft Sans Serif"/>
                        </a:rPr>
                        <a:t> </a:t>
                      </a:r>
                      <a:r>
                        <a:rPr sz="850" dirty="0" err="1">
                          <a:solidFill>
                            <a:srgbClr val="221915"/>
                          </a:solidFill>
                          <a:latin typeface="Microsoft Sans Serif"/>
                          <a:cs typeface="Microsoft Sans Serif"/>
                        </a:rPr>
                        <a:t>EcoStruxure</a:t>
                      </a:r>
                      <a:r>
                        <a:rPr sz="850" dirty="0">
                          <a:solidFill>
                            <a:srgbClr val="221915"/>
                          </a:solidFill>
                          <a:latin typeface="Microsoft Sans Serif"/>
                          <a:cs typeface="Microsoft Sans Serif"/>
                        </a:rPr>
                        <a:t>™</a:t>
                      </a:r>
                      <a:r>
                        <a:rPr lang="es-ES" sz="850" dirty="0">
                          <a:solidFill>
                            <a:srgbClr val="221915"/>
                          </a:solidFill>
                          <a:latin typeface="Microsoft Sans Serif"/>
                          <a:cs typeface="Microsoft Sans Serif"/>
                        </a:rPr>
                        <a:t> </a:t>
                      </a:r>
                      <a:r>
                        <a:rPr sz="850" spc="35" dirty="0">
                          <a:solidFill>
                            <a:srgbClr val="221915"/>
                          </a:solidFill>
                          <a:latin typeface="Microsoft Sans Serif"/>
                          <a:cs typeface="Microsoft Sans Serif"/>
                        </a:rPr>
                        <a:t>Tutor</a:t>
                      </a:r>
                      <a:endParaRPr sz="850" dirty="0">
                        <a:latin typeface="Microsoft Sans Serif"/>
                        <a:cs typeface="Microsoft Sans Serif"/>
                      </a:endParaRPr>
                    </a:p>
                  </a:txBody>
                  <a:tcPr marL="0" marR="0" marT="381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484505">
                        <a:lnSpc>
                          <a:spcPct val="130900"/>
                        </a:lnSpc>
                        <a:spcBef>
                          <a:spcPts val="590"/>
                        </a:spcBef>
                      </a:pPr>
                      <a:r>
                        <a:rPr sz="700" spc="25" dirty="0">
                          <a:solidFill>
                            <a:srgbClr val="221915"/>
                          </a:solidFill>
                          <a:latin typeface="Microsoft Sans Serif"/>
                          <a:cs typeface="Microsoft Sans Serif"/>
                        </a:rPr>
                        <a:t>Obtenga </a:t>
                      </a:r>
                      <a:r>
                        <a:rPr sz="700" spc="40" dirty="0">
                          <a:solidFill>
                            <a:srgbClr val="221915"/>
                          </a:solidFill>
                          <a:latin typeface="Microsoft Sans Serif"/>
                          <a:cs typeface="Microsoft Sans Serif"/>
                        </a:rPr>
                        <a:t>un </a:t>
                      </a:r>
                      <a:r>
                        <a:rPr sz="700" spc="10" dirty="0">
                          <a:solidFill>
                            <a:srgbClr val="221915"/>
                          </a:solidFill>
                          <a:latin typeface="Microsoft Sans Serif"/>
                          <a:cs typeface="Microsoft Sans Serif"/>
                        </a:rPr>
                        <a:t>servicio </a:t>
                      </a:r>
                      <a:r>
                        <a:rPr sz="700" spc="20" dirty="0">
                          <a:solidFill>
                            <a:srgbClr val="221915"/>
                          </a:solidFill>
                          <a:latin typeface="Microsoft Sans Serif"/>
                          <a:cs typeface="Microsoft Sans Serif"/>
                        </a:rPr>
                        <a:t>de </a:t>
                      </a:r>
                      <a:r>
                        <a:rPr sz="700" spc="35" dirty="0">
                          <a:solidFill>
                            <a:srgbClr val="221915"/>
                          </a:solidFill>
                          <a:latin typeface="Microsoft Sans Serif"/>
                          <a:cs typeface="Microsoft Sans Serif"/>
                        </a:rPr>
                        <a:t>monitoreo </a:t>
                      </a:r>
                      <a:r>
                        <a:rPr sz="700" spc="25" dirty="0">
                          <a:solidFill>
                            <a:srgbClr val="221915"/>
                          </a:solidFill>
                          <a:latin typeface="Microsoft Sans Serif"/>
                          <a:cs typeface="Microsoft Sans Serif"/>
                        </a:rPr>
                        <a:t>habilitado </a:t>
                      </a:r>
                      <a:r>
                        <a:rPr sz="700" spc="20" dirty="0">
                          <a:solidFill>
                            <a:srgbClr val="221915"/>
                          </a:solidFill>
                          <a:latin typeface="Microsoft Sans Serif"/>
                          <a:cs typeface="Microsoft Sans Serif"/>
                        </a:rPr>
                        <a:t>en </a:t>
                      </a:r>
                      <a:r>
                        <a:rPr sz="700" spc="10" dirty="0">
                          <a:solidFill>
                            <a:srgbClr val="221915"/>
                          </a:solidFill>
                          <a:latin typeface="Microsoft Sans Serif"/>
                          <a:cs typeface="Microsoft Sans Serif"/>
                        </a:rPr>
                        <a:t>la </a:t>
                      </a:r>
                      <a:r>
                        <a:rPr sz="700" spc="30" dirty="0">
                          <a:solidFill>
                            <a:srgbClr val="221915"/>
                          </a:solidFill>
                          <a:latin typeface="Microsoft Sans Serif"/>
                          <a:cs typeface="Microsoft Sans Serif"/>
                        </a:rPr>
                        <a:t>nube </a:t>
                      </a:r>
                      <a:r>
                        <a:rPr sz="700" dirty="0">
                          <a:solidFill>
                            <a:srgbClr val="221915"/>
                          </a:solidFill>
                          <a:latin typeface="Microsoft Sans Serif"/>
                          <a:cs typeface="Microsoft Sans Serif"/>
                        </a:rPr>
                        <a:t>las </a:t>
                      </a:r>
                      <a:r>
                        <a:rPr sz="700" spc="10" dirty="0">
                          <a:solidFill>
                            <a:srgbClr val="221915"/>
                          </a:solidFill>
                          <a:latin typeface="Microsoft Sans Serif"/>
                          <a:cs typeface="Microsoft Sans Serif"/>
                        </a:rPr>
                        <a:t>24 </a:t>
                      </a:r>
                      <a:r>
                        <a:rPr sz="700" spc="15" dirty="0">
                          <a:solidFill>
                            <a:srgbClr val="221915"/>
                          </a:solidFill>
                          <a:latin typeface="Microsoft Sans Serif"/>
                          <a:cs typeface="Microsoft Sans Serif"/>
                        </a:rPr>
                        <a:t>horas</a:t>
                      </a:r>
                      <a:r>
                        <a:rPr lang="es-AR" sz="700" spc="1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 7 días </a:t>
                      </a:r>
                      <a:r>
                        <a:rPr sz="700" spc="20" dirty="0">
                          <a:solidFill>
                            <a:srgbClr val="221915"/>
                          </a:solidFill>
                          <a:latin typeface="Microsoft Sans Serif"/>
                          <a:cs typeface="Microsoft Sans Serif"/>
                        </a:rPr>
                        <a:t>de </a:t>
                      </a:r>
                      <a:r>
                        <a:rPr sz="700" spc="10" dirty="0">
                          <a:solidFill>
                            <a:srgbClr val="221915"/>
                          </a:solidFill>
                          <a:latin typeface="Microsoft Sans Serif"/>
                          <a:cs typeface="Microsoft Sans Serif"/>
                        </a:rPr>
                        <a:t>la </a:t>
                      </a:r>
                      <a:r>
                        <a:rPr sz="700" spc="15" dirty="0">
                          <a:solidFill>
                            <a:srgbClr val="221915"/>
                          </a:solidFill>
                          <a:latin typeface="Microsoft Sans Serif"/>
                          <a:cs typeface="Microsoft Sans Serif"/>
                        </a:rPr>
                        <a:t>semana </a:t>
                      </a:r>
                      <a:r>
                        <a:rPr sz="700" spc="25" dirty="0">
                          <a:solidFill>
                            <a:srgbClr val="221915"/>
                          </a:solidFill>
                          <a:latin typeface="Microsoft Sans Serif"/>
                          <a:cs typeface="Microsoft Sans Serif"/>
                        </a:rPr>
                        <a:t>para </a:t>
                      </a:r>
                      <a:r>
                        <a:rPr sz="700" spc="10" dirty="0">
                          <a:solidFill>
                            <a:srgbClr val="221915"/>
                          </a:solidFill>
                          <a:latin typeface="Microsoft Sans Serif"/>
                          <a:cs typeface="Microsoft Sans Serif"/>
                        </a:rPr>
                        <a:t>su </a:t>
                      </a:r>
                      <a:r>
                        <a:rPr sz="700" spc="30" dirty="0">
                          <a:solidFill>
                            <a:srgbClr val="221915"/>
                          </a:solidFill>
                          <a:latin typeface="Microsoft Sans Serif"/>
                          <a:cs typeface="Microsoft Sans Serif"/>
                        </a:rPr>
                        <a:t>equipo </a:t>
                      </a:r>
                      <a:r>
                        <a:rPr sz="700" spc="15" dirty="0" err="1">
                          <a:solidFill>
                            <a:srgbClr val="221915"/>
                          </a:solidFill>
                          <a:latin typeface="Microsoft Sans Serif"/>
                          <a:cs typeface="Microsoft Sans Serif"/>
                        </a:rPr>
                        <a:t>crítico</a:t>
                      </a:r>
                      <a:r>
                        <a:rPr sz="700" spc="15" dirty="0">
                          <a:solidFill>
                            <a:srgbClr val="221915"/>
                          </a:solidFill>
                          <a:latin typeface="Microsoft Sans Serif"/>
                          <a:cs typeface="Microsoft Sans Serif"/>
                        </a:rPr>
                        <a:t>.</a:t>
                      </a:r>
                      <a:r>
                        <a:rPr lang="es-ES" sz="700" spc="15"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Aumente</a:t>
                      </a:r>
                      <a:r>
                        <a:rPr sz="700" spc="25" dirty="0">
                          <a:solidFill>
                            <a:srgbClr val="221915"/>
                          </a:solidFill>
                          <a:latin typeface="Microsoft Sans Serif"/>
                          <a:cs typeface="Microsoft Sans Serif"/>
                        </a:rPr>
                        <a:t> </a:t>
                      </a:r>
                      <a:r>
                        <a:rPr sz="700" spc="10" dirty="0">
                          <a:solidFill>
                            <a:srgbClr val="221915"/>
                          </a:solidFill>
                          <a:latin typeface="Microsoft Sans Serif"/>
                          <a:cs typeface="Microsoft Sans Serif"/>
                        </a:rPr>
                        <a:t>la </a:t>
                      </a:r>
                      <a:r>
                        <a:rPr sz="700" spc="15" dirty="0">
                          <a:solidFill>
                            <a:srgbClr val="221915"/>
                          </a:solidFill>
                          <a:latin typeface="Microsoft Sans Serif"/>
                          <a:cs typeface="Microsoft Sans Serif"/>
                        </a:rPr>
                        <a:t>resiliencia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transparencia con </a:t>
                      </a:r>
                      <a:r>
                        <a:rPr sz="700" spc="10" dirty="0">
                          <a:solidFill>
                            <a:srgbClr val="221915"/>
                          </a:solidFill>
                          <a:latin typeface="Microsoft Sans Serif"/>
                          <a:cs typeface="Microsoft Sans Serif"/>
                        </a:rPr>
                        <a:t>la asistencia </a:t>
                      </a:r>
                      <a:r>
                        <a:rPr sz="700" spc="20" dirty="0">
                          <a:solidFill>
                            <a:srgbClr val="221915"/>
                          </a:solidFill>
                          <a:latin typeface="Microsoft Sans Serif"/>
                          <a:cs typeface="Microsoft Sans Serif"/>
                        </a:rPr>
                        <a:t>del personal de </a:t>
                      </a:r>
                      <a:r>
                        <a:rPr sz="700" spc="10" dirty="0">
                          <a:solidFill>
                            <a:srgbClr val="221915"/>
                          </a:solidFill>
                          <a:latin typeface="Microsoft Sans Serif"/>
                          <a:cs typeface="Microsoft Sans Serif"/>
                        </a:rPr>
                        <a:t>servicio </a:t>
                      </a:r>
                      <a:r>
                        <a:rPr sz="700" spc="25" dirty="0">
                          <a:solidFill>
                            <a:srgbClr val="221915"/>
                          </a:solidFill>
                          <a:latin typeface="Microsoft Sans Serif"/>
                          <a:cs typeface="Microsoft Sans Serif"/>
                        </a:rPr>
                        <a:t>equipado </a:t>
                      </a:r>
                      <a:r>
                        <a:rPr sz="700" spc="20" dirty="0">
                          <a:solidFill>
                            <a:srgbClr val="221915"/>
                          </a:solidFill>
                          <a:latin typeface="Microsoft Sans Serif"/>
                          <a:cs typeface="Microsoft Sans Serif"/>
                        </a:rPr>
                        <a:t>con datos de </a:t>
                      </a:r>
                      <a:r>
                        <a:rPr sz="700" spc="15" dirty="0" err="1">
                          <a:solidFill>
                            <a:srgbClr val="221915"/>
                          </a:solidFill>
                          <a:latin typeface="Microsoft Sans Serif"/>
                          <a:cs typeface="Microsoft Sans Serif"/>
                        </a:rPr>
                        <a:t>dispositivos</a:t>
                      </a:r>
                      <a:r>
                        <a:rPr sz="700" spc="1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a:t>
                      </a:r>
                      <a:r>
                        <a:rPr lang="es-ES" sz="700" spc="20" dirty="0">
                          <a:solidFill>
                            <a:srgbClr val="221915"/>
                          </a:solidFill>
                          <a:latin typeface="Microsoft Sans Serif"/>
                          <a:cs typeface="Microsoft Sans Serif"/>
                        </a:rPr>
                        <a:t> </a:t>
                      </a:r>
                      <a:r>
                        <a:rPr sz="700" spc="35" dirty="0" err="1">
                          <a:solidFill>
                            <a:srgbClr val="221915"/>
                          </a:solidFill>
                          <a:latin typeface="Microsoft Sans Serif"/>
                          <a:cs typeface="Microsoft Sans Serif"/>
                        </a:rPr>
                        <a:t>tiempo</a:t>
                      </a:r>
                      <a:r>
                        <a:rPr sz="700" spc="35" dirty="0">
                          <a:solidFill>
                            <a:srgbClr val="221915"/>
                          </a:solidFill>
                          <a:latin typeface="Microsoft Sans Serif"/>
                          <a:cs typeface="Microsoft Sans Serif"/>
                        </a:rPr>
                        <a:t> </a:t>
                      </a:r>
                      <a:r>
                        <a:rPr sz="700" spc="20" dirty="0">
                          <a:solidFill>
                            <a:srgbClr val="221915"/>
                          </a:solidFill>
                          <a:latin typeface="Microsoft Sans Serif"/>
                          <a:cs typeface="Microsoft Sans Serif"/>
                        </a:rPr>
                        <a:t>real </a:t>
                      </a:r>
                      <a:r>
                        <a:rPr sz="700" spc="25" dirty="0">
                          <a:solidFill>
                            <a:srgbClr val="221915"/>
                          </a:solidFill>
                          <a:latin typeface="Microsoft Sans Serif"/>
                          <a:cs typeface="Microsoft Sans Serif"/>
                        </a:rPr>
                        <a:t>para </a:t>
                      </a:r>
                      <a:r>
                        <a:rPr sz="700" spc="20" dirty="0">
                          <a:solidFill>
                            <a:srgbClr val="221915"/>
                          </a:solidFill>
                          <a:latin typeface="Microsoft Sans Serif"/>
                          <a:cs typeface="Microsoft Sans Serif"/>
                        </a:rPr>
                        <a:t>solucionar </a:t>
                      </a:r>
                      <a:r>
                        <a:rPr sz="700" spc="25" dirty="0">
                          <a:solidFill>
                            <a:srgbClr val="221915"/>
                          </a:solidFill>
                          <a:latin typeface="Microsoft Sans Serif"/>
                          <a:cs typeface="Microsoft Sans Serif"/>
                        </a:rPr>
                        <a:t>problemas </a:t>
                      </a:r>
                      <a:r>
                        <a:rPr sz="700" spc="30" dirty="0">
                          <a:solidFill>
                            <a:srgbClr val="221915"/>
                          </a:solidFill>
                          <a:latin typeface="Microsoft Sans Serif"/>
                          <a:cs typeface="Microsoft Sans Serif"/>
                        </a:rPr>
                        <a:t>rápidamente </a:t>
                      </a:r>
                      <a:r>
                        <a:rPr sz="700" spc="5" dirty="0">
                          <a:solidFill>
                            <a:srgbClr val="221915"/>
                          </a:solidFill>
                          <a:latin typeface="Microsoft Sans Serif"/>
                          <a:cs typeface="Microsoft Sans Serif"/>
                        </a:rPr>
                        <a:t>y </a:t>
                      </a:r>
                      <a:r>
                        <a:rPr sz="700" spc="20" dirty="0">
                          <a:solidFill>
                            <a:srgbClr val="221915"/>
                          </a:solidFill>
                          <a:latin typeface="Microsoft Sans Serif"/>
                          <a:cs typeface="Microsoft Sans Serif"/>
                        </a:rPr>
                        <a:t>enviar </a:t>
                      </a:r>
                      <a:r>
                        <a:rPr sz="700" spc="15" dirty="0">
                          <a:solidFill>
                            <a:srgbClr val="221915"/>
                          </a:solidFill>
                          <a:latin typeface="Microsoft Sans Serif"/>
                          <a:cs typeface="Microsoft Sans Serif"/>
                        </a:rPr>
                        <a:t>experiencia </a:t>
                      </a:r>
                      <a:r>
                        <a:rPr sz="700" spc="10" dirty="0">
                          <a:solidFill>
                            <a:srgbClr val="221915"/>
                          </a:solidFill>
                          <a:latin typeface="Microsoft Sans Serif"/>
                          <a:cs typeface="Microsoft Sans Serif"/>
                        </a:rPr>
                        <a:t>técnica. </a:t>
                      </a:r>
                      <a:r>
                        <a:rPr sz="700" dirty="0">
                          <a:solidFill>
                            <a:srgbClr val="221915"/>
                          </a:solidFill>
                          <a:latin typeface="Microsoft Sans Serif"/>
                          <a:cs typeface="Microsoft Sans Serif"/>
                        </a:rPr>
                        <a:t>Con </a:t>
                      </a:r>
                      <a:r>
                        <a:rPr sz="700" spc="15" dirty="0">
                          <a:solidFill>
                            <a:srgbClr val="221915"/>
                          </a:solidFill>
                          <a:latin typeface="Microsoft Sans Serif"/>
                          <a:cs typeface="Microsoft Sans Serif"/>
                        </a:rPr>
                        <a:t>solo </a:t>
                      </a:r>
                      <a:r>
                        <a:rPr sz="700" spc="40" dirty="0">
                          <a:solidFill>
                            <a:srgbClr val="221915"/>
                          </a:solidFill>
                          <a:latin typeface="Microsoft Sans Serif"/>
                          <a:cs typeface="Microsoft Sans Serif"/>
                        </a:rPr>
                        <a:t>un </a:t>
                      </a:r>
                      <a:r>
                        <a:rPr sz="700" spc="25" dirty="0">
                          <a:solidFill>
                            <a:srgbClr val="221915"/>
                          </a:solidFill>
                          <a:latin typeface="Microsoft Sans Serif"/>
                          <a:cs typeface="Microsoft Sans Serif"/>
                        </a:rPr>
                        <a:t>toque</a:t>
                      </a:r>
                      <a:r>
                        <a:rPr lang="es-AR" sz="700" spc="25" dirty="0">
                          <a:solidFill>
                            <a:srgbClr val="221915"/>
                          </a:solidFill>
                          <a:latin typeface="Microsoft Sans Serif"/>
                          <a:cs typeface="Microsoft Sans Serif"/>
                        </a:rPr>
                        <a:t>, </a:t>
                      </a:r>
                      <a:r>
                        <a:rPr sz="700" spc="10" dirty="0">
                          <a:solidFill>
                            <a:srgbClr val="221915"/>
                          </a:solidFill>
                          <a:latin typeface="Microsoft Sans Serif"/>
                          <a:cs typeface="Microsoft Sans Serif"/>
                        </a:rPr>
                        <a:t>la </a:t>
                      </a:r>
                      <a:r>
                        <a:rPr sz="700" spc="15" dirty="0" err="1">
                          <a:solidFill>
                            <a:srgbClr val="221915"/>
                          </a:solidFill>
                          <a:latin typeface="Microsoft Sans Serif"/>
                          <a:cs typeface="Microsoft Sans Serif"/>
                        </a:rPr>
                        <a:t>aplicación</a:t>
                      </a:r>
                      <a:r>
                        <a:rPr lang="es-ES" sz="700" spc="1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EcoStruxure</a:t>
                      </a:r>
                      <a:r>
                        <a:rPr sz="700" dirty="0">
                          <a:solidFill>
                            <a:srgbClr val="221915"/>
                          </a:solidFill>
                          <a:latin typeface="Microsoft Sans Serif"/>
                          <a:cs typeface="Microsoft Sans Serif"/>
                        </a:rPr>
                        <a:t> IT </a:t>
                      </a:r>
                      <a:r>
                        <a:rPr sz="700" spc="10" dirty="0">
                          <a:solidFill>
                            <a:srgbClr val="221915"/>
                          </a:solidFill>
                          <a:latin typeface="Microsoft Sans Serif"/>
                          <a:cs typeface="Microsoft Sans Serif"/>
                        </a:rPr>
                        <a:t>le</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brinda</a:t>
                      </a:r>
                      <a:r>
                        <a:rPr sz="700" spc="5" dirty="0">
                          <a:solidFill>
                            <a:srgbClr val="221915"/>
                          </a:solidFill>
                          <a:latin typeface="Microsoft Sans Serif"/>
                          <a:cs typeface="Microsoft Sans Serif"/>
                        </a:rPr>
                        <a:t> </a:t>
                      </a:r>
                      <a:r>
                        <a:rPr sz="700" dirty="0">
                          <a:solidFill>
                            <a:srgbClr val="221915"/>
                          </a:solidFill>
                          <a:latin typeface="Microsoft Sans Serif"/>
                          <a:cs typeface="Microsoft Sans Serif"/>
                        </a:rPr>
                        <a:t>acceso a sus</a:t>
                      </a:r>
                      <a:r>
                        <a:rPr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activos</a:t>
                      </a:r>
                      <a:r>
                        <a:rPr lang="es-AR" sz="700" spc="1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seguimiento</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incidentes</a:t>
                      </a:r>
                      <a:r>
                        <a:rPr sz="700" spc="5" dirty="0">
                          <a:solidFill>
                            <a:srgbClr val="221915"/>
                          </a:solidFill>
                          <a:latin typeface="Microsoft Sans Serif"/>
                          <a:cs typeface="Microsoft Sans Serif"/>
                        </a:rPr>
                        <a:t> y</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colaboración</a:t>
                      </a:r>
                      <a:r>
                        <a:rPr sz="700" dirty="0">
                          <a:solidFill>
                            <a:srgbClr val="221915"/>
                          </a:solidFill>
                          <a:latin typeface="Microsoft Sans Serif"/>
                          <a:cs typeface="Microsoft Sans Serif"/>
                        </a:rPr>
                        <a:t> </a:t>
                      </a:r>
                      <a:r>
                        <a:rPr sz="700" spc="40" dirty="0">
                          <a:solidFill>
                            <a:srgbClr val="221915"/>
                          </a:solidFill>
                          <a:latin typeface="Microsoft Sans Serif"/>
                          <a:cs typeface="Microsoft Sans Serif"/>
                        </a:rPr>
                        <a:t>por</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chat</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15" dirty="0">
                          <a:solidFill>
                            <a:srgbClr val="221915"/>
                          </a:solidFill>
                          <a:latin typeface="Microsoft Sans Serif"/>
                          <a:cs typeface="Microsoft Sans Serif"/>
                        </a:rPr>
                        <a:t>línea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mantenerse</a:t>
                      </a:r>
                      <a:r>
                        <a:rPr lang="es-ES" sz="700" spc="2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contacto</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Schneider</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Electric</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y</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su</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equipo.</a:t>
                      </a:r>
                      <a:endParaRPr sz="700" dirty="0">
                        <a:latin typeface="Microsoft Sans Serif"/>
                        <a:cs typeface="Microsoft Sans Serif"/>
                      </a:endParaRPr>
                    </a:p>
                  </a:txBody>
                  <a:tcPr marL="0" marR="0" marT="7493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1126124">
                <a:tc>
                  <a:txBody>
                    <a:bodyPr/>
                    <a:lstStyle/>
                    <a:p>
                      <a:pPr marL="107950" marR="367665">
                        <a:lnSpc>
                          <a:spcPct val="107800"/>
                        </a:lnSpc>
                        <a:spcBef>
                          <a:spcPts val="620"/>
                        </a:spcBef>
                      </a:pPr>
                      <a:r>
                        <a:rPr sz="850" b="1" spc="-5" dirty="0" err="1">
                          <a:solidFill>
                            <a:srgbClr val="221915"/>
                          </a:solidFill>
                          <a:latin typeface="Tahoma"/>
                          <a:cs typeface="Tahoma"/>
                        </a:rPr>
                        <a:t>Poder</a:t>
                      </a:r>
                      <a:r>
                        <a:rPr sz="850" b="1" spc="-5" dirty="0">
                          <a:solidFill>
                            <a:srgbClr val="221915"/>
                          </a:solidFill>
                          <a:latin typeface="Tahoma"/>
                          <a:cs typeface="Tahoma"/>
                        </a:rPr>
                        <a:t> </a:t>
                      </a:r>
                      <a:r>
                        <a:rPr sz="850" b="1" dirty="0" err="1">
                          <a:solidFill>
                            <a:srgbClr val="221915"/>
                          </a:solidFill>
                          <a:latin typeface="Tahoma"/>
                          <a:cs typeface="Tahoma"/>
                        </a:rPr>
                        <a:t>proactivo</a:t>
                      </a:r>
                      <a:r>
                        <a:rPr lang="es-ES" sz="850" b="1" dirty="0">
                          <a:solidFill>
                            <a:srgbClr val="221915"/>
                          </a:solidFill>
                          <a:latin typeface="Tahoma"/>
                          <a:cs typeface="Tahoma"/>
                        </a:rPr>
                        <a:t> </a:t>
                      </a:r>
                      <a:r>
                        <a:rPr sz="850" b="1" dirty="0" err="1">
                          <a:solidFill>
                            <a:srgbClr val="221915"/>
                          </a:solidFill>
                          <a:latin typeface="Tahoma"/>
                          <a:cs typeface="Tahoma"/>
                        </a:rPr>
                        <a:t>sistema</a:t>
                      </a:r>
                      <a:r>
                        <a:rPr sz="850" b="1" spc="-65" dirty="0">
                          <a:solidFill>
                            <a:srgbClr val="221915"/>
                          </a:solidFill>
                          <a:latin typeface="Tahoma"/>
                          <a:cs typeface="Tahoma"/>
                        </a:rPr>
                        <a:t> </a:t>
                      </a:r>
                      <a:r>
                        <a:rPr sz="850" b="1" dirty="0">
                          <a:solidFill>
                            <a:srgbClr val="221915"/>
                          </a:solidFill>
                          <a:latin typeface="Tahoma"/>
                          <a:cs typeface="Tahoma"/>
                        </a:rPr>
                        <a:t>de</a:t>
                      </a:r>
                      <a:r>
                        <a:rPr sz="850" b="1" spc="-60" dirty="0">
                          <a:solidFill>
                            <a:srgbClr val="221915"/>
                          </a:solidFill>
                          <a:latin typeface="Tahoma"/>
                          <a:cs typeface="Tahoma"/>
                        </a:rPr>
                        <a:t> </a:t>
                      </a:r>
                      <a:r>
                        <a:rPr sz="850" b="1" dirty="0">
                          <a:solidFill>
                            <a:srgbClr val="221915"/>
                          </a:solidFill>
                          <a:latin typeface="Tahoma"/>
                          <a:cs typeface="Tahoma"/>
                        </a:rPr>
                        <a:t>gestión</a:t>
                      </a:r>
                      <a:endParaRPr sz="850" dirty="0">
                        <a:latin typeface="Tahoma"/>
                        <a:cs typeface="Tahoma"/>
                      </a:endParaRPr>
                    </a:p>
                    <a:p>
                      <a:pPr marL="107950">
                        <a:lnSpc>
                          <a:spcPct val="100000"/>
                        </a:lnSpc>
                        <a:spcBef>
                          <a:spcPts val="650"/>
                        </a:spcBef>
                      </a:pPr>
                      <a:r>
                        <a:rPr sz="850" spc="20" dirty="0">
                          <a:solidFill>
                            <a:srgbClr val="221915"/>
                          </a:solidFill>
                          <a:latin typeface="Microsoft Sans Serif"/>
                          <a:cs typeface="Microsoft Sans Serif"/>
                        </a:rPr>
                        <a:t>EcoStruxure™</a:t>
                      </a:r>
                      <a:endParaRPr sz="850" dirty="0">
                        <a:latin typeface="Microsoft Sans Serif"/>
                        <a:cs typeface="Microsoft Sans Serif"/>
                      </a:endParaRPr>
                    </a:p>
                    <a:p>
                      <a:pPr marL="107950">
                        <a:lnSpc>
                          <a:spcPct val="100000"/>
                        </a:lnSpc>
                        <a:spcBef>
                          <a:spcPts val="280"/>
                        </a:spcBef>
                      </a:pPr>
                      <a:r>
                        <a:rPr sz="650" spc="5" dirty="0">
                          <a:solidFill>
                            <a:srgbClr val="221915"/>
                          </a:solidFill>
                          <a:latin typeface="Microsoft Sans Serif"/>
                          <a:cs typeface="Microsoft Sans Serif"/>
                        </a:rPr>
                        <a:t>Asesor</a:t>
                      </a:r>
                      <a:r>
                        <a:rPr sz="650" spc="-3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3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endParaRPr sz="650" dirty="0">
                        <a:latin typeface="Microsoft Sans Serif"/>
                        <a:cs typeface="Microsoft Sans Serif"/>
                      </a:endParaRPr>
                    </a:p>
                  </a:txBody>
                  <a:tcPr marL="0" marR="0" marT="7874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332105">
                        <a:lnSpc>
                          <a:spcPct val="141000"/>
                        </a:lnSpc>
                        <a:spcBef>
                          <a:spcPts val="580"/>
                        </a:spcBef>
                      </a:pPr>
                      <a:r>
                        <a:rPr sz="650" spc="10" dirty="0">
                          <a:solidFill>
                            <a:srgbClr val="221915"/>
                          </a:solidFill>
                          <a:latin typeface="Microsoft Sans Serif"/>
                          <a:cs typeface="Microsoft Sans Serif"/>
                        </a:rPr>
                        <a:t>EcoStruxure </a:t>
                      </a:r>
                      <a:r>
                        <a:rPr sz="650" spc="15" dirty="0">
                          <a:solidFill>
                            <a:srgbClr val="221915"/>
                          </a:solidFill>
                          <a:latin typeface="Microsoft Sans Serif"/>
                          <a:cs typeface="Microsoft Sans Serif"/>
                        </a:rPr>
                        <a:t>Power Advisor </a:t>
                      </a:r>
                      <a:r>
                        <a:rPr sz="650" spc="5" dirty="0">
                          <a:solidFill>
                            <a:srgbClr val="221915"/>
                          </a:solidFill>
                          <a:latin typeface="Microsoft Sans Serif"/>
                          <a:cs typeface="Microsoft Sans Serif"/>
                        </a:rPr>
                        <a:t>eleva </a:t>
                      </a:r>
                      <a:r>
                        <a:rPr sz="650" spc="10" dirty="0">
                          <a:solidFill>
                            <a:srgbClr val="221915"/>
                          </a:solidFill>
                          <a:latin typeface="Microsoft Sans Serif"/>
                          <a:cs typeface="Microsoft Sans Serif"/>
                        </a:rPr>
                        <a:t>el </a:t>
                      </a:r>
                      <a:r>
                        <a:rPr sz="650" spc="20" dirty="0">
                          <a:solidFill>
                            <a:srgbClr val="221915"/>
                          </a:solidFill>
                          <a:latin typeface="Microsoft Sans Serif"/>
                          <a:cs typeface="Microsoft Sans Serif"/>
                        </a:rPr>
                        <a:t>diagnóstico de </a:t>
                      </a:r>
                      <a:r>
                        <a:rPr sz="650" spc="25" dirty="0">
                          <a:solidFill>
                            <a:srgbClr val="221915"/>
                          </a:solidFill>
                          <a:latin typeface="Microsoft Sans Serif"/>
                          <a:cs typeface="Microsoft Sans Serif"/>
                        </a:rPr>
                        <a:t>medición </a:t>
                      </a:r>
                      <a:r>
                        <a:rPr sz="650" spc="10" dirty="0">
                          <a:solidFill>
                            <a:srgbClr val="221915"/>
                          </a:solidFill>
                          <a:latin typeface="Microsoft Sans Serif"/>
                          <a:cs typeface="Microsoft Sans Serif"/>
                        </a:rPr>
                        <a:t>desde la </a:t>
                      </a:r>
                      <a:r>
                        <a:rPr sz="650" spc="20" dirty="0">
                          <a:solidFill>
                            <a:srgbClr val="221915"/>
                          </a:solidFill>
                          <a:latin typeface="Microsoft Sans Serif"/>
                          <a:cs typeface="Microsoft Sans Serif"/>
                        </a:rPr>
                        <a:t>resolución de </a:t>
                      </a:r>
                      <a:r>
                        <a:rPr sz="650" spc="25" dirty="0">
                          <a:solidFill>
                            <a:srgbClr val="221915"/>
                          </a:solidFill>
                          <a:latin typeface="Microsoft Sans Serif"/>
                          <a:cs typeface="Microsoft Sans Serif"/>
                        </a:rPr>
                        <a:t>problemas </a:t>
                      </a:r>
                      <a:r>
                        <a:rPr sz="650" spc="10" dirty="0">
                          <a:solidFill>
                            <a:srgbClr val="221915"/>
                          </a:solidFill>
                          <a:latin typeface="Microsoft Sans Serif"/>
                          <a:cs typeface="Microsoft Sans Serif"/>
                        </a:rPr>
                        <a:t>basada </a:t>
                      </a:r>
                      <a:r>
                        <a:rPr sz="650" spc="20" dirty="0">
                          <a:solidFill>
                            <a:srgbClr val="221915"/>
                          </a:solidFill>
                          <a:latin typeface="Microsoft Sans Serif"/>
                          <a:cs typeface="Microsoft Sans Serif"/>
                        </a:rPr>
                        <a:t>en </a:t>
                      </a:r>
                      <a:r>
                        <a:rPr sz="650" spc="15" dirty="0">
                          <a:solidFill>
                            <a:srgbClr val="221915"/>
                          </a:solidFill>
                          <a:latin typeface="Microsoft Sans Serif"/>
                          <a:cs typeface="Microsoft Sans Serif"/>
                        </a:rPr>
                        <a:t>dispositivos hasta </a:t>
                      </a:r>
                      <a:r>
                        <a:rPr sz="650" spc="10" dirty="0">
                          <a:solidFill>
                            <a:srgbClr val="221915"/>
                          </a:solidFill>
                          <a:latin typeface="Microsoft Sans Serif"/>
                          <a:cs typeface="Microsoft Sans Serif"/>
                        </a:rPr>
                        <a:t>el </a:t>
                      </a:r>
                      <a:r>
                        <a:rPr sz="650" spc="5" dirty="0" err="1">
                          <a:solidFill>
                            <a:srgbClr val="221915"/>
                          </a:solidFill>
                          <a:latin typeface="Microsoft Sans Serif"/>
                          <a:cs typeface="Microsoft Sans Serif"/>
                        </a:rPr>
                        <a:t>análisis</a:t>
                      </a:r>
                      <a:r>
                        <a:rPr lang="es-ES" sz="650" spc="5" dirty="0">
                          <a:solidFill>
                            <a:srgbClr val="221915"/>
                          </a:solidFill>
                          <a:latin typeface="Microsoft Sans Serif"/>
                          <a:cs typeface="Microsoft Sans Serif"/>
                        </a:rPr>
                        <a:t> </a:t>
                      </a:r>
                      <a:r>
                        <a:rPr sz="650" spc="25" dirty="0" err="1">
                          <a:solidFill>
                            <a:srgbClr val="221915"/>
                          </a:solidFill>
                          <a:latin typeface="Microsoft Sans Serif"/>
                          <a:cs typeface="Microsoft Sans Serif"/>
                        </a:rPr>
                        <a:t>completo</a:t>
                      </a:r>
                      <a:r>
                        <a:rPr sz="650" spc="2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 </a:t>
                      </a:r>
                      <a:r>
                        <a:rPr sz="650" spc="10" dirty="0">
                          <a:solidFill>
                            <a:srgbClr val="221915"/>
                          </a:solidFill>
                          <a:latin typeface="Microsoft Sans Serif"/>
                          <a:cs typeface="Microsoft Sans Serif"/>
                        </a:rPr>
                        <a:t>sistema. </a:t>
                      </a:r>
                      <a:r>
                        <a:rPr sz="650" spc="20" dirty="0">
                          <a:solidFill>
                            <a:srgbClr val="221915"/>
                          </a:solidFill>
                          <a:latin typeface="Microsoft Sans Serif"/>
                          <a:cs typeface="Microsoft Sans Serif"/>
                        </a:rPr>
                        <a:t>Combina asesoramiento de expertos </a:t>
                      </a:r>
                      <a:r>
                        <a:rPr sz="650" spc="15" dirty="0">
                          <a:solidFill>
                            <a:srgbClr val="221915"/>
                          </a:solidFill>
                          <a:latin typeface="Microsoft Sans Serif"/>
                          <a:cs typeface="Microsoft Sans Serif"/>
                        </a:rPr>
                        <a:t>con </a:t>
                      </a:r>
                      <a:r>
                        <a:rPr sz="650" spc="30" dirty="0">
                          <a:solidFill>
                            <a:srgbClr val="221915"/>
                          </a:solidFill>
                          <a:latin typeface="Microsoft Sans Serif"/>
                          <a:cs typeface="Microsoft Sans Serif"/>
                        </a:rPr>
                        <a:t>algoritmos </a:t>
                      </a:r>
                      <a:r>
                        <a:rPr sz="650" spc="10" dirty="0">
                          <a:solidFill>
                            <a:srgbClr val="221915"/>
                          </a:solidFill>
                          <a:latin typeface="Microsoft Sans Serif"/>
                          <a:cs typeface="Microsoft Sans Serif"/>
                        </a:rPr>
                        <a:t>avanzados </a:t>
                      </a:r>
                      <a:r>
                        <a:rPr sz="650" spc="15" dirty="0">
                          <a:solidFill>
                            <a:srgbClr val="221915"/>
                          </a:solidFill>
                          <a:latin typeface="Microsoft Sans Serif"/>
                          <a:cs typeface="Microsoft Sans Serif"/>
                        </a:rPr>
                        <a:t>(aplicándolos </a:t>
                      </a:r>
                      <a:r>
                        <a:rPr sz="650" dirty="0">
                          <a:solidFill>
                            <a:srgbClr val="221915"/>
                          </a:solidFill>
                          <a:latin typeface="Microsoft Sans Serif"/>
                          <a:cs typeface="Microsoft Sans Serif"/>
                        </a:rPr>
                        <a:t>a </a:t>
                      </a:r>
                      <a:r>
                        <a:rPr sz="650" spc="10" dirty="0">
                          <a:solidFill>
                            <a:srgbClr val="221915"/>
                          </a:solidFill>
                          <a:latin typeface="Microsoft Sans Serif"/>
                          <a:cs typeface="Microsoft Sans Serif"/>
                        </a:rPr>
                        <a:t>los </a:t>
                      </a:r>
                      <a:r>
                        <a:rPr sz="650" spc="20" dirty="0">
                          <a:solidFill>
                            <a:srgbClr val="221915"/>
                          </a:solidFill>
                          <a:latin typeface="Microsoft Sans Serif"/>
                          <a:cs typeface="Microsoft Sans Serif"/>
                        </a:rPr>
                        <a:t>datos de </a:t>
                      </a:r>
                      <a:r>
                        <a:rPr sz="650" spc="10" dirty="0">
                          <a:solidFill>
                            <a:srgbClr val="221915"/>
                          </a:solidFill>
                          <a:latin typeface="Microsoft Sans Serif"/>
                          <a:cs typeface="Microsoft Sans Serif"/>
                        </a:rPr>
                        <a:t>su </a:t>
                      </a:r>
                      <a:r>
                        <a:rPr sz="650" spc="15" dirty="0" err="1">
                          <a:solidFill>
                            <a:srgbClr val="221915"/>
                          </a:solidFill>
                          <a:latin typeface="Microsoft Sans Serif"/>
                          <a:cs typeface="Microsoft Sans Serif"/>
                        </a:rPr>
                        <a:t>sistema</a:t>
                      </a:r>
                      <a:r>
                        <a:rPr sz="650" spc="15" dirty="0">
                          <a:solidFill>
                            <a:srgbClr val="221915"/>
                          </a:solidFill>
                          <a:latin typeface="Microsoft Sans Serif"/>
                          <a:cs typeface="Microsoft Sans Serif"/>
                        </a:rPr>
                        <a:t> Power</a:t>
                      </a:r>
                      <a:r>
                        <a:rPr lang="es-ES" sz="650" spc="15" dirty="0">
                          <a:solidFill>
                            <a:srgbClr val="221915"/>
                          </a:solidFill>
                          <a:latin typeface="Microsoft Sans Serif"/>
                          <a:cs typeface="Microsoft Sans Serif"/>
                        </a:rPr>
                        <a:t> </a:t>
                      </a:r>
                      <a:r>
                        <a:rPr sz="650" spc="35" dirty="0">
                          <a:solidFill>
                            <a:srgbClr val="221915"/>
                          </a:solidFill>
                          <a:latin typeface="Microsoft Sans Serif"/>
                          <a:cs typeface="Microsoft Sans Serif"/>
                        </a:rPr>
                        <a:t>Monitoring</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Expert)</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identificar</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brechas</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o</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problemas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su</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sistema</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administración</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energía</a:t>
                      </a:r>
                      <a:r>
                        <a:rPr lang="es-AR" sz="650" spc="15" dirty="0">
                          <a:solidFill>
                            <a:srgbClr val="221915"/>
                          </a:solidFill>
                          <a:latin typeface="Microsoft Sans Serif"/>
                          <a:cs typeface="Microsoft Sans Serif"/>
                        </a:rPr>
                        <a:t>, </a:t>
                      </a:r>
                      <a:r>
                        <a:rPr sz="650" dirty="0" err="1">
                          <a:solidFill>
                            <a:srgbClr val="221915"/>
                          </a:solidFill>
                          <a:latin typeface="Microsoft Sans Serif"/>
                          <a:cs typeface="Microsoft Sans Serif"/>
                        </a:rPr>
                        <a:t>así</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como</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problemas</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calidad</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lang="es-ES" sz="650" spc="2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dentro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su</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sistema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distribución</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eléctrica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más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grande.</a:t>
                      </a:r>
                      <a:endParaRPr sz="650" dirty="0">
                        <a:latin typeface="Microsoft Sans Serif"/>
                        <a:cs typeface="Microsoft Sans Serif"/>
                      </a:endParaRPr>
                    </a:p>
                  </a:txBody>
                  <a:tcPr marL="0" marR="0" marT="736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r h="963223">
                <a:tc>
                  <a:txBody>
                    <a:bodyPr/>
                    <a:lstStyle/>
                    <a:p>
                      <a:pPr marL="107950">
                        <a:lnSpc>
                          <a:spcPct val="100000"/>
                        </a:lnSpc>
                        <a:spcBef>
                          <a:spcPts val="750"/>
                        </a:spcBef>
                      </a:pPr>
                      <a:r>
                        <a:rPr sz="800" b="1" spc="-10" dirty="0">
                          <a:solidFill>
                            <a:srgbClr val="221915"/>
                          </a:solidFill>
                          <a:latin typeface="Tahoma"/>
                          <a:cs typeface="Tahoma"/>
                        </a:rPr>
                        <a:t>Servicios</a:t>
                      </a:r>
                      <a:endParaRPr sz="800">
                        <a:latin typeface="Tahoma"/>
                        <a:cs typeface="Tahoma"/>
                      </a:endParaRPr>
                    </a:p>
                    <a:p>
                      <a:pPr marL="107950">
                        <a:lnSpc>
                          <a:spcPct val="100000"/>
                        </a:lnSpc>
                        <a:spcBef>
                          <a:spcPts val="660"/>
                        </a:spcBef>
                      </a:pPr>
                      <a:r>
                        <a:rPr sz="850" spc="15" dirty="0">
                          <a:solidFill>
                            <a:srgbClr val="221915"/>
                          </a:solidFill>
                          <a:latin typeface="Microsoft Sans Serif"/>
                          <a:cs typeface="Microsoft Sans Serif"/>
                        </a:rPr>
                        <a:t>Schneider</a:t>
                      </a:r>
                      <a:r>
                        <a:rPr sz="850" spc="-35" dirty="0">
                          <a:solidFill>
                            <a:srgbClr val="221915"/>
                          </a:solidFill>
                          <a:latin typeface="Microsoft Sans Serif"/>
                          <a:cs typeface="Microsoft Sans Serif"/>
                        </a:rPr>
                        <a:t> </a:t>
                      </a:r>
                      <a:r>
                        <a:rPr sz="850" spc="5" dirty="0">
                          <a:solidFill>
                            <a:srgbClr val="221915"/>
                          </a:solidFill>
                          <a:latin typeface="Microsoft Sans Serif"/>
                          <a:cs typeface="Microsoft Sans Serif"/>
                        </a:rPr>
                        <a:t>Electric</a:t>
                      </a:r>
                      <a:endParaRPr sz="850">
                        <a:latin typeface="Microsoft Sans Serif"/>
                        <a:cs typeface="Microsoft Sans Serif"/>
                      </a:endParaRPr>
                    </a:p>
                    <a:p>
                      <a:pPr marL="107950">
                        <a:lnSpc>
                          <a:spcPct val="100000"/>
                        </a:lnSpc>
                        <a:spcBef>
                          <a:spcPts val="229"/>
                        </a:spcBef>
                      </a:pPr>
                      <a:r>
                        <a:rPr sz="700" dirty="0">
                          <a:solidFill>
                            <a:srgbClr val="221915"/>
                          </a:solidFill>
                          <a:latin typeface="Microsoft Sans Serif"/>
                          <a:cs typeface="Microsoft Sans Serif"/>
                        </a:rPr>
                        <a:t>Servicios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en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todas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partes</a:t>
                      </a:r>
                      <a:endParaRPr sz="700">
                        <a:latin typeface="Microsoft Sans Serif"/>
                        <a:cs typeface="Microsoft Sans Serif"/>
                      </a:endParaRPr>
                    </a:p>
                  </a:txBody>
                  <a:tcPr marL="0" marR="0" marT="9525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878205">
                        <a:lnSpc>
                          <a:spcPct val="141000"/>
                        </a:lnSpc>
                        <a:spcBef>
                          <a:spcPts val="580"/>
                        </a:spcBef>
                      </a:pPr>
                      <a:r>
                        <a:rPr sz="650" spc="30" dirty="0">
                          <a:solidFill>
                            <a:srgbClr val="221915"/>
                          </a:solidFill>
                          <a:latin typeface="Microsoft Sans Serif"/>
                          <a:cs typeface="Microsoft Sans Serif"/>
                        </a:rPr>
                        <a:t>Monitoreo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estado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piezas </a:t>
                      </a:r>
                      <a:r>
                        <a:rPr sz="650" spc="10" dirty="0">
                          <a:solidFill>
                            <a:srgbClr val="221915"/>
                          </a:solidFill>
                          <a:latin typeface="Microsoft Sans Serif"/>
                          <a:cs typeface="Microsoft Sans Serif"/>
                        </a:rPr>
                        <a:t>críticas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24</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horas</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al</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día</a:t>
                      </a:r>
                      <a:r>
                        <a:rPr lang="es-AR" sz="650" spc="10" dirty="0">
                          <a:solidFill>
                            <a:srgbClr val="221915"/>
                          </a:solidFill>
                          <a:latin typeface="Microsoft Sans Serif"/>
                          <a:cs typeface="Microsoft Sans Serif"/>
                        </a:rPr>
                        <a:t>, </a:t>
                      </a:r>
                      <a:r>
                        <a:rPr sz="650" spc="10" dirty="0">
                          <a:solidFill>
                            <a:srgbClr val="221915"/>
                          </a:solidFill>
                          <a:latin typeface="Microsoft Sans Serif"/>
                          <a:cs typeface="Microsoft Sans Serif"/>
                        </a:rPr>
                        <a:t>7</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días</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semana</a:t>
                      </a:r>
                      <a:r>
                        <a:rPr lang="es-AR" sz="650" spc="10" dirty="0">
                          <a:solidFill>
                            <a:srgbClr val="221915"/>
                          </a:solidFill>
                          <a:latin typeface="Microsoft Sans Serif"/>
                          <a:cs typeface="Microsoft Sans Serif"/>
                        </a:rPr>
                        <a:t>, </a:t>
                      </a:r>
                      <a:r>
                        <a:rPr sz="650" spc="30" dirty="0" err="1">
                          <a:solidFill>
                            <a:srgbClr val="221915"/>
                          </a:solidFill>
                          <a:latin typeface="Microsoft Sans Serif"/>
                          <a:cs typeface="Microsoft Sans Serif"/>
                        </a:rPr>
                        <a:t>plataforma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nube</a:t>
                      </a:r>
                      <a:r>
                        <a:rPr lang="es-AR" sz="650" spc="2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notificación</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inteligente</a:t>
                      </a:r>
                      <a:r>
                        <a:rPr lang="es-AR" sz="650" spc="2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alarma</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preventivo</a:t>
                      </a:r>
                      <a:r>
                        <a:rPr sz="650" spc="-5" dirty="0">
                          <a:solidFill>
                            <a:srgbClr val="221915"/>
                          </a:solidFill>
                          <a:latin typeface="Microsoft Sans Serif"/>
                          <a:cs typeface="Microsoft Sans Serif"/>
                        </a:rPr>
                        <a:t> </a:t>
                      </a:r>
                      <a:r>
                        <a:rPr sz="650" spc="10">
                          <a:solidFill>
                            <a:srgbClr val="221915"/>
                          </a:solidFill>
                          <a:latin typeface="Microsoft Sans Serif"/>
                          <a:cs typeface="Microsoft Sans Serif"/>
                        </a:rPr>
                        <a:t>(</a:t>
                      </a:r>
                      <a:r>
                        <a:rPr sz="650" spc="10" smtClean="0">
                          <a:solidFill>
                            <a:srgbClr val="221915"/>
                          </a:solidFill>
                          <a:latin typeface="Microsoft Sans Serif"/>
                          <a:cs typeface="Microsoft Sans Serif"/>
                        </a:rPr>
                        <a:t>Combo</a:t>
                      </a:r>
                      <a:r>
                        <a:rPr lang="es-AR" sz="650" spc="10" dirty="0" smtClean="0">
                          <a:solidFill>
                            <a:srgbClr val="221915"/>
                          </a:solidFill>
                          <a:latin typeface="Microsoft Sans Serif"/>
                          <a:cs typeface="Microsoft Sans Serif"/>
                        </a:rPr>
                        <a:t>: </a:t>
                      </a:r>
                      <a:r>
                        <a:rPr sz="650" spc="10" smtClean="0">
                          <a:solidFill>
                            <a:srgbClr val="221915"/>
                          </a:solidFill>
                          <a:latin typeface="Microsoft Sans Serif"/>
                          <a:cs typeface="Microsoft Sans Serif"/>
                        </a:rPr>
                        <a:t>Trihal</a:t>
                      </a:r>
                      <a:r>
                        <a:rPr lang="es-AR" sz="650" spc="10" dirty="0">
                          <a:solidFill>
                            <a:srgbClr val="221915"/>
                          </a:solidFill>
                          <a:latin typeface="Microsoft Sans Serif"/>
                          <a:cs typeface="Microsoft Sans Serif"/>
                        </a:rPr>
                        <a:t>, </a:t>
                      </a:r>
                      <a:r>
                        <a:rPr sz="650" spc="-15" dirty="0">
                          <a:solidFill>
                            <a:srgbClr val="221915"/>
                          </a:solidFill>
                          <a:latin typeface="Microsoft Sans Serif"/>
                          <a:cs typeface="Microsoft Sans Serif"/>
                        </a:rPr>
                        <a:t>SM</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AirSet</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Prisma</a:t>
                      </a:r>
                      <a:r>
                        <a:rPr lang="es-AR" sz="650" spc="1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EcoStruxure</a:t>
                      </a:r>
                      <a:r>
                        <a:rPr sz="650" dirty="0">
                          <a:solidFill>
                            <a:srgbClr val="221915"/>
                          </a:solidFill>
                          <a:latin typeface="Microsoft Sans Serif"/>
                          <a:cs typeface="Microsoft Sans Serif"/>
                        </a:rPr>
                        <a:t> Asset</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Advisor).</a:t>
                      </a:r>
                      <a:endParaRPr sz="650" dirty="0">
                        <a:latin typeface="Microsoft Sans Serif"/>
                        <a:cs typeface="Microsoft Sans Serif"/>
                      </a:endParaRPr>
                    </a:p>
                  </a:txBody>
                  <a:tcPr marL="0" marR="0" marT="736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5"/>
                  </a:ext>
                </a:extLst>
              </a:tr>
            </a:tbl>
          </a:graphicData>
        </a:graphic>
      </p:graphicFrame>
      <p:sp>
        <p:nvSpPr>
          <p:cNvPr id="3" name="object 3"/>
          <p:cNvSpPr txBox="1">
            <a:spLocks noGrp="1"/>
          </p:cNvSpPr>
          <p:nvPr>
            <p:ph type="title"/>
          </p:nvPr>
        </p:nvSpPr>
        <p:spPr>
          <a:xfrm>
            <a:off x="5608253" y="1167451"/>
            <a:ext cx="4752975" cy="397545"/>
          </a:xfrm>
          <a:prstGeom prst="rect">
            <a:avLst/>
          </a:prstGeom>
        </p:spPr>
        <p:txBody>
          <a:bodyPr vert="horz" wrap="square" lIns="0" tIns="12700" rIns="0" bIns="0" rtlCol="0">
            <a:spAutoFit/>
          </a:bodyPr>
          <a:lstStyle/>
          <a:p>
            <a:pPr marL="12700">
              <a:spcBef>
                <a:spcPts val="100"/>
              </a:spcBef>
            </a:pPr>
            <a:r>
              <a:rPr sz="2500" spc="30" dirty="0" err="1"/>
              <a:t>Aplicaciones</a:t>
            </a:r>
            <a:r>
              <a:rPr lang="es-AR" sz="2500" spc="30" dirty="0"/>
              <a:t>, </a:t>
            </a:r>
            <a:r>
              <a:rPr sz="2500" spc="35" dirty="0" err="1"/>
              <a:t>análisis</a:t>
            </a:r>
            <a:r>
              <a:rPr sz="2500" spc="-15" dirty="0"/>
              <a:t> </a:t>
            </a:r>
            <a:r>
              <a:rPr sz="2500" spc="25" dirty="0"/>
              <a:t>y</a:t>
            </a:r>
            <a:r>
              <a:rPr sz="2500" spc="-15" dirty="0"/>
              <a:t> </a:t>
            </a:r>
            <a:r>
              <a:rPr sz="2500" spc="35" dirty="0"/>
              <a:t>servicios</a:t>
            </a:r>
            <a:endParaRPr sz="2500" dirty="0"/>
          </a:p>
        </p:txBody>
      </p:sp>
      <p:sp>
        <p:nvSpPr>
          <p:cNvPr id="4" name="object 4"/>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66</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180191" y="1763814"/>
            <a:ext cx="1073785" cy="1103630"/>
          </a:xfrm>
          <a:custGeom>
            <a:avLst/>
            <a:gdLst/>
            <a:ahLst/>
            <a:cxnLst/>
            <a:rect l="l" t="t" r="r" b="b"/>
            <a:pathLst>
              <a:path w="1073784" h="1103630">
                <a:moveTo>
                  <a:pt x="1073658" y="0"/>
                </a:moveTo>
                <a:lnTo>
                  <a:pt x="0" y="0"/>
                </a:lnTo>
                <a:lnTo>
                  <a:pt x="0" y="1103198"/>
                </a:lnTo>
                <a:lnTo>
                  <a:pt x="1073658" y="1103198"/>
                </a:lnTo>
                <a:lnTo>
                  <a:pt x="1073658" y="0"/>
                </a:lnTo>
                <a:close/>
              </a:path>
            </a:pathLst>
          </a:custGeom>
          <a:solidFill>
            <a:srgbClr val="3DCD58"/>
          </a:solidFill>
        </p:spPr>
        <p:txBody>
          <a:bodyPr wrap="square" lIns="0" tIns="0" rIns="0" bIns="0" rtlCol="0"/>
          <a:lstStyle/>
          <a:p>
            <a:endParaRPr/>
          </a:p>
        </p:txBody>
      </p:sp>
      <p:sp>
        <p:nvSpPr>
          <p:cNvPr id="3" name="object 3"/>
          <p:cNvSpPr/>
          <p:nvPr/>
        </p:nvSpPr>
        <p:spPr>
          <a:xfrm>
            <a:off x="5054601" y="1763813"/>
            <a:ext cx="6125845" cy="1103630"/>
          </a:xfrm>
          <a:custGeom>
            <a:avLst/>
            <a:gdLst/>
            <a:ahLst/>
            <a:cxnLst/>
            <a:rect l="l" t="t" r="r" b="b"/>
            <a:pathLst>
              <a:path w="6125845" h="1103630">
                <a:moveTo>
                  <a:pt x="6125578" y="0"/>
                </a:moveTo>
                <a:lnTo>
                  <a:pt x="4912550" y="0"/>
                </a:lnTo>
                <a:lnTo>
                  <a:pt x="4912550" y="215"/>
                </a:lnTo>
                <a:lnTo>
                  <a:pt x="3593592" y="215"/>
                </a:lnTo>
                <a:lnTo>
                  <a:pt x="2604960" y="215"/>
                </a:lnTo>
                <a:lnTo>
                  <a:pt x="2604960" y="271995"/>
                </a:lnTo>
                <a:lnTo>
                  <a:pt x="2604960" y="272199"/>
                </a:lnTo>
                <a:lnTo>
                  <a:pt x="1737360" y="272199"/>
                </a:lnTo>
                <a:lnTo>
                  <a:pt x="1024128" y="272199"/>
                </a:lnTo>
                <a:lnTo>
                  <a:pt x="1024128" y="271995"/>
                </a:lnTo>
                <a:lnTo>
                  <a:pt x="2604960" y="271995"/>
                </a:lnTo>
                <a:lnTo>
                  <a:pt x="2604960" y="215"/>
                </a:lnTo>
                <a:lnTo>
                  <a:pt x="0" y="215"/>
                </a:lnTo>
                <a:lnTo>
                  <a:pt x="0" y="271995"/>
                </a:lnTo>
                <a:lnTo>
                  <a:pt x="0" y="1102575"/>
                </a:lnTo>
                <a:lnTo>
                  <a:pt x="1024128" y="1102575"/>
                </a:lnTo>
                <a:lnTo>
                  <a:pt x="1024128" y="1103198"/>
                </a:lnTo>
                <a:lnTo>
                  <a:pt x="1737360" y="1103198"/>
                </a:lnTo>
                <a:lnTo>
                  <a:pt x="2604960" y="1103198"/>
                </a:lnTo>
                <a:lnTo>
                  <a:pt x="2604960" y="1102575"/>
                </a:lnTo>
                <a:lnTo>
                  <a:pt x="4912550" y="1102575"/>
                </a:lnTo>
                <a:lnTo>
                  <a:pt x="4912550" y="1103198"/>
                </a:lnTo>
                <a:lnTo>
                  <a:pt x="6125578" y="1103198"/>
                </a:lnTo>
                <a:lnTo>
                  <a:pt x="6125578" y="0"/>
                </a:lnTo>
                <a:close/>
              </a:path>
            </a:pathLst>
          </a:custGeom>
          <a:solidFill>
            <a:srgbClr val="3DCD58"/>
          </a:solidFill>
        </p:spPr>
        <p:txBody>
          <a:bodyPr wrap="square" lIns="0" tIns="0" rIns="0" bIns="0" rtlCol="0"/>
          <a:lstStyle/>
          <a:p>
            <a:endParaRPr/>
          </a:p>
        </p:txBody>
      </p:sp>
      <p:grpSp>
        <p:nvGrpSpPr>
          <p:cNvPr id="4" name="object 4"/>
          <p:cNvGrpSpPr/>
          <p:nvPr/>
        </p:nvGrpSpPr>
        <p:grpSpPr>
          <a:xfrm>
            <a:off x="12247491" y="1763810"/>
            <a:ext cx="12700" cy="1103630"/>
            <a:chOff x="7192891" y="1763810"/>
            <a:chExt cx="12700" cy="1103630"/>
          </a:xfrm>
        </p:grpSpPr>
        <p:sp>
          <p:nvSpPr>
            <p:cNvPr id="5" name="object 5"/>
            <p:cNvSpPr/>
            <p:nvPr/>
          </p:nvSpPr>
          <p:spPr>
            <a:xfrm>
              <a:off x="7199241" y="1763810"/>
              <a:ext cx="0" cy="272415"/>
            </a:xfrm>
            <a:custGeom>
              <a:avLst/>
              <a:gdLst/>
              <a:ahLst/>
              <a:cxnLst/>
              <a:rect l="l" t="t" r="r" b="b"/>
              <a:pathLst>
                <a:path h="272414">
                  <a:moveTo>
                    <a:pt x="0" y="272199"/>
                  </a:moveTo>
                  <a:lnTo>
                    <a:pt x="0" y="0"/>
                  </a:lnTo>
                </a:path>
              </a:pathLst>
            </a:custGeom>
            <a:ln w="12700">
              <a:solidFill>
                <a:srgbClr val="3DCD58"/>
              </a:solidFill>
            </a:ln>
          </p:spPr>
          <p:txBody>
            <a:bodyPr wrap="square" lIns="0" tIns="0" rIns="0" bIns="0" rtlCol="0"/>
            <a:lstStyle/>
            <a:p>
              <a:endParaRPr/>
            </a:p>
          </p:txBody>
        </p:sp>
        <p:sp>
          <p:nvSpPr>
            <p:cNvPr id="6" name="object 6"/>
            <p:cNvSpPr/>
            <p:nvPr/>
          </p:nvSpPr>
          <p:spPr>
            <a:xfrm>
              <a:off x="7199241" y="2036010"/>
              <a:ext cx="0" cy="831215"/>
            </a:xfrm>
            <a:custGeom>
              <a:avLst/>
              <a:gdLst/>
              <a:ahLst/>
              <a:cxnLst/>
              <a:rect l="l" t="t" r="r" b="b"/>
              <a:pathLst>
                <a:path h="831214">
                  <a:moveTo>
                    <a:pt x="0" y="830999"/>
                  </a:moveTo>
                  <a:lnTo>
                    <a:pt x="0" y="0"/>
                  </a:lnTo>
                </a:path>
              </a:pathLst>
            </a:custGeom>
            <a:ln w="12700">
              <a:solidFill>
                <a:srgbClr val="3DCD58"/>
              </a:solidFill>
            </a:ln>
          </p:spPr>
          <p:txBody>
            <a:bodyPr wrap="square" lIns="0" tIns="0" rIns="0" bIns="0" rtlCol="0"/>
            <a:lstStyle/>
            <a:p>
              <a:endParaRPr/>
            </a:p>
          </p:txBody>
        </p:sp>
      </p:grpSp>
      <p:sp>
        <p:nvSpPr>
          <p:cNvPr id="7" name="object 7"/>
          <p:cNvSpPr/>
          <p:nvPr/>
        </p:nvSpPr>
        <p:spPr>
          <a:xfrm>
            <a:off x="6078727"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sp>
        <p:nvSpPr>
          <p:cNvPr id="8" name="object 8"/>
          <p:cNvSpPr/>
          <p:nvPr/>
        </p:nvSpPr>
        <p:spPr>
          <a:xfrm>
            <a:off x="6791960"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sp>
        <p:nvSpPr>
          <p:cNvPr id="9" name="object 9"/>
          <p:cNvSpPr/>
          <p:nvPr/>
        </p:nvSpPr>
        <p:spPr>
          <a:xfrm>
            <a:off x="7659559"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sp>
        <p:nvSpPr>
          <p:cNvPr id="10" name="object 10"/>
          <p:cNvSpPr/>
          <p:nvPr/>
        </p:nvSpPr>
        <p:spPr>
          <a:xfrm>
            <a:off x="8648191"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sp>
        <p:nvSpPr>
          <p:cNvPr id="11" name="object 11"/>
          <p:cNvSpPr/>
          <p:nvPr/>
        </p:nvSpPr>
        <p:spPr>
          <a:xfrm>
            <a:off x="9967159"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sp>
        <p:nvSpPr>
          <p:cNvPr id="12" name="object 12"/>
          <p:cNvSpPr/>
          <p:nvPr/>
        </p:nvSpPr>
        <p:spPr>
          <a:xfrm>
            <a:off x="11180192"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sp>
        <p:nvSpPr>
          <p:cNvPr id="13" name="object 13"/>
          <p:cNvSpPr/>
          <p:nvPr/>
        </p:nvSpPr>
        <p:spPr>
          <a:xfrm>
            <a:off x="12253841" y="2867007"/>
            <a:ext cx="0" cy="1103630"/>
          </a:xfrm>
          <a:custGeom>
            <a:avLst/>
            <a:gdLst/>
            <a:ahLst/>
            <a:cxnLst/>
            <a:rect l="l" t="t" r="r" b="b"/>
            <a:pathLst>
              <a:path h="1103629">
                <a:moveTo>
                  <a:pt x="0" y="1103096"/>
                </a:moveTo>
                <a:lnTo>
                  <a:pt x="0" y="0"/>
                </a:lnTo>
              </a:path>
            </a:pathLst>
          </a:custGeom>
          <a:ln w="12700">
            <a:solidFill>
              <a:srgbClr val="3DCD58"/>
            </a:solidFill>
          </a:ln>
        </p:spPr>
        <p:txBody>
          <a:bodyPr wrap="square" lIns="0" tIns="0" rIns="0" bIns="0" rtlCol="0"/>
          <a:lstStyle/>
          <a:p>
            <a:endParaRPr/>
          </a:p>
        </p:txBody>
      </p:sp>
      <p:grpSp>
        <p:nvGrpSpPr>
          <p:cNvPr id="14" name="object 14"/>
          <p:cNvGrpSpPr/>
          <p:nvPr/>
        </p:nvGrpSpPr>
        <p:grpSpPr>
          <a:xfrm>
            <a:off x="5054600" y="3970103"/>
            <a:ext cx="7205980" cy="5125720"/>
            <a:chOff x="0" y="3970103"/>
            <a:chExt cx="7205980" cy="5125720"/>
          </a:xfrm>
        </p:grpSpPr>
        <p:sp>
          <p:nvSpPr>
            <p:cNvPr id="15" name="object 15"/>
            <p:cNvSpPr/>
            <p:nvPr/>
          </p:nvSpPr>
          <p:spPr>
            <a:xfrm>
              <a:off x="0" y="3970103"/>
              <a:ext cx="1024255" cy="12700"/>
            </a:xfrm>
            <a:custGeom>
              <a:avLst/>
              <a:gdLst/>
              <a:ahLst/>
              <a:cxnLst/>
              <a:rect l="l" t="t" r="r" b="b"/>
              <a:pathLst>
                <a:path w="1024255" h="12700">
                  <a:moveTo>
                    <a:pt x="1024133" y="0"/>
                  </a:moveTo>
                  <a:lnTo>
                    <a:pt x="0" y="0"/>
                  </a:lnTo>
                  <a:lnTo>
                    <a:pt x="0" y="12700"/>
                  </a:lnTo>
                  <a:lnTo>
                    <a:pt x="1024133" y="12700"/>
                  </a:lnTo>
                  <a:lnTo>
                    <a:pt x="1024133" y="0"/>
                  </a:lnTo>
                  <a:close/>
                </a:path>
              </a:pathLst>
            </a:custGeom>
            <a:solidFill>
              <a:srgbClr val="3DCD58"/>
            </a:solidFill>
          </p:spPr>
          <p:txBody>
            <a:bodyPr wrap="square" lIns="0" tIns="0" rIns="0" bIns="0" rtlCol="0"/>
            <a:lstStyle/>
            <a:p>
              <a:endParaRPr/>
            </a:p>
          </p:txBody>
        </p:sp>
        <p:sp>
          <p:nvSpPr>
            <p:cNvPr id="16" name="object 16"/>
            <p:cNvSpPr/>
            <p:nvPr/>
          </p:nvSpPr>
          <p:spPr>
            <a:xfrm>
              <a:off x="1024127" y="3976453"/>
              <a:ext cx="713740" cy="0"/>
            </a:xfrm>
            <a:custGeom>
              <a:avLst/>
              <a:gdLst/>
              <a:ahLst/>
              <a:cxnLst/>
              <a:rect l="l" t="t" r="r" b="b"/>
              <a:pathLst>
                <a:path w="713740">
                  <a:moveTo>
                    <a:pt x="0" y="0"/>
                  </a:moveTo>
                  <a:lnTo>
                    <a:pt x="713232" y="0"/>
                  </a:lnTo>
                </a:path>
              </a:pathLst>
            </a:custGeom>
            <a:ln w="12700">
              <a:solidFill>
                <a:srgbClr val="3DCD58"/>
              </a:solidFill>
            </a:ln>
          </p:spPr>
          <p:txBody>
            <a:bodyPr wrap="square" lIns="0" tIns="0" rIns="0" bIns="0" rtlCol="0"/>
            <a:lstStyle/>
            <a:p>
              <a:endParaRPr/>
            </a:p>
          </p:txBody>
        </p:sp>
        <p:sp>
          <p:nvSpPr>
            <p:cNvPr id="17" name="object 17"/>
            <p:cNvSpPr/>
            <p:nvPr/>
          </p:nvSpPr>
          <p:spPr>
            <a:xfrm>
              <a:off x="1024127"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18" name="object 18"/>
            <p:cNvSpPr/>
            <p:nvPr/>
          </p:nvSpPr>
          <p:spPr>
            <a:xfrm>
              <a:off x="1737360" y="3976453"/>
              <a:ext cx="868044" cy="0"/>
            </a:xfrm>
            <a:custGeom>
              <a:avLst/>
              <a:gdLst/>
              <a:ahLst/>
              <a:cxnLst/>
              <a:rect l="l" t="t" r="r" b="b"/>
              <a:pathLst>
                <a:path w="868044">
                  <a:moveTo>
                    <a:pt x="0" y="0"/>
                  </a:moveTo>
                  <a:lnTo>
                    <a:pt x="867600" y="0"/>
                  </a:lnTo>
                </a:path>
              </a:pathLst>
            </a:custGeom>
            <a:ln w="12700">
              <a:solidFill>
                <a:srgbClr val="3DCD58"/>
              </a:solidFill>
            </a:ln>
          </p:spPr>
          <p:txBody>
            <a:bodyPr wrap="square" lIns="0" tIns="0" rIns="0" bIns="0" rtlCol="0"/>
            <a:lstStyle/>
            <a:p>
              <a:endParaRPr/>
            </a:p>
          </p:txBody>
        </p:sp>
        <p:sp>
          <p:nvSpPr>
            <p:cNvPr id="19" name="object 19"/>
            <p:cNvSpPr/>
            <p:nvPr/>
          </p:nvSpPr>
          <p:spPr>
            <a:xfrm>
              <a:off x="1737360"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20" name="object 20"/>
            <p:cNvSpPr/>
            <p:nvPr/>
          </p:nvSpPr>
          <p:spPr>
            <a:xfrm>
              <a:off x="2604959" y="3976453"/>
              <a:ext cx="988694" cy="0"/>
            </a:xfrm>
            <a:custGeom>
              <a:avLst/>
              <a:gdLst/>
              <a:ahLst/>
              <a:cxnLst/>
              <a:rect l="l" t="t" r="r" b="b"/>
              <a:pathLst>
                <a:path w="988695">
                  <a:moveTo>
                    <a:pt x="0" y="0"/>
                  </a:moveTo>
                  <a:lnTo>
                    <a:pt x="988631" y="0"/>
                  </a:lnTo>
                </a:path>
              </a:pathLst>
            </a:custGeom>
            <a:ln w="12700">
              <a:solidFill>
                <a:srgbClr val="3DCD58"/>
              </a:solidFill>
            </a:ln>
          </p:spPr>
          <p:txBody>
            <a:bodyPr wrap="square" lIns="0" tIns="0" rIns="0" bIns="0" rtlCol="0"/>
            <a:lstStyle/>
            <a:p>
              <a:endParaRPr/>
            </a:p>
          </p:txBody>
        </p:sp>
        <p:sp>
          <p:nvSpPr>
            <p:cNvPr id="21" name="object 21"/>
            <p:cNvSpPr/>
            <p:nvPr/>
          </p:nvSpPr>
          <p:spPr>
            <a:xfrm>
              <a:off x="2604959"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22" name="object 22"/>
            <p:cNvSpPr/>
            <p:nvPr/>
          </p:nvSpPr>
          <p:spPr>
            <a:xfrm>
              <a:off x="3593591" y="3976453"/>
              <a:ext cx="1319530" cy="0"/>
            </a:xfrm>
            <a:custGeom>
              <a:avLst/>
              <a:gdLst/>
              <a:ahLst/>
              <a:cxnLst/>
              <a:rect l="l" t="t" r="r" b="b"/>
              <a:pathLst>
                <a:path w="1319529">
                  <a:moveTo>
                    <a:pt x="0" y="0"/>
                  </a:moveTo>
                  <a:lnTo>
                    <a:pt x="1318971" y="0"/>
                  </a:lnTo>
                </a:path>
              </a:pathLst>
            </a:custGeom>
            <a:ln w="12700">
              <a:solidFill>
                <a:srgbClr val="3DCD58"/>
              </a:solidFill>
            </a:ln>
          </p:spPr>
          <p:txBody>
            <a:bodyPr wrap="square" lIns="0" tIns="0" rIns="0" bIns="0" rtlCol="0"/>
            <a:lstStyle/>
            <a:p>
              <a:endParaRPr/>
            </a:p>
          </p:txBody>
        </p:sp>
        <p:sp>
          <p:nvSpPr>
            <p:cNvPr id="23" name="object 23"/>
            <p:cNvSpPr/>
            <p:nvPr/>
          </p:nvSpPr>
          <p:spPr>
            <a:xfrm>
              <a:off x="3593591"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24" name="object 24"/>
            <p:cNvSpPr/>
            <p:nvPr/>
          </p:nvSpPr>
          <p:spPr>
            <a:xfrm>
              <a:off x="4912559" y="3976453"/>
              <a:ext cx="1213485" cy="0"/>
            </a:xfrm>
            <a:custGeom>
              <a:avLst/>
              <a:gdLst/>
              <a:ahLst/>
              <a:cxnLst/>
              <a:rect l="l" t="t" r="r" b="b"/>
              <a:pathLst>
                <a:path w="1213485">
                  <a:moveTo>
                    <a:pt x="0" y="0"/>
                  </a:moveTo>
                  <a:lnTo>
                    <a:pt x="1213027" y="0"/>
                  </a:lnTo>
                </a:path>
              </a:pathLst>
            </a:custGeom>
            <a:ln w="12700">
              <a:solidFill>
                <a:srgbClr val="3DCD58"/>
              </a:solidFill>
            </a:ln>
          </p:spPr>
          <p:txBody>
            <a:bodyPr wrap="square" lIns="0" tIns="0" rIns="0" bIns="0" rtlCol="0"/>
            <a:lstStyle/>
            <a:p>
              <a:endParaRPr/>
            </a:p>
          </p:txBody>
        </p:sp>
        <p:sp>
          <p:nvSpPr>
            <p:cNvPr id="25" name="object 25"/>
            <p:cNvSpPr/>
            <p:nvPr/>
          </p:nvSpPr>
          <p:spPr>
            <a:xfrm>
              <a:off x="4912559"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26" name="object 26"/>
            <p:cNvSpPr/>
            <p:nvPr/>
          </p:nvSpPr>
          <p:spPr>
            <a:xfrm>
              <a:off x="6125592" y="3976453"/>
              <a:ext cx="1080135" cy="0"/>
            </a:xfrm>
            <a:custGeom>
              <a:avLst/>
              <a:gdLst/>
              <a:ahLst/>
              <a:cxnLst/>
              <a:rect l="l" t="t" r="r" b="b"/>
              <a:pathLst>
                <a:path w="1080134">
                  <a:moveTo>
                    <a:pt x="0" y="0"/>
                  </a:moveTo>
                  <a:lnTo>
                    <a:pt x="1079995" y="0"/>
                  </a:lnTo>
                </a:path>
              </a:pathLst>
            </a:custGeom>
            <a:ln w="12700">
              <a:solidFill>
                <a:srgbClr val="3DCD58"/>
              </a:solidFill>
            </a:ln>
          </p:spPr>
          <p:txBody>
            <a:bodyPr wrap="square" lIns="0" tIns="0" rIns="0" bIns="0" rtlCol="0"/>
            <a:lstStyle/>
            <a:p>
              <a:endParaRPr/>
            </a:p>
          </p:txBody>
        </p:sp>
        <p:sp>
          <p:nvSpPr>
            <p:cNvPr id="27" name="object 27"/>
            <p:cNvSpPr/>
            <p:nvPr/>
          </p:nvSpPr>
          <p:spPr>
            <a:xfrm>
              <a:off x="6125592"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28" name="object 28"/>
            <p:cNvSpPr/>
            <p:nvPr/>
          </p:nvSpPr>
          <p:spPr>
            <a:xfrm>
              <a:off x="7199241" y="3982799"/>
              <a:ext cx="0" cy="1584960"/>
            </a:xfrm>
            <a:custGeom>
              <a:avLst/>
              <a:gdLst/>
              <a:ahLst/>
              <a:cxnLst/>
              <a:rect l="l" t="t" r="r" b="b"/>
              <a:pathLst>
                <a:path h="1584960">
                  <a:moveTo>
                    <a:pt x="0" y="1584896"/>
                  </a:moveTo>
                  <a:lnTo>
                    <a:pt x="0" y="0"/>
                  </a:lnTo>
                </a:path>
              </a:pathLst>
            </a:custGeom>
            <a:ln w="12700">
              <a:solidFill>
                <a:srgbClr val="3DCD58"/>
              </a:solidFill>
            </a:ln>
          </p:spPr>
          <p:txBody>
            <a:bodyPr wrap="square" lIns="0" tIns="0" rIns="0" bIns="0" rtlCol="0"/>
            <a:lstStyle/>
            <a:p>
              <a:endParaRPr/>
            </a:p>
          </p:txBody>
        </p:sp>
        <p:sp>
          <p:nvSpPr>
            <p:cNvPr id="29" name="object 29"/>
            <p:cNvSpPr/>
            <p:nvPr/>
          </p:nvSpPr>
          <p:spPr>
            <a:xfrm>
              <a:off x="0" y="5567696"/>
              <a:ext cx="1024255" cy="12700"/>
            </a:xfrm>
            <a:custGeom>
              <a:avLst/>
              <a:gdLst/>
              <a:ahLst/>
              <a:cxnLst/>
              <a:rect l="l" t="t" r="r" b="b"/>
              <a:pathLst>
                <a:path w="1024255" h="12700">
                  <a:moveTo>
                    <a:pt x="1024133" y="0"/>
                  </a:moveTo>
                  <a:lnTo>
                    <a:pt x="0" y="0"/>
                  </a:lnTo>
                  <a:lnTo>
                    <a:pt x="0" y="12700"/>
                  </a:lnTo>
                  <a:lnTo>
                    <a:pt x="1024133" y="12700"/>
                  </a:lnTo>
                  <a:lnTo>
                    <a:pt x="1024133" y="0"/>
                  </a:lnTo>
                  <a:close/>
                </a:path>
              </a:pathLst>
            </a:custGeom>
            <a:solidFill>
              <a:srgbClr val="3DCD58"/>
            </a:solidFill>
          </p:spPr>
          <p:txBody>
            <a:bodyPr wrap="square" lIns="0" tIns="0" rIns="0" bIns="0" rtlCol="0"/>
            <a:lstStyle/>
            <a:p>
              <a:endParaRPr/>
            </a:p>
          </p:txBody>
        </p:sp>
        <p:sp>
          <p:nvSpPr>
            <p:cNvPr id="30" name="object 30"/>
            <p:cNvSpPr/>
            <p:nvPr/>
          </p:nvSpPr>
          <p:spPr>
            <a:xfrm>
              <a:off x="1024127" y="5574046"/>
              <a:ext cx="713740" cy="0"/>
            </a:xfrm>
            <a:custGeom>
              <a:avLst/>
              <a:gdLst/>
              <a:ahLst/>
              <a:cxnLst/>
              <a:rect l="l" t="t" r="r" b="b"/>
              <a:pathLst>
                <a:path w="713740">
                  <a:moveTo>
                    <a:pt x="0" y="0"/>
                  </a:moveTo>
                  <a:lnTo>
                    <a:pt x="713232" y="0"/>
                  </a:lnTo>
                </a:path>
              </a:pathLst>
            </a:custGeom>
            <a:ln w="12700">
              <a:solidFill>
                <a:srgbClr val="3DCD58"/>
              </a:solidFill>
            </a:ln>
          </p:spPr>
          <p:txBody>
            <a:bodyPr wrap="square" lIns="0" tIns="0" rIns="0" bIns="0" rtlCol="0"/>
            <a:lstStyle/>
            <a:p>
              <a:endParaRPr/>
            </a:p>
          </p:txBody>
        </p:sp>
        <p:sp>
          <p:nvSpPr>
            <p:cNvPr id="31" name="object 31"/>
            <p:cNvSpPr/>
            <p:nvPr/>
          </p:nvSpPr>
          <p:spPr>
            <a:xfrm>
              <a:off x="1024127"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32" name="object 32"/>
            <p:cNvSpPr/>
            <p:nvPr/>
          </p:nvSpPr>
          <p:spPr>
            <a:xfrm>
              <a:off x="1737360" y="5574046"/>
              <a:ext cx="868044" cy="0"/>
            </a:xfrm>
            <a:custGeom>
              <a:avLst/>
              <a:gdLst/>
              <a:ahLst/>
              <a:cxnLst/>
              <a:rect l="l" t="t" r="r" b="b"/>
              <a:pathLst>
                <a:path w="868044">
                  <a:moveTo>
                    <a:pt x="0" y="0"/>
                  </a:moveTo>
                  <a:lnTo>
                    <a:pt x="867600" y="0"/>
                  </a:lnTo>
                </a:path>
              </a:pathLst>
            </a:custGeom>
            <a:ln w="12700">
              <a:solidFill>
                <a:srgbClr val="3DCD58"/>
              </a:solidFill>
            </a:ln>
          </p:spPr>
          <p:txBody>
            <a:bodyPr wrap="square" lIns="0" tIns="0" rIns="0" bIns="0" rtlCol="0"/>
            <a:lstStyle/>
            <a:p>
              <a:endParaRPr/>
            </a:p>
          </p:txBody>
        </p:sp>
        <p:sp>
          <p:nvSpPr>
            <p:cNvPr id="33" name="object 33"/>
            <p:cNvSpPr/>
            <p:nvPr/>
          </p:nvSpPr>
          <p:spPr>
            <a:xfrm>
              <a:off x="1737360"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34" name="object 34"/>
            <p:cNvSpPr/>
            <p:nvPr/>
          </p:nvSpPr>
          <p:spPr>
            <a:xfrm>
              <a:off x="2604959" y="5574046"/>
              <a:ext cx="988694" cy="0"/>
            </a:xfrm>
            <a:custGeom>
              <a:avLst/>
              <a:gdLst/>
              <a:ahLst/>
              <a:cxnLst/>
              <a:rect l="l" t="t" r="r" b="b"/>
              <a:pathLst>
                <a:path w="988695">
                  <a:moveTo>
                    <a:pt x="0" y="0"/>
                  </a:moveTo>
                  <a:lnTo>
                    <a:pt x="988631" y="0"/>
                  </a:lnTo>
                </a:path>
              </a:pathLst>
            </a:custGeom>
            <a:ln w="12700">
              <a:solidFill>
                <a:srgbClr val="3DCD58"/>
              </a:solidFill>
            </a:ln>
          </p:spPr>
          <p:txBody>
            <a:bodyPr wrap="square" lIns="0" tIns="0" rIns="0" bIns="0" rtlCol="0"/>
            <a:lstStyle/>
            <a:p>
              <a:endParaRPr/>
            </a:p>
          </p:txBody>
        </p:sp>
        <p:sp>
          <p:nvSpPr>
            <p:cNvPr id="35" name="object 35"/>
            <p:cNvSpPr/>
            <p:nvPr/>
          </p:nvSpPr>
          <p:spPr>
            <a:xfrm>
              <a:off x="2604959"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36" name="object 36"/>
            <p:cNvSpPr/>
            <p:nvPr/>
          </p:nvSpPr>
          <p:spPr>
            <a:xfrm>
              <a:off x="3593591" y="5574046"/>
              <a:ext cx="1319530" cy="0"/>
            </a:xfrm>
            <a:custGeom>
              <a:avLst/>
              <a:gdLst/>
              <a:ahLst/>
              <a:cxnLst/>
              <a:rect l="l" t="t" r="r" b="b"/>
              <a:pathLst>
                <a:path w="1319529">
                  <a:moveTo>
                    <a:pt x="0" y="0"/>
                  </a:moveTo>
                  <a:lnTo>
                    <a:pt x="1318971" y="0"/>
                  </a:lnTo>
                </a:path>
              </a:pathLst>
            </a:custGeom>
            <a:ln w="12700">
              <a:solidFill>
                <a:srgbClr val="3DCD58"/>
              </a:solidFill>
            </a:ln>
          </p:spPr>
          <p:txBody>
            <a:bodyPr wrap="square" lIns="0" tIns="0" rIns="0" bIns="0" rtlCol="0"/>
            <a:lstStyle/>
            <a:p>
              <a:endParaRPr/>
            </a:p>
          </p:txBody>
        </p:sp>
        <p:sp>
          <p:nvSpPr>
            <p:cNvPr id="37" name="object 37"/>
            <p:cNvSpPr/>
            <p:nvPr/>
          </p:nvSpPr>
          <p:spPr>
            <a:xfrm>
              <a:off x="3593591"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38" name="object 38"/>
            <p:cNvSpPr/>
            <p:nvPr/>
          </p:nvSpPr>
          <p:spPr>
            <a:xfrm>
              <a:off x="4912559" y="5574046"/>
              <a:ext cx="1213485" cy="0"/>
            </a:xfrm>
            <a:custGeom>
              <a:avLst/>
              <a:gdLst/>
              <a:ahLst/>
              <a:cxnLst/>
              <a:rect l="l" t="t" r="r" b="b"/>
              <a:pathLst>
                <a:path w="1213485">
                  <a:moveTo>
                    <a:pt x="0" y="0"/>
                  </a:moveTo>
                  <a:lnTo>
                    <a:pt x="1213027" y="0"/>
                  </a:lnTo>
                </a:path>
              </a:pathLst>
            </a:custGeom>
            <a:ln w="12700">
              <a:solidFill>
                <a:srgbClr val="3DCD58"/>
              </a:solidFill>
            </a:ln>
          </p:spPr>
          <p:txBody>
            <a:bodyPr wrap="square" lIns="0" tIns="0" rIns="0" bIns="0" rtlCol="0"/>
            <a:lstStyle/>
            <a:p>
              <a:endParaRPr/>
            </a:p>
          </p:txBody>
        </p:sp>
        <p:sp>
          <p:nvSpPr>
            <p:cNvPr id="39" name="object 39"/>
            <p:cNvSpPr/>
            <p:nvPr/>
          </p:nvSpPr>
          <p:spPr>
            <a:xfrm>
              <a:off x="4912559"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40" name="object 40"/>
            <p:cNvSpPr/>
            <p:nvPr/>
          </p:nvSpPr>
          <p:spPr>
            <a:xfrm>
              <a:off x="6125592" y="5574046"/>
              <a:ext cx="1080135" cy="0"/>
            </a:xfrm>
            <a:custGeom>
              <a:avLst/>
              <a:gdLst/>
              <a:ahLst/>
              <a:cxnLst/>
              <a:rect l="l" t="t" r="r" b="b"/>
              <a:pathLst>
                <a:path w="1080134">
                  <a:moveTo>
                    <a:pt x="0" y="0"/>
                  </a:moveTo>
                  <a:lnTo>
                    <a:pt x="1079995" y="0"/>
                  </a:lnTo>
                </a:path>
              </a:pathLst>
            </a:custGeom>
            <a:ln w="12700">
              <a:solidFill>
                <a:srgbClr val="3DCD58"/>
              </a:solidFill>
            </a:ln>
          </p:spPr>
          <p:txBody>
            <a:bodyPr wrap="square" lIns="0" tIns="0" rIns="0" bIns="0" rtlCol="0"/>
            <a:lstStyle/>
            <a:p>
              <a:endParaRPr/>
            </a:p>
          </p:txBody>
        </p:sp>
        <p:sp>
          <p:nvSpPr>
            <p:cNvPr id="41" name="object 41"/>
            <p:cNvSpPr/>
            <p:nvPr/>
          </p:nvSpPr>
          <p:spPr>
            <a:xfrm>
              <a:off x="6125592"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42" name="object 42"/>
            <p:cNvSpPr/>
            <p:nvPr/>
          </p:nvSpPr>
          <p:spPr>
            <a:xfrm>
              <a:off x="7199241" y="5580396"/>
              <a:ext cx="0" cy="1413510"/>
            </a:xfrm>
            <a:custGeom>
              <a:avLst/>
              <a:gdLst/>
              <a:ahLst/>
              <a:cxnLst/>
              <a:rect l="l" t="t" r="r" b="b"/>
              <a:pathLst>
                <a:path h="1413509">
                  <a:moveTo>
                    <a:pt x="0" y="1413002"/>
                  </a:moveTo>
                  <a:lnTo>
                    <a:pt x="0" y="0"/>
                  </a:lnTo>
                </a:path>
              </a:pathLst>
            </a:custGeom>
            <a:ln w="12700">
              <a:solidFill>
                <a:srgbClr val="3DCD58"/>
              </a:solidFill>
            </a:ln>
          </p:spPr>
          <p:txBody>
            <a:bodyPr wrap="square" lIns="0" tIns="0" rIns="0" bIns="0" rtlCol="0"/>
            <a:lstStyle/>
            <a:p>
              <a:endParaRPr/>
            </a:p>
          </p:txBody>
        </p:sp>
        <p:sp>
          <p:nvSpPr>
            <p:cNvPr id="43" name="object 43"/>
            <p:cNvSpPr/>
            <p:nvPr/>
          </p:nvSpPr>
          <p:spPr>
            <a:xfrm>
              <a:off x="0" y="6993398"/>
              <a:ext cx="1024255" cy="12700"/>
            </a:xfrm>
            <a:custGeom>
              <a:avLst/>
              <a:gdLst/>
              <a:ahLst/>
              <a:cxnLst/>
              <a:rect l="l" t="t" r="r" b="b"/>
              <a:pathLst>
                <a:path w="1024255" h="12700">
                  <a:moveTo>
                    <a:pt x="1024133" y="0"/>
                  </a:moveTo>
                  <a:lnTo>
                    <a:pt x="0" y="0"/>
                  </a:lnTo>
                  <a:lnTo>
                    <a:pt x="0" y="12700"/>
                  </a:lnTo>
                  <a:lnTo>
                    <a:pt x="1024133" y="12700"/>
                  </a:lnTo>
                  <a:lnTo>
                    <a:pt x="1024133" y="0"/>
                  </a:lnTo>
                  <a:close/>
                </a:path>
              </a:pathLst>
            </a:custGeom>
            <a:solidFill>
              <a:srgbClr val="3DCD58"/>
            </a:solidFill>
          </p:spPr>
          <p:txBody>
            <a:bodyPr wrap="square" lIns="0" tIns="0" rIns="0" bIns="0" rtlCol="0"/>
            <a:lstStyle/>
            <a:p>
              <a:endParaRPr/>
            </a:p>
          </p:txBody>
        </p:sp>
        <p:sp>
          <p:nvSpPr>
            <p:cNvPr id="44" name="object 44"/>
            <p:cNvSpPr/>
            <p:nvPr/>
          </p:nvSpPr>
          <p:spPr>
            <a:xfrm>
              <a:off x="1024127" y="6999748"/>
              <a:ext cx="713740" cy="0"/>
            </a:xfrm>
            <a:custGeom>
              <a:avLst/>
              <a:gdLst/>
              <a:ahLst/>
              <a:cxnLst/>
              <a:rect l="l" t="t" r="r" b="b"/>
              <a:pathLst>
                <a:path w="713740">
                  <a:moveTo>
                    <a:pt x="0" y="0"/>
                  </a:moveTo>
                  <a:lnTo>
                    <a:pt x="713232" y="0"/>
                  </a:lnTo>
                </a:path>
              </a:pathLst>
            </a:custGeom>
            <a:ln w="12700">
              <a:solidFill>
                <a:srgbClr val="3DCD58"/>
              </a:solidFill>
            </a:ln>
          </p:spPr>
          <p:txBody>
            <a:bodyPr wrap="square" lIns="0" tIns="0" rIns="0" bIns="0" rtlCol="0"/>
            <a:lstStyle/>
            <a:p>
              <a:endParaRPr/>
            </a:p>
          </p:txBody>
        </p:sp>
        <p:sp>
          <p:nvSpPr>
            <p:cNvPr id="45" name="object 45"/>
            <p:cNvSpPr/>
            <p:nvPr/>
          </p:nvSpPr>
          <p:spPr>
            <a:xfrm>
              <a:off x="1024127"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46" name="object 46"/>
            <p:cNvSpPr/>
            <p:nvPr/>
          </p:nvSpPr>
          <p:spPr>
            <a:xfrm>
              <a:off x="1737360" y="6999748"/>
              <a:ext cx="868044" cy="0"/>
            </a:xfrm>
            <a:custGeom>
              <a:avLst/>
              <a:gdLst/>
              <a:ahLst/>
              <a:cxnLst/>
              <a:rect l="l" t="t" r="r" b="b"/>
              <a:pathLst>
                <a:path w="868044">
                  <a:moveTo>
                    <a:pt x="0" y="0"/>
                  </a:moveTo>
                  <a:lnTo>
                    <a:pt x="867600" y="0"/>
                  </a:lnTo>
                </a:path>
              </a:pathLst>
            </a:custGeom>
            <a:ln w="12700">
              <a:solidFill>
                <a:srgbClr val="3DCD58"/>
              </a:solidFill>
            </a:ln>
          </p:spPr>
          <p:txBody>
            <a:bodyPr wrap="square" lIns="0" tIns="0" rIns="0" bIns="0" rtlCol="0"/>
            <a:lstStyle/>
            <a:p>
              <a:endParaRPr/>
            </a:p>
          </p:txBody>
        </p:sp>
        <p:sp>
          <p:nvSpPr>
            <p:cNvPr id="47" name="object 47"/>
            <p:cNvSpPr/>
            <p:nvPr/>
          </p:nvSpPr>
          <p:spPr>
            <a:xfrm>
              <a:off x="1737360"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48" name="object 48"/>
            <p:cNvSpPr/>
            <p:nvPr/>
          </p:nvSpPr>
          <p:spPr>
            <a:xfrm>
              <a:off x="2604959" y="6999748"/>
              <a:ext cx="988694" cy="0"/>
            </a:xfrm>
            <a:custGeom>
              <a:avLst/>
              <a:gdLst/>
              <a:ahLst/>
              <a:cxnLst/>
              <a:rect l="l" t="t" r="r" b="b"/>
              <a:pathLst>
                <a:path w="988695">
                  <a:moveTo>
                    <a:pt x="0" y="0"/>
                  </a:moveTo>
                  <a:lnTo>
                    <a:pt x="988631" y="0"/>
                  </a:lnTo>
                </a:path>
              </a:pathLst>
            </a:custGeom>
            <a:ln w="12700">
              <a:solidFill>
                <a:srgbClr val="3DCD58"/>
              </a:solidFill>
            </a:ln>
          </p:spPr>
          <p:txBody>
            <a:bodyPr wrap="square" lIns="0" tIns="0" rIns="0" bIns="0" rtlCol="0"/>
            <a:lstStyle/>
            <a:p>
              <a:endParaRPr/>
            </a:p>
          </p:txBody>
        </p:sp>
        <p:sp>
          <p:nvSpPr>
            <p:cNvPr id="49" name="object 49"/>
            <p:cNvSpPr/>
            <p:nvPr/>
          </p:nvSpPr>
          <p:spPr>
            <a:xfrm>
              <a:off x="2604959"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50" name="object 50"/>
            <p:cNvSpPr/>
            <p:nvPr/>
          </p:nvSpPr>
          <p:spPr>
            <a:xfrm>
              <a:off x="3593591" y="6999748"/>
              <a:ext cx="1319530" cy="0"/>
            </a:xfrm>
            <a:custGeom>
              <a:avLst/>
              <a:gdLst/>
              <a:ahLst/>
              <a:cxnLst/>
              <a:rect l="l" t="t" r="r" b="b"/>
              <a:pathLst>
                <a:path w="1319529">
                  <a:moveTo>
                    <a:pt x="0" y="0"/>
                  </a:moveTo>
                  <a:lnTo>
                    <a:pt x="1318971" y="0"/>
                  </a:lnTo>
                </a:path>
              </a:pathLst>
            </a:custGeom>
            <a:ln w="12700">
              <a:solidFill>
                <a:srgbClr val="3DCD58"/>
              </a:solidFill>
            </a:ln>
          </p:spPr>
          <p:txBody>
            <a:bodyPr wrap="square" lIns="0" tIns="0" rIns="0" bIns="0" rtlCol="0"/>
            <a:lstStyle/>
            <a:p>
              <a:endParaRPr/>
            </a:p>
          </p:txBody>
        </p:sp>
        <p:sp>
          <p:nvSpPr>
            <p:cNvPr id="51" name="object 51"/>
            <p:cNvSpPr/>
            <p:nvPr/>
          </p:nvSpPr>
          <p:spPr>
            <a:xfrm>
              <a:off x="3593591"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52" name="object 52"/>
            <p:cNvSpPr/>
            <p:nvPr/>
          </p:nvSpPr>
          <p:spPr>
            <a:xfrm>
              <a:off x="4912559" y="6999748"/>
              <a:ext cx="1213485" cy="0"/>
            </a:xfrm>
            <a:custGeom>
              <a:avLst/>
              <a:gdLst/>
              <a:ahLst/>
              <a:cxnLst/>
              <a:rect l="l" t="t" r="r" b="b"/>
              <a:pathLst>
                <a:path w="1213485">
                  <a:moveTo>
                    <a:pt x="0" y="0"/>
                  </a:moveTo>
                  <a:lnTo>
                    <a:pt x="1213027" y="0"/>
                  </a:lnTo>
                </a:path>
              </a:pathLst>
            </a:custGeom>
            <a:ln w="12700">
              <a:solidFill>
                <a:srgbClr val="3DCD58"/>
              </a:solidFill>
            </a:ln>
          </p:spPr>
          <p:txBody>
            <a:bodyPr wrap="square" lIns="0" tIns="0" rIns="0" bIns="0" rtlCol="0"/>
            <a:lstStyle/>
            <a:p>
              <a:endParaRPr/>
            </a:p>
          </p:txBody>
        </p:sp>
        <p:sp>
          <p:nvSpPr>
            <p:cNvPr id="53" name="object 53"/>
            <p:cNvSpPr/>
            <p:nvPr/>
          </p:nvSpPr>
          <p:spPr>
            <a:xfrm>
              <a:off x="4912559"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54" name="object 54"/>
            <p:cNvSpPr/>
            <p:nvPr/>
          </p:nvSpPr>
          <p:spPr>
            <a:xfrm>
              <a:off x="6125592" y="6999748"/>
              <a:ext cx="1080135" cy="0"/>
            </a:xfrm>
            <a:custGeom>
              <a:avLst/>
              <a:gdLst/>
              <a:ahLst/>
              <a:cxnLst/>
              <a:rect l="l" t="t" r="r" b="b"/>
              <a:pathLst>
                <a:path w="1080134">
                  <a:moveTo>
                    <a:pt x="0" y="0"/>
                  </a:moveTo>
                  <a:lnTo>
                    <a:pt x="1079995" y="0"/>
                  </a:lnTo>
                </a:path>
              </a:pathLst>
            </a:custGeom>
            <a:ln w="12700">
              <a:solidFill>
                <a:srgbClr val="3DCD58"/>
              </a:solidFill>
            </a:ln>
          </p:spPr>
          <p:txBody>
            <a:bodyPr wrap="square" lIns="0" tIns="0" rIns="0" bIns="0" rtlCol="0"/>
            <a:lstStyle/>
            <a:p>
              <a:endParaRPr/>
            </a:p>
          </p:txBody>
        </p:sp>
        <p:sp>
          <p:nvSpPr>
            <p:cNvPr id="55" name="object 55"/>
            <p:cNvSpPr/>
            <p:nvPr/>
          </p:nvSpPr>
          <p:spPr>
            <a:xfrm>
              <a:off x="6125592"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56" name="object 56"/>
            <p:cNvSpPr/>
            <p:nvPr/>
          </p:nvSpPr>
          <p:spPr>
            <a:xfrm>
              <a:off x="7199241" y="7006101"/>
              <a:ext cx="0" cy="1113790"/>
            </a:xfrm>
            <a:custGeom>
              <a:avLst/>
              <a:gdLst/>
              <a:ahLst/>
              <a:cxnLst/>
              <a:rect l="l" t="t" r="r" b="b"/>
              <a:pathLst>
                <a:path h="1113790">
                  <a:moveTo>
                    <a:pt x="0" y="1113421"/>
                  </a:moveTo>
                  <a:lnTo>
                    <a:pt x="0" y="0"/>
                  </a:lnTo>
                </a:path>
              </a:pathLst>
            </a:custGeom>
            <a:ln w="12700">
              <a:solidFill>
                <a:srgbClr val="3DCD58"/>
              </a:solidFill>
            </a:ln>
          </p:spPr>
          <p:txBody>
            <a:bodyPr wrap="square" lIns="0" tIns="0" rIns="0" bIns="0" rtlCol="0"/>
            <a:lstStyle/>
            <a:p>
              <a:endParaRPr/>
            </a:p>
          </p:txBody>
        </p:sp>
        <p:sp>
          <p:nvSpPr>
            <p:cNvPr id="57" name="object 57"/>
            <p:cNvSpPr/>
            <p:nvPr/>
          </p:nvSpPr>
          <p:spPr>
            <a:xfrm>
              <a:off x="0" y="8119522"/>
              <a:ext cx="1024255" cy="12700"/>
            </a:xfrm>
            <a:custGeom>
              <a:avLst/>
              <a:gdLst/>
              <a:ahLst/>
              <a:cxnLst/>
              <a:rect l="l" t="t" r="r" b="b"/>
              <a:pathLst>
                <a:path w="1024255" h="12700">
                  <a:moveTo>
                    <a:pt x="1024133" y="0"/>
                  </a:moveTo>
                  <a:lnTo>
                    <a:pt x="0" y="0"/>
                  </a:lnTo>
                  <a:lnTo>
                    <a:pt x="0" y="12700"/>
                  </a:lnTo>
                  <a:lnTo>
                    <a:pt x="1024133" y="12700"/>
                  </a:lnTo>
                  <a:lnTo>
                    <a:pt x="1024133" y="0"/>
                  </a:lnTo>
                  <a:close/>
                </a:path>
              </a:pathLst>
            </a:custGeom>
            <a:solidFill>
              <a:srgbClr val="3DCD58"/>
            </a:solidFill>
          </p:spPr>
          <p:txBody>
            <a:bodyPr wrap="square" lIns="0" tIns="0" rIns="0" bIns="0" rtlCol="0"/>
            <a:lstStyle/>
            <a:p>
              <a:endParaRPr/>
            </a:p>
          </p:txBody>
        </p:sp>
        <p:sp>
          <p:nvSpPr>
            <p:cNvPr id="58" name="object 58"/>
            <p:cNvSpPr/>
            <p:nvPr/>
          </p:nvSpPr>
          <p:spPr>
            <a:xfrm>
              <a:off x="1024127" y="8125872"/>
              <a:ext cx="713740" cy="0"/>
            </a:xfrm>
            <a:custGeom>
              <a:avLst/>
              <a:gdLst/>
              <a:ahLst/>
              <a:cxnLst/>
              <a:rect l="l" t="t" r="r" b="b"/>
              <a:pathLst>
                <a:path w="713740">
                  <a:moveTo>
                    <a:pt x="0" y="0"/>
                  </a:moveTo>
                  <a:lnTo>
                    <a:pt x="713232" y="0"/>
                  </a:lnTo>
                </a:path>
              </a:pathLst>
            </a:custGeom>
            <a:ln w="12700">
              <a:solidFill>
                <a:srgbClr val="3DCD58"/>
              </a:solidFill>
            </a:ln>
          </p:spPr>
          <p:txBody>
            <a:bodyPr wrap="square" lIns="0" tIns="0" rIns="0" bIns="0" rtlCol="0"/>
            <a:lstStyle/>
            <a:p>
              <a:endParaRPr/>
            </a:p>
          </p:txBody>
        </p:sp>
        <p:sp>
          <p:nvSpPr>
            <p:cNvPr id="59" name="object 59"/>
            <p:cNvSpPr/>
            <p:nvPr/>
          </p:nvSpPr>
          <p:spPr>
            <a:xfrm>
              <a:off x="1024127"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60" name="object 60"/>
            <p:cNvSpPr/>
            <p:nvPr/>
          </p:nvSpPr>
          <p:spPr>
            <a:xfrm>
              <a:off x="1737360" y="8125872"/>
              <a:ext cx="868044" cy="0"/>
            </a:xfrm>
            <a:custGeom>
              <a:avLst/>
              <a:gdLst/>
              <a:ahLst/>
              <a:cxnLst/>
              <a:rect l="l" t="t" r="r" b="b"/>
              <a:pathLst>
                <a:path w="868044">
                  <a:moveTo>
                    <a:pt x="0" y="0"/>
                  </a:moveTo>
                  <a:lnTo>
                    <a:pt x="867600" y="0"/>
                  </a:lnTo>
                </a:path>
              </a:pathLst>
            </a:custGeom>
            <a:ln w="12700">
              <a:solidFill>
                <a:srgbClr val="3DCD58"/>
              </a:solidFill>
            </a:ln>
          </p:spPr>
          <p:txBody>
            <a:bodyPr wrap="square" lIns="0" tIns="0" rIns="0" bIns="0" rtlCol="0"/>
            <a:lstStyle/>
            <a:p>
              <a:endParaRPr/>
            </a:p>
          </p:txBody>
        </p:sp>
        <p:sp>
          <p:nvSpPr>
            <p:cNvPr id="61" name="object 61"/>
            <p:cNvSpPr/>
            <p:nvPr/>
          </p:nvSpPr>
          <p:spPr>
            <a:xfrm>
              <a:off x="1737360"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62" name="object 62"/>
            <p:cNvSpPr/>
            <p:nvPr/>
          </p:nvSpPr>
          <p:spPr>
            <a:xfrm>
              <a:off x="2604959" y="8125872"/>
              <a:ext cx="988694" cy="0"/>
            </a:xfrm>
            <a:custGeom>
              <a:avLst/>
              <a:gdLst/>
              <a:ahLst/>
              <a:cxnLst/>
              <a:rect l="l" t="t" r="r" b="b"/>
              <a:pathLst>
                <a:path w="988695">
                  <a:moveTo>
                    <a:pt x="0" y="0"/>
                  </a:moveTo>
                  <a:lnTo>
                    <a:pt x="988631" y="0"/>
                  </a:lnTo>
                </a:path>
              </a:pathLst>
            </a:custGeom>
            <a:ln w="12700">
              <a:solidFill>
                <a:srgbClr val="3DCD58"/>
              </a:solidFill>
            </a:ln>
          </p:spPr>
          <p:txBody>
            <a:bodyPr wrap="square" lIns="0" tIns="0" rIns="0" bIns="0" rtlCol="0"/>
            <a:lstStyle/>
            <a:p>
              <a:endParaRPr/>
            </a:p>
          </p:txBody>
        </p:sp>
        <p:sp>
          <p:nvSpPr>
            <p:cNvPr id="63" name="object 63"/>
            <p:cNvSpPr/>
            <p:nvPr/>
          </p:nvSpPr>
          <p:spPr>
            <a:xfrm>
              <a:off x="2604959"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64" name="object 64"/>
            <p:cNvSpPr/>
            <p:nvPr/>
          </p:nvSpPr>
          <p:spPr>
            <a:xfrm>
              <a:off x="3593591" y="8125872"/>
              <a:ext cx="1319530" cy="0"/>
            </a:xfrm>
            <a:custGeom>
              <a:avLst/>
              <a:gdLst/>
              <a:ahLst/>
              <a:cxnLst/>
              <a:rect l="l" t="t" r="r" b="b"/>
              <a:pathLst>
                <a:path w="1319529">
                  <a:moveTo>
                    <a:pt x="0" y="0"/>
                  </a:moveTo>
                  <a:lnTo>
                    <a:pt x="1318971" y="0"/>
                  </a:lnTo>
                </a:path>
              </a:pathLst>
            </a:custGeom>
            <a:ln w="12700">
              <a:solidFill>
                <a:srgbClr val="3DCD58"/>
              </a:solidFill>
            </a:ln>
          </p:spPr>
          <p:txBody>
            <a:bodyPr wrap="square" lIns="0" tIns="0" rIns="0" bIns="0" rtlCol="0"/>
            <a:lstStyle/>
            <a:p>
              <a:endParaRPr/>
            </a:p>
          </p:txBody>
        </p:sp>
        <p:sp>
          <p:nvSpPr>
            <p:cNvPr id="65" name="object 65"/>
            <p:cNvSpPr/>
            <p:nvPr/>
          </p:nvSpPr>
          <p:spPr>
            <a:xfrm>
              <a:off x="3593591"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66" name="object 66"/>
            <p:cNvSpPr/>
            <p:nvPr/>
          </p:nvSpPr>
          <p:spPr>
            <a:xfrm>
              <a:off x="4912559" y="8125872"/>
              <a:ext cx="1213485" cy="0"/>
            </a:xfrm>
            <a:custGeom>
              <a:avLst/>
              <a:gdLst/>
              <a:ahLst/>
              <a:cxnLst/>
              <a:rect l="l" t="t" r="r" b="b"/>
              <a:pathLst>
                <a:path w="1213485">
                  <a:moveTo>
                    <a:pt x="0" y="0"/>
                  </a:moveTo>
                  <a:lnTo>
                    <a:pt x="1213027" y="0"/>
                  </a:lnTo>
                </a:path>
              </a:pathLst>
            </a:custGeom>
            <a:ln w="12700">
              <a:solidFill>
                <a:srgbClr val="3DCD58"/>
              </a:solidFill>
            </a:ln>
          </p:spPr>
          <p:txBody>
            <a:bodyPr wrap="square" lIns="0" tIns="0" rIns="0" bIns="0" rtlCol="0"/>
            <a:lstStyle/>
            <a:p>
              <a:endParaRPr/>
            </a:p>
          </p:txBody>
        </p:sp>
        <p:sp>
          <p:nvSpPr>
            <p:cNvPr id="67" name="object 67"/>
            <p:cNvSpPr/>
            <p:nvPr/>
          </p:nvSpPr>
          <p:spPr>
            <a:xfrm>
              <a:off x="4912559"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68" name="object 68"/>
            <p:cNvSpPr/>
            <p:nvPr/>
          </p:nvSpPr>
          <p:spPr>
            <a:xfrm>
              <a:off x="6125592" y="8125872"/>
              <a:ext cx="1080135" cy="0"/>
            </a:xfrm>
            <a:custGeom>
              <a:avLst/>
              <a:gdLst/>
              <a:ahLst/>
              <a:cxnLst/>
              <a:rect l="l" t="t" r="r" b="b"/>
              <a:pathLst>
                <a:path w="1080134">
                  <a:moveTo>
                    <a:pt x="0" y="0"/>
                  </a:moveTo>
                  <a:lnTo>
                    <a:pt x="1079995" y="0"/>
                  </a:lnTo>
                </a:path>
              </a:pathLst>
            </a:custGeom>
            <a:ln w="12700">
              <a:solidFill>
                <a:srgbClr val="3DCD58"/>
              </a:solidFill>
            </a:ln>
          </p:spPr>
          <p:txBody>
            <a:bodyPr wrap="square" lIns="0" tIns="0" rIns="0" bIns="0" rtlCol="0"/>
            <a:lstStyle/>
            <a:p>
              <a:endParaRPr/>
            </a:p>
          </p:txBody>
        </p:sp>
        <p:sp>
          <p:nvSpPr>
            <p:cNvPr id="69" name="object 69"/>
            <p:cNvSpPr/>
            <p:nvPr/>
          </p:nvSpPr>
          <p:spPr>
            <a:xfrm>
              <a:off x="6125592"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70" name="object 70"/>
            <p:cNvSpPr/>
            <p:nvPr/>
          </p:nvSpPr>
          <p:spPr>
            <a:xfrm>
              <a:off x="7199241" y="8132227"/>
              <a:ext cx="0" cy="950594"/>
            </a:xfrm>
            <a:custGeom>
              <a:avLst/>
              <a:gdLst/>
              <a:ahLst/>
              <a:cxnLst/>
              <a:rect l="l" t="t" r="r" b="b"/>
              <a:pathLst>
                <a:path h="950595">
                  <a:moveTo>
                    <a:pt x="0" y="950518"/>
                  </a:moveTo>
                  <a:lnTo>
                    <a:pt x="0" y="0"/>
                  </a:lnTo>
                </a:path>
              </a:pathLst>
            </a:custGeom>
            <a:ln w="12700">
              <a:solidFill>
                <a:srgbClr val="3DCD58"/>
              </a:solidFill>
            </a:ln>
          </p:spPr>
          <p:txBody>
            <a:bodyPr wrap="square" lIns="0" tIns="0" rIns="0" bIns="0" rtlCol="0"/>
            <a:lstStyle/>
            <a:p>
              <a:endParaRPr/>
            </a:p>
          </p:txBody>
        </p:sp>
        <p:sp>
          <p:nvSpPr>
            <p:cNvPr id="71" name="object 71"/>
            <p:cNvSpPr/>
            <p:nvPr/>
          </p:nvSpPr>
          <p:spPr>
            <a:xfrm>
              <a:off x="0" y="9082746"/>
              <a:ext cx="1024255" cy="12700"/>
            </a:xfrm>
            <a:custGeom>
              <a:avLst/>
              <a:gdLst/>
              <a:ahLst/>
              <a:cxnLst/>
              <a:rect l="l" t="t" r="r" b="b"/>
              <a:pathLst>
                <a:path w="1024255" h="12700">
                  <a:moveTo>
                    <a:pt x="1024133" y="0"/>
                  </a:moveTo>
                  <a:lnTo>
                    <a:pt x="0" y="0"/>
                  </a:lnTo>
                  <a:lnTo>
                    <a:pt x="0" y="12699"/>
                  </a:lnTo>
                  <a:lnTo>
                    <a:pt x="1024133" y="12699"/>
                  </a:lnTo>
                  <a:lnTo>
                    <a:pt x="1024133" y="0"/>
                  </a:lnTo>
                  <a:close/>
                </a:path>
              </a:pathLst>
            </a:custGeom>
            <a:solidFill>
              <a:srgbClr val="3DCD58"/>
            </a:solidFill>
          </p:spPr>
          <p:txBody>
            <a:bodyPr wrap="square" lIns="0" tIns="0" rIns="0" bIns="0" rtlCol="0"/>
            <a:lstStyle/>
            <a:p>
              <a:endParaRPr/>
            </a:p>
          </p:txBody>
        </p:sp>
        <p:sp>
          <p:nvSpPr>
            <p:cNvPr id="72" name="object 72"/>
            <p:cNvSpPr/>
            <p:nvPr/>
          </p:nvSpPr>
          <p:spPr>
            <a:xfrm>
              <a:off x="1024127" y="9089096"/>
              <a:ext cx="713740" cy="0"/>
            </a:xfrm>
            <a:custGeom>
              <a:avLst/>
              <a:gdLst/>
              <a:ahLst/>
              <a:cxnLst/>
              <a:rect l="l" t="t" r="r" b="b"/>
              <a:pathLst>
                <a:path w="713740">
                  <a:moveTo>
                    <a:pt x="0" y="0"/>
                  </a:moveTo>
                  <a:lnTo>
                    <a:pt x="713232" y="0"/>
                  </a:lnTo>
                </a:path>
              </a:pathLst>
            </a:custGeom>
            <a:ln w="12700">
              <a:solidFill>
                <a:srgbClr val="3DCD58"/>
              </a:solidFill>
            </a:ln>
          </p:spPr>
          <p:txBody>
            <a:bodyPr wrap="square" lIns="0" tIns="0" rIns="0" bIns="0" rtlCol="0"/>
            <a:lstStyle/>
            <a:p>
              <a:endParaRPr/>
            </a:p>
          </p:txBody>
        </p:sp>
        <p:sp>
          <p:nvSpPr>
            <p:cNvPr id="73" name="object 73"/>
            <p:cNvSpPr/>
            <p:nvPr/>
          </p:nvSpPr>
          <p:spPr>
            <a:xfrm>
              <a:off x="1737360" y="9089096"/>
              <a:ext cx="868044" cy="0"/>
            </a:xfrm>
            <a:custGeom>
              <a:avLst/>
              <a:gdLst/>
              <a:ahLst/>
              <a:cxnLst/>
              <a:rect l="l" t="t" r="r" b="b"/>
              <a:pathLst>
                <a:path w="868044">
                  <a:moveTo>
                    <a:pt x="0" y="0"/>
                  </a:moveTo>
                  <a:lnTo>
                    <a:pt x="867600" y="0"/>
                  </a:lnTo>
                </a:path>
              </a:pathLst>
            </a:custGeom>
            <a:ln w="12700">
              <a:solidFill>
                <a:srgbClr val="3DCD58"/>
              </a:solidFill>
            </a:ln>
          </p:spPr>
          <p:txBody>
            <a:bodyPr wrap="square" lIns="0" tIns="0" rIns="0" bIns="0" rtlCol="0"/>
            <a:lstStyle/>
            <a:p>
              <a:endParaRPr/>
            </a:p>
          </p:txBody>
        </p:sp>
        <p:sp>
          <p:nvSpPr>
            <p:cNvPr id="74" name="object 74"/>
            <p:cNvSpPr/>
            <p:nvPr/>
          </p:nvSpPr>
          <p:spPr>
            <a:xfrm>
              <a:off x="2604959" y="9089096"/>
              <a:ext cx="988694" cy="0"/>
            </a:xfrm>
            <a:custGeom>
              <a:avLst/>
              <a:gdLst/>
              <a:ahLst/>
              <a:cxnLst/>
              <a:rect l="l" t="t" r="r" b="b"/>
              <a:pathLst>
                <a:path w="988695">
                  <a:moveTo>
                    <a:pt x="0" y="0"/>
                  </a:moveTo>
                  <a:lnTo>
                    <a:pt x="988631" y="0"/>
                  </a:lnTo>
                </a:path>
              </a:pathLst>
            </a:custGeom>
            <a:ln w="12700">
              <a:solidFill>
                <a:srgbClr val="3DCD58"/>
              </a:solidFill>
            </a:ln>
          </p:spPr>
          <p:txBody>
            <a:bodyPr wrap="square" lIns="0" tIns="0" rIns="0" bIns="0" rtlCol="0"/>
            <a:lstStyle/>
            <a:p>
              <a:endParaRPr/>
            </a:p>
          </p:txBody>
        </p:sp>
        <p:sp>
          <p:nvSpPr>
            <p:cNvPr id="75" name="object 75"/>
            <p:cNvSpPr/>
            <p:nvPr/>
          </p:nvSpPr>
          <p:spPr>
            <a:xfrm>
              <a:off x="3593591" y="9089096"/>
              <a:ext cx="1319530" cy="0"/>
            </a:xfrm>
            <a:custGeom>
              <a:avLst/>
              <a:gdLst/>
              <a:ahLst/>
              <a:cxnLst/>
              <a:rect l="l" t="t" r="r" b="b"/>
              <a:pathLst>
                <a:path w="1319529">
                  <a:moveTo>
                    <a:pt x="0" y="0"/>
                  </a:moveTo>
                  <a:lnTo>
                    <a:pt x="1318971" y="0"/>
                  </a:lnTo>
                </a:path>
              </a:pathLst>
            </a:custGeom>
            <a:ln w="12700">
              <a:solidFill>
                <a:srgbClr val="3DCD58"/>
              </a:solidFill>
            </a:ln>
          </p:spPr>
          <p:txBody>
            <a:bodyPr wrap="square" lIns="0" tIns="0" rIns="0" bIns="0" rtlCol="0"/>
            <a:lstStyle/>
            <a:p>
              <a:endParaRPr/>
            </a:p>
          </p:txBody>
        </p:sp>
        <p:sp>
          <p:nvSpPr>
            <p:cNvPr id="76" name="object 76"/>
            <p:cNvSpPr/>
            <p:nvPr/>
          </p:nvSpPr>
          <p:spPr>
            <a:xfrm>
              <a:off x="4912559" y="9089096"/>
              <a:ext cx="1213485" cy="0"/>
            </a:xfrm>
            <a:custGeom>
              <a:avLst/>
              <a:gdLst/>
              <a:ahLst/>
              <a:cxnLst/>
              <a:rect l="l" t="t" r="r" b="b"/>
              <a:pathLst>
                <a:path w="1213485">
                  <a:moveTo>
                    <a:pt x="0" y="0"/>
                  </a:moveTo>
                  <a:lnTo>
                    <a:pt x="1213027" y="0"/>
                  </a:lnTo>
                </a:path>
              </a:pathLst>
            </a:custGeom>
            <a:ln w="12700">
              <a:solidFill>
                <a:srgbClr val="3DCD58"/>
              </a:solidFill>
            </a:ln>
          </p:spPr>
          <p:txBody>
            <a:bodyPr wrap="square" lIns="0" tIns="0" rIns="0" bIns="0" rtlCol="0"/>
            <a:lstStyle/>
            <a:p>
              <a:endParaRPr/>
            </a:p>
          </p:txBody>
        </p:sp>
        <p:sp>
          <p:nvSpPr>
            <p:cNvPr id="77" name="object 77"/>
            <p:cNvSpPr/>
            <p:nvPr/>
          </p:nvSpPr>
          <p:spPr>
            <a:xfrm>
              <a:off x="6125592" y="9089096"/>
              <a:ext cx="1080135" cy="0"/>
            </a:xfrm>
            <a:custGeom>
              <a:avLst/>
              <a:gdLst/>
              <a:ahLst/>
              <a:cxnLst/>
              <a:rect l="l" t="t" r="r" b="b"/>
              <a:pathLst>
                <a:path w="1080134">
                  <a:moveTo>
                    <a:pt x="0" y="0"/>
                  </a:moveTo>
                  <a:lnTo>
                    <a:pt x="1079995" y="0"/>
                  </a:lnTo>
                </a:path>
              </a:pathLst>
            </a:custGeom>
            <a:ln w="12700">
              <a:solidFill>
                <a:srgbClr val="3DCD58"/>
              </a:solidFill>
            </a:ln>
          </p:spPr>
          <p:txBody>
            <a:bodyPr wrap="square" lIns="0" tIns="0" rIns="0" bIns="0" rtlCol="0"/>
            <a:lstStyle/>
            <a:p>
              <a:endParaRPr/>
            </a:p>
          </p:txBody>
        </p:sp>
      </p:grpSp>
      <p:sp>
        <p:nvSpPr>
          <p:cNvPr id="78" name="object 78"/>
          <p:cNvSpPr/>
          <p:nvPr/>
        </p:nvSpPr>
        <p:spPr>
          <a:xfrm>
            <a:off x="8648191" y="1763811"/>
            <a:ext cx="0" cy="272415"/>
          </a:xfrm>
          <a:custGeom>
            <a:avLst/>
            <a:gdLst/>
            <a:ahLst/>
            <a:cxnLst/>
            <a:rect l="l" t="t" r="r" b="b"/>
            <a:pathLst>
              <a:path h="272414">
                <a:moveTo>
                  <a:pt x="0" y="272199"/>
                </a:moveTo>
                <a:lnTo>
                  <a:pt x="0" y="0"/>
                </a:lnTo>
              </a:path>
            </a:pathLst>
          </a:custGeom>
          <a:ln w="12700">
            <a:solidFill>
              <a:srgbClr val="FFFFFF"/>
            </a:solidFill>
          </a:ln>
        </p:spPr>
        <p:txBody>
          <a:bodyPr wrap="square" lIns="0" tIns="0" rIns="0" bIns="0" rtlCol="0"/>
          <a:lstStyle/>
          <a:p>
            <a:endParaRPr/>
          </a:p>
        </p:txBody>
      </p:sp>
      <p:sp>
        <p:nvSpPr>
          <p:cNvPr id="79" name="object 79"/>
          <p:cNvSpPr/>
          <p:nvPr/>
        </p:nvSpPr>
        <p:spPr>
          <a:xfrm>
            <a:off x="9967159" y="1763811"/>
            <a:ext cx="0" cy="272415"/>
          </a:xfrm>
          <a:custGeom>
            <a:avLst/>
            <a:gdLst/>
            <a:ahLst/>
            <a:cxnLst/>
            <a:rect l="l" t="t" r="r" b="b"/>
            <a:pathLst>
              <a:path h="272414">
                <a:moveTo>
                  <a:pt x="0" y="272199"/>
                </a:moveTo>
                <a:lnTo>
                  <a:pt x="0" y="0"/>
                </a:lnTo>
              </a:path>
            </a:pathLst>
          </a:custGeom>
          <a:ln w="12700">
            <a:solidFill>
              <a:srgbClr val="FFFFFF"/>
            </a:solidFill>
          </a:ln>
        </p:spPr>
        <p:txBody>
          <a:bodyPr wrap="square" lIns="0" tIns="0" rIns="0" bIns="0" rtlCol="0"/>
          <a:lstStyle/>
          <a:p>
            <a:endParaRPr/>
          </a:p>
        </p:txBody>
      </p:sp>
      <p:sp>
        <p:nvSpPr>
          <p:cNvPr id="80" name="object 80"/>
          <p:cNvSpPr/>
          <p:nvPr/>
        </p:nvSpPr>
        <p:spPr>
          <a:xfrm>
            <a:off x="6078727" y="2040774"/>
            <a:ext cx="0" cy="826769"/>
          </a:xfrm>
          <a:custGeom>
            <a:avLst/>
            <a:gdLst/>
            <a:ahLst/>
            <a:cxnLst/>
            <a:rect l="l" t="t" r="r" b="b"/>
            <a:pathLst>
              <a:path h="826769">
                <a:moveTo>
                  <a:pt x="0" y="826236"/>
                </a:moveTo>
                <a:lnTo>
                  <a:pt x="0" y="0"/>
                </a:lnTo>
              </a:path>
            </a:pathLst>
          </a:custGeom>
          <a:ln w="12700">
            <a:solidFill>
              <a:srgbClr val="FFFFFF"/>
            </a:solidFill>
          </a:ln>
        </p:spPr>
        <p:txBody>
          <a:bodyPr wrap="square" lIns="0" tIns="0" rIns="0" bIns="0" rtlCol="0"/>
          <a:lstStyle/>
          <a:p>
            <a:endParaRPr/>
          </a:p>
        </p:txBody>
      </p:sp>
      <p:sp>
        <p:nvSpPr>
          <p:cNvPr id="81" name="object 81"/>
          <p:cNvSpPr/>
          <p:nvPr/>
        </p:nvSpPr>
        <p:spPr>
          <a:xfrm>
            <a:off x="6791960" y="2040774"/>
            <a:ext cx="0" cy="826769"/>
          </a:xfrm>
          <a:custGeom>
            <a:avLst/>
            <a:gdLst/>
            <a:ahLst/>
            <a:cxnLst/>
            <a:rect l="l" t="t" r="r" b="b"/>
            <a:pathLst>
              <a:path h="826769">
                <a:moveTo>
                  <a:pt x="0" y="826236"/>
                </a:moveTo>
                <a:lnTo>
                  <a:pt x="0" y="0"/>
                </a:lnTo>
              </a:path>
            </a:pathLst>
          </a:custGeom>
          <a:ln w="12700">
            <a:solidFill>
              <a:srgbClr val="FFFFFF"/>
            </a:solidFill>
          </a:ln>
        </p:spPr>
        <p:txBody>
          <a:bodyPr wrap="square" lIns="0" tIns="0" rIns="0" bIns="0" rtlCol="0"/>
          <a:lstStyle/>
          <a:p>
            <a:endParaRPr/>
          </a:p>
        </p:txBody>
      </p:sp>
      <p:sp>
        <p:nvSpPr>
          <p:cNvPr id="82" name="object 82"/>
          <p:cNvSpPr/>
          <p:nvPr/>
        </p:nvSpPr>
        <p:spPr>
          <a:xfrm>
            <a:off x="7659559" y="2040774"/>
            <a:ext cx="0" cy="826769"/>
          </a:xfrm>
          <a:custGeom>
            <a:avLst/>
            <a:gdLst/>
            <a:ahLst/>
            <a:cxnLst/>
            <a:rect l="l" t="t" r="r" b="b"/>
            <a:pathLst>
              <a:path h="826769">
                <a:moveTo>
                  <a:pt x="0" y="826236"/>
                </a:moveTo>
                <a:lnTo>
                  <a:pt x="0" y="0"/>
                </a:lnTo>
              </a:path>
            </a:pathLst>
          </a:custGeom>
          <a:ln w="12700">
            <a:solidFill>
              <a:srgbClr val="FFFFFF"/>
            </a:solidFill>
          </a:ln>
        </p:spPr>
        <p:txBody>
          <a:bodyPr wrap="square" lIns="0" tIns="0" rIns="0" bIns="0" rtlCol="0"/>
          <a:lstStyle/>
          <a:p>
            <a:endParaRPr/>
          </a:p>
        </p:txBody>
      </p:sp>
      <p:sp>
        <p:nvSpPr>
          <p:cNvPr id="83" name="object 83"/>
          <p:cNvSpPr/>
          <p:nvPr/>
        </p:nvSpPr>
        <p:spPr>
          <a:xfrm>
            <a:off x="8648191" y="2036011"/>
            <a:ext cx="0" cy="831215"/>
          </a:xfrm>
          <a:custGeom>
            <a:avLst/>
            <a:gdLst/>
            <a:ahLst/>
            <a:cxnLst/>
            <a:rect l="l" t="t" r="r" b="b"/>
            <a:pathLst>
              <a:path h="831214">
                <a:moveTo>
                  <a:pt x="0" y="830999"/>
                </a:moveTo>
                <a:lnTo>
                  <a:pt x="0" y="0"/>
                </a:lnTo>
              </a:path>
            </a:pathLst>
          </a:custGeom>
          <a:ln w="12700">
            <a:solidFill>
              <a:srgbClr val="FFFFFF"/>
            </a:solidFill>
          </a:ln>
        </p:spPr>
        <p:txBody>
          <a:bodyPr wrap="square" lIns="0" tIns="0" rIns="0" bIns="0" rtlCol="0"/>
          <a:lstStyle/>
          <a:p>
            <a:endParaRPr/>
          </a:p>
        </p:txBody>
      </p:sp>
      <p:sp>
        <p:nvSpPr>
          <p:cNvPr id="84" name="object 84"/>
          <p:cNvSpPr/>
          <p:nvPr/>
        </p:nvSpPr>
        <p:spPr>
          <a:xfrm>
            <a:off x="9967159" y="2036011"/>
            <a:ext cx="0" cy="831215"/>
          </a:xfrm>
          <a:custGeom>
            <a:avLst/>
            <a:gdLst/>
            <a:ahLst/>
            <a:cxnLst/>
            <a:rect l="l" t="t" r="r" b="b"/>
            <a:pathLst>
              <a:path h="831214">
                <a:moveTo>
                  <a:pt x="0" y="830999"/>
                </a:moveTo>
                <a:lnTo>
                  <a:pt x="0" y="0"/>
                </a:lnTo>
              </a:path>
            </a:pathLst>
          </a:custGeom>
          <a:ln w="12700">
            <a:solidFill>
              <a:srgbClr val="FFFFFF"/>
            </a:solidFill>
          </a:ln>
        </p:spPr>
        <p:txBody>
          <a:bodyPr wrap="square" lIns="0" tIns="0" rIns="0" bIns="0" rtlCol="0"/>
          <a:lstStyle/>
          <a:p>
            <a:endParaRPr/>
          </a:p>
        </p:txBody>
      </p:sp>
      <p:grpSp>
        <p:nvGrpSpPr>
          <p:cNvPr id="85" name="object 85"/>
          <p:cNvGrpSpPr/>
          <p:nvPr/>
        </p:nvGrpSpPr>
        <p:grpSpPr>
          <a:xfrm>
            <a:off x="11173842" y="1763810"/>
            <a:ext cx="12700" cy="1103630"/>
            <a:chOff x="6119242" y="1763810"/>
            <a:chExt cx="12700" cy="1103630"/>
          </a:xfrm>
        </p:grpSpPr>
        <p:sp>
          <p:nvSpPr>
            <p:cNvPr id="86" name="object 86"/>
            <p:cNvSpPr/>
            <p:nvPr/>
          </p:nvSpPr>
          <p:spPr>
            <a:xfrm>
              <a:off x="6125592" y="1763810"/>
              <a:ext cx="0" cy="272415"/>
            </a:xfrm>
            <a:custGeom>
              <a:avLst/>
              <a:gdLst/>
              <a:ahLst/>
              <a:cxnLst/>
              <a:rect l="l" t="t" r="r" b="b"/>
              <a:pathLst>
                <a:path h="272414">
                  <a:moveTo>
                    <a:pt x="0" y="272199"/>
                  </a:moveTo>
                  <a:lnTo>
                    <a:pt x="0" y="0"/>
                  </a:lnTo>
                </a:path>
              </a:pathLst>
            </a:custGeom>
            <a:ln w="12700">
              <a:solidFill>
                <a:srgbClr val="FFFFFF"/>
              </a:solidFill>
            </a:ln>
          </p:spPr>
          <p:txBody>
            <a:bodyPr wrap="square" lIns="0" tIns="0" rIns="0" bIns="0" rtlCol="0"/>
            <a:lstStyle/>
            <a:p>
              <a:endParaRPr/>
            </a:p>
          </p:txBody>
        </p:sp>
        <p:sp>
          <p:nvSpPr>
            <p:cNvPr id="87" name="object 87"/>
            <p:cNvSpPr/>
            <p:nvPr/>
          </p:nvSpPr>
          <p:spPr>
            <a:xfrm>
              <a:off x="6125592" y="2036010"/>
              <a:ext cx="0" cy="831215"/>
            </a:xfrm>
            <a:custGeom>
              <a:avLst/>
              <a:gdLst/>
              <a:ahLst/>
              <a:cxnLst/>
              <a:rect l="l" t="t" r="r" b="b"/>
              <a:pathLst>
                <a:path h="831214">
                  <a:moveTo>
                    <a:pt x="0" y="830999"/>
                  </a:moveTo>
                  <a:lnTo>
                    <a:pt x="0" y="0"/>
                  </a:lnTo>
                </a:path>
              </a:pathLst>
            </a:custGeom>
            <a:ln w="12700">
              <a:solidFill>
                <a:srgbClr val="FFFFFF"/>
              </a:solidFill>
            </a:ln>
          </p:spPr>
          <p:txBody>
            <a:bodyPr wrap="square" lIns="0" tIns="0" rIns="0" bIns="0" rtlCol="0"/>
            <a:lstStyle/>
            <a:p>
              <a:endParaRPr/>
            </a:p>
          </p:txBody>
        </p:sp>
      </p:grpSp>
      <p:grpSp>
        <p:nvGrpSpPr>
          <p:cNvPr id="88" name="object 88"/>
          <p:cNvGrpSpPr/>
          <p:nvPr/>
        </p:nvGrpSpPr>
        <p:grpSpPr>
          <a:xfrm>
            <a:off x="5058148" y="2031247"/>
            <a:ext cx="3583940" cy="9525"/>
            <a:chOff x="3548" y="2031246"/>
            <a:chExt cx="3583940" cy="9525"/>
          </a:xfrm>
        </p:grpSpPr>
        <p:sp>
          <p:nvSpPr>
            <p:cNvPr id="89" name="object 89"/>
            <p:cNvSpPr/>
            <p:nvPr/>
          </p:nvSpPr>
          <p:spPr>
            <a:xfrm>
              <a:off x="3548" y="2036009"/>
              <a:ext cx="1021080" cy="0"/>
            </a:xfrm>
            <a:custGeom>
              <a:avLst/>
              <a:gdLst/>
              <a:ahLst/>
              <a:cxnLst/>
              <a:rect l="l" t="t" r="r" b="b"/>
              <a:pathLst>
                <a:path w="1021080">
                  <a:moveTo>
                    <a:pt x="0" y="0"/>
                  </a:moveTo>
                  <a:lnTo>
                    <a:pt x="1020584" y="0"/>
                  </a:lnTo>
                </a:path>
              </a:pathLst>
            </a:custGeom>
            <a:ln w="9525">
              <a:solidFill>
                <a:srgbClr val="FFFFFF"/>
              </a:solidFill>
            </a:ln>
          </p:spPr>
          <p:txBody>
            <a:bodyPr wrap="square" lIns="0" tIns="0" rIns="0" bIns="0" rtlCol="0"/>
            <a:lstStyle/>
            <a:p>
              <a:endParaRPr/>
            </a:p>
          </p:txBody>
        </p:sp>
        <p:sp>
          <p:nvSpPr>
            <p:cNvPr id="90" name="object 90"/>
            <p:cNvSpPr/>
            <p:nvPr/>
          </p:nvSpPr>
          <p:spPr>
            <a:xfrm>
              <a:off x="1024128" y="2036009"/>
              <a:ext cx="713740" cy="0"/>
            </a:xfrm>
            <a:custGeom>
              <a:avLst/>
              <a:gdLst/>
              <a:ahLst/>
              <a:cxnLst/>
              <a:rect l="l" t="t" r="r" b="b"/>
              <a:pathLst>
                <a:path w="713739">
                  <a:moveTo>
                    <a:pt x="0" y="0"/>
                  </a:moveTo>
                  <a:lnTo>
                    <a:pt x="713232" y="0"/>
                  </a:lnTo>
                </a:path>
              </a:pathLst>
            </a:custGeom>
            <a:ln w="9525">
              <a:solidFill>
                <a:srgbClr val="FFFFFF"/>
              </a:solidFill>
            </a:ln>
          </p:spPr>
          <p:txBody>
            <a:bodyPr wrap="square" lIns="0" tIns="0" rIns="0" bIns="0" rtlCol="0"/>
            <a:lstStyle/>
            <a:p>
              <a:endParaRPr/>
            </a:p>
          </p:txBody>
        </p:sp>
        <p:sp>
          <p:nvSpPr>
            <p:cNvPr id="91" name="object 91"/>
            <p:cNvSpPr/>
            <p:nvPr/>
          </p:nvSpPr>
          <p:spPr>
            <a:xfrm>
              <a:off x="1737359" y="2036009"/>
              <a:ext cx="868044" cy="0"/>
            </a:xfrm>
            <a:custGeom>
              <a:avLst/>
              <a:gdLst/>
              <a:ahLst/>
              <a:cxnLst/>
              <a:rect l="l" t="t" r="r" b="b"/>
              <a:pathLst>
                <a:path w="868044">
                  <a:moveTo>
                    <a:pt x="0" y="0"/>
                  </a:moveTo>
                  <a:lnTo>
                    <a:pt x="867600" y="0"/>
                  </a:lnTo>
                </a:path>
              </a:pathLst>
            </a:custGeom>
            <a:ln w="9525">
              <a:solidFill>
                <a:srgbClr val="FFFFFF"/>
              </a:solidFill>
            </a:ln>
          </p:spPr>
          <p:txBody>
            <a:bodyPr wrap="square" lIns="0" tIns="0" rIns="0" bIns="0" rtlCol="0"/>
            <a:lstStyle/>
            <a:p>
              <a:endParaRPr/>
            </a:p>
          </p:txBody>
        </p:sp>
        <p:sp>
          <p:nvSpPr>
            <p:cNvPr id="92" name="object 92"/>
            <p:cNvSpPr/>
            <p:nvPr/>
          </p:nvSpPr>
          <p:spPr>
            <a:xfrm>
              <a:off x="2604959" y="2036009"/>
              <a:ext cx="982344" cy="0"/>
            </a:xfrm>
            <a:custGeom>
              <a:avLst/>
              <a:gdLst/>
              <a:ahLst/>
              <a:cxnLst/>
              <a:rect l="l" t="t" r="r" b="b"/>
              <a:pathLst>
                <a:path w="982345">
                  <a:moveTo>
                    <a:pt x="0" y="0"/>
                  </a:moveTo>
                  <a:lnTo>
                    <a:pt x="982281" y="0"/>
                  </a:lnTo>
                </a:path>
              </a:pathLst>
            </a:custGeom>
            <a:ln w="9525">
              <a:solidFill>
                <a:srgbClr val="FFFFFF"/>
              </a:solidFill>
            </a:ln>
          </p:spPr>
          <p:txBody>
            <a:bodyPr wrap="square" lIns="0" tIns="0" rIns="0" bIns="0" rtlCol="0"/>
            <a:lstStyle/>
            <a:p>
              <a:endParaRPr/>
            </a:p>
          </p:txBody>
        </p:sp>
      </p:grpSp>
      <p:pic>
        <p:nvPicPr>
          <p:cNvPr id="93" name="object 93"/>
          <p:cNvPicPr/>
          <p:nvPr/>
        </p:nvPicPr>
        <p:blipFill>
          <a:blip r:embed="rId2" cstate="print"/>
          <a:stretch>
            <a:fillRect/>
          </a:stretch>
        </p:blipFill>
        <p:spPr>
          <a:xfrm>
            <a:off x="8720023" y="2952356"/>
            <a:ext cx="1144816" cy="903594"/>
          </a:xfrm>
          <a:prstGeom prst="rect">
            <a:avLst/>
          </a:prstGeom>
        </p:spPr>
      </p:pic>
      <p:pic>
        <p:nvPicPr>
          <p:cNvPr id="94" name="object 94"/>
          <p:cNvPicPr/>
          <p:nvPr/>
        </p:nvPicPr>
        <p:blipFill>
          <a:blip r:embed="rId3" cstate="print"/>
          <a:stretch>
            <a:fillRect/>
          </a:stretch>
        </p:blipFill>
        <p:spPr>
          <a:xfrm>
            <a:off x="10028936" y="3103461"/>
            <a:ext cx="1097279" cy="620361"/>
          </a:xfrm>
          <a:prstGeom prst="rect">
            <a:avLst/>
          </a:prstGeom>
        </p:spPr>
      </p:pic>
      <p:pic>
        <p:nvPicPr>
          <p:cNvPr id="95" name="object 95"/>
          <p:cNvPicPr/>
          <p:nvPr/>
        </p:nvPicPr>
        <p:blipFill>
          <a:blip r:embed="rId4" cstate="print"/>
          <a:stretch>
            <a:fillRect/>
          </a:stretch>
        </p:blipFill>
        <p:spPr>
          <a:xfrm>
            <a:off x="8712751" y="4357425"/>
            <a:ext cx="1190644" cy="835642"/>
          </a:xfrm>
          <a:prstGeom prst="rect">
            <a:avLst/>
          </a:prstGeom>
        </p:spPr>
      </p:pic>
      <p:pic>
        <p:nvPicPr>
          <p:cNvPr id="96" name="object 96"/>
          <p:cNvPicPr/>
          <p:nvPr/>
        </p:nvPicPr>
        <p:blipFill>
          <a:blip r:embed="rId5" cstate="print"/>
          <a:stretch>
            <a:fillRect/>
          </a:stretch>
        </p:blipFill>
        <p:spPr>
          <a:xfrm>
            <a:off x="8736089" y="5815408"/>
            <a:ext cx="1143173" cy="894969"/>
          </a:xfrm>
          <a:prstGeom prst="rect">
            <a:avLst/>
          </a:prstGeom>
        </p:spPr>
      </p:pic>
      <p:pic>
        <p:nvPicPr>
          <p:cNvPr id="97" name="object 97"/>
          <p:cNvPicPr/>
          <p:nvPr/>
        </p:nvPicPr>
        <p:blipFill>
          <a:blip r:embed="rId6" cstate="print"/>
          <a:stretch>
            <a:fillRect/>
          </a:stretch>
        </p:blipFill>
        <p:spPr>
          <a:xfrm>
            <a:off x="10026464" y="5816502"/>
            <a:ext cx="1097275" cy="634005"/>
          </a:xfrm>
          <a:prstGeom prst="rect">
            <a:avLst/>
          </a:prstGeom>
        </p:spPr>
      </p:pic>
      <p:grpSp>
        <p:nvGrpSpPr>
          <p:cNvPr id="98" name="object 98"/>
          <p:cNvGrpSpPr/>
          <p:nvPr/>
        </p:nvGrpSpPr>
        <p:grpSpPr>
          <a:xfrm>
            <a:off x="11354041" y="5688343"/>
            <a:ext cx="739140" cy="1043305"/>
            <a:chOff x="6299441" y="5688342"/>
            <a:chExt cx="739140" cy="1043305"/>
          </a:xfrm>
        </p:grpSpPr>
        <p:pic>
          <p:nvPicPr>
            <p:cNvPr id="99" name="object 99"/>
            <p:cNvPicPr/>
            <p:nvPr/>
          </p:nvPicPr>
          <p:blipFill>
            <a:blip r:embed="rId7" cstate="print"/>
            <a:stretch>
              <a:fillRect/>
            </a:stretch>
          </p:blipFill>
          <p:spPr>
            <a:xfrm>
              <a:off x="6303256" y="5692155"/>
              <a:ext cx="731520" cy="1035100"/>
            </a:xfrm>
            <a:prstGeom prst="rect">
              <a:avLst/>
            </a:prstGeom>
          </p:spPr>
        </p:pic>
        <p:sp>
          <p:nvSpPr>
            <p:cNvPr id="100" name="object 100"/>
            <p:cNvSpPr/>
            <p:nvPr/>
          </p:nvSpPr>
          <p:spPr>
            <a:xfrm>
              <a:off x="6303251" y="5692152"/>
              <a:ext cx="731520" cy="1035685"/>
            </a:xfrm>
            <a:custGeom>
              <a:avLst/>
              <a:gdLst/>
              <a:ahLst/>
              <a:cxnLst/>
              <a:rect l="l" t="t" r="r" b="b"/>
              <a:pathLst>
                <a:path w="731520" h="1035684">
                  <a:moveTo>
                    <a:pt x="0" y="1035100"/>
                  </a:moveTo>
                  <a:lnTo>
                    <a:pt x="731519" y="1035100"/>
                  </a:lnTo>
                  <a:lnTo>
                    <a:pt x="731519" y="0"/>
                  </a:lnTo>
                  <a:lnTo>
                    <a:pt x="0" y="0"/>
                  </a:lnTo>
                  <a:lnTo>
                    <a:pt x="0" y="1035100"/>
                  </a:lnTo>
                  <a:close/>
                </a:path>
              </a:pathLst>
            </a:custGeom>
            <a:ln w="7620">
              <a:solidFill>
                <a:srgbClr val="9FA0A4"/>
              </a:solidFill>
            </a:ln>
          </p:spPr>
          <p:txBody>
            <a:bodyPr wrap="square" lIns="0" tIns="0" rIns="0" bIns="0" rtlCol="0"/>
            <a:lstStyle/>
            <a:p>
              <a:endParaRPr/>
            </a:p>
          </p:txBody>
        </p:sp>
      </p:grpSp>
      <p:pic>
        <p:nvPicPr>
          <p:cNvPr id="101" name="object 101"/>
          <p:cNvPicPr/>
          <p:nvPr/>
        </p:nvPicPr>
        <p:blipFill>
          <a:blip r:embed="rId8" cstate="print"/>
          <a:stretch>
            <a:fillRect/>
          </a:stretch>
        </p:blipFill>
        <p:spPr>
          <a:xfrm>
            <a:off x="8718462" y="7088531"/>
            <a:ext cx="1178431" cy="921791"/>
          </a:xfrm>
          <a:prstGeom prst="rect">
            <a:avLst/>
          </a:prstGeom>
        </p:spPr>
      </p:pic>
      <p:grpSp>
        <p:nvGrpSpPr>
          <p:cNvPr id="102" name="object 102"/>
          <p:cNvGrpSpPr/>
          <p:nvPr/>
        </p:nvGrpSpPr>
        <p:grpSpPr>
          <a:xfrm>
            <a:off x="10024307" y="7250107"/>
            <a:ext cx="1108075" cy="625475"/>
            <a:chOff x="4969706" y="7250106"/>
            <a:chExt cx="1108075" cy="625475"/>
          </a:xfrm>
        </p:grpSpPr>
        <p:pic>
          <p:nvPicPr>
            <p:cNvPr id="103" name="object 103"/>
            <p:cNvPicPr/>
            <p:nvPr/>
          </p:nvPicPr>
          <p:blipFill>
            <a:blip r:embed="rId9" cstate="print"/>
            <a:stretch>
              <a:fillRect/>
            </a:stretch>
          </p:blipFill>
          <p:spPr>
            <a:xfrm>
              <a:off x="4973740" y="7254138"/>
              <a:ext cx="1097278" cy="617333"/>
            </a:xfrm>
            <a:prstGeom prst="rect">
              <a:avLst/>
            </a:prstGeom>
          </p:spPr>
        </p:pic>
        <p:sp>
          <p:nvSpPr>
            <p:cNvPr id="104" name="object 104"/>
            <p:cNvSpPr/>
            <p:nvPr/>
          </p:nvSpPr>
          <p:spPr>
            <a:xfrm>
              <a:off x="4973738" y="7254138"/>
              <a:ext cx="1099820" cy="617855"/>
            </a:xfrm>
            <a:custGeom>
              <a:avLst/>
              <a:gdLst/>
              <a:ahLst/>
              <a:cxnLst/>
              <a:rect l="l" t="t" r="r" b="b"/>
              <a:pathLst>
                <a:path w="1099820" h="617854">
                  <a:moveTo>
                    <a:pt x="0" y="617346"/>
                  </a:moveTo>
                  <a:lnTo>
                    <a:pt x="1099731" y="617346"/>
                  </a:lnTo>
                  <a:lnTo>
                    <a:pt x="1099731" y="0"/>
                  </a:lnTo>
                  <a:lnTo>
                    <a:pt x="0" y="0"/>
                  </a:lnTo>
                  <a:lnTo>
                    <a:pt x="0" y="617346"/>
                  </a:lnTo>
                  <a:close/>
                </a:path>
              </a:pathLst>
            </a:custGeom>
            <a:ln w="8064">
              <a:solidFill>
                <a:srgbClr val="9FA0A4"/>
              </a:solidFill>
            </a:ln>
          </p:spPr>
          <p:txBody>
            <a:bodyPr wrap="square" lIns="0" tIns="0" rIns="0" bIns="0" rtlCol="0"/>
            <a:lstStyle/>
            <a:p>
              <a:endParaRPr/>
            </a:p>
          </p:txBody>
        </p:sp>
        <p:sp>
          <p:nvSpPr>
            <p:cNvPr id="105" name="object 105"/>
            <p:cNvSpPr/>
            <p:nvPr/>
          </p:nvSpPr>
          <p:spPr>
            <a:xfrm>
              <a:off x="5461883" y="7474595"/>
              <a:ext cx="154940" cy="182245"/>
            </a:xfrm>
            <a:custGeom>
              <a:avLst/>
              <a:gdLst/>
              <a:ahLst/>
              <a:cxnLst/>
              <a:rect l="l" t="t" r="r" b="b"/>
              <a:pathLst>
                <a:path w="154939" h="182245">
                  <a:moveTo>
                    <a:pt x="0" y="0"/>
                  </a:moveTo>
                  <a:lnTo>
                    <a:pt x="0" y="182245"/>
                  </a:lnTo>
                  <a:lnTo>
                    <a:pt x="154889" y="102146"/>
                  </a:lnTo>
                  <a:lnTo>
                    <a:pt x="153428" y="106438"/>
                  </a:lnTo>
                  <a:lnTo>
                    <a:pt x="0" y="0"/>
                  </a:lnTo>
                  <a:close/>
                </a:path>
              </a:pathLst>
            </a:custGeom>
            <a:solidFill>
              <a:srgbClr val="FFFFFF"/>
            </a:solidFill>
          </p:spPr>
          <p:txBody>
            <a:bodyPr wrap="square" lIns="0" tIns="0" rIns="0" bIns="0" rtlCol="0"/>
            <a:lstStyle/>
            <a:p>
              <a:endParaRPr/>
            </a:p>
          </p:txBody>
        </p:sp>
        <p:sp>
          <p:nvSpPr>
            <p:cNvPr id="106" name="object 106"/>
            <p:cNvSpPr/>
            <p:nvPr/>
          </p:nvSpPr>
          <p:spPr>
            <a:xfrm>
              <a:off x="5380045" y="7438033"/>
              <a:ext cx="263525" cy="262890"/>
            </a:xfrm>
            <a:custGeom>
              <a:avLst/>
              <a:gdLst/>
              <a:ahLst/>
              <a:cxnLst/>
              <a:rect l="l" t="t" r="r" b="b"/>
              <a:pathLst>
                <a:path w="263525" h="262890">
                  <a:moveTo>
                    <a:pt x="131521" y="262458"/>
                  </a:moveTo>
                  <a:lnTo>
                    <a:pt x="182718" y="252144"/>
                  </a:lnTo>
                  <a:lnTo>
                    <a:pt x="224523" y="224016"/>
                  </a:lnTo>
                  <a:lnTo>
                    <a:pt x="252707" y="182299"/>
                  </a:lnTo>
                  <a:lnTo>
                    <a:pt x="263042" y="131216"/>
                  </a:lnTo>
                  <a:lnTo>
                    <a:pt x="252707" y="80147"/>
                  </a:lnTo>
                  <a:lnTo>
                    <a:pt x="224523" y="38438"/>
                  </a:lnTo>
                  <a:lnTo>
                    <a:pt x="182718" y="10313"/>
                  </a:lnTo>
                  <a:lnTo>
                    <a:pt x="131521" y="0"/>
                  </a:lnTo>
                  <a:lnTo>
                    <a:pt x="80324" y="10313"/>
                  </a:lnTo>
                  <a:lnTo>
                    <a:pt x="38519" y="38438"/>
                  </a:lnTo>
                  <a:lnTo>
                    <a:pt x="10334" y="80147"/>
                  </a:lnTo>
                  <a:lnTo>
                    <a:pt x="0" y="131216"/>
                  </a:lnTo>
                  <a:lnTo>
                    <a:pt x="10334" y="182299"/>
                  </a:lnTo>
                  <a:lnTo>
                    <a:pt x="38519" y="224016"/>
                  </a:lnTo>
                  <a:lnTo>
                    <a:pt x="80324" y="252144"/>
                  </a:lnTo>
                  <a:lnTo>
                    <a:pt x="131521" y="262458"/>
                  </a:lnTo>
                  <a:close/>
                </a:path>
              </a:pathLst>
            </a:custGeom>
            <a:ln w="12700">
              <a:solidFill>
                <a:srgbClr val="FFFFFF"/>
              </a:solidFill>
            </a:ln>
          </p:spPr>
          <p:txBody>
            <a:bodyPr wrap="square" lIns="0" tIns="0" rIns="0" bIns="0" rtlCol="0"/>
            <a:lstStyle/>
            <a:p>
              <a:endParaRPr/>
            </a:p>
          </p:txBody>
        </p:sp>
      </p:grpSp>
      <p:pic>
        <p:nvPicPr>
          <p:cNvPr id="107" name="object 107"/>
          <p:cNvPicPr/>
          <p:nvPr/>
        </p:nvPicPr>
        <p:blipFill>
          <a:blip r:embed="rId10" cstate="print"/>
          <a:stretch>
            <a:fillRect/>
          </a:stretch>
        </p:blipFill>
        <p:spPr>
          <a:xfrm>
            <a:off x="8713318" y="8211429"/>
            <a:ext cx="1188717" cy="794000"/>
          </a:xfrm>
          <a:prstGeom prst="rect">
            <a:avLst/>
          </a:prstGeom>
        </p:spPr>
      </p:pic>
      <p:grpSp>
        <p:nvGrpSpPr>
          <p:cNvPr id="108" name="object 108"/>
          <p:cNvGrpSpPr/>
          <p:nvPr/>
        </p:nvGrpSpPr>
        <p:grpSpPr>
          <a:xfrm>
            <a:off x="10399063" y="5995690"/>
            <a:ext cx="275590" cy="275590"/>
            <a:chOff x="5344463" y="5995690"/>
            <a:chExt cx="275590" cy="275590"/>
          </a:xfrm>
        </p:grpSpPr>
        <p:sp>
          <p:nvSpPr>
            <p:cNvPr id="109" name="object 109"/>
            <p:cNvSpPr/>
            <p:nvPr/>
          </p:nvSpPr>
          <p:spPr>
            <a:xfrm>
              <a:off x="5432458" y="6038602"/>
              <a:ext cx="154940" cy="182245"/>
            </a:xfrm>
            <a:custGeom>
              <a:avLst/>
              <a:gdLst/>
              <a:ahLst/>
              <a:cxnLst/>
              <a:rect l="l" t="t" r="r" b="b"/>
              <a:pathLst>
                <a:path w="154939" h="182245">
                  <a:moveTo>
                    <a:pt x="0" y="0"/>
                  </a:moveTo>
                  <a:lnTo>
                    <a:pt x="0" y="182245"/>
                  </a:lnTo>
                  <a:lnTo>
                    <a:pt x="154546" y="102146"/>
                  </a:lnTo>
                  <a:lnTo>
                    <a:pt x="153085" y="106438"/>
                  </a:lnTo>
                  <a:lnTo>
                    <a:pt x="0" y="0"/>
                  </a:lnTo>
                  <a:close/>
                </a:path>
              </a:pathLst>
            </a:custGeom>
            <a:solidFill>
              <a:srgbClr val="FFFFFF"/>
            </a:solidFill>
          </p:spPr>
          <p:txBody>
            <a:bodyPr wrap="square" lIns="0" tIns="0" rIns="0" bIns="0" rtlCol="0"/>
            <a:lstStyle/>
            <a:p>
              <a:endParaRPr/>
            </a:p>
          </p:txBody>
        </p:sp>
        <p:sp>
          <p:nvSpPr>
            <p:cNvPr id="110" name="object 110"/>
            <p:cNvSpPr/>
            <p:nvPr/>
          </p:nvSpPr>
          <p:spPr>
            <a:xfrm>
              <a:off x="5350813" y="6002040"/>
              <a:ext cx="262890" cy="262890"/>
            </a:xfrm>
            <a:custGeom>
              <a:avLst/>
              <a:gdLst/>
              <a:ahLst/>
              <a:cxnLst/>
              <a:rect l="l" t="t" r="r" b="b"/>
              <a:pathLst>
                <a:path w="262889" h="262889">
                  <a:moveTo>
                    <a:pt x="131216" y="262458"/>
                  </a:moveTo>
                  <a:lnTo>
                    <a:pt x="182290" y="252144"/>
                  </a:lnTo>
                  <a:lnTo>
                    <a:pt x="223999" y="224016"/>
                  </a:lnTo>
                  <a:lnTo>
                    <a:pt x="252120" y="182299"/>
                  </a:lnTo>
                  <a:lnTo>
                    <a:pt x="262432" y="131216"/>
                  </a:lnTo>
                  <a:lnTo>
                    <a:pt x="252120" y="80147"/>
                  </a:lnTo>
                  <a:lnTo>
                    <a:pt x="223999" y="38438"/>
                  </a:lnTo>
                  <a:lnTo>
                    <a:pt x="182290" y="10313"/>
                  </a:lnTo>
                  <a:lnTo>
                    <a:pt x="131216" y="0"/>
                  </a:lnTo>
                  <a:lnTo>
                    <a:pt x="80142" y="10313"/>
                  </a:lnTo>
                  <a:lnTo>
                    <a:pt x="38433" y="38438"/>
                  </a:lnTo>
                  <a:lnTo>
                    <a:pt x="10312" y="80147"/>
                  </a:lnTo>
                  <a:lnTo>
                    <a:pt x="0" y="131216"/>
                  </a:lnTo>
                  <a:lnTo>
                    <a:pt x="10312" y="182299"/>
                  </a:lnTo>
                  <a:lnTo>
                    <a:pt x="38433" y="224016"/>
                  </a:lnTo>
                  <a:lnTo>
                    <a:pt x="80142" y="252144"/>
                  </a:lnTo>
                  <a:lnTo>
                    <a:pt x="131216" y="262458"/>
                  </a:lnTo>
                  <a:close/>
                </a:path>
              </a:pathLst>
            </a:custGeom>
            <a:ln w="12700">
              <a:solidFill>
                <a:srgbClr val="FFFFFF"/>
              </a:solidFill>
            </a:ln>
          </p:spPr>
          <p:txBody>
            <a:bodyPr wrap="square" lIns="0" tIns="0" rIns="0" bIns="0" rtlCol="0"/>
            <a:lstStyle/>
            <a:p>
              <a:endParaRPr/>
            </a:p>
          </p:txBody>
        </p:sp>
      </p:grpSp>
      <p:grpSp>
        <p:nvGrpSpPr>
          <p:cNvPr id="111" name="object 111"/>
          <p:cNvGrpSpPr/>
          <p:nvPr/>
        </p:nvGrpSpPr>
        <p:grpSpPr>
          <a:xfrm>
            <a:off x="10425544" y="3317024"/>
            <a:ext cx="342900" cy="342900"/>
            <a:chOff x="5370944" y="3317024"/>
            <a:chExt cx="342900" cy="342900"/>
          </a:xfrm>
        </p:grpSpPr>
        <p:sp>
          <p:nvSpPr>
            <p:cNvPr id="112" name="object 112"/>
            <p:cNvSpPr/>
            <p:nvPr/>
          </p:nvSpPr>
          <p:spPr>
            <a:xfrm>
              <a:off x="5370944" y="3317024"/>
              <a:ext cx="342900" cy="342900"/>
            </a:xfrm>
            <a:custGeom>
              <a:avLst/>
              <a:gdLst/>
              <a:ahLst/>
              <a:cxnLst/>
              <a:rect l="l" t="t" r="r" b="b"/>
              <a:pathLst>
                <a:path w="342900" h="342900">
                  <a:moveTo>
                    <a:pt x="342900" y="0"/>
                  </a:moveTo>
                  <a:lnTo>
                    <a:pt x="0" y="0"/>
                  </a:lnTo>
                  <a:lnTo>
                    <a:pt x="0" y="342900"/>
                  </a:lnTo>
                  <a:lnTo>
                    <a:pt x="342900" y="342900"/>
                  </a:lnTo>
                  <a:lnTo>
                    <a:pt x="342900" y="0"/>
                  </a:lnTo>
                  <a:close/>
                </a:path>
              </a:pathLst>
            </a:custGeom>
            <a:solidFill>
              <a:srgbClr val="231916">
                <a:alpha val="89999"/>
              </a:srgbClr>
            </a:solidFill>
          </p:spPr>
          <p:txBody>
            <a:bodyPr wrap="square" lIns="0" tIns="0" rIns="0" bIns="0" rtlCol="0"/>
            <a:lstStyle/>
            <a:p>
              <a:endParaRPr/>
            </a:p>
          </p:txBody>
        </p:sp>
        <p:sp>
          <p:nvSpPr>
            <p:cNvPr id="113" name="object 113"/>
            <p:cNvSpPr/>
            <p:nvPr/>
          </p:nvSpPr>
          <p:spPr>
            <a:xfrm>
              <a:off x="5473598" y="3374603"/>
              <a:ext cx="154940" cy="182245"/>
            </a:xfrm>
            <a:custGeom>
              <a:avLst/>
              <a:gdLst/>
              <a:ahLst/>
              <a:cxnLst/>
              <a:rect l="l" t="t" r="r" b="b"/>
              <a:pathLst>
                <a:path w="154939" h="182245">
                  <a:moveTo>
                    <a:pt x="0" y="0"/>
                  </a:moveTo>
                  <a:lnTo>
                    <a:pt x="0" y="182245"/>
                  </a:lnTo>
                  <a:lnTo>
                    <a:pt x="154546" y="102146"/>
                  </a:lnTo>
                  <a:lnTo>
                    <a:pt x="153085" y="106438"/>
                  </a:lnTo>
                  <a:lnTo>
                    <a:pt x="0" y="0"/>
                  </a:lnTo>
                  <a:close/>
                </a:path>
              </a:pathLst>
            </a:custGeom>
            <a:solidFill>
              <a:srgbClr val="FFFFFF"/>
            </a:solidFill>
          </p:spPr>
          <p:txBody>
            <a:bodyPr wrap="square" lIns="0" tIns="0" rIns="0" bIns="0" rtlCol="0"/>
            <a:lstStyle/>
            <a:p>
              <a:endParaRPr/>
            </a:p>
          </p:txBody>
        </p:sp>
        <p:sp>
          <p:nvSpPr>
            <p:cNvPr id="114" name="object 114"/>
            <p:cNvSpPr/>
            <p:nvPr/>
          </p:nvSpPr>
          <p:spPr>
            <a:xfrm>
              <a:off x="5391953" y="3338041"/>
              <a:ext cx="262890" cy="262890"/>
            </a:xfrm>
            <a:custGeom>
              <a:avLst/>
              <a:gdLst/>
              <a:ahLst/>
              <a:cxnLst/>
              <a:rect l="l" t="t" r="r" b="b"/>
              <a:pathLst>
                <a:path w="262889" h="262889">
                  <a:moveTo>
                    <a:pt x="131216" y="262458"/>
                  </a:moveTo>
                  <a:lnTo>
                    <a:pt x="182290" y="252144"/>
                  </a:lnTo>
                  <a:lnTo>
                    <a:pt x="223999" y="224016"/>
                  </a:lnTo>
                  <a:lnTo>
                    <a:pt x="252120" y="182299"/>
                  </a:lnTo>
                  <a:lnTo>
                    <a:pt x="262432" y="131216"/>
                  </a:lnTo>
                  <a:lnTo>
                    <a:pt x="252120" y="80147"/>
                  </a:lnTo>
                  <a:lnTo>
                    <a:pt x="223999" y="38438"/>
                  </a:lnTo>
                  <a:lnTo>
                    <a:pt x="182290" y="10313"/>
                  </a:lnTo>
                  <a:lnTo>
                    <a:pt x="131216" y="0"/>
                  </a:lnTo>
                  <a:lnTo>
                    <a:pt x="80142" y="10313"/>
                  </a:lnTo>
                  <a:lnTo>
                    <a:pt x="38433" y="38438"/>
                  </a:lnTo>
                  <a:lnTo>
                    <a:pt x="10312" y="80147"/>
                  </a:lnTo>
                  <a:lnTo>
                    <a:pt x="0" y="131216"/>
                  </a:lnTo>
                  <a:lnTo>
                    <a:pt x="10312" y="182299"/>
                  </a:lnTo>
                  <a:lnTo>
                    <a:pt x="38433" y="224016"/>
                  </a:lnTo>
                  <a:lnTo>
                    <a:pt x="80142" y="252144"/>
                  </a:lnTo>
                  <a:lnTo>
                    <a:pt x="131216" y="262458"/>
                  </a:lnTo>
                  <a:close/>
                </a:path>
              </a:pathLst>
            </a:custGeom>
            <a:ln w="12700">
              <a:solidFill>
                <a:srgbClr val="FFFFFF"/>
              </a:solidFill>
            </a:ln>
          </p:spPr>
          <p:txBody>
            <a:bodyPr wrap="square" lIns="0" tIns="0" rIns="0" bIns="0" rtlCol="0"/>
            <a:lstStyle/>
            <a:p>
              <a:endParaRPr/>
            </a:p>
          </p:txBody>
        </p:sp>
      </p:grpSp>
      <p:sp>
        <p:nvSpPr>
          <p:cNvPr id="115" name="object 115"/>
          <p:cNvSpPr txBox="1"/>
          <p:nvPr/>
        </p:nvSpPr>
        <p:spPr>
          <a:xfrm>
            <a:off x="5554963" y="1844408"/>
            <a:ext cx="2433320" cy="120546"/>
          </a:xfrm>
          <a:prstGeom prst="rect">
            <a:avLst/>
          </a:prstGeom>
        </p:spPr>
        <p:txBody>
          <a:bodyPr vert="horz" wrap="square" lIns="0" tIns="12700" rIns="0" bIns="0" rtlCol="0">
            <a:spAutoFit/>
          </a:bodyPr>
          <a:lstStyle/>
          <a:p>
            <a:pPr marL="12700">
              <a:spcBef>
                <a:spcPts val="100"/>
              </a:spcBef>
            </a:pPr>
            <a:r>
              <a:rPr sz="700" spc="20" dirty="0">
                <a:solidFill>
                  <a:srgbClr val="FFFFFF"/>
                </a:solidFill>
                <a:latin typeface="Microsoft Sans Serif"/>
                <a:cs typeface="Microsoft Sans Serif"/>
              </a:rPr>
              <a:t>Soporte</a:t>
            </a:r>
            <a:r>
              <a:rPr sz="700" spc="-5" dirty="0">
                <a:solidFill>
                  <a:srgbClr val="FFFFFF"/>
                </a:solidFill>
                <a:latin typeface="Microsoft Sans Serif"/>
                <a:cs typeface="Microsoft Sans Serif"/>
              </a:rPr>
              <a:t> </a:t>
            </a:r>
            <a:r>
              <a:rPr sz="700" spc="20" dirty="0">
                <a:solidFill>
                  <a:srgbClr val="FFFFFF"/>
                </a:solidFill>
                <a:latin typeface="Microsoft Sans Serif"/>
                <a:cs typeface="Microsoft Sans Serif"/>
              </a:rPr>
              <a:t>de</a:t>
            </a:r>
            <a:r>
              <a:rPr sz="700" dirty="0">
                <a:solidFill>
                  <a:srgbClr val="FFFFFF"/>
                </a:solidFill>
                <a:latin typeface="Microsoft Sans Serif"/>
                <a:cs typeface="Microsoft Sans Serif"/>
              </a:rPr>
              <a:t> </a:t>
            </a:r>
            <a:r>
              <a:rPr sz="700" spc="25" dirty="0">
                <a:solidFill>
                  <a:srgbClr val="FFFFFF"/>
                </a:solidFill>
                <a:latin typeface="Microsoft Sans Serif"/>
                <a:cs typeface="Microsoft Sans Serif"/>
              </a:rPr>
              <a:t>disponibilidad</a:t>
            </a:r>
            <a:r>
              <a:rPr sz="700" dirty="0">
                <a:solidFill>
                  <a:srgbClr val="FFFFFF"/>
                </a:solidFill>
                <a:latin typeface="Microsoft Sans Serif"/>
                <a:cs typeface="Microsoft Sans Serif"/>
              </a:rPr>
              <a:t> </a:t>
            </a:r>
            <a:r>
              <a:rPr sz="700" spc="5" dirty="0">
                <a:solidFill>
                  <a:srgbClr val="FFFFFF"/>
                </a:solidFill>
                <a:latin typeface="Microsoft Sans Serif"/>
                <a:cs typeface="Microsoft Sans Serif"/>
              </a:rPr>
              <a:t>y</a:t>
            </a:r>
            <a:r>
              <a:rPr sz="700" dirty="0">
                <a:solidFill>
                  <a:srgbClr val="FFFFFF"/>
                </a:solidFill>
                <a:latin typeface="Microsoft Sans Serif"/>
                <a:cs typeface="Microsoft Sans Serif"/>
              </a:rPr>
              <a:t> </a:t>
            </a:r>
            <a:r>
              <a:rPr sz="700" spc="20" dirty="0">
                <a:solidFill>
                  <a:srgbClr val="FFFFFF"/>
                </a:solidFill>
                <a:latin typeface="Microsoft Sans Serif"/>
                <a:cs typeface="Microsoft Sans Serif"/>
              </a:rPr>
              <a:t>confiabilidad</a:t>
            </a:r>
            <a:r>
              <a:rPr sz="700" dirty="0">
                <a:solidFill>
                  <a:srgbClr val="FFFFFF"/>
                </a:solidFill>
                <a:latin typeface="Microsoft Sans Serif"/>
                <a:cs typeface="Microsoft Sans Serif"/>
              </a:rPr>
              <a:t> </a:t>
            </a:r>
            <a:r>
              <a:rPr sz="700" spc="20" dirty="0">
                <a:solidFill>
                  <a:srgbClr val="FFFFFF"/>
                </a:solidFill>
                <a:latin typeface="Microsoft Sans Serif"/>
                <a:cs typeface="Microsoft Sans Serif"/>
              </a:rPr>
              <a:t>de</a:t>
            </a:r>
            <a:r>
              <a:rPr sz="700" dirty="0">
                <a:solidFill>
                  <a:srgbClr val="FFFFFF"/>
                </a:solidFill>
                <a:latin typeface="Microsoft Sans Serif"/>
                <a:cs typeface="Microsoft Sans Serif"/>
              </a:rPr>
              <a:t> </a:t>
            </a:r>
            <a:r>
              <a:rPr sz="700" spc="25">
                <a:solidFill>
                  <a:srgbClr val="FFFFFF"/>
                </a:solidFill>
                <a:latin typeface="Microsoft Sans Serif"/>
                <a:cs typeface="Microsoft Sans Serif"/>
              </a:rPr>
              <a:t>energía</a:t>
            </a:r>
            <a:r>
              <a:rPr sz="700">
                <a:solidFill>
                  <a:srgbClr val="FFFFFF"/>
                </a:solidFill>
                <a:latin typeface="Microsoft Sans Serif"/>
                <a:cs typeface="Microsoft Sans Serif"/>
              </a:rPr>
              <a:t> </a:t>
            </a:r>
            <a:r>
              <a:rPr sz="700" spc="15" smtClean="0">
                <a:solidFill>
                  <a:srgbClr val="FFFFFF"/>
                </a:solidFill>
                <a:latin typeface="Microsoft Sans Serif"/>
                <a:cs typeface="Microsoft Sans Serif"/>
              </a:rPr>
              <a:t>para</a:t>
            </a:r>
            <a:r>
              <a:rPr lang="es-AR" sz="700" spc="15" dirty="0" smtClean="0">
                <a:solidFill>
                  <a:srgbClr val="FFFFFF"/>
                </a:solidFill>
                <a:latin typeface="Microsoft Sans Serif"/>
                <a:cs typeface="Microsoft Sans Serif"/>
              </a:rPr>
              <a:t>: </a:t>
            </a:r>
            <a:endParaRPr sz="700">
              <a:latin typeface="Microsoft Sans Serif"/>
              <a:cs typeface="Microsoft Sans Serif"/>
            </a:endParaRPr>
          </a:p>
        </p:txBody>
      </p:sp>
      <p:sp>
        <p:nvSpPr>
          <p:cNvPr id="116" name="object 116"/>
          <p:cNvSpPr txBox="1"/>
          <p:nvPr/>
        </p:nvSpPr>
        <p:spPr>
          <a:xfrm>
            <a:off x="7713428" y="2084945"/>
            <a:ext cx="827405" cy="718820"/>
          </a:xfrm>
          <a:prstGeom prst="rect">
            <a:avLst/>
          </a:prstGeom>
        </p:spPr>
        <p:txBody>
          <a:bodyPr vert="horz" wrap="square" lIns="0" tIns="12700" rIns="0" bIns="0" rtlCol="0">
            <a:spAutoFit/>
          </a:bodyPr>
          <a:lstStyle/>
          <a:p>
            <a:pPr marL="23495" algn="ctr">
              <a:spcBef>
                <a:spcPts val="100"/>
              </a:spcBef>
            </a:pPr>
            <a:r>
              <a:rPr sz="950" spc="-5" dirty="0">
                <a:solidFill>
                  <a:srgbClr val="FFFFFF"/>
                </a:solidFill>
                <a:latin typeface="Microsoft Sans Serif"/>
                <a:cs typeface="Microsoft Sans Serif"/>
              </a:rPr>
              <a:t>Falla</a:t>
            </a:r>
            <a:endParaRPr sz="950" dirty="0">
              <a:latin typeface="Microsoft Sans Serif"/>
              <a:cs typeface="Microsoft Sans Serif"/>
            </a:endParaRPr>
          </a:p>
          <a:p>
            <a:pPr marL="1270" algn="ctr">
              <a:spcBef>
                <a:spcPts val="10"/>
              </a:spcBef>
            </a:pPr>
            <a:r>
              <a:rPr sz="900" spc="10" dirty="0" err="1">
                <a:solidFill>
                  <a:srgbClr val="FFFFFF"/>
                </a:solidFill>
                <a:latin typeface="Microsoft Sans Serif"/>
                <a:cs typeface="Microsoft Sans Serif"/>
              </a:rPr>
              <a:t>localización</a:t>
            </a:r>
            <a:r>
              <a:rPr lang="es-AR" sz="900" spc="10" dirty="0">
                <a:solidFill>
                  <a:srgbClr val="FFFFFF"/>
                </a:solidFill>
                <a:latin typeface="Microsoft Sans Serif"/>
                <a:cs typeface="Microsoft Sans Serif"/>
              </a:rPr>
              <a:t>, </a:t>
            </a:r>
            <a:endParaRPr sz="900" dirty="0">
              <a:latin typeface="Microsoft Sans Serif"/>
              <a:cs typeface="Microsoft Sans Serif"/>
            </a:endParaRPr>
          </a:p>
          <a:p>
            <a:pPr marL="13970" algn="ctr">
              <a:spcBef>
                <a:spcPts val="270"/>
              </a:spcBef>
            </a:pPr>
            <a:r>
              <a:rPr sz="650" dirty="0">
                <a:solidFill>
                  <a:srgbClr val="FFFFFF"/>
                </a:solidFill>
                <a:latin typeface="Microsoft Sans Serif"/>
                <a:cs typeface="Microsoft Sans Serif"/>
              </a:rPr>
              <a:t>causa</a:t>
            </a:r>
            <a:r>
              <a:rPr sz="650" spc="-5" dirty="0">
                <a:solidFill>
                  <a:srgbClr val="FFFFFF"/>
                </a:solidFill>
                <a:latin typeface="Microsoft Sans Serif"/>
                <a:cs typeface="Microsoft Sans Serif"/>
              </a:rPr>
              <a:t> </a:t>
            </a:r>
            <a:r>
              <a:rPr sz="650" spc="20" dirty="0">
                <a:solidFill>
                  <a:srgbClr val="FFFFFF"/>
                </a:solidFill>
                <a:latin typeface="Microsoft Sans Serif"/>
                <a:cs typeface="Microsoft Sans Serif"/>
              </a:rPr>
              <a:t>principal</a:t>
            </a:r>
            <a:endParaRPr sz="650" dirty="0">
              <a:latin typeface="Microsoft Sans Serif"/>
              <a:cs typeface="Microsoft Sans Serif"/>
            </a:endParaRPr>
          </a:p>
          <a:p>
            <a:pPr marL="54610">
              <a:spcBef>
                <a:spcPts val="20"/>
              </a:spcBef>
            </a:pPr>
            <a:r>
              <a:rPr sz="950" spc="10" dirty="0" err="1">
                <a:solidFill>
                  <a:srgbClr val="FFFFFF"/>
                </a:solidFill>
                <a:latin typeface="Microsoft Sans Serif"/>
                <a:cs typeface="Microsoft Sans Serif"/>
              </a:rPr>
              <a:t>análisis</a:t>
            </a:r>
            <a:r>
              <a:rPr lang="es-AR" sz="950" spc="10" dirty="0">
                <a:solidFill>
                  <a:srgbClr val="FFFFFF"/>
                </a:solidFill>
                <a:latin typeface="Microsoft Sans Serif"/>
                <a:cs typeface="Microsoft Sans Serif"/>
              </a:rPr>
              <a:t>, </a:t>
            </a:r>
            <a:r>
              <a:rPr sz="950" spc="5" dirty="0">
                <a:solidFill>
                  <a:srgbClr val="FFFFFF"/>
                </a:solidFill>
                <a:latin typeface="Microsoft Sans Serif"/>
                <a:cs typeface="Microsoft Sans Serif"/>
              </a:rPr>
              <a:t>y</a:t>
            </a:r>
            <a:endParaRPr sz="950" dirty="0">
              <a:latin typeface="Microsoft Sans Serif"/>
              <a:cs typeface="Microsoft Sans Serif"/>
            </a:endParaRPr>
          </a:p>
          <a:p>
            <a:pPr algn="ctr">
              <a:spcBef>
                <a:spcPts val="359"/>
              </a:spcBef>
            </a:pPr>
            <a:r>
              <a:rPr sz="550" spc="15" dirty="0">
                <a:solidFill>
                  <a:srgbClr val="FFFFFF"/>
                </a:solidFill>
                <a:latin typeface="Microsoft Sans Serif"/>
                <a:cs typeface="Microsoft Sans Serif"/>
              </a:rPr>
              <a:t>recuperación</a:t>
            </a:r>
            <a:r>
              <a:rPr sz="550" spc="-15" dirty="0">
                <a:solidFill>
                  <a:srgbClr val="FFFFFF"/>
                </a:solidFill>
                <a:latin typeface="Microsoft Sans Serif"/>
                <a:cs typeface="Microsoft Sans Serif"/>
              </a:rPr>
              <a:t> </a:t>
            </a:r>
            <a:r>
              <a:rPr sz="550" spc="15" dirty="0">
                <a:solidFill>
                  <a:srgbClr val="FFFFFF"/>
                </a:solidFill>
                <a:latin typeface="Microsoft Sans Serif"/>
                <a:cs typeface="Microsoft Sans Serif"/>
              </a:rPr>
              <a:t>de</a:t>
            </a:r>
            <a:r>
              <a:rPr sz="550" spc="-10" dirty="0">
                <a:solidFill>
                  <a:srgbClr val="FFFFFF"/>
                </a:solidFill>
                <a:latin typeface="Microsoft Sans Serif"/>
                <a:cs typeface="Microsoft Sans Serif"/>
              </a:rPr>
              <a:t> </a:t>
            </a:r>
            <a:r>
              <a:rPr sz="550" spc="15" dirty="0">
                <a:solidFill>
                  <a:srgbClr val="FFFFFF"/>
                </a:solidFill>
                <a:latin typeface="Microsoft Sans Serif"/>
                <a:cs typeface="Microsoft Sans Serif"/>
              </a:rPr>
              <a:t>energía</a:t>
            </a:r>
            <a:endParaRPr sz="550" dirty="0">
              <a:latin typeface="Microsoft Sans Serif"/>
              <a:cs typeface="Microsoft Sans Serif"/>
            </a:endParaRPr>
          </a:p>
        </p:txBody>
      </p:sp>
      <p:sp>
        <p:nvSpPr>
          <p:cNvPr id="117" name="object 117"/>
          <p:cNvSpPr txBox="1"/>
          <p:nvPr/>
        </p:nvSpPr>
        <p:spPr>
          <a:xfrm>
            <a:off x="5145770" y="2129057"/>
            <a:ext cx="808355" cy="615315"/>
          </a:xfrm>
          <a:prstGeom prst="rect">
            <a:avLst/>
          </a:prstGeom>
        </p:spPr>
        <p:txBody>
          <a:bodyPr vert="horz" wrap="square" lIns="0" tIns="38100" rIns="0" bIns="0" rtlCol="0">
            <a:spAutoFit/>
          </a:bodyPr>
          <a:lstStyle/>
          <a:p>
            <a:pPr marR="18415" algn="ctr">
              <a:spcBef>
                <a:spcPts val="300"/>
              </a:spcBef>
            </a:pPr>
            <a:r>
              <a:rPr sz="950" spc="25" dirty="0">
                <a:solidFill>
                  <a:srgbClr val="FFFFFF"/>
                </a:solidFill>
                <a:latin typeface="Microsoft Sans Serif"/>
                <a:cs typeface="Microsoft Sans Serif"/>
              </a:rPr>
              <a:t>digitales</a:t>
            </a:r>
            <a:r>
              <a:rPr sz="950" spc="-35" dirty="0">
                <a:solidFill>
                  <a:srgbClr val="FFFFFF"/>
                </a:solidFill>
                <a:latin typeface="Microsoft Sans Serif"/>
                <a:cs typeface="Microsoft Sans Serif"/>
              </a:rPr>
              <a:t> </a:t>
            </a:r>
            <a:r>
              <a:rPr sz="950" spc="5" dirty="0">
                <a:solidFill>
                  <a:srgbClr val="FFFFFF"/>
                </a:solidFill>
                <a:latin typeface="Microsoft Sans Serif"/>
                <a:cs typeface="Microsoft Sans Serif"/>
              </a:rPr>
              <a:t>y</a:t>
            </a:r>
            <a:endParaRPr sz="950" dirty="0">
              <a:latin typeface="Microsoft Sans Serif"/>
              <a:cs typeface="Microsoft Sans Serif"/>
            </a:endParaRPr>
          </a:p>
          <a:p>
            <a:pPr marL="12700" marR="5080" algn="ctr">
              <a:lnSpc>
                <a:spcPct val="104600"/>
              </a:lnSpc>
              <a:spcBef>
                <a:spcPts val="120"/>
              </a:spcBef>
            </a:pPr>
            <a:r>
              <a:rPr sz="750" spc="5" dirty="0">
                <a:solidFill>
                  <a:srgbClr val="FFFFFF"/>
                </a:solidFill>
                <a:latin typeface="Microsoft Sans Serif"/>
                <a:cs typeface="Microsoft Sans Serif"/>
              </a:rPr>
              <a:t>Sistema</a:t>
            </a:r>
            <a:r>
              <a:rPr sz="750" spc="-35" dirty="0">
                <a:solidFill>
                  <a:srgbClr val="FFFFFF"/>
                </a:solidFill>
                <a:latin typeface="Microsoft Sans Serif"/>
                <a:cs typeface="Microsoft Sans Serif"/>
              </a:rPr>
              <a:t> </a:t>
            </a:r>
            <a:r>
              <a:rPr sz="750" spc="25" dirty="0">
                <a:solidFill>
                  <a:srgbClr val="FFFFFF"/>
                </a:solidFill>
                <a:latin typeface="Microsoft Sans Serif"/>
                <a:cs typeface="Microsoft Sans Serif"/>
              </a:rPr>
              <a:t>de</a:t>
            </a:r>
            <a:r>
              <a:rPr sz="750" spc="-30" dirty="0">
                <a:solidFill>
                  <a:srgbClr val="FFFFFF"/>
                </a:solidFill>
                <a:latin typeface="Microsoft Sans Serif"/>
                <a:cs typeface="Microsoft Sans Serif"/>
              </a:rPr>
              <a:t> </a:t>
            </a:r>
            <a:r>
              <a:rPr sz="750" spc="35" dirty="0" err="1">
                <a:solidFill>
                  <a:srgbClr val="FFFFFF"/>
                </a:solidFill>
                <a:latin typeface="Microsoft Sans Serif"/>
                <a:cs typeface="Microsoft Sans Serif"/>
              </a:rPr>
              <a:t>poder</a:t>
            </a:r>
            <a:r>
              <a:rPr lang="es-ES" sz="750" spc="35" dirty="0">
                <a:solidFill>
                  <a:srgbClr val="FFFFFF"/>
                </a:solidFill>
                <a:latin typeface="Microsoft Sans Serif"/>
                <a:cs typeface="Microsoft Sans Serif"/>
              </a:rPr>
              <a:t> </a:t>
            </a:r>
            <a:r>
              <a:rPr sz="850" spc="25" dirty="0" err="1">
                <a:solidFill>
                  <a:srgbClr val="FFFFFF"/>
                </a:solidFill>
                <a:latin typeface="Microsoft Sans Serif"/>
                <a:cs typeface="Microsoft Sans Serif"/>
              </a:rPr>
              <a:t>referencia</a:t>
            </a:r>
            <a:r>
              <a:rPr lang="es-ES" sz="850" spc="25" dirty="0">
                <a:solidFill>
                  <a:srgbClr val="FFFFFF"/>
                </a:solidFill>
                <a:latin typeface="Microsoft Sans Serif"/>
                <a:cs typeface="Microsoft Sans Serif"/>
              </a:rPr>
              <a:t> </a:t>
            </a:r>
            <a:r>
              <a:rPr sz="950" spc="20" dirty="0" err="1">
                <a:solidFill>
                  <a:srgbClr val="FFFFFF"/>
                </a:solidFill>
                <a:latin typeface="Microsoft Sans Serif"/>
                <a:cs typeface="Microsoft Sans Serif"/>
              </a:rPr>
              <a:t>diseños</a:t>
            </a:r>
            <a:endParaRPr sz="950" dirty="0">
              <a:latin typeface="Microsoft Sans Serif"/>
              <a:cs typeface="Microsoft Sans Serif"/>
            </a:endParaRPr>
          </a:p>
        </p:txBody>
      </p:sp>
      <p:sp>
        <p:nvSpPr>
          <p:cNvPr id="118" name="object 118"/>
          <p:cNvSpPr txBox="1"/>
          <p:nvPr/>
        </p:nvSpPr>
        <p:spPr>
          <a:xfrm>
            <a:off x="8743172" y="2154541"/>
            <a:ext cx="1128395" cy="304800"/>
          </a:xfrm>
          <a:prstGeom prst="rect">
            <a:avLst/>
          </a:prstGeom>
        </p:spPr>
        <p:txBody>
          <a:bodyPr vert="horz" wrap="square" lIns="0" tIns="12700" rIns="0" bIns="0" rtlCol="0">
            <a:spAutoFit/>
          </a:bodyPr>
          <a:lstStyle/>
          <a:p>
            <a:pPr marL="36195" marR="5080" indent="-24130">
              <a:lnSpc>
                <a:spcPct val="152800"/>
              </a:lnSpc>
              <a:spcBef>
                <a:spcPts val="100"/>
              </a:spcBef>
            </a:pPr>
            <a:r>
              <a:rPr sz="600" spc="10" dirty="0">
                <a:solidFill>
                  <a:srgbClr val="FFFFFF"/>
                </a:solidFill>
                <a:latin typeface="Microsoft Sans Serif"/>
                <a:cs typeface="Microsoft Sans Serif"/>
              </a:rPr>
              <a:t>Haga </a:t>
            </a:r>
            <a:r>
              <a:rPr sz="600" dirty="0">
                <a:solidFill>
                  <a:srgbClr val="FFFFFF"/>
                </a:solidFill>
                <a:latin typeface="Microsoft Sans Serif"/>
                <a:cs typeface="Microsoft Sans Serif"/>
              </a:rPr>
              <a:t>clic </a:t>
            </a:r>
            <a:r>
              <a:rPr sz="600" spc="20" dirty="0">
                <a:solidFill>
                  <a:srgbClr val="FFFFFF"/>
                </a:solidFill>
                <a:latin typeface="Microsoft Sans Serif"/>
                <a:cs typeface="Microsoft Sans Serif"/>
              </a:rPr>
              <a:t>para </a:t>
            </a:r>
            <a:r>
              <a:rPr sz="600" spc="25" dirty="0" err="1">
                <a:solidFill>
                  <a:srgbClr val="FFFFFF"/>
                </a:solidFill>
                <a:latin typeface="Microsoft Sans Serif"/>
                <a:cs typeface="Microsoft Sans Serif"/>
              </a:rPr>
              <a:t>obtener</a:t>
            </a:r>
            <a:r>
              <a:rPr sz="600" spc="25" dirty="0">
                <a:solidFill>
                  <a:srgbClr val="FFFFFF"/>
                </a:solidFill>
                <a:latin typeface="Microsoft Sans Serif"/>
                <a:cs typeface="Microsoft Sans Serif"/>
              </a:rPr>
              <a:t> </a:t>
            </a:r>
            <a:r>
              <a:rPr sz="600" spc="15" dirty="0" err="1">
                <a:solidFill>
                  <a:srgbClr val="FFFFFF"/>
                </a:solidFill>
                <a:latin typeface="Microsoft Sans Serif"/>
                <a:cs typeface="Microsoft Sans Serif"/>
              </a:rPr>
              <a:t>más</a:t>
            </a:r>
            <a:r>
              <a:rPr lang="es-ES" sz="600" spc="15" dirty="0">
                <a:solidFill>
                  <a:srgbClr val="FFFFFF"/>
                </a:solidFill>
                <a:latin typeface="Microsoft Sans Serif"/>
                <a:cs typeface="Microsoft Sans Serif"/>
              </a:rPr>
              <a:t> </a:t>
            </a:r>
            <a:r>
              <a:rPr sz="600" spc="25" dirty="0" err="1">
                <a:solidFill>
                  <a:srgbClr val="FFFFFF"/>
                </a:solidFill>
                <a:latin typeface="Microsoft Sans Serif"/>
                <a:cs typeface="Microsoft Sans Serif"/>
              </a:rPr>
              <a:t>información</a:t>
            </a:r>
            <a:r>
              <a:rPr sz="600" spc="-25" dirty="0">
                <a:solidFill>
                  <a:srgbClr val="FFFFFF"/>
                </a:solidFill>
                <a:latin typeface="Microsoft Sans Serif"/>
                <a:cs typeface="Microsoft Sans Serif"/>
              </a:rPr>
              <a:t> </a:t>
            </a:r>
            <a:r>
              <a:rPr sz="600" spc="20" dirty="0">
                <a:solidFill>
                  <a:srgbClr val="FFFFFF"/>
                </a:solidFill>
                <a:latin typeface="Microsoft Sans Serif"/>
                <a:cs typeface="Microsoft Sans Serif"/>
              </a:rPr>
              <a:t>sobre</a:t>
            </a:r>
            <a:r>
              <a:rPr sz="600" spc="-25" dirty="0">
                <a:solidFill>
                  <a:srgbClr val="FFFFFF"/>
                </a:solidFill>
                <a:latin typeface="Microsoft Sans Serif"/>
                <a:cs typeface="Microsoft Sans Serif"/>
              </a:rPr>
              <a:t> </a:t>
            </a:r>
            <a:r>
              <a:rPr sz="600" spc="10" dirty="0">
                <a:solidFill>
                  <a:srgbClr val="FFFFFF"/>
                </a:solidFill>
                <a:latin typeface="Microsoft Sans Serif"/>
                <a:cs typeface="Microsoft Sans Serif"/>
              </a:rPr>
              <a:t>la</a:t>
            </a:r>
            <a:r>
              <a:rPr sz="600" spc="-25" dirty="0">
                <a:solidFill>
                  <a:srgbClr val="FFFFFF"/>
                </a:solidFill>
                <a:latin typeface="Microsoft Sans Serif"/>
                <a:cs typeface="Microsoft Sans Serif"/>
              </a:rPr>
              <a:t> </a:t>
            </a:r>
            <a:r>
              <a:rPr sz="600" spc="15" dirty="0">
                <a:solidFill>
                  <a:srgbClr val="FFFFFF"/>
                </a:solidFill>
                <a:latin typeface="Microsoft Sans Serif"/>
                <a:cs typeface="Microsoft Sans Serif"/>
              </a:rPr>
              <a:t>solución.</a:t>
            </a:r>
            <a:endParaRPr sz="600" dirty="0">
              <a:latin typeface="Microsoft Sans Serif"/>
              <a:cs typeface="Microsoft Sans Serif"/>
            </a:endParaRPr>
          </a:p>
        </p:txBody>
      </p:sp>
      <p:sp>
        <p:nvSpPr>
          <p:cNvPr id="119" name="object 119"/>
          <p:cNvSpPr txBox="1"/>
          <p:nvPr/>
        </p:nvSpPr>
        <p:spPr>
          <a:xfrm>
            <a:off x="10015077" y="2149835"/>
            <a:ext cx="918210" cy="316230"/>
          </a:xfrm>
          <a:prstGeom prst="rect">
            <a:avLst/>
          </a:prstGeom>
        </p:spPr>
        <p:txBody>
          <a:bodyPr vert="horz" wrap="square" lIns="0" tIns="20955" rIns="0" bIns="0" rtlCol="0">
            <a:spAutoFit/>
          </a:bodyPr>
          <a:lstStyle/>
          <a:p>
            <a:pPr marL="12700">
              <a:spcBef>
                <a:spcPts val="165"/>
              </a:spcBef>
            </a:pPr>
            <a:r>
              <a:rPr sz="950" spc="40" dirty="0">
                <a:solidFill>
                  <a:srgbClr val="FFFFFF"/>
                </a:solidFill>
                <a:latin typeface="Microsoft Sans Serif"/>
                <a:cs typeface="Microsoft Sans Serif"/>
              </a:rPr>
              <a:t>Mira</a:t>
            </a:r>
            <a:r>
              <a:rPr sz="950" spc="-35" dirty="0">
                <a:solidFill>
                  <a:srgbClr val="FFFFFF"/>
                </a:solidFill>
                <a:latin typeface="Microsoft Sans Serif"/>
                <a:cs typeface="Microsoft Sans Serif"/>
              </a:rPr>
              <a:t> </a:t>
            </a:r>
            <a:r>
              <a:rPr sz="950" spc="15" dirty="0">
                <a:solidFill>
                  <a:srgbClr val="FFFFFF"/>
                </a:solidFill>
                <a:latin typeface="Microsoft Sans Serif"/>
                <a:cs typeface="Microsoft Sans Serif"/>
              </a:rPr>
              <a:t>la</a:t>
            </a:r>
            <a:r>
              <a:rPr sz="950" spc="-30" dirty="0">
                <a:solidFill>
                  <a:srgbClr val="FFFFFF"/>
                </a:solidFill>
                <a:latin typeface="Microsoft Sans Serif"/>
                <a:cs typeface="Microsoft Sans Serif"/>
              </a:rPr>
              <a:t> </a:t>
            </a:r>
            <a:r>
              <a:rPr sz="950" spc="25" dirty="0">
                <a:solidFill>
                  <a:srgbClr val="FFFFFF"/>
                </a:solidFill>
                <a:latin typeface="Microsoft Sans Serif"/>
                <a:cs typeface="Microsoft Sans Serif"/>
              </a:rPr>
              <a:t>solución</a:t>
            </a:r>
            <a:endParaRPr sz="950">
              <a:latin typeface="Microsoft Sans Serif"/>
              <a:cs typeface="Microsoft Sans Serif"/>
            </a:endParaRPr>
          </a:p>
          <a:p>
            <a:pPr marL="307975">
              <a:spcBef>
                <a:spcPts val="60"/>
              </a:spcBef>
            </a:pPr>
            <a:r>
              <a:rPr sz="850" spc="25" dirty="0">
                <a:solidFill>
                  <a:srgbClr val="FFFFFF"/>
                </a:solidFill>
                <a:latin typeface="Microsoft Sans Serif"/>
                <a:cs typeface="Microsoft Sans Serif"/>
              </a:rPr>
              <a:t>en</a:t>
            </a:r>
            <a:r>
              <a:rPr sz="850" spc="-35" dirty="0">
                <a:solidFill>
                  <a:srgbClr val="FFFFFF"/>
                </a:solidFill>
                <a:latin typeface="Microsoft Sans Serif"/>
                <a:cs typeface="Microsoft Sans Serif"/>
              </a:rPr>
              <a:t> </a:t>
            </a:r>
            <a:r>
              <a:rPr sz="850" spc="10" dirty="0">
                <a:solidFill>
                  <a:srgbClr val="FFFFFF"/>
                </a:solidFill>
                <a:latin typeface="Microsoft Sans Serif"/>
                <a:cs typeface="Microsoft Sans Serif"/>
              </a:rPr>
              <a:t>acción</a:t>
            </a:r>
            <a:endParaRPr sz="850">
              <a:latin typeface="Microsoft Sans Serif"/>
              <a:cs typeface="Microsoft Sans Serif"/>
            </a:endParaRPr>
          </a:p>
        </p:txBody>
      </p:sp>
      <p:sp>
        <p:nvSpPr>
          <p:cNvPr id="120" name="object 120"/>
          <p:cNvSpPr txBox="1"/>
          <p:nvPr/>
        </p:nvSpPr>
        <p:spPr>
          <a:xfrm>
            <a:off x="11299936" y="2202802"/>
            <a:ext cx="796925" cy="251351"/>
          </a:xfrm>
          <a:prstGeom prst="rect">
            <a:avLst/>
          </a:prstGeom>
        </p:spPr>
        <p:txBody>
          <a:bodyPr vert="horz" wrap="square" lIns="0" tIns="12700" rIns="0" bIns="0" rtlCol="0">
            <a:spAutoFit/>
          </a:bodyPr>
          <a:lstStyle/>
          <a:p>
            <a:pPr algn="ctr">
              <a:spcBef>
                <a:spcPts val="100"/>
              </a:spcBef>
            </a:pPr>
            <a:r>
              <a:rPr sz="600" spc="10" dirty="0">
                <a:solidFill>
                  <a:srgbClr val="FFFFFF"/>
                </a:solidFill>
                <a:latin typeface="Microsoft Sans Serif"/>
                <a:cs typeface="Microsoft Sans Serif"/>
              </a:rPr>
              <a:t>Hecho</a:t>
            </a:r>
            <a:r>
              <a:rPr sz="600" spc="-40" dirty="0">
                <a:solidFill>
                  <a:srgbClr val="FFFFFF"/>
                </a:solidFill>
                <a:latin typeface="Microsoft Sans Serif"/>
                <a:cs typeface="Microsoft Sans Serif"/>
              </a:rPr>
              <a:t> </a:t>
            </a:r>
            <a:r>
              <a:rPr sz="600" spc="25" dirty="0">
                <a:solidFill>
                  <a:srgbClr val="FFFFFF"/>
                </a:solidFill>
                <a:latin typeface="Microsoft Sans Serif"/>
                <a:cs typeface="Microsoft Sans Serif"/>
              </a:rPr>
              <a:t>suplementario</a:t>
            </a:r>
            <a:endParaRPr sz="600">
              <a:latin typeface="Microsoft Sans Serif"/>
              <a:cs typeface="Microsoft Sans Serif"/>
            </a:endParaRPr>
          </a:p>
          <a:p>
            <a:pPr marR="52069" algn="ctr">
              <a:spcBef>
                <a:spcPts val="30"/>
              </a:spcBef>
            </a:pPr>
            <a:r>
              <a:rPr sz="950" spc="25" dirty="0">
                <a:solidFill>
                  <a:srgbClr val="FFFFFF"/>
                </a:solidFill>
                <a:latin typeface="Microsoft Sans Serif"/>
                <a:cs typeface="Microsoft Sans Serif"/>
              </a:rPr>
              <a:t>recursos</a:t>
            </a:r>
            <a:endParaRPr sz="950">
              <a:latin typeface="Microsoft Sans Serif"/>
              <a:cs typeface="Microsoft Sans Serif"/>
            </a:endParaRPr>
          </a:p>
        </p:txBody>
      </p:sp>
      <p:sp>
        <p:nvSpPr>
          <p:cNvPr id="121" name="object 121"/>
          <p:cNvSpPr txBox="1"/>
          <p:nvPr/>
        </p:nvSpPr>
        <p:spPr>
          <a:xfrm>
            <a:off x="6831569" y="2216129"/>
            <a:ext cx="612775" cy="458470"/>
          </a:xfrm>
          <a:prstGeom prst="rect">
            <a:avLst/>
          </a:prstGeom>
        </p:spPr>
        <p:txBody>
          <a:bodyPr vert="horz" wrap="square" lIns="0" tIns="20955" rIns="0" bIns="0" rtlCol="0">
            <a:spAutoFit/>
          </a:bodyPr>
          <a:lstStyle/>
          <a:p>
            <a:pPr marL="107314" algn="ctr">
              <a:spcBef>
                <a:spcPts val="165"/>
              </a:spcBef>
            </a:pPr>
            <a:r>
              <a:rPr sz="950" spc="10" dirty="0">
                <a:solidFill>
                  <a:srgbClr val="FFFFFF"/>
                </a:solidFill>
                <a:latin typeface="Microsoft Sans Serif"/>
                <a:cs typeface="Microsoft Sans Serif"/>
              </a:rPr>
              <a:t>Eléctrico</a:t>
            </a:r>
            <a:endParaRPr sz="950">
              <a:latin typeface="Microsoft Sans Serif"/>
              <a:cs typeface="Microsoft Sans Serif"/>
            </a:endParaRPr>
          </a:p>
          <a:p>
            <a:pPr marL="159385" algn="ctr">
              <a:lnSpc>
                <a:spcPts val="1010"/>
              </a:lnSpc>
              <a:spcBef>
                <a:spcPts val="60"/>
              </a:spcBef>
            </a:pPr>
            <a:r>
              <a:rPr sz="850" spc="20" dirty="0">
                <a:solidFill>
                  <a:srgbClr val="FFFFFF"/>
                </a:solidFill>
                <a:latin typeface="Microsoft Sans Serif"/>
                <a:cs typeface="Microsoft Sans Serif"/>
              </a:rPr>
              <a:t>activo</a:t>
            </a:r>
            <a:endParaRPr sz="850">
              <a:latin typeface="Microsoft Sans Serif"/>
              <a:cs typeface="Microsoft Sans Serif"/>
            </a:endParaRPr>
          </a:p>
          <a:p>
            <a:pPr marR="156845" algn="ctr">
              <a:lnSpc>
                <a:spcPts val="1130"/>
              </a:lnSpc>
            </a:pPr>
            <a:r>
              <a:rPr sz="950" spc="35" dirty="0">
                <a:solidFill>
                  <a:srgbClr val="FFFFFF"/>
                </a:solidFill>
                <a:latin typeface="Microsoft Sans Serif"/>
                <a:cs typeface="Microsoft Sans Serif"/>
              </a:rPr>
              <a:t>gestión</a:t>
            </a:r>
            <a:endParaRPr sz="950">
              <a:latin typeface="Microsoft Sans Serif"/>
              <a:cs typeface="Microsoft Sans Serif"/>
            </a:endParaRPr>
          </a:p>
        </p:txBody>
      </p:sp>
      <p:sp>
        <p:nvSpPr>
          <p:cNvPr id="122" name="object 122"/>
          <p:cNvSpPr txBox="1"/>
          <p:nvPr/>
        </p:nvSpPr>
        <p:spPr>
          <a:xfrm>
            <a:off x="6117829" y="2383396"/>
            <a:ext cx="593725" cy="135935"/>
          </a:xfrm>
          <a:prstGeom prst="rect">
            <a:avLst/>
          </a:prstGeom>
        </p:spPr>
        <p:txBody>
          <a:bodyPr vert="horz" wrap="square" lIns="0" tIns="12700" rIns="0" bIns="0" rtlCol="0">
            <a:spAutoFit/>
          </a:bodyPr>
          <a:lstStyle/>
          <a:p>
            <a:pPr marL="12700">
              <a:spcBef>
                <a:spcPts val="100"/>
              </a:spcBef>
            </a:pPr>
            <a:r>
              <a:rPr sz="800" spc="10" dirty="0">
                <a:solidFill>
                  <a:srgbClr val="FFFFFF"/>
                </a:solidFill>
                <a:latin typeface="Microsoft Sans Serif"/>
                <a:cs typeface="Microsoft Sans Serif"/>
              </a:rPr>
              <a:t>Selectividad</a:t>
            </a:r>
            <a:endParaRPr sz="800">
              <a:latin typeface="Microsoft Sans Serif"/>
              <a:cs typeface="Microsoft Sans Serif"/>
            </a:endParaRPr>
          </a:p>
        </p:txBody>
      </p:sp>
      <p:sp>
        <p:nvSpPr>
          <p:cNvPr id="123" name="object 123"/>
          <p:cNvSpPr txBox="1"/>
          <p:nvPr/>
        </p:nvSpPr>
        <p:spPr>
          <a:xfrm>
            <a:off x="5456679" y="3244563"/>
            <a:ext cx="977900" cy="330200"/>
          </a:xfrm>
          <a:prstGeom prst="rect">
            <a:avLst/>
          </a:prstGeom>
        </p:spPr>
        <p:txBody>
          <a:bodyPr vert="horz" wrap="square" lIns="0" tIns="12700" rIns="0" bIns="0" rtlCol="0">
            <a:spAutoFit/>
          </a:bodyPr>
          <a:lstStyle/>
          <a:p>
            <a:pPr marL="12700">
              <a:spcBef>
                <a:spcPts val="100"/>
              </a:spcBef>
              <a:tabLst>
                <a:tab pos="882650" algn="l"/>
              </a:tabLst>
            </a:pPr>
            <a:r>
              <a:rPr sz="2000" spc="-25" dirty="0">
                <a:solidFill>
                  <a:srgbClr val="3DCC58"/>
                </a:solidFill>
                <a:latin typeface="Microsoft Sans Serif"/>
                <a:cs typeface="Microsoft Sans Serif"/>
              </a:rPr>
              <a:t>-	-</a:t>
            </a:r>
            <a:endParaRPr sz="2000">
              <a:latin typeface="Microsoft Sans Serif"/>
              <a:cs typeface="Microsoft Sans Serif"/>
            </a:endParaRPr>
          </a:p>
        </p:txBody>
      </p:sp>
      <p:sp>
        <p:nvSpPr>
          <p:cNvPr id="124" name="object 124"/>
          <p:cNvSpPr txBox="1"/>
          <p:nvPr/>
        </p:nvSpPr>
        <p:spPr>
          <a:xfrm>
            <a:off x="6326760" y="4598083"/>
            <a:ext cx="107314" cy="330200"/>
          </a:xfrm>
          <a:prstGeom prst="rect">
            <a:avLst/>
          </a:prstGeom>
        </p:spPr>
        <p:txBody>
          <a:bodyPr vert="horz" wrap="square" lIns="0" tIns="12700" rIns="0" bIns="0" rtlCol="0">
            <a:spAutoFit/>
          </a:bodyPr>
          <a:lstStyle/>
          <a:p>
            <a:pPr marL="12700">
              <a:spcBef>
                <a:spcPts val="100"/>
              </a:spcBef>
            </a:pPr>
            <a:r>
              <a:rPr sz="2000" spc="-25" dirty="0">
                <a:solidFill>
                  <a:srgbClr val="3DCC58"/>
                </a:solidFill>
                <a:latin typeface="Microsoft Sans Serif"/>
                <a:cs typeface="Microsoft Sans Serif"/>
              </a:rPr>
              <a:t>-</a:t>
            </a:r>
            <a:endParaRPr sz="2000">
              <a:latin typeface="Microsoft Sans Serif"/>
              <a:cs typeface="Microsoft Sans Serif"/>
            </a:endParaRPr>
          </a:p>
        </p:txBody>
      </p:sp>
      <p:sp>
        <p:nvSpPr>
          <p:cNvPr id="125" name="object 125"/>
          <p:cNvSpPr txBox="1"/>
          <p:nvPr/>
        </p:nvSpPr>
        <p:spPr>
          <a:xfrm>
            <a:off x="7117176" y="6109729"/>
            <a:ext cx="107314" cy="330200"/>
          </a:xfrm>
          <a:prstGeom prst="rect">
            <a:avLst/>
          </a:prstGeom>
        </p:spPr>
        <p:txBody>
          <a:bodyPr vert="horz" wrap="square" lIns="0" tIns="12700" rIns="0" bIns="0" rtlCol="0">
            <a:spAutoFit/>
          </a:bodyPr>
          <a:lstStyle/>
          <a:p>
            <a:pPr marL="12700">
              <a:spcBef>
                <a:spcPts val="100"/>
              </a:spcBef>
            </a:pPr>
            <a:r>
              <a:rPr sz="2000" spc="-25" dirty="0">
                <a:solidFill>
                  <a:srgbClr val="3DCC58"/>
                </a:solidFill>
                <a:latin typeface="Microsoft Sans Serif"/>
                <a:cs typeface="Microsoft Sans Serif"/>
              </a:rPr>
              <a:t>-</a:t>
            </a:r>
            <a:endParaRPr sz="2000">
              <a:latin typeface="Microsoft Sans Serif"/>
              <a:cs typeface="Microsoft Sans Serif"/>
            </a:endParaRPr>
          </a:p>
        </p:txBody>
      </p:sp>
      <p:sp>
        <p:nvSpPr>
          <p:cNvPr id="126" name="object 126"/>
          <p:cNvSpPr txBox="1"/>
          <p:nvPr/>
        </p:nvSpPr>
        <p:spPr>
          <a:xfrm>
            <a:off x="11438824" y="6750576"/>
            <a:ext cx="367665" cy="143629"/>
          </a:xfrm>
          <a:prstGeom prst="rect">
            <a:avLst/>
          </a:prstGeom>
        </p:spPr>
        <p:txBody>
          <a:bodyPr vert="horz" wrap="square" lIns="0" tIns="12700" rIns="0" bIns="0" rtlCol="0">
            <a:spAutoFit/>
          </a:bodyPr>
          <a:lstStyle/>
          <a:p>
            <a:pPr marL="12700">
              <a:spcBef>
                <a:spcPts val="100"/>
              </a:spcBef>
            </a:pPr>
            <a:r>
              <a:rPr sz="850" spc="15" dirty="0">
                <a:solidFill>
                  <a:srgbClr val="221915"/>
                </a:solidFill>
                <a:latin typeface="Microsoft Sans Serif"/>
                <a:cs typeface="Microsoft Sans Serif"/>
              </a:rPr>
              <a:t>Folleto</a:t>
            </a:r>
            <a:endParaRPr sz="850">
              <a:latin typeface="Microsoft Sans Serif"/>
              <a:cs typeface="Microsoft Sans Serif"/>
            </a:endParaRPr>
          </a:p>
        </p:txBody>
      </p:sp>
      <p:sp>
        <p:nvSpPr>
          <p:cNvPr id="127" name="object 127"/>
          <p:cNvSpPr txBox="1"/>
          <p:nvPr/>
        </p:nvSpPr>
        <p:spPr>
          <a:xfrm>
            <a:off x="7117176" y="7385642"/>
            <a:ext cx="107314" cy="330200"/>
          </a:xfrm>
          <a:prstGeom prst="rect">
            <a:avLst/>
          </a:prstGeom>
        </p:spPr>
        <p:txBody>
          <a:bodyPr vert="horz" wrap="square" lIns="0" tIns="12700" rIns="0" bIns="0" rtlCol="0">
            <a:spAutoFit/>
          </a:bodyPr>
          <a:lstStyle/>
          <a:p>
            <a:pPr marL="12700">
              <a:spcBef>
                <a:spcPts val="100"/>
              </a:spcBef>
            </a:pPr>
            <a:r>
              <a:rPr sz="2000" spc="-25" dirty="0">
                <a:solidFill>
                  <a:srgbClr val="3DCC58"/>
                </a:solidFill>
                <a:latin typeface="Microsoft Sans Serif"/>
                <a:cs typeface="Microsoft Sans Serif"/>
              </a:rPr>
              <a:t>-</a:t>
            </a:r>
            <a:endParaRPr sz="2000">
              <a:latin typeface="Microsoft Sans Serif"/>
              <a:cs typeface="Microsoft Sans Serif"/>
            </a:endParaRPr>
          </a:p>
        </p:txBody>
      </p:sp>
      <p:sp>
        <p:nvSpPr>
          <p:cNvPr id="128" name="object 128"/>
          <p:cNvSpPr txBox="1"/>
          <p:nvPr/>
        </p:nvSpPr>
        <p:spPr>
          <a:xfrm>
            <a:off x="7117176" y="8430317"/>
            <a:ext cx="107314" cy="330200"/>
          </a:xfrm>
          <a:prstGeom prst="rect">
            <a:avLst/>
          </a:prstGeom>
        </p:spPr>
        <p:txBody>
          <a:bodyPr vert="horz" wrap="square" lIns="0" tIns="12700" rIns="0" bIns="0" rtlCol="0">
            <a:spAutoFit/>
          </a:bodyPr>
          <a:lstStyle/>
          <a:p>
            <a:pPr marL="12700">
              <a:spcBef>
                <a:spcPts val="100"/>
              </a:spcBef>
            </a:pPr>
            <a:r>
              <a:rPr sz="2000" spc="-25" dirty="0">
                <a:solidFill>
                  <a:srgbClr val="3DCC58"/>
                </a:solidFill>
                <a:latin typeface="Microsoft Sans Serif"/>
                <a:cs typeface="Microsoft Sans Serif"/>
              </a:rPr>
              <a:t>-</a:t>
            </a:r>
            <a:endParaRPr sz="2000">
              <a:latin typeface="Microsoft Sans Serif"/>
              <a:cs typeface="Microsoft Sans Serif"/>
            </a:endParaRPr>
          </a:p>
        </p:txBody>
      </p:sp>
      <p:sp>
        <p:nvSpPr>
          <p:cNvPr id="129" name="object 129"/>
          <p:cNvSpPr txBox="1"/>
          <p:nvPr/>
        </p:nvSpPr>
        <p:spPr>
          <a:xfrm>
            <a:off x="8045292" y="8430317"/>
            <a:ext cx="107314" cy="330200"/>
          </a:xfrm>
          <a:prstGeom prst="rect">
            <a:avLst/>
          </a:prstGeom>
        </p:spPr>
        <p:txBody>
          <a:bodyPr vert="horz" wrap="square" lIns="0" tIns="12700" rIns="0" bIns="0" rtlCol="0">
            <a:spAutoFit/>
          </a:bodyPr>
          <a:lstStyle/>
          <a:p>
            <a:pPr marL="12700">
              <a:spcBef>
                <a:spcPts val="100"/>
              </a:spcBef>
            </a:pPr>
            <a:r>
              <a:rPr sz="2000" spc="-25" dirty="0">
                <a:solidFill>
                  <a:srgbClr val="3DCC58"/>
                </a:solidFill>
                <a:latin typeface="Microsoft Sans Serif"/>
                <a:cs typeface="Microsoft Sans Serif"/>
              </a:rPr>
              <a:t>-</a:t>
            </a:r>
            <a:endParaRPr sz="2000">
              <a:latin typeface="Microsoft Sans Serif"/>
              <a:cs typeface="Microsoft Sans Serif"/>
            </a:endParaRPr>
          </a:p>
        </p:txBody>
      </p:sp>
      <p:sp>
        <p:nvSpPr>
          <p:cNvPr id="130" name="object 130"/>
          <p:cNvSpPr txBox="1"/>
          <p:nvPr/>
        </p:nvSpPr>
        <p:spPr>
          <a:xfrm>
            <a:off x="10536557" y="9478601"/>
            <a:ext cx="1740535" cy="151323"/>
          </a:xfrm>
          <a:prstGeom prst="rect">
            <a:avLst/>
          </a:prstGeom>
        </p:spPr>
        <p:txBody>
          <a:bodyPr vert="horz" wrap="square" lIns="0" tIns="12700" rIns="0" bIns="0" rtlCol="0">
            <a:spAutoFit/>
          </a:bodyPr>
          <a:lstStyle/>
          <a:p>
            <a:pPr marL="12700">
              <a:spcBef>
                <a:spcPts val="100"/>
              </a:spcBef>
              <a:tabLst>
                <a:tab pos="1596390" algn="l"/>
              </a:tabLst>
            </a:pPr>
            <a:r>
              <a:rPr sz="650" spc="-10" dirty="0">
                <a:solidFill>
                  <a:srgbClr val="616468"/>
                </a:solidFill>
                <a:latin typeface="Microsoft Sans Serif"/>
                <a:cs typeface="Microsoft Sans Serif"/>
              </a:rPr>
              <a:t>La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vida</a:t>
            </a:r>
            <a:r>
              <a:rPr sz="650" spc="-5" dirty="0">
                <a:solidFill>
                  <a:srgbClr val="616468"/>
                </a:solidFill>
                <a:latin typeface="Microsoft Sans Serif"/>
                <a:cs typeface="Microsoft Sans Serif"/>
              </a:rPr>
              <a:t> </a:t>
            </a:r>
            <a:r>
              <a:rPr sz="650" spc="15" dirty="0">
                <a:solidFill>
                  <a:srgbClr val="616468"/>
                </a:solidFill>
                <a:latin typeface="Microsoft Sans Serif"/>
                <a:cs typeface="Microsoft Sans Serif"/>
              </a:rPr>
              <a:t>sigue</a:t>
            </a:r>
            <a:r>
              <a:rPr sz="650" spc="-5" dirty="0">
                <a:solidFill>
                  <a:srgbClr val="616468"/>
                </a:solidFill>
                <a:latin typeface="Microsoft Sans Serif"/>
                <a:cs typeface="Microsoft Sans Serif"/>
              </a:rPr>
              <a:t> </a:t>
            </a:r>
            <a:r>
              <a:rPr sz="650" spc="185" dirty="0">
                <a:solidFill>
                  <a:srgbClr val="616468"/>
                </a:solidFill>
                <a:latin typeface="Microsoft Sans Serif"/>
                <a:cs typeface="Microsoft Sans Serif"/>
              </a:rPr>
              <a:t>|</a:t>
            </a:r>
            <a:r>
              <a:rPr sz="650" spc="-5" dirty="0">
                <a:solidFill>
                  <a:srgbClr val="616468"/>
                </a:solidFill>
                <a:latin typeface="Microsoft Sans Serif"/>
                <a:cs typeface="Microsoft Sans Serif"/>
              </a:rPr>
              <a:t> </a:t>
            </a:r>
            <a:r>
              <a:rPr sz="650" spc="10" dirty="0">
                <a:solidFill>
                  <a:srgbClr val="616468"/>
                </a:solidFill>
                <a:latin typeface="Microsoft Sans Serif"/>
                <a:cs typeface="Microsoft Sans Serif"/>
              </a:rPr>
              <a:t>Schneider</a:t>
            </a:r>
            <a:r>
              <a:rPr sz="650" spc="-5" dirty="0">
                <a:solidFill>
                  <a:srgbClr val="616468"/>
                </a:solidFill>
                <a:latin typeface="Microsoft Sans Serif"/>
                <a:cs typeface="Microsoft Sans Serif"/>
              </a:rPr>
              <a:t> </a:t>
            </a:r>
            <a:r>
              <a:rPr sz="650" spc="5" dirty="0">
                <a:solidFill>
                  <a:srgbClr val="616468"/>
                </a:solidFill>
                <a:latin typeface="Microsoft Sans Serif"/>
                <a:cs typeface="Microsoft Sans Serif"/>
              </a:rPr>
              <a:t>Electric</a:t>
            </a:r>
            <a:r>
              <a:rPr sz="650" dirty="0">
                <a:solidFill>
                  <a:srgbClr val="616468"/>
                </a:solidFill>
                <a:latin typeface="Microsoft Sans Serif"/>
                <a:cs typeface="Microsoft Sans Serif"/>
              </a:rPr>
              <a:t>	</a:t>
            </a:r>
            <a:r>
              <a:rPr sz="900" spc="10" dirty="0">
                <a:solidFill>
                  <a:srgbClr val="616468"/>
                </a:solidFill>
                <a:latin typeface="Microsoft Sans Serif"/>
                <a:cs typeface="Microsoft Sans Serif"/>
              </a:rPr>
              <a:t>67</a:t>
            </a:r>
            <a:endParaRPr sz="900">
              <a:latin typeface="Microsoft Sans Serif"/>
              <a:cs typeface="Microsoft Sans Serif"/>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621528" y="1763810"/>
          <a:ext cx="7197725" cy="5325247"/>
        </p:xfrm>
        <a:graphic>
          <a:graphicData uri="http://schemas.openxmlformats.org/drawingml/2006/table">
            <a:tbl>
              <a:tblPr firstRow="1" bandRow="1">
                <a:tableStyleId>{2D5ABB26-0587-4C30-8999-92F81FD0307C}</a:tableStyleId>
              </a:tblPr>
              <a:tblGrid>
                <a:gridCol w="1497330">
                  <a:extLst>
                    <a:ext uri="{9D8B030D-6E8A-4147-A177-3AD203B41FA5}">
                      <a16:colId xmlns:a16="http://schemas.microsoft.com/office/drawing/2014/main" xmlns="" val="20000"/>
                    </a:ext>
                  </a:extLst>
                </a:gridCol>
                <a:gridCol w="5700395">
                  <a:extLst>
                    <a:ext uri="{9D8B030D-6E8A-4147-A177-3AD203B41FA5}">
                      <a16:colId xmlns:a16="http://schemas.microsoft.com/office/drawing/2014/main" xmlns="" val="20001"/>
                    </a:ext>
                  </a:extLst>
                </a:gridCol>
              </a:tblGrid>
              <a:tr h="1103203">
                <a:tc>
                  <a:txBody>
                    <a:bodyPr/>
                    <a:lstStyle/>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a:lnSpc>
                          <a:spcPct val="100000"/>
                        </a:lnSpc>
                        <a:spcBef>
                          <a:spcPts val="35"/>
                        </a:spcBef>
                      </a:pPr>
                      <a:endParaRPr sz="750" dirty="0">
                        <a:latin typeface="Times New Roman"/>
                        <a:cs typeface="Times New Roman"/>
                      </a:endParaRPr>
                    </a:p>
                    <a:p>
                      <a:pPr marL="107950">
                        <a:lnSpc>
                          <a:spcPct val="100000"/>
                        </a:lnSpc>
                        <a:spcBef>
                          <a:spcPts val="5"/>
                        </a:spcBef>
                      </a:pPr>
                      <a:r>
                        <a:rPr sz="700" spc="25" dirty="0">
                          <a:solidFill>
                            <a:srgbClr val="FFFFFF"/>
                          </a:solidFill>
                          <a:latin typeface="Microsoft Sans Serif"/>
                          <a:cs typeface="Microsoft Sans Serif"/>
                        </a:rPr>
                        <a:t>Oferta</a:t>
                      </a:r>
                      <a:endParaRPr sz="700" dirty="0">
                        <a:latin typeface="Microsoft Sans Serif"/>
                        <a:cs typeface="Microsoft Sans Serif"/>
                      </a:endParaRPr>
                    </a:p>
                  </a:txBody>
                  <a:tcPr marL="0" marR="0" marT="0" marB="0">
                    <a:lnR w="12700">
                      <a:solidFill>
                        <a:srgbClr val="FFFFFF"/>
                      </a:solidFill>
                      <a:prstDash val="solid"/>
                    </a:lnR>
                    <a:solidFill>
                      <a:srgbClr val="3DCD58"/>
                    </a:solidFill>
                  </a:tcPr>
                </a:tc>
                <a:tc>
                  <a:txBody>
                    <a:bodyPr/>
                    <a:lstStyle/>
                    <a:p>
                      <a:pPr>
                        <a:lnSpc>
                          <a:spcPct val="100000"/>
                        </a:lnSpc>
                      </a:pPr>
                      <a:endParaRPr sz="1300">
                        <a:latin typeface="Times New Roman"/>
                        <a:cs typeface="Times New Roman"/>
                      </a:endParaRPr>
                    </a:p>
                    <a:p>
                      <a:pPr>
                        <a:lnSpc>
                          <a:spcPct val="100000"/>
                        </a:lnSpc>
                      </a:pPr>
                      <a:endParaRPr sz="1300">
                        <a:latin typeface="Times New Roman"/>
                        <a:cs typeface="Times New Roman"/>
                      </a:endParaRPr>
                    </a:p>
                    <a:p>
                      <a:pPr marR="87630" algn="ctr">
                        <a:lnSpc>
                          <a:spcPct val="100000"/>
                        </a:lnSpc>
                        <a:spcBef>
                          <a:spcPts val="765"/>
                        </a:spcBef>
                      </a:pPr>
                      <a:r>
                        <a:rPr sz="950" spc="20" dirty="0">
                          <a:solidFill>
                            <a:srgbClr val="FFFFFF"/>
                          </a:solidFill>
                          <a:latin typeface="Microsoft Sans Serif"/>
                          <a:cs typeface="Microsoft Sans Serif"/>
                        </a:rPr>
                        <a:t>Que</a:t>
                      </a:r>
                      <a:r>
                        <a:rPr sz="950" spc="-45" dirty="0">
                          <a:solidFill>
                            <a:srgbClr val="FFFFFF"/>
                          </a:solidFill>
                          <a:latin typeface="Microsoft Sans Serif"/>
                          <a:cs typeface="Microsoft Sans Serif"/>
                        </a:rPr>
                        <a:t> </a:t>
                      </a:r>
                      <a:r>
                        <a:rPr sz="950" spc="10" dirty="0">
                          <a:solidFill>
                            <a:srgbClr val="FFFFFF"/>
                          </a:solidFill>
                          <a:latin typeface="Microsoft Sans Serif"/>
                          <a:cs typeface="Microsoft Sans Serif"/>
                        </a:rPr>
                        <a:t>hace</a:t>
                      </a:r>
                      <a:endParaRPr sz="950">
                        <a:latin typeface="Microsoft Sans Serif"/>
                        <a:cs typeface="Microsoft Sans Serif"/>
                      </a:endParaRPr>
                    </a:p>
                  </a:txBody>
                  <a:tcPr marL="0" marR="0" marT="0" marB="0">
                    <a:lnL w="12700">
                      <a:solidFill>
                        <a:srgbClr val="FFFFFF"/>
                      </a:solidFill>
                      <a:prstDash val="solid"/>
                    </a:lnL>
                    <a:lnR w="12700">
                      <a:solidFill>
                        <a:srgbClr val="FFFFFF"/>
                      </a:solidFill>
                      <a:prstDash val="solid"/>
                    </a:lnR>
                    <a:solidFill>
                      <a:srgbClr val="3DCD58"/>
                    </a:solidFill>
                  </a:tcPr>
                </a:tc>
                <a:extLst>
                  <a:ext uri="{0D108BD9-81ED-4DB2-BD59-A6C34878D82A}">
                    <a16:rowId xmlns:a16="http://schemas.microsoft.com/office/drawing/2014/main" xmlns="" val="10000"/>
                  </a:ext>
                </a:extLst>
              </a:tr>
              <a:tr h="2606667">
                <a:tc>
                  <a:txBody>
                    <a:bodyPr/>
                    <a:lstStyle/>
                    <a:p>
                      <a:pPr>
                        <a:lnSpc>
                          <a:spcPct val="100000"/>
                        </a:lnSpc>
                        <a:spcBef>
                          <a:spcPts val="45"/>
                        </a:spcBef>
                      </a:pPr>
                      <a:endParaRPr sz="700">
                        <a:latin typeface="Times New Roman"/>
                        <a:cs typeface="Times New Roman"/>
                      </a:endParaRPr>
                    </a:p>
                    <a:p>
                      <a:pPr marL="107950">
                        <a:lnSpc>
                          <a:spcPct val="100000"/>
                        </a:lnSpc>
                      </a:pPr>
                      <a:r>
                        <a:rPr sz="700" b="1" spc="-5" dirty="0">
                          <a:solidFill>
                            <a:srgbClr val="221915"/>
                          </a:solidFill>
                          <a:latin typeface="Tahoma"/>
                          <a:cs typeface="Tahoma"/>
                        </a:rPr>
                        <a:t>Gestión</a:t>
                      </a:r>
                      <a:r>
                        <a:rPr sz="700" b="1" spc="-40" dirty="0">
                          <a:solidFill>
                            <a:srgbClr val="221915"/>
                          </a:solidFill>
                          <a:latin typeface="Tahoma"/>
                          <a:cs typeface="Tahoma"/>
                        </a:rPr>
                        <a:t> </a:t>
                      </a:r>
                      <a:r>
                        <a:rPr sz="700" b="1" dirty="0">
                          <a:solidFill>
                            <a:srgbClr val="221915"/>
                          </a:solidFill>
                          <a:latin typeface="Tahoma"/>
                          <a:cs typeface="Tahoma"/>
                        </a:rPr>
                        <a:t>de</a:t>
                      </a:r>
                      <a:r>
                        <a:rPr sz="700" b="1" spc="-40" dirty="0">
                          <a:solidFill>
                            <a:srgbClr val="221915"/>
                          </a:solidFill>
                          <a:latin typeface="Tahoma"/>
                          <a:cs typeface="Tahoma"/>
                        </a:rPr>
                        <a:t> </a:t>
                      </a:r>
                      <a:r>
                        <a:rPr sz="700" b="1" dirty="0">
                          <a:solidFill>
                            <a:srgbClr val="221915"/>
                          </a:solidFill>
                          <a:latin typeface="Tahoma"/>
                          <a:cs typeface="Tahoma"/>
                        </a:rPr>
                        <a:t>instalaciones</a:t>
                      </a:r>
                      <a:endParaRPr sz="700">
                        <a:latin typeface="Tahoma"/>
                        <a:cs typeface="Tahoma"/>
                      </a:endParaRPr>
                    </a:p>
                    <a:p>
                      <a:pPr marL="107950">
                        <a:lnSpc>
                          <a:spcPct val="100000"/>
                        </a:lnSpc>
                        <a:spcBef>
                          <a:spcPts val="160"/>
                        </a:spcBef>
                      </a:pPr>
                      <a:r>
                        <a:rPr sz="800" b="1" spc="-5" dirty="0">
                          <a:solidFill>
                            <a:srgbClr val="221915"/>
                          </a:solidFill>
                          <a:latin typeface="Tahoma"/>
                          <a:cs typeface="Tahoma"/>
                        </a:rPr>
                        <a:t>software</a:t>
                      </a:r>
                      <a:endParaRPr sz="800">
                        <a:latin typeface="Tahoma"/>
                        <a:cs typeface="Tahoma"/>
                      </a:endParaRPr>
                    </a:p>
                    <a:p>
                      <a:pPr marL="107950">
                        <a:lnSpc>
                          <a:spcPct val="100000"/>
                        </a:lnSpc>
                        <a:spcBef>
                          <a:spcPts val="660"/>
                        </a:spcBef>
                      </a:pPr>
                      <a:r>
                        <a:rPr sz="850" spc="20" dirty="0">
                          <a:solidFill>
                            <a:srgbClr val="221915"/>
                          </a:solidFill>
                          <a:latin typeface="Microsoft Sans Serif"/>
                          <a:cs typeface="Microsoft Sans Serif"/>
                        </a:rPr>
                        <a:t>EcoStruxure™</a:t>
                      </a:r>
                      <a:endParaRPr sz="850">
                        <a:latin typeface="Microsoft Sans Serif"/>
                        <a:cs typeface="Microsoft Sans Serif"/>
                      </a:endParaRPr>
                    </a:p>
                    <a:p>
                      <a:pPr marL="107950">
                        <a:lnSpc>
                          <a:spcPct val="100000"/>
                        </a:lnSpc>
                        <a:spcBef>
                          <a:spcPts val="430"/>
                        </a:spcBef>
                      </a:pPr>
                      <a:r>
                        <a:rPr sz="500" spc="10" dirty="0">
                          <a:solidFill>
                            <a:srgbClr val="221915"/>
                          </a:solidFill>
                          <a:latin typeface="Microsoft Sans Serif"/>
                          <a:cs typeface="Microsoft Sans Serif"/>
                        </a:rPr>
                        <a:t>Experto</a:t>
                      </a:r>
                      <a:r>
                        <a:rPr sz="500" spc="-30" dirty="0">
                          <a:solidFill>
                            <a:srgbClr val="221915"/>
                          </a:solidFill>
                          <a:latin typeface="Microsoft Sans Serif"/>
                          <a:cs typeface="Microsoft Sans Serif"/>
                        </a:rPr>
                        <a:t> </a:t>
                      </a:r>
                      <a:r>
                        <a:rPr sz="500" spc="15" dirty="0">
                          <a:solidFill>
                            <a:srgbClr val="221915"/>
                          </a:solidFill>
                          <a:latin typeface="Microsoft Sans Serif"/>
                          <a:cs typeface="Microsoft Sans Serif"/>
                        </a:rPr>
                        <a:t>en</a:t>
                      </a:r>
                      <a:r>
                        <a:rPr sz="500" spc="-30" dirty="0">
                          <a:solidFill>
                            <a:srgbClr val="221915"/>
                          </a:solidFill>
                          <a:latin typeface="Microsoft Sans Serif"/>
                          <a:cs typeface="Microsoft Sans Serif"/>
                        </a:rPr>
                        <a:t> </a:t>
                      </a:r>
                      <a:r>
                        <a:rPr sz="500" spc="10" dirty="0">
                          <a:solidFill>
                            <a:srgbClr val="221915"/>
                          </a:solidFill>
                          <a:latin typeface="Microsoft Sans Serif"/>
                          <a:cs typeface="Microsoft Sans Serif"/>
                        </a:rPr>
                        <a:t>instalaciones</a:t>
                      </a:r>
                      <a:endParaRPr sz="500">
                        <a:latin typeface="Microsoft Sans Serif"/>
                        <a:cs typeface="Microsoft Sans Serif"/>
                      </a:endParaRPr>
                    </a:p>
                  </a:txBody>
                  <a:tcPr marL="0" marR="0" marT="5715"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a:lnSpc>
                          <a:spcPct val="100000"/>
                        </a:lnSpc>
                        <a:spcBef>
                          <a:spcPts val="40"/>
                        </a:spcBef>
                      </a:pPr>
                      <a:endParaRPr sz="750" dirty="0">
                        <a:latin typeface="Times New Roman"/>
                        <a:cs typeface="Times New Roman"/>
                      </a:endParaRPr>
                    </a:p>
                    <a:p>
                      <a:pPr marL="107950">
                        <a:lnSpc>
                          <a:spcPct val="100000"/>
                        </a:lnSpc>
                      </a:pPr>
                      <a:r>
                        <a:rPr sz="650" spc="5" dirty="0">
                          <a:solidFill>
                            <a:srgbClr val="221915"/>
                          </a:solidFill>
                          <a:latin typeface="Microsoft Sans Serif"/>
                          <a:cs typeface="Microsoft Sans Serif"/>
                        </a:rPr>
                        <a:t>Acelere</a:t>
                      </a:r>
                      <a:r>
                        <a:rPr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10" dirty="0">
                          <a:solidFill>
                            <a:srgbClr val="221915"/>
                          </a:solidFill>
                          <a:latin typeface="Microsoft Sans Serif"/>
                          <a:cs typeface="Microsoft Sans Serif"/>
                        </a:rPr>
                        <a:t> </a:t>
                      </a:r>
                      <a:r>
                        <a:rPr sz="650" dirty="0">
                          <a:solidFill>
                            <a:srgbClr val="221915"/>
                          </a:solidFill>
                          <a:latin typeface="Microsoft Sans Serif"/>
                          <a:cs typeface="Microsoft Sans Serif"/>
                        </a:rPr>
                        <a:t>acceso</a:t>
                      </a:r>
                      <a:r>
                        <a:rPr sz="650" spc="-10"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1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10" dirty="0">
                          <a:solidFill>
                            <a:srgbClr val="221915"/>
                          </a:solidFill>
                          <a:latin typeface="Microsoft Sans Serif"/>
                          <a:cs typeface="Microsoft Sans Serif"/>
                        </a:rPr>
                        <a:t> </a:t>
                      </a:r>
                      <a:r>
                        <a:rPr sz="650" spc="30" dirty="0">
                          <a:solidFill>
                            <a:srgbClr val="221915"/>
                          </a:solidFill>
                          <a:latin typeface="Microsoft Sans Serif"/>
                          <a:cs typeface="Microsoft Sans Serif"/>
                        </a:rPr>
                        <a:t>información</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10" dirty="0">
                          <a:solidFill>
                            <a:srgbClr val="221915"/>
                          </a:solidFill>
                          <a:latin typeface="Microsoft Sans Serif"/>
                          <a:cs typeface="Microsoft Sans Serif"/>
                        </a:rPr>
                        <a:t> </a:t>
                      </a:r>
                      <a:r>
                        <a:rPr sz="650" dirty="0">
                          <a:solidFill>
                            <a:srgbClr val="221915"/>
                          </a:solidFill>
                          <a:latin typeface="Microsoft Sans Serif"/>
                          <a:cs typeface="Microsoft Sans Serif"/>
                        </a:rPr>
                        <a:t>sus</a:t>
                      </a:r>
                      <a:r>
                        <a:rPr sz="650" spc="-10" dirty="0">
                          <a:solidFill>
                            <a:srgbClr val="221915"/>
                          </a:solidFill>
                          <a:latin typeface="Microsoft Sans Serif"/>
                          <a:cs typeface="Microsoft Sans Serif"/>
                        </a:rPr>
                        <a:t> </a:t>
                      </a:r>
                      <a:r>
                        <a:rPr sz="650" spc="10" dirty="0">
                          <a:solidFill>
                            <a:srgbClr val="221915"/>
                          </a:solidFill>
                          <a:latin typeface="Microsoft Sans Serif"/>
                          <a:cs typeface="Microsoft Sans Serif"/>
                        </a:rPr>
                        <a:t>activos.</a:t>
                      </a:r>
                      <a:endParaRPr sz="650" dirty="0">
                        <a:latin typeface="Microsoft Sans Serif"/>
                        <a:cs typeface="Microsoft Sans Serif"/>
                      </a:endParaRPr>
                    </a:p>
                    <a:p>
                      <a:pPr>
                        <a:lnSpc>
                          <a:spcPct val="100000"/>
                        </a:lnSpc>
                        <a:spcBef>
                          <a:spcPts val="40"/>
                        </a:spcBef>
                      </a:pPr>
                      <a:endParaRPr sz="950" dirty="0">
                        <a:latin typeface="Times New Roman"/>
                        <a:cs typeface="Times New Roman"/>
                      </a:endParaRPr>
                    </a:p>
                    <a:p>
                      <a:pPr marL="107950" marR="525145">
                        <a:lnSpc>
                          <a:spcPct val="141000"/>
                        </a:lnSpc>
                      </a:pPr>
                      <a:r>
                        <a:rPr sz="650" spc="20" dirty="0">
                          <a:solidFill>
                            <a:srgbClr val="221915"/>
                          </a:solidFill>
                          <a:latin typeface="Microsoft Sans Serif"/>
                          <a:cs typeface="Microsoft Sans Serif"/>
                        </a:rPr>
                        <a:t>Un</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libro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registro</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digital</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ayuda</a:t>
                      </a:r>
                      <a:r>
                        <a:rPr sz="650" dirty="0">
                          <a:solidFill>
                            <a:srgbClr val="221915"/>
                          </a:solidFill>
                          <a:latin typeface="Microsoft Sans Serif"/>
                          <a:cs typeface="Microsoft Sans Serif"/>
                        </a:rPr>
                        <a:t> 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garantizar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disponibilidad</a:t>
                      </a:r>
                      <a:r>
                        <a:rPr sz="650" spc="5" dirty="0">
                          <a:solidFill>
                            <a:srgbClr val="221915"/>
                          </a:solidFill>
                          <a:latin typeface="Microsoft Sans Serif"/>
                          <a:cs typeface="Microsoft Sans Serif"/>
                        </a:rPr>
                        <a:t> y</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intercambio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documentación</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dirty="0">
                          <a:solidFill>
                            <a:srgbClr val="221915"/>
                          </a:solidFill>
                          <a:latin typeface="Microsoft Sans Serif"/>
                          <a:cs typeface="Microsoft Sans Serif"/>
                        </a:rPr>
                        <a:t> </a:t>
                      </a:r>
                      <a:r>
                        <a:rPr sz="650" spc="5" dirty="0">
                          <a:solidFill>
                            <a:srgbClr val="221915"/>
                          </a:solidFill>
                          <a:latin typeface="Microsoft Sans Serif"/>
                          <a:cs typeface="Microsoft Sans Serif"/>
                        </a:rPr>
                        <a:t>ciclo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vida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proyecto</a:t>
                      </a:r>
                      <a:r>
                        <a:rPr lang="es-AR" sz="650" spc="20"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incluidos</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diagramas</a:t>
                      </a:r>
                      <a:r>
                        <a:rPr sz="650" spc="-5" dirty="0">
                          <a:solidFill>
                            <a:srgbClr val="221915"/>
                          </a:solidFill>
                          <a:latin typeface="Microsoft Sans Serif"/>
                          <a:cs typeface="Microsoft Sans Serif"/>
                        </a:rPr>
                        <a:t> </a:t>
                      </a:r>
                      <a:r>
                        <a:rPr sz="650" spc="20" dirty="0" err="1">
                          <a:solidFill>
                            <a:srgbClr val="221915"/>
                          </a:solidFill>
                          <a:latin typeface="Microsoft Sans Serif"/>
                          <a:cs typeface="Microsoft Sans Serif"/>
                        </a:rPr>
                        <a:t>unifilares</a:t>
                      </a:r>
                      <a:r>
                        <a:rPr lang="es-AR" sz="650" spc="20" dirty="0">
                          <a:solidFill>
                            <a:srgbClr val="221915"/>
                          </a:solidFill>
                          <a:latin typeface="Microsoft Sans Serif"/>
                          <a:cs typeface="Microsoft Sans Serif"/>
                        </a:rPr>
                        <a:t>, </a:t>
                      </a:r>
                      <a:r>
                        <a:rPr sz="650" spc="15" dirty="0">
                          <a:solidFill>
                            <a:srgbClr val="221915"/>
                          </a:solidFill>
                          <a:latin typeface="Microsoft Sans Serif"/>
                          <a:cs typeface="Microsoft Sans Serif"/>
                        </a:rPr>
                        <a:t>planes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más.</a:t>
                      </a:r>
                      <a:endParaRPr sz="650" dirty="0">
                        <a:latin typeface="Microsoft Sans Serif"/>
                        <a:cs typeface="Microsoft Sans Serif"/>
                      </a:endParaRPr>
                    </a:p>
                    <a:p>
                      <a:pPr>
                        <a:lnSpc>
                          <a:spcPct val="100000"/>
                        </a:lnSpc>
                        <a:spcBef>
                          <a:spcPts val="25"/>
                        </a:spcBef>
                      </a:pPr>
                      <a:endParaRPr sz="750" dirty="0">
                        <a:latin typeface="Times New Roman"/>
                        <a:cs typeface="Times New Roman"/>
                      </a:endParaRPr>
                    </a:p>
                    <a:p>
                      <a:pPr marL="199390" indent="-92075">
                        <a:lnSpc>
                          <a:spcPct val="100000"/>
                        </a:lnSpc>
                        <a:buClr>
                          <a:srgbClr val="3DCC58"/>
                        </a:buClr>
                        <a:buSzPct val="138461"/>
                        <a:buChar char="•"/>
                        <a:tabLst>
                          <a:tab pos="200025" algn="l"/>
                        </a:tabLst>
                      </a:pPr>
                      <a:r>
                        <a:rPr sz="650" dirty="0">
                          <a:solidFill>
                            <a:srgbClr val="221915"/>
                          </a:solidFill>
                          <a:latin typeface="Microsoft Sans Serif"/>
                          <a:cs typeface="Microsoft Sans Serif"/>
                        </a:rPr>
                        <a:t>Cree </a:t>
                      </a:r>
                      <a:r>
                        <a:rPr sz="650" spc="5" dirty="0">
                          <a:solidFill>
                            <a:srgbClr val="221915"/>
                          </a:solidFill>
                          <a:latin typeface="Microsoft Sans Serif"/>
                          <a:cs typeface="Microsoft Sans Serif"/>
                        </a:rPr>
                        <a:t>y </a:t>
                      </a:r>
                      <a:r>
                        <a:rPr sz="650" dirty="0">
                          <a:solidFill>
                            <a:srgbClr val="221915"/>
                          </a:solidFill>
                          <a:latin typeface="Microsoft Sans Serif"/>
                          <a:cs typeface="Microsoft Sans Serif"/>
                        </a:rPr>
                        <a:t>escanee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códigos</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QR</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rastrear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activos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programas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largo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plazo</a:t>
                      </a:r>
                      <a:r>
                        <a:rPr sz="650" spc="5" dirty="0">
                          <a:solidFill>
                            <a:srgbClr val="221915"/>
                          </a:solidFill>
                          <a:latin typeface="Microsoft Sans Serif"/>
                          <a:cs typeface="Microsoft Sans Serif"/>
                        </a:rPr>
                        <a:t> y </a:t>
                      </a:r>
                      <a:r>
                        <a:rPr sz="650" spc="25" dirty="0">
                          <a:solidFill>
                            <a:srgbClr val="221915"/>
                          </a:solidFill>
                          <a:latin typeface="Microsoft Sans Serif"/>
                          <a:cs typeface="Microsoft Sans Serif"/>
                        </a:rPr>
                        <a:t>recordatorios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tareas.</a:t>
                      </a:r>
                      <a:endParaRPr sz="650" dirty="0">
                        <a:latin typeface="Microsoft Sans Serif"/>
                        <a:cs typeface="Microsoft Sans Serif"/>
                      </a:endParaRPr>
                    </a:p>
                    <a:p>
                      <a:pPr marL="199390" indent="-92075">
                        <a:lnSpc>
                          <a:spcPct val="100000"/>
                        </a:lnSpc>
                        <a:spcBef>
                          <a:spcPts val="340"/>
                        </a:spcBef>
                        <a:buClr>
                          <a:srgbClr val="3DCC58"/>
                        </a:buClr>
                        <a:buSzPct val="128571"/>
                        <a:buChar char="•"/>
                        <a:tabLst>
                          <a:tab pos="200025" algn="l"/>
                        </a:tabLst>
                      </a:pPr>
                      <a:r>
                        <a:rPr sz="700" spc="10" dirty="0">
                          <a:solidFill>
                            <a:srgbClr val="221915"/>
                          </a:solidFill>
                          <a:latin typeface="Microsoft Sans Serif"/>
                          <a:cs typeface="Microsoft Sans Serif"/>
                        </a:rPr>
                        <a:t>Registre</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dirty="0">
                          <a:solidFill>
                            <a:srgbClr val="221915"/>
                          </a:solidFill>
                          <a:latin typeface="Microsoft Sans Serif"/>
                          <a:cs typeface="Microsoft Sans Serif"/>
                        </a:rPr>
                        <a:t>acceda</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al</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historial</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de</a:t>
                      </a:r>
                      <a:r>
                        <a:rPr sz="700" spc="5" dirty="0">
                          <a:solidFill>
                            <a:srgbClr val="221915"/>
                          </a:solidFill>
                          <a:latin typeface="Microsoft Sans Serif"/>
                          <a:cs typeface="Microsoft Sans Serif"/>
                        </a:rPr>
                        <a:t> </a:t>
                      </a:r>
                      <a:r>
                        <a:rPr sz="700" spc="10" dirty="0" err="1">
                          <a:solidFill>
                            <a:srgbClr val="221915"/>
                          </a:solidFill>
                          <a:latin typeface="Microsoft Sans Serif"/>
                          <a:cs typeface="Microsoft Sans Serif"/>
                        </a:rPr>
                        <a:t>activos</a:t>
                      </a:r>
                      <a:r>
                        <a:rPr lang="es-AR" sz="700" spc="10"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documentación</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la</a:t>
                      </a:r>
                      <a:r>
                        <a:rPr sz="700" spc="5" dirty="0">
                          <a:solidFill>
                            <a:srgbClr val="221915"/>
                          </a:solidFill>
                          <a:latin typeface="Microsoft Sans Serif"/>
                          <a:cs typeface="Microsoft Sans Serif"/>
                        </a:rPr>
                        <a:t> </a:t>
                      </a:r>
                      <a:r>
                        <a:rPr sz="700" spc="30" dirty="0">
                          <a:solidFill>
                            <a:srgbClr val="221915"/>
                          </a:solidFill>
                          <a:latin typeface="Microsoft Sans Serif"/>
                          <a:cs typeface="Microsoft Sans Serif"/>
                        </a:rPr>
                        <a:t>información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colaborativa</a:t>
                      </a:r>
                      <a:r>
                        <a:rPr sz="70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spc="5" dirty="0">
                          <a:solidFill>
                            <a:srgbClr val="221915"/>
                          </a:solidFill>
                          <a:latin typeface="Microsoft Sans Serif"/>
                          <a:cs typeface="Microsoft Sans Serif"/>
                        </a:rPr>
                        <a:t> </a:t>
                      </a:r>
                      <a:r>
                        <a:rPr sz="700" spc="20" dirty="0">
                          <a:solidFill>
                            <a:srgbClr val="221915"/>
                          </a:solidFill>
                          <a:latin typeface="Microsoft Sans Serif"/>
                          <a:cs typeface="Microsoft Sans Serif"/>
                        </a:rPr>
                        <a:t>simple</a:t>
                      </a:r>
                      <a:r>
                        <a:rPr sz="700" spc="5" dirty="0">
                          <a:solidFill>
                            <a:srgbClr val="221915"/>
                          </a:solidFill>
                          <a:latin typeface="Microsoft Sans Serif"/>
                          <a:cs typeface="Microsoft Sans Serif"/>
                        </a:rPr>
                        <a:t> escaneo.</a:t>
                      </a:r>
                      <a:endParaRPr sz="700" dirty="0">
                        <a:latin typeface="Microsoft Sans Serif"/>
                        <a:cs typeface="Microsoft Sans Serif"/>
                      </a:endParaRPr>
                    </a:p>
                    <a:p>
                      <a:pPr marL="199390" indent="-92075">
                        <a:lnSpc>
                          <a:spcPct val="100000"/>
                        </a:lnSpc>
                        <a:spcBef>
                          <a:spcPts val="234"/>
                        </a:spcBef>
                        <a:buClr>
                          <a:srgbClr val="3DCC58"/>
                        </a:buClr>
                        <a:buSzPct val="112500"/>
                        <a:buChar char="•"/>
                        <a:tabLst>
                          <a:tab pos="200025" algn="l"/>
                        </a:tabLst>
                      </a:pPr>
                      <a:r>
                        <a:rPr sz="800" spc="15" dirty="0">
                          <a:solidFill>
                            <a:srgbClr val="221915"/>
                          </a:solidFill>
                          <a:latin typeface="Microsoft Sans Serif"/>
                          <a:cs typeface="Microsoft Sans Serif"/>
                        </a:rPr>
                        <a:t>Genere</a:t>
                      </a:r>
                      <a:r>
                        <a:rPr sz="800" spc="-5" dirty="0">
                          <a:solidFill>
                            <a:srgbClr val="221915"/>
                          </a:solidFill>
                          <a:latin typeface="Microsoft Sans Serif"/>
                          <a:cs typeface="Microsoft Sans Serif"/>
                        </a:rPr>
                        <a:t> </a:t>
                      </a:r>
                      <a:r>
                        <a:rPr sz="800" spc="35" dirty="0">
                          <a:solidFill>
                            <a:srgbClr val="221915"/>
                          </a:solidFill>
                          <a:latin typeface="Microsoft Sans Serif"/>
                          <a:cs typeface="Microsoft Sans Serif"/>
                        </a:rPr>
                        <a:t>informes</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de</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inspección</a:t>
                      </a:r>
                      <a:r>
                        <a:rPr sz="800" dirty="0">
                          <a:solidFill>
                            <a:srgbClr val="221915"/>
                          </a:solidFill>
                          <a:latin typeface="Microsoft Sans Serif"/>
                          <a:cs typeface="Microsoft Sans Serif"/>
                        </a:rPr>
                        <a:t> </a:t>
                      </a:r>
                      <a:r>
                        <a:rPr sz="800" spc="5" dirty="0">
                          <a:solidFill>
                            <a:srgbClr val="221915"/>
                          </a:solidFill>
                          <a:latin typeface="Microsoft Sans Serif"/>
                          <a:cs typeface="Microsoft Sans Serif"/>
                        </a:rPr>
                        <a:t>y</a:t>
                      </a:r>
                      <a:r>
                        <a:rPr sz="800" spc="-5" dirty="0">
                          <a:solidFill>
                            <a:srgbClr val="221915"/>
                          </a:solidFill>
                          <a:latin typeface="Microsoft Sans Serif"/>
                          <a:cs typeface="Microsoft Sans Serif"/>
                        </a:rPr>
                        <a:t> </a:t>
                      </a:r>
                      <a:r>
                        <a:rPr sz="800" spc="20" dirty="0">
                          <a:solidFill>
                            <a:srgbClr val="221915"/>
                          </a:solidFill>
                          <a:latin typeface="Microsoft Sans Serif"/>
                          <a:cs typeface="Microsoft Sans Serif"/>
                        </a:rPr>
                        <a:t>actividad</a:t>
                      </a:r>
                      <a:r>
                        <a:rPr sz="800" spc="-5" dirty="0">
                          <a:solidFill>
                            <a:srgbClr val="221915"/>
                          </a:solidFill>
                          <a:latin typeface="Microsoft Sans Serif"/>
                          <a:cs typeface="Microsoft Sans Serif"/>
                        </a:rPr>
                        <a:t> </a:t>
                      </a:r>
                      <a:r>
                        <a:rPr sz="800" spc="25" dirty="0">
                          <a:solidFill>
                            <a:srgbClr val="221915"/>
                          </a:solidFill>
                          <a:latin typeface="Microsoft Sans Serif"/>
                          <a:cs typeface="Microsoft Sans Serif"/>
                        </a:rPr>
                        <a:t>en</a:t>
                      </a:r>
                      <a:r>
                        <a:rPr sz="800" dirty="0">
                          <a:solidFill>
                            <a:srgbClr val="221915"/>
                          </a:solidFill>
                          <a:latin typeface="Microsoft Sans Serif"/>
                          <a:cs typeface="Microsoft Sans Serif"/>
                        </a:rPr>
                        <a:t> </a:t>
                      </a:r>
                      <a:r>
                        <a:rPr sz="800" spc="15" dirty="0">
                          <a:solidFill>
                            <a:srgbClr val="221915"/>
                          </a:solidFill>
                          <a:latin typeface="Microsoft Sans Serif"/>
                          <a:cs typeface="Microsoft Sans Serif"/>
                        </a:rPr>
                        <a:t>el</a:t>
                      </a:r>
                      <a:r>
                        <a:rPr sz="800" spc="-5" dirty="0">
                          <a:solidFill>
                            <a:srgbClr val="221915"/>
                          </a:solidFill>
                          <a:latin typeface="Microsoft Sans Serif"/>
                          <a:cs typeface="Microsoft Sans Serif"/>
                        </a:rPr>
                        <a:t> </a:t>
                      </a:r>
                      <a:r>
                        <a:rPr sz="800" spc="15" dirty="0">
                          <a:solidFill>
                            <a:srgbClr val="221915"/>
                          </a:solidFill>
                          <a:latin typeface="Microsoft Sans Serif"/>
                          <a:cs typeface="Microsoft Sans Serif"/>
                        </a:rPr>
                        <a:t>acto.</a:t>
                      </a:r>
                      <a:endParaRPr sz="800" dirty="0">
                        <a:latin typeface="Microsoft Sans Serif"/>
                        <a:cs typeface="Microsoft Sans Serif"/>
                      </a:endParaRPr>
                    </a:p>
                    <a:p>
                      <a:pPr marL="199390" indent="-92075">
                        <a:lnSpc>
                          <a:spcPct val="100000"/>
                        </a:lnSpc>
                        <a:spcBef>
                          <a:spcPts val="409"/>
                        </a:spcBef>
                        <a:buClr>
                          <a:srgbClr val="3DCC58"/>
                        </a:buClr>
                        <a:buSzPct val="150000"/>
                        <a:buChar char="•"/>
                        <a:tabLst>
                          <a:tab pos="200025" algn="l"/>
                        </a:tabLst>
                      </a:pPr>
                      <a:r>
                        <a:rPr sz="600" spc="5" dirty="0">
                          <a:solidFill>
                            <a:srgbClr val="221915"/>
                          </a:solidFill>
                          <a:latin typeface="Microsoft Sans Serif"/>
                          <a:cs typeface="Microsoft Sans Serif"/>
                        </a:rPr>
                        <a:t>Facilite</a:t>
                      </a:r>
                      <a:r>
                        <a:rPr sz="600" spc="-5" dirty="0">
                          <a:solidFill>
                            <a:srgbClr val="221915"/>
                          </a:solidFill>
                          <a:latin typeface="Microsoft Sans Serif"/>
                          <a:cs typeface="Microsoft Sans Serif"/>
                        </a:rPr>
                        <a:t> </a:t>
                      </a:r>
                      <a:r>
                        <a:rPr sz="600" spc="35" dirty="0">
                          <a:solidFill>
                            <a:srgbClr val="221915"/>
                          </a:solidFill>
                          <a:latin typeface="Microsoft Sans Serif"/>
                          <a:cs typeface="Microsoft Sans Serif"/>
                        </a:rPr>
                        <a:t>un</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mantenimiento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preventivo</a:t>
                      </a:r>
                      <a:r>
                        <a:rPr sz="600" dirty="0">
                          <a:solidFill>
                            <a:srgbClr val="221915"/>
                          </a:solidFill>
                          <a:latin typeface="Microsoft Sans Serif"/>
                          <a:cs typeface="Microsoft Sans Serif"/>
                        </a:rPr>
                        <a:t> </a:t>
                      </a:r>
                      <a:r>
                        <a:rPr sz="600" spc="15" dirty="0">
                          <a:solidFill>
                            <a:srgbClr val="221915"/>
                          </a:solidFill>
                          <a:latin typeface="Microsoft Sans Serif"/>
                          <a:cs typeface="Microsoft Sans Serif"/>
                        </a:rPr>
                        <a:t>más</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sencillo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para</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ayudar</a:t>
                      </a:r>
                      <a:r>
                        <a:rPr sz="600" spc="-5" dirty="0">
                          <a:solidFill>
                            <a:srgbClr val="221915"/>
                          </a:solidFill>
                          <a:latin typeface="Microsoft Sans Serif"/>
                          <a:cs typeface="Microsoft Sans Serif"/>
                        </a:rPr>
                        <a:t> </a:t>
                      </a:r>
                      <a:r>
                        <a:rPr sz="600" dirty="0">
                          <a:solidFill>
                            <a:srgbClr val="221915"/>
                          </a:solidFill>
                          <a:latin typeface="Microsoft Sans Serif"/>
                          <a:cs typeface="Microsoft Sans Serif"/>
                        </a:rPr>
                        <a:t>a </a:t>
                      </a:r>
                      <a:r>
                        <a:rPr sz="600" spc="25" dirty="0">
                          <a:solidFill>
                            <a:srgbClr val="221915"/>
                          </a:solidFill>
                          <a:latin typeface="Microsoft Sans Serif"/>
                          <a:cs typeface="Microsoft Sans Serif"/>
                        </a:rPr>
                        <a:t>reducir</a:t>
                      </a:r>
                      <a:r>
                        <a:rPr sz="600" dirty="0">
                          <a:solidFill>
                            <a:srgbClr val="221915"/>
                          </a:solidFill>
                          <a:latin typeface="Microsoft Sans Serif"/>
                          <a:cs typeface="Microsoft Sans Serif"/>
                        </a:rPr>
                        <a:t> </a:t>
                      </a:r>
                      <a:r>
                        <a:rPr sz="600" spc="10" dirty="0">
                          <a:solidFill>
                            <a:srgbClr val="221915"/>
                          </a:solidFill>
                          <a:latin typeface="Microsoft Sans Serif"/>
                          <a:cs typeface="Microsoft Sans Serif"/>
                        </a:rPr>
                        <a:t>el</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riesgo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dirty="0">
                          <a:solidFill>
                            <a:srgbClr val="221915"/>
                          </a:solidFill>
                          <a:latin typeface="Microsoft Sans Serif"/>
                          <a:cs typeface="Microsoft Sans Serif"/>
                        </a:rPr>
                        <a:t> </a:t>
                      </a:r>
                      <a:r>
                        <a:rPr sz="600" spc="30" dirty="0">
                          <a:solidFill>
                            <a:srgbClr val="221915"/>
                          </a:solidFill>
                          <a:latin typeface="Microsoft Sans Serif"/>
                          <a:cs typeface="Microsoft Sans Serif"/>
                        </a:rPr>
                        <a:t>tiempo</a:t>
                      </a:r>
                      <a:r>
                        <a:rPr sz="600" dirty="0">
                          <a:solidFill>
                            <a:srgbClr val="221915"/>
                          </a:solidFill>
                          <a:latin typeface="Microsoft Sans Serif"/>
                          <a:cs typeface="Microsoft Sans Serif"/>
                        </a:rPr>
                        <a:t> </a:t>
                      </a:r>
                      <a:r>
                        <a:rPr sz="600" spc="20" dirty="0">
                          <a:solidFill>
                            <a:srgbClr val="221915"/>
                          </a:solidFill>
                          <a:latin typeface="Microsoft Sans Serif"/>
                          <a:cs typeface="Microsoft Sans Serif"/>
                        </a:rPr>
                        <a:t>de</a:t>
                      </a:r>
                      <a:r>
                        <a:rPr sz="600" spc="-5" dirty="0">
                          <a:solidFill>
                            <a:srgbClr val="221915"/>
                          </a:solidFill>
                          <a:latin typeface="Microsoft Sans Serif"/>
                          <a:cs typeface="Microsoft Sans Serif"/>
                        </a:rPr>
                        <a:t> </a:t>
                      </a:r>
                      <a:r>
                        <a:rPr sz="600" spc="15" dirty="0">
                          <a:solidFill>
                            <a:srgbClr val="221915"/>
                          </a:solidFill>
                          <a:latin typeface="Microsoft Sans Serif"/>
                          <a:cs typeface="Microsoft Sans Serif"/>
                        </a:rPr>
                        <a:t>inactividad.</a:t>
                      </a:r>
                      <a:endParaRPr sz="600" dirty="0">
                        <a:latin typeface="Microsoft Sans Serif"/>
                        <a:cs typeface="Microsoft Sans Serif"/>
                      </a:endParaRPr>
                    </a:p>
                    <a:p>
                      <a:pPr marL="107950">
                        <a:lnSpc>
                          <a:spcPct val="100000"/>
                        </a:lnSpc>
                        <a:spcBef>
                          <a:spcPts val="919"/>
                        </a:spcBef>
                      </a:pPr>
                      <a:r>
                        <a:rPr sz="700" spc="25" dirty="0">
                          <a:solidFill>
                            <a:srgbClr val="221915"/>
                          </a:solidFill>
                          <a:latin typeface="Microsoft Sans Serif"/>
                          <a:cs typeface="Microsoft Sans Serif"/>
                        </a:rPr>
                        <a:t>Aborde</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los</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problemas</a:t>
                      </a:r>
                      <a:r>
                        <a:rPr sz="700" spc="5" dirty="0">
                          <a:solidFill>
                            <a:srgbClr val="221915"/>
                          </a:solidFill>
                          <a:latin typeface="Microsoft Sans Serif"/>
                          <a:cs typeface="Microsoft Sans Serif"/>
                        </a:rPr>
                        <a:t> </a:t>
                      </a:r>
                      <a:r>
                        <a:rPr sz="700" spc="15" dirty="0">
                          <a:solidFill>
                            <a:srgbClr val="221915"/>
                          </a:solidFill>
                          <a:latin typeface="Microsoft Sans Serif"/>
                          <a:cs typeface="Microsoft Sans Serif"/>
                        </a:rPr>
                        <a:t>potenciales</a:t>
                      </a:r>
                      <a:r>
                        <a:rPr sz="700" spc="10" dirty="0">
                          <a:solidFill>
                            <a:srgbClr val="221915"/>
                          </a:solidFill>
                          <a:latin typeface="Microsoft Sans Serif"/>
                          <a:cs typeface="Microsoft Sans Serif"/>
                        </a:rPr>
                        <a:t> </a:t>
                      </a:r>
                      <a:r>
                        <a:rPr sz="700" spc="20" dirty="0">
                          <a:solidFill>
                            <a:srgbClr val="221915"/>
                          </a:solidFill>
                          <a:latin typeface="Microsoft Sans Serif"/>
                          <a:cs typeface="Microsoft Sans Serif"/>
                        </a:rPr>
                        <a:t>con</a:t>
                      </a:r>
                      <a:r>
                        <a:rPr sz="700" spc="5" dirty="0">
                          <a:solidFill>
                            <a:srgbClr val="221915"/>
                          </a:solidFill>
                          <a:latin typeface="Microsoft Sans Serif"/>
                          <a:cs typeface="Microsoft Sans Serif"/>
                        </a:rPr>
                        <a:t> </a:t>
                      </a:r>
                      <a:r>
                        <a:rPr sz="700" spc="15" dirty="0" err="1">
                          <a:solidFill>
                            <a:srgbClr val="221915"/>
                          </a:solidFill>
                          <a:latin typeface="Microsoft Sans Serif"/>
                          <a:cs typeface="Microsoft Sans Serif"/>
                        </a:rPr>
                        <a:t>anticipación</a:t>
                      </a:r>
                      <a:r>
                        <a:rPr lang="es-AR" sz="700" spc="1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siempre</a:t>
                      </a:r>
                      <a:r>
                        <a:rPr lang="es-AR" sz="700" spc="20" dirty="0">
                          <a:solidFill>
                            <a:srgbClr val="221915"/>
                          </a:solidFill>
                          <a:latin typeface="Microsoft Sans Serif"/>
                          <a:cs typeface="Microsoft Sans Serif"/>
                        </a:rPr>
                        <a:t>, </a:t>
                      </a:r>
                      <a:r>
                        <a:rPr sz="700" spc="10">
                          <a:solidFill>
                            <a:srgbClr val="221915"/>
                          </a:solidFill>
                          <a:latin typeface="Microsoft Sans Serif"/>
                          <a:cs typeface="Microsoft Sans Serif"/>
                        </a:rPr>
                        <a:t>gracias</a:t>
                      </a:r>
                      <a:r>
                        <a:rPr sz="700" spc="5">
                          <a:solidFill>
                            <a:srgbClr val="221915"/>
                          </a:solidFill>
                          <a:latin typeface="Microsoft Sans Serif"/>
                          <a:cs typeface="Microsoft Sans Serif"/>
                        </a:rPr>
                        <a:t> </a:t>
                      </a:r>
                      <a:r>
                        <a:rPr sz="700" spc="-5" smtClean="0">
                          <a:solidFill>
                            <a:srgbClr val="221915"/>
                          </a:solidFill>
                          <a:latin typeface="Microsoft Sans Serif"/>
                          <a:cs typeface="Microsoft Sans Serif"/>
                        </a:rPr>
                        <a:t>a</a:t>
                      </a:r>
                      <a:r>
                        <a:rPr lang="es-AR" sz="700" spc="-5" dirty="0" smtClean="0">
                          <a:solidFill>
                            <a:srgbClr val="221915"/>
                          </a:solidFill>
                          <a:latin typeface="Microsoft Sans Serif"/>
                          <a:cs typeface="Microsoft Sans Serif"/>
                        </a:rPr>
                        <a:t>: </a:t>
                      </a:r>
                      <a:endParaRPr sz="700" dirty="0">
                        <a:latin typeface="Microsoft Sans Serif"/>
                        <a:cs typeface="Microsoft Sans Serif"/>
                      </a:endParaRPr>
                    </a:p>
                    <a:p>
                      <a:pPr>
                        <a:lnSpc>
                          <a:spcPct val="100000"/>
                        </a:lnSpc>
                        <a:spcBef>
                          <a:spcPts val="10"/>
                        </a:spcBef>
                      </a:pPr>
                      <a:endParaRPr sz="750" dirty="0">
                        <a:latin typeface="Times New Roman"/>
                        <a:cs typeface="Times New Roman"/>
                      </a:endParaRPr>
                    </a:p>
                    <a:p>
                      <a:pPr marL="199390" indent="-92075">
                        <a:lnSpc>
                          <a:spcPct val="100000"/>
                        </a:lnSpc>
                        <a:spcBef>
                          <a:spcPts val="5"/>
                        </a:spcBef>
                        <a:buClr>
                          <a:srgbClr val="3DCC58"/>
                        </a:buClr>
                        <a:buSzPct val="138461"/>
                        <a:buChar char="•"/>
                        <a:tabLst>
                          <a:tab pos="200025" algn="l"/>
                        </a:tabLst>
                      </a:pPr>
                      <a:r>
                        <a:rPr sz="650" spc="20" dirty="0">
                          <a:solidFill>
                            <a:srgbClr val="221915"/>
                          </a:solidFill>
                          <a:latin typeface="Microsoft Sans Serif"/>
                          <a:cs typeface="Microsoft Sans Serif"/>
                        </a:rPr>
                        <a:t>Programas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30" dirty="0">
                          <a:solidFill>
                            <a:srgbClr val="221915"/>
                          </a:solidFill>
                          <a:latin typeface="Microsoft Sans Serif"/>
                          <a:cs typeface="Microsoft Sans Serif"/>
                        </a:rPr>
                        <a:t>mantenimiento</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 </a:t>
                      </a:r>
                      <a:r>
                        <a:rPr sz="650" spc="25" dirty="0">
                          <a:solidFill>
                            <a:srgbClr val="221915"/>
                          </a:solidFill>
                          <a:latin typeface="Microsoft Sans Serif"/>
                          <a:cs typeface="Microsoft Sans Serif"/>
                        </a:rPr>
                        <a:t>largo</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plazo</a:t>
                      </a:r>
                      <a:endParaRPr sz="650" dirty="0">
                        <a:latin typeface="Microsoft Sans Serif"/>
                        <a:cs typeface="Microsoft Sans Serif"/>
                      </a:endParaRPr>
                    </a:p>
                    <a:p>
                      <a:pPr marL="199390" indent="-92075">
                        <a:lnSpc>
                          <a:spcPct val="100000"/>
                        </a:lnSpc>
                        <a:spcBef>
                          <a:spcPts val="390"/>
                        </a:spcBef>
                        <a:buClr>
                          <a:srgbClr val="3DCC58"/>
                        </a:buClr>
                        <a:buSzPct val="138461"/>
                        <a:buChar char="•"/>
                        <a:tabLst>
                          <a:tab pos="200025" algn="l"/>
                        </a:tabLst>
                      </a:pPr>
                      <a:r>
                        <a:rPr sz="650" spc="15" dirty="0">
                          <a:solidFill>
                            <a:srgbClr val="221915"/>
                          </a:solidFill>
                          <a:latin typeface="Microsoft Sans Serif"/>
                          <a:cs typeface="Microsoft Sans Serif"/>
                        </a:rPr>
                        <a:t>Recordatorios</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convenientes</a:t>
                      </a:r>
                      <a:r>
                        <a:rPr sz="650" spc="10"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10" dirty="0">
                          <a:solidFill>
                            <a:srgbClr val="221915"/>
                          </a:solidFill>
                          <a:latin typeface="Microsoft Sans Serif"/>
                          <a:cs typeface="Microsoft Sans Serif"/>
                        </a:rPr>
                        <a:t> </a:t>
                      </a:r>
                      <a:r>
                        <a:rPr sz="650" spc="5" dirty="0">
                          <a:solidFill>
                            <a:srgbClr val="221915"/>
                          </a:solidFill>
                          <a:latin typeface="Microsoft Sans Serif"/>
                          <a:cs typeface="Microsoft Sans Serif"/>
                        </a:rPr>
                        <a:t>capacidades</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planificación</a:t>
                      </a:r>
                      <a:endParaRPr sz="650" dirty="0">
                        <a:latin typeface="Microsoft Sans Serif"/>
                        <a:cs typeface="Microsoft Sans Serif"/>
                      </a:endParaRPr>
                    </a:p>
                    <a:p>
                      <a:pPr marL="199390" indent="-92075">
                        <a:lnSpc>
                          <a:spcPct val="100000"/>
                        </a:lnSpc>
                        <a:spcBef>
                          <a:spcPts val="290"/>
                        </a:spcBef>
                        <a:buClr>
                          <a:srgbClr val="3DCC58"/>
                        </a:buClr>
                        <a:buSzPct val="120000"/>
                        <a:buChar char="•"/>
                        <a:tabLst>
                          <a:tab pos="200025" algn="l"/>
                        </a:tabLst>
                      </a:pPr>
                      <a:r>
                        <a:rPr sz="750" spc="-5" dirty="0">
                          <a:solidFill>
                            <a:srgbClr val="221915"/>
                          </a:solidFill>
                          <a:latin typeface="Microsoft Sans Serif"/>
                          <a:cs typeface="Microsoft Sans Serif"/>
                        </a:rPr>
                        <a:t>Acceso</a:t>
                      </a:r>
                      <a:r>
                        <a:rPr sz="750" spc="-10" dirty="0">
                          <a:solidFill>
                            <a:srgbClr val="221915"/>
                          </a:solidFill>
                          <a:latin typeface="Microsoft Sans Serif"/>
                          <a:cs typeface="Microsoft Sans Serif"/>
                        </a:rPr>
                        <a:t> </a:t>
                      </a:r>
                      <a:r>
                        <a:rPr sz="750" dirty="0">
                          <a:solidFill>
                            <a:srgbClr val="221915"/>
                          </a:solidFill>
                          <a:latin typeface="Microsoft Sans Serif"/>
                          <a:cs typeface="Microsoft Sans Serif"/>
                        </a:rPr>
                        <a:t>a</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datos</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históricos</a:t>
                      </a:r>
                      <a:r>
                        <a:rPr sz="750" spc="-10" dirty="0">
                          <a:solidFill>
                            <a:srgbClr val="221915"/>
                          </a:solidFill>
                          <a:latin typeface="Microsoft Sans Serif"/>
                          <a:cs typeface="Microsoft Sans Serif"/>
                        </a:rPr>
                        <a:t> </a:t>
                      </a:r>
                      <a:r>
                        <a:rPr sz="750" spc="25" dirty="0">
                          <a:solidFill>
                            <a:srgbClr val="221915"/>
                          </a:solidFill>
                          <a:latin typeface="Microsoft Sans Serif"/>
                          <a:cs typeface="Microsoft Sans Serif"/>
                        </a:rPr>
                        <a:t>de</a:t>
                      </a:r>
                      <a:r>
                        <a:rPr sz="750" spc="-10" dirty="0">
                          <a:solidFill>
                            <a:srgbClr val="221915"/>
                          </a:solidFill>
                          <a:latin typeface="Microsoft Sans Serif"/>
                          <a:cs typeface="Microsoft Sans Serif"/>
                        </a:rPr>
                        <a:t> </a:t>
                      </a:r>
                      <a:r>
                        <a:rPr sz="750" spc="20" dirty="0">
                          <a:solidFill>
                            <a:srgbClr val="221915"/>
                          </a:solidFill>
                          <a:latin typeface="Microsoft Sans Serif"/>
                          <a:cs typeface="Microsoft Sans Serif"/>
                        </a:rPr>
                        <a:t>equipos.</a:t>
                      </a:r>
                      <a:endParaRPr sz="750" dirty="0">
                        <a:latin typeface="Microsoft Sans Serif"/>
                        <a:cs typeface="Microsoft Sans Serif"/>
                      </a:endParaRPr>
                    </a:p>
                    <a:p>
                      <a:pPr marL="199390" indent="-92075">
                        <a:lnSpc>
                          <a:spcPct val="100000"/>
                        </a:lnSpc>
                        <a:spcBef>
                          <a:spcPts val="425"/>
                        </a:spcBef>
                        <a:buClr>
                          <a:srgbClr val="3DCC58"/>
                        </a:buClr>
                        <a:buSzPct val="150000"/>
                        <a:buChar char="•"/>
                        <a:tabLst>
                          <a:tab pos="200025" algn="l"/>
                        </a:tabLst>
                      </a:pPr>
                      <a:r>
                        <a:rPr sz="600" spc="5" dirty="0">
                          <a:solidFill>
                            <a:srgbClr val="221915"/>
                          </a:solidFill>
                          <a:latin typeface="Microsoft Sans Serif"/>
                          <a:cs typeface="Microsoft Sans Serif"/>
                        </a:rPr>
                        <a:t>Funciones</a:t>
                      </a:r>
                      <a:r>
                        <a:rPr sz="600" spc="-10" dirty="0">
                          <a:solidFill>
                            <a:srgbClr val="221915"/>
                          </a:solidFill>
                          <a:latin typeface="Microsoft Sans Serif"/>
                          <a:cs typeface="Microsoft Sans Serif"/>
                        </a:rPr>
                        <a:t> </a:t>
                      </a:r>
                      <a:r>
                        <a:rPr sz="600" spc="5" dirty="0">
                          <a:solidFill>
                            <a:srgbClr val="221915"/>
                          </a:solidFill>
                          <a:latin typeface="Microsoft Sans Serif"/>
                          <a:cs typeface="Microsoft Sans Serif"/>
                        </a:rPr>
                        <a:t>basadas</a:t>
                      </a:r>
                      <a:r>
                        <a:rPr sz="600" spc="-10" dirty="0">
                          <a:solidFill>
                            <a:srgbClr val="221915"/>
                          </a:solidFill>
                          <a:latin typeface="Microsoft Sans Serif"/>
                          <a:cs typeface="Microsoft Sans Serif"/>
                        </a:rPr>
                        <a:t> </a:t>
                      </a:r>
                      <a:r>
                        <a:rPr sz="600" spc="20" dirty="0">
                          <a:solidFill>
                            <a:srgbClr val="221915"/>
                          </a:solidFill>
                          <a:latin typeface="Microsoft Sans Serif"/>
                          <a:cs typeface="Microsoft Sans Serif"/>
                        </a:rPr>
                        <a:t>en</a:t>
                      </a:r>
                      <a:r>
                        <a:rPr sz="600" spc="-10" dirty="0">
                          <a:solidFill>
                            <a:srgbClr val="221915"/>
                          </a:solidFill>
                          <a:latin typeface="Microsoft Sans Serif"/>
                          <a:cs typeface="Microsoft Sans Serif"/>
                        </a:rPr>
                        <a:t> </a:t>
                      </a:r>
                      <a:r>
                        <a:rPr sz="600" spc="15" dirty="0">
                          <a:solidFill>
                            <a:srgbClr val="221915"/>
                          </a:solidFill>
                          <a:latin typeface="Microsoft Sans Serif"/>
                          <a:cs typeface="Microsoft Sans Serif"/>
                        </a:rPr>
                        <a:t>códigos</a:t>
                      </a:r>
                      <a:r>
                        <a:rPr sz="600" spc="-10" dirty="0">
                          <a:solidFill>
                            <a:srgbClr val="221915"/>
                          </a:solidFill>
                          <a:latin typeface="Microsoft Sans Serif"/>
                          <a:cs typeface="Microsoft Sans Serif"/>
                        </a:rPr>
                        <a:t> </a:t>
                      </a:r>
                      <a:r>
                        <a:rPr sz="600" spc="-30" dirty="0">
                          <a:solidFill>
                            <a:srgbClr val="221915"/>
                          </a:solidFill>
                          <a:latin typeface="Microsoft Sans Serif"/>
                          <a:cs typeface="Microsoft Sans Serif"/>
                        </a:rPr>
                        <a:t>QR</a:t>
                      </a:r>
                      <a:endParaRPr sz="600" dirty="0">
                        <a:latin typeface="Microsoft Sans Serif"/>
                        <a:cs typeface="Microsoft Sans Serif"/>
                      </a:endParaRPr>
                    </a:p>
                  </a:txBody>
                  <a:tcPr marL="0" marR="0" marT="5080" marB="0">
                    <a:lnL w="12700">
                      <a:solidFill>
                        <a:srgbClr val="3DCD58"/>
                      </a:solidFill>
                      <a:prstDash val="solid"/>
                    </a:lnL>
                    <a:lnR w="9525">
                      <a:solidFill>
                        <a:srgbClr val="3DCD58"/>
                      </a:solidFill>
                      <a:prstDash val="solid"/>
                    </a:lnR>
                    <a:lnB w="12700">
                      <a:solidFill>
                        <a:srgbClr val="3DCD58"/>
                      </a:solidFill>
                      <a:prstDash val="solid"/>
                    </a:lnB>
                  </a:tcPr>
                </a:tc>
                <a:extLst>
                  <a:ext uri="{0D108BD9-81ED-4DB2-BD59-A6C34878D82A}">
                    <a16:rowId xmlns:a16="http://schemas.microsoft.com/office/drawing/2014/main" xmlns="" val="10001"/>
                  </a:ext>
                </a:extLst>
              </a:tr>
              <a:tr h="1615377">
                <a:tc>
                  <a:txBody>
                    <a:bodyPr/>
                    <a:lstStyle/>
                    <a:p>
                      <a:pPr marL="107950" marR="419734">
                        <a:lnSpc>
                          <a:spcPct val="130900"/>
                        </a:lnSpc>
                        <a:spcBef>
                          <a:spcPts val="590"/>
                        </a:spcBef>
                      </a:pPr>
                      <a:r>
                        <a:rPr sz="700" b="1" spc="5" dirty="0">
                          <a:solidFill>
                            <a:srgbClr val="221915"/>
                          </a:solidFill>
                          <a:latin typeface="Tahoma"/>
                          <a:cs typeface="Tahoma"/>
                        </a:rPr>
                        <a:t>Monitoreo</a:t>
                      </a:r>
                      <a:r>
                        <a:rPr sz="700" b="1" spc="-45" dirty="0">
                          <a:solidFill>
                            <a:srgbClr val="221915"/>
                          </a:solidFill>
                          <a:latin typeface="Tahoma"/>
                          <a:cs typeface="Tahoma"/>
                        </a:rPr>
                        <a:t> </a:t>
                      </a:r>
                      <a:r>
                        <a:rPr sz="700" b="1" dirty="0">
                          <a:solidFill>
                            <a:srgbClr val="221915"/>
                          </a:solidFill>
                          <a:latin typeface="Tahoma"/>
                          <a:cs typeface="Tahoma"/>
                        </a:rPr>
                        <a:t>de</a:t>
                      </a:r>
                      <a:r>
                        <a:rPr sz="700" b="1" spc="-40" dirty="0">
                          <a:solidFill>
                            <a:srgbClr val="221915"/>
                          </a:solidFill>
                          <a:latin typeface="Tahoma"/>
                          <a:cs typeface="Tahoma"/>
                        </a:rPr>
                        <a:t> </a:t>
                      </a:r>
                      <a:r>
                        <a:rPr sz="700" b="1" dirty="0" err="1">
                          <a:solidFill>
                            <a:srgbClr val="221915"/>
                          </a:solidFill>
                          <a:latin typeface="Tahoma"/>
                          <a:cs typeface="Tahoma"/>
                        </a:rPr>
                        <a:t>energía</a:t>
                      </a:r>
                      <a:r>
                        <a:rPr lang="es-ES" sz="700" b="1" dirty="0">
                          <a:solidFill>
                            <a:srgbClr val="221915"/>
                          </a:solidFill>
                          <a:latin typeface="Tahoma"/>
                          <a:cs typeface="Tahoma"/>
                        </a:rPr>
                        <a:t> </a:t>
                      </a:r>
                      <a:r>
                        <a:rPr sz="700" b="1" dirty="0" err="1">
                          <a:solidFill>
                            <a:srgbClr val="221915"/>
                          </a:solidFill>
                          <a:latin typeface="Tahoma"/>
                          <a:cs typeface="Tahoma"/>
                        </a:rPr>
                        <a:t>experto</a:t>
                      </a:r>
                      <a:endParaRPr sz="700" dirty="0">
                        <a:latin typeface="Tahoma"/>
                        <a:cs typeface="Tahoma"/>
                      </a:endParaRPr>
                    </a:p>
                    <a:p>
                      <a:pPr marL="107950">
                        <a:lnSpc>
                          <a:spcPct val="100000"/>
                        </a:lnSpc>
                        <a:spcBef>
                          <a:spcPts val="730"/>
                        </a:spcBef>
                      </a:pPr>
                      <a:r>
                        <a:rPr sz="800" spc="15" dirty="0">
                          <a:solidFill>
                            <a:srgbClr val="221915"/>
                          </a:solidFill>
                          <a:latin typeface="Microsoft Sans Serif"/>
                          <a:cs typeface="Microsoft Sans Serif"/>
                        </a:rPr>
                        <a:t>Energía</a:t>
                      </a:r>
                      <a:r>
                        <a:rPr sz="800" spc="-25" dirty="0">
                          <a:solidFill>
                            <a:srgbClr val="221915"/>
                          </a:solidFill>
                          <a:latin typeface="Microsoft Sans Serif"/>
                          <a:cs typeface="Microsoft Sans Serif"/>
                        </a:rPr>
                        <a:t> </a:t>
                      </a:r>
                      <a:r>
                        <a:rPr sz="800" spc="15" dirty="0">
                          <a:solidFill>
                            <a:srgbClr val="221915"/>
                          </a:solidFill>
                          <a:latin typeface="Microsoft Sans Serif"/>
                          <a:cs typeface="Microsoft Sans Serif"/>
                        </a:rPr>
                        <a:t>EcoStruxure™</a:t>
                      </a:r>
                      <a:endParaRPr sz="800" dirty="0">
                        <a:latin typeface="Microsoft Sans Serif"/>
                        <a:cs typeface="Microsoft Sans Serif"/>
                      </a:endParaRPr>
                    </a:p>
                    <a:p>
                      <a:pPr marL="107950">
                        <a:lnSpc>
                          <a:spcPct val="100000"/>
                        </a:lnSpc>
                        <a:spcBef>
                          <a:spcPts val="290"/>
                        </a:spcBef>
                      </a:pPr>
                      <a:r>
                        <a:rPr sz="650" spc="15" dirty="0">
                          <a:solidFill>
                            <a:srgbClr val="221915"/>
                          </a:solidFill>
                          <a:latin typeface="Microsoft Sans Serif"/>
                          <a:cs typeface="Microsoft Sans Serif"/>
                        </a:rPr>
                        <a:t>Experto</a:t>
                      </a:r>
                      <a:r>
                        <a:rPr sz="650" spc="-25" dirty="0">
                          <a:solidFill>
                            <a:srgbClr val="221915"/>
                          </a:solidFill>
                          <a:latin typeface="Microsoft Sans Serif"/>
                          <a:cs typeface="Microsoft Sans Serif"/>
                        </a:rPr>
                        <a:t> </a:t>
                      </a:r>
                      <a:r>
                        <a:rPr sz="650" spc="20" dirty="0">
                          <a:solidFill>
                            <a:srgbClr val="221915"/>
                          </a:solidFill>
                          <a:latin typeface="Microsoft Sans Serif"/>
                          <a:cs typeface="Microsoft Sans Serif"/>
                        </a:rPr>
                        <a:t>en</a:t>
                      </a:r>
                      <a:r>
                        <a:rPr sz="650" spc="-20" dirty="0">
                          <a:solidFill>
                            <a:srgbClr val="221915"/>
                          </a:solidFill>
                          <a:latin typeface="Microsoft Sans Serif"/>
                          <a:cs typeface="Microsoft Sans Serif"/>
                        </a:rPr>
                        <a:t> </a:t>
                      </a:r>
                      <a:r>
                        <a:rPr sz="650" spc="35" dirty="0">
                          <a:solidFill>
                            <a:srgbClr val="221915"/>
                          </a:solidFill>
                          <a:latin typeface="Microsoft Sans Serif"/>
                          <a:cs typeface="Microsoft Sans Serif"/>
                        </a:rPr>
                        <a:t>monitoreo</a:t>
                      </a:r>
                      <a:endParaRPr sz="650" dirty="0">
                        <a:latin typeface="Microsoft Sans Serif"/>
                        <a:cs typeface="Microsoft Sans Serif"/>
                      </a:endParaRPr>
                    </a:p>
                  </a:txBody>
                  <a:tcPr marL="0" marR="0" marT="7493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622935">
                        <a:lnSpc>
                          <a:spcPct val="141000"/>
                        </a:lnSpc>
                        <a:spcBef>
                          <a:spcPts val="580"/>
                        </a:spcBef>
                      </a:pPr>
                      <a:r>
                        <a:rPr sz="650" spc="-30" dirty="0">
                          <a:solidFill>
                            <a:srgbClr val="221915"/>
                          </a:solidFill>
                          <a:latin typeface="Microsoft Sans Serif"/>
                          <a:cs typeface="Microsoft Sans Serif"/>
                        </a:rPr>
                        <a:t>El</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galardonado</a:t>
                      </a:r>
                      <a:r>
                        <a:rPr sz="650" dirty="0">
                          <a:solidFill>
                            <a:srgbClr val="221915"/>
                          </a:solidFill>
                          <a:latin typeface="Microsoft Sans Serif"/>
                          <a:cs typeface="Microsoft Sans Serif"/>
                        </a:rPr>
                        <a:t> </a:t>
                      </a:r>
                      <a:r>
                        <a:rPr sz="650" spc="10" dirty="0">
                          <a:solidFill>
                            <a:srgbClr val="221915"/>
                          </a:solidFill>
                          <a:latin typeface="Microsoft Sans Serif"/>
                          <a:cs typeface="Microsoft Sans Serif"/>
                        </a:rPr>
                        <a:t>EcoStruxure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Power</a:t>
                      </a:r>
                      <a:r>
                        <a:rPr sz="650" dirty="0">
                          <a:solidFill>
                            <a:srgbClr val="221915"/>
                          </a:solidFill>
                          <a:latin typeface="Microsoft Sans Serif"/>
                          <a:cs typeface="Microsoft Sans Serif"/>
                        </a:rPr>
                        <a:t> </a:t>
                      </a:r>
                      <a:r>
                        <a:rPr sz="650" spc="35" dirty="0">
                          <a:solidFill>
                            <a:srgbClr val="221915"/>
                          </a:solidFill>
                          <a:latin typeface="Microsoft Sans Serif"/>
                          <a:cs typeface="Microsoft Sans Serif"/>
                        </a:rPr>
                        <a:t>Monitoring</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Expert</a:t>
                      </a:r>
                      <a:r>
                        <a:rPr sz="650" dirty="0">
                          <a:solidFill>
                            <a:srgbClr val="221915"/>
                          </a:solidFill>
                          <a:latin typeface="Microsoft Sans Serif"/>
                          <a:cs typeface="Microsoft Sans Serif"/>
                        </a:rPr>
                        <a:t> </a:t>
                      </a:r>
                      <a:r>
                        <a:rPr sz="650" spc="-25" dirty="0">
                          <a:solidFill>
                            <a:srgbClr val="221915"/>
                          </a:solidFill>
                          <a:latin typeface="Microsoft Sans Serif"/>
                          <a:cs typeface="Microsoft Sans Serif"/>
                        </a:rPr>
                        <a:t>(PME)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está</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diseñado</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para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ayudar</a:t>
                      </a:r>
                      <a:r>
                        <a:rPr sz="650" dirty="0">
                          <a:solidFill>
                            <a:srgbClr val="221915"/>
                          </a:solidFill>
                          <a:latin typeface="Microsoft Sans Serif"/>
                          <a:cs typeface="Microsoft Sans Serif"/>
                        </a:rPr>
                        <a:t> a</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las </a:t>
                      </a:r>
                      <a:r>
                        <a:rPr sz="650" spc="15" dirty="0">
                          <a:solidFill>
                            <a:srgbClr val="221915"/>
                          </a:solidFill>
                          <a:latin typeface="Microsoft Sans Serif"/>
                          <a:cs typeface="Microsoft Sans Serif"/>
                        </a:rPr>
                        <a:t>instalaciones</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crítica</a:t>
                      </a:r>
                      <a:r>
                        <a:rPr sz="650" spc="5" dirty="0">
                          <a:solidFill>
                            <a:srgbClr val="221915"/>
                          </a:solidFill>
                          <a:latin typeface="Microsoft Sans Serif"/>
                          <a:cs typeface="Microsoft Sans Serif"/>
                        </a:rPr>
                        <a:t> y</a:t>
                      </a:r>
                      <a:r>
                        <a:rPr sz="650"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lang="es-ES" sz="650" spc="20"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uso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intensivo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energía</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maximizar</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el</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tiempo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dirty="0">
                          <a:solidFill>
                            <a:srgbClr val="221915"/>
                          </a:solidFill>
                          <a:latin typeface="Microsoft Sans Serif"/>
                          <a:cs typeface="Microsoft Sans Serif"/>
                        </a:rPr>
                        <a:t> </a:t>
                      </a:r>
                      <a:r>
                        <a:rPr sz="650" spc="15" dirty="0">
                          <a:solidFill>
                            <a:srgbClr val="221915"/>
                          </a:solidFill>
                          <a:latin typeface="Microsoft Sans Serif"/>
                          <a:cs typeface="Microsoft Sans Serif"/>
                        </a:rPr>
                        <a:t>actividad</a:t>
                      </a:r>
                      <a:r>
                        <a:rPr sz="650" spc="-5" dirty="0">
                          <a:solidFill>
                            <a:srgbClr val="221915"/>
                          </a:solidFill>
                          <a:latin typeface="Microsoft Sans Serif"/>
                          <a:cs typeface="Microsoft Sans Serif"/>
                        </a:rPr>
                        <a:t> </a:t>
                      </a:r>
                      <a:r>
                        <a:rPr sz="650" spc="5" dirty="0">
                          <a:solidFill>
                            <a:srgbClr val="221915"/>
                          </a:solidFill>
                          <a:latin typeface="Microsoft Sans Serif"/>
                          <a:cs typeface="Microsoft Sans Serif"/>
                        </a:rPr>
                        <a:t>y</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eficiencia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operativa.</a:t>
                      </a:r>
                      <a:endParaRPr sz="650" dirty="0">
                        <a:latin typeface="Microsoft Sans Serif"/>
                        <a:cs typeface="Microsoft Sans Serif"/>
                      </a:endParaRPr>
                    </a:p>
                    <a:p>
                      <a:pPr marL="107950" marR="531495">
                        <a:lnSpc>
                          <a:spcPct val="130900"/>
                        </a:lnSpc>
                        <a:spcBef>
                          <a:spcPts val="580"/>
                        </a:spcBef>
                      </a:pPr>
                      <a:r>
                        <a:rPr sz="700" spc="20" dirty="0">
                          <a:solidFill>
                            <a:srgbClr val="221915"/>
                          </a:solidFill>
                          <a:latin typeface="Microsoft Sans Serif"/>
                          <a:cs typeface="Microsoft Sans Serif"/>
                        </a:rPr>
                        <a:t>Un </a:t>
                      </a:r>
                      <a:r>
                        <a:rPr sz="700" spc="30" dirty="0">
                          <a:solidFill>
                            <a:srgbClr val="221915"/>
                          </a:solidFill>
                          <a:latin typeface="Microsoft Sans Serif"/>
                          <a:cs typeface="Microsoft Sans Serif"/>
                        </a:rPr>
                        <a:t>elemento </a:t>
                      </a:r>
                      <a:r>
                        <a:rPr sz="700" dirty="0">
                          <a:solidFill>
                            <a:srgbClr val="221915"/>
                          </a:solidFill>
                          <a:latin typeface="Microsoft Sans Serif"/>
                          <a:cs typeface="Microsoft Sans Serif"/>
                        </a:rPr>
                        <a:t>clave </a:t>
                      </a:r>
                      <a:r>
                        <a:rPr sz="700" spc="20" dirty="0">
                          <a:solidFill>
                            <a:srgbClr val="221915"/>
                          </a:solidFill>
                          <a:latin typeface="Microsoft Sans Serif"/>
                          <a:cs typeface="Microsoft Sans Serif"/>
                        </a:rPr>
                        <a:t>de </a:t>
                      </a:r>
                      <a:r>
                        <a:rPr sz="700" spc="-25" dirty="0">
                          <a:solidFill>
                            <a:srgbClr val="221915"/>
                          </a:solidFill>
                          <a:latin typeface="Microsoft Sans Serif"/>
                          <a:cs typeface="Microsoft Sans Serif"/>
                        </a:rPr>
                        <a:t>PME </a:t>
                      </a:r>
                      <a:r>
                        <a:rPr sz="700" spc="-5" dirty="0">
                          <a:solidFill>
                            <a:srgbClr val="221915"/>
                          </a:solidFill>
                          <a:latin typeface="Microsoft Sans Serif"/>
                          <a:cs typeface="Microsoft Sans Serif"/>
                        </a:rPr>
                        <a:t>es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ventana </a:t>
                      </a:r>
                      <a:r>
                        <a:rPr sz="700" dirty="0">
                          <a:solidFill>
                            <a:srgbClr val="221915"/>
                          </a:solidFill>
                          <a:latin typeface="Microsoft Sans Serif"/>
                          <a:cs typeface="Microsoft Sans Serif"/>
                        </a:rPr>
                        <a:t>a </a:t>
                      </a:r>
                      <a:r>
                        <a:rPr sz="700" spc="10" dirty="0">
                          <a:solidFill>
                            <a:srgbClr val="221915"/>
                          </a:solidFill>
                          <a:latin typeface="Microsoft Sans Serif"/>
                          <a:cs typeface="Microsoft Sans Serif"/>
                        </a:rPr>
                        <a:t>su </a:t>
                      </a:r>
                      <a:r>
                        <a:rPr sz="700" spc="30" dirty="0">
                          <a:solidFill>
                            <a:srgbClr val="221915"/>
                          </a:solidFill>
                          <a:latin typeface="Microsoft Sans Serif"/>
                          <a:cs typeface="Microsoft Sans Serif"/>
                        </a:rPr>
                        <a:t>red </a:t>
                      </a:r>
                      <a:r>
                        <a:rPr sz="700" spc="15" dirty="0">
                          <a:solidFill>
                            <a:srgbClr val="221915"/>
                          </a:solidFill>
                          <a:latin typeface="Microsoft Sans Serif"/>
                          <a:cs typeface="Microsoft Sans Serif"/>
                        </a:rPr>
                        <a:t>eléctrica digitalizada. Aprovecha </a:t>
                      </a:r>
                      <a:r>
                        <a:rPr sz="700" spc="10" dirty="0">
                          <a:solidFill>
                            <a:srgbClr val="221915"/>
                          </a:solidFill>
                          <a:latin typeface="Microsoft Sans Serif"/>
                          <a:cs typeface="Microsoft Sans Serif"/>
                        </a:rPr>
                        <a:t>la </a:t>
                      </a:r>
                      <a:r>
                        <a:rPr sz="700" spc="20" dirty="0">
                          <a:solidFill>
                            <a:srgbClr val="221915"/>
                          </a:solidFill>
                          <a:latin typeface="Microsoft Sans Serif"/>
                          <a:cs typeface="Microsoft Sans Serif"/>
                        </a:rPr>
                        <a:t>conectividad de </a:t>
                      </a:r>
                      <a:r>
                        <a:rPr sz="700" spc="10" dirty="0">
                          <a:solidFill>
                            <a:srgbClr val="221915"/>
                          </a:solidFill>
                          <a:latin typeface="Microsoft Sans Serif"/>
                          <a:cs typeface="Microsoft Sans Serif"/>
                        </a:rPr>
                        <a:t>IoT </a:t>
                      </a:r>
                      <a:r>
                        <a:rPr sz="700" spc="5" dirty="0">
                          <a:solidFill>
                            <a:srgbClr val="221915"/>
                          </a:solidFill>
                          <a:latin typeface="Microsoft Sans Serif"/>
                          <a:cs typeface="Microsoft Sans Serif"/>
                        </a:rPr>
                        <a:t>y </a:t>
                      </a:r>
                      <a:r>
                        <a:rPr sz="700" spc="10" dirty="0">
                          <a:solidFill>
                            <a:srgbClr val="221915"/>
                          </a:solidFill>
                          <a:latin typeface="Microsoft Sans Serif"/>
                          <a:cs typeface="Microsoft Sans Serif"/>
                        </a:rPr>
                        <a:t>la </a:t>
                      </a:r>
                      <a:r>
                        <a:rPr sz="700" spc="20" dirty="0" err="1">
                          <a:solidFill>
                            <a:srgbClr val="221915"/>
                          </a:solidFill>
                          <a:latin typeface="Microsoft Sans Serif"/>
                          <a:cs typeface="Microsoft Sans Serif"/>
                        </a:rPr>
                        <a:t>inteligencia</a:t>
                      </a:r>
                      <a:r>
                        <a:rPr lang="es-ES" sz="700" spc="20" dirty="0">
                          <a:solidFill>
                            <a:srgbClr val="221915"/>
                          </a:solidFill>
                          <a:latin typeface="Microsoft Sans Serif"/>
                          <a:cs typeface="Microsoft Sans Serif"/>
                        </a:rPr>
                        <a:t> </a:t>
                      </a:r>
                      <a:r>
                        <a:rPr sz="700" spc="30" dirty="0" err="1">
                          <a:solidFill>
                            <a:srgbClr val="221915"/>
                          </a:solidFill>
                          <a:latin typeface="Microsoft Sans Serif"/>
                          <a:cs typeface="Microsoft Sans Serif"/>
                        </a:rPr>
                        <a:t>distribuida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proporcionar</a:t>
                      </a:r>
                      <a:r>
                        <a:rPr sz="700" spc="5" dirty="0">
                          <a:solidFill>
                            <a:srgbClr val="221915"/>
                          </a:solidFill>
                          <a:latin typeface="Microsoft Sans Serif"/>
                          <a:cs typeface="Microsoft Sans Serif"/>
                        </a:rPr>
                        <a:t> </a:t>
                      </a:r>
                      <a:r>
                        <a:rPr sz="700" spc="10" dirty="0">
                          <a:solidFill>
                            <a:srgbClr val="221915"/>
                          </a:solidFill>
                          <a:latin typeface="Microsoft Sans Serif"/>
                          <a:cs typeface="Microsoft Sans Serif"/>
                        </a:rPr>
                        <a:t>la</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flexibilidad</a:t>
                      </a:r>
                      <a:r>
                        <a:rPr sz="700" spc="5" dirty="0">
                          <a:solidFill>
                            <a:srgbClr val="221915"/>
                          </a:solidFill>
                          <a:latin typeface="Microsoft Sans Serif"/>
                          <a:cs typeface="Microsoft Sans Serif"/>
                        </a:rPr>
                        <a:t> y</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adaptabilidad</a:t>
                      </a:r>
                      <a:r>
                        <a:rPr sz="700" dirty="0">
                          <a:solidFill>
                            <a:srgbClr val="221915"/>
                          </a:solidFill>
                          <a:latin typeface="Microsoft Sans Serif"/>
                          <a:cs typeface="Microsoft Sans Serif"/>
                        </a:rPr>
                        <a:t> </a:t>
                      </a:r>
                      <a:r>
                        <a:rPr sz="700" spc="5" dirty="0">
                          <a:solidFill>
                            <a:srgbClr val="221915"/>
                          </a:solidFill>
                          <a:latin typeface="Microsoft Sans Serif"/>
                          <a:cs typeface="Microsoft Sans Serif"/>
                        </a:rPr>
                        <a:t>necesarias </a:t>
                      </a:r>
                      <a:r>
                        <a:rPr sz="700" spc="35" dirty="0">
                          <a:solidFill>
                            <a:srgbClr val="221915"/>
                          </a:solidFill>
                          <a:latin typeface="Microsoft Sans Serif"/>
                          <a:cs typeface="Microsoft Sans Serif"/>
                        </a:rPr>
                        <a:t>tanto</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25" dirty="0">
                          <a:solidFill>
                            <a:srgbClr val="221915"/>
                          </a:solidFill>
                          <a:latin typeface="Microsoft Sans Serif"/>
                          <a:cs typeface="Microsoft Sans Serif"/>
                        </a:rPr>
                        <a:t>hoy</a:t>
                      </a:r>
                      <a:r>
                        <a:rPr sz="700" dirty="0">
                          <a:solidFill>
                            <a:srgbClr val="221915"/>
                          </a:solidFill>
                          <a:latin typeface="Microsoft Sans Serif"/>
                          <a:cs typeface="Microsoft Sans Serif"/>
                        </a:rPr>
                        <a:t> </a:t>
                      </a:r>
                      <a:r>
                        <a:rPr sz="700" spc="30" dirty="0">
                          <a:solidFill>
                            <a:srgbClr val="221915"/>
                          </a:solidFill>
                          <a:latin typeface="Microsoft Sans Serif"/>
                          <a:cs typeface="Microsoft Sans Serif"/>
                        </a:rPr>
                        <a:t>como</a:t>
                      </a:r>
                      <a:r>
                        <a:rPr sz="70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40" dirty="0">
                          <a:solidFill>
                            <a:srgbClr val="221915"/>
                          </a:solidFill>
                          <a:latin typeface="Microsoft Sans Serif"/>
                          <a:cs typeface="Microsoft Sans Serif"/>
                        </a:rPr>
                        <a:t>un</a:t>
                      </a:r>
                      <a:r>
                        <a:rPr sz="700" dirty="0">
                          <a:solidFill>
                            <a:srgbClr val="221915"/>
                          </a:solidFill>
                          <a:latin typeface="Microsoft Sans Serif"/>
                          <a:cs typeface="Microsoft Sans Serif"/>
                        </a:rPr>
                        <a:t> </a:t>
                      </a:r>
                      <a:r>
                        <a:rPr sz="700" spc="45" dirty="0">
                          <a:solidFill>
                            <a:srgbClr val="221915"/>
                          </a:solidFill>
                          <a:latin typeface="Microsoft Sans Serif"/>
                          <a:cs typeface="Microsoft Sans Serif"/>
                        </a:rPr>
                        <a:t>futuro</a:t>
                      </a:r>
                      <a:r>
                        <a:rPr sz="700" spc="5"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en</a:t>
                      </a:r>
                      <a:r>
                        <a:rPr sz="700" dirty="0">
                          <a:solidFill>
                            <a:srgbClr val="221915"/>
                          </a:solidFill>
                          <a:latin typeface="Microsoft Sans Serif"/>
                          <a:cs typeface="Microsoft Sans Serif"/>
                        </a:rPr>
                        <a:t> </a:t>
                      </a:r>
                      <a:r>
                        <a:rPr sz="700" spc="20" dirty="0" err="1">
                          <a:solidFill>
                            <a:srgbClr val="221915"/>
                          </a:solidFill>
                          <a:latin typeface="Microsoft Sans Serif"/>
                          <a:cs typeface="Microsoft Sans Serif"/>
                        </a:rPr>
                        <a:t>expansión</a:t>
                      </a:r>
                      <a:r>
                        <a:rPr lang="es-ES" sz="700" spc="20" dirty="0">
                          <a:solidFill>
                            <a:srgbClr val="221915"/>
                          </a:solidFill>
                          <a:latin typeface="Microsoft Sans Serif"/>
                          <a:cs typeface="Microsoft Sans Serif"/>
                        </a:rPr>
                        <a:t> </a:t>
                      </a:r>
                      <a:r>
                        <a:rPr sz="700" spc="25" dirty="0" err="1">
                          <a:solidFill>
                            <a:srgbClr val="221915"/>
                          </a:solidFill>
                          <a:latin typeface="Microsoft Sans Serif"/>
                          <a:cs typeface="Microsoft Sans Serif"/>
                        </a:rPr>
                        <a:t>habilitado</a:t>
                      </a:r>
                      <a:r>
                        <a:rPr sz="700" spc="-10" dirty="0">
                          <a:solidFill>
                            <a:srgbClr val="221915"/>
                          </a:solidFill>
                          <a:latin typeface="Microsoft Sans Serif"/>
                          <a:cs typeface="Microsoft Sans Serif"/>
                        </a:rPr>
                        <a:t> </a:t>
                      </a:r>
                      <a:r>
                        <a:rPr sz="700" spc="25" dirty="0">
                          <a:solidFill>
                            <a:srgbClr val="221915"/>
                          </a:solidFill>
                          <a:latin typeface="Microsoft Sans Serif"/>
                          <a:cs typeface="Microsoft Sans Serif"/>
                        </a:rPr>
                        <a:t>para</a:t>
                      </a:r>
                      <a:r>
                        <a:rPr sz="700" spc="-5" dirty="0">
                          <a:solidFill>
                            <a:srgbClr val="221915"/>
                          </a:solidFill>
                          <a:latin typeface="Microsoft Sans Serif"/>
                          <a:cs typeface="Microsoft Sans Serif"/>
                        </a:rPr>
                        <a:t> </a:t>
                      </a:r>
                      <a:r>
                        <a:rPr sz="700" spc="5" dirty="0">
                          <a:solidFill>
                            <a:srgbClr val="221915"/>
                          </a:solidFill>
                          <a:latin typeface="Microsoft Sans Serif"/>
                          <a:cs typeface="Microsoft Sans Serif"/>
                        </a:rPr>
                        <a:t>IoT.</a:t>
                      </a:r>
                      <a:endParaRPr sz="700" dirty="0">
                        <a:latin typeface="Microsoft Sans Serif"/>
                        <a:cs typeface="Microsoft Sans Serif"/>
                      </a:endParaRPr>
                    </a:p>
                    <a:p>
                      <a:pPr marL="107950" marR="744220">
                        <a:lnSpc>
                          <a:spcPct val="141000"/>
                        </a:lnSpc>
                        <a:spcBef>
                          <a:spcPts val="555"/>
                        </a:spcBef>
                      </a:pPr>
                      <a:r>
                        <a:rPr sz="650" spc="-20" dirty="0">
                          <a:solidFill>
                            <a:srgbClr val="221915"/>
                          </a:solidFill>
                          <a:latin typeface="Microsoft Sans Serif"/>
                          <a:cs typeface="Microsoft Sans Serif"/>
                        </a:rPr>
                        <a:t>A </a:t>
                      </a:r>
                      <a:r>
                        <a:rPr sz="650" spc="25" dirty="0">
                          <a:solidFill>
                            <a:srgbClr val="221915"/>
                          </a:solidFill>
                          <a:latin typeface="Microsoft Sans Serif"/>
                          <a:cs typeface="Microsoft Sans Serif"/>
                        </a:rPr>
                        <a:t>medida que </a:t>
                      </a:r>
                      <a:r>
                        <a:rPr sz="650" spc="10" dirty="0">
                          <a:solidFill>
                            <a:srgbClr val="221915"/>
                          </a:solidFill>
                          <a:latin typeface="Microsoft Sans Serif"/>
                          <a:cs typeface="Microsoft Sans Serif"/>
                        </a:rPr>
                        <a:t>la </a:t>
                      </a:r>
                      <a:r>
                        <a:rPr sz="650" spc="20" dirty="0">
                          <a:solidFill>
                            <a:srgbClr val="221915"/>
                          </a:solidFill>
                          <a:latin typeface="Microsoft Sans Serif"/>
                          <a:cs typeface="Microsoft Sans Serif"/>
                        </a:rPr>
                        <a:t>tecnología de </a:t>
                      </a:r>
                      <a:r>
                        <a:rPr sz="650" spc="10" dirty="0">
                          <a:solidFill>
                            <a:srgbClr val="221915"/>
                          </a:solidFill>
                          <a:latin typeface="Microsoft Sans Serif"/>
                          <a:cs typeface="Microsoft Sans Serif"/>
                        </a:rPr>
                        <a:t>la </a:t>
                      </a:r>
                      <a:r>
                        <a:rPr sz="650" spc="30" dirty="0">
                          <a:solidFill>
                            <a:srgbClr val="221915"/>
                          </a:solidFill>
                          <a:latin typeface="Microsoft Sans Serif"/>
                          <a:cs typeface="Microsoft Sans Serif"/>
                        </a:rPr>
                        <a:t>red </a:t>
                      </a:r>
                      <a:r>
                        <a:rPr sz="650" spc="10" dirty="0">
                          <a:solidFill>
                            <a:srgbClr val="221915"/>
                          </a:solidFill>
                          <a:latin typeface="Microsoft Sans Serif"/>
                          <a:cs typeface="Microsoft Sans Serif"/>
                        </a:rPr>
                        <a:t>eléctrica </a:t>
                      </a:r>
                      <a:r>
                        <a:rPr sz="650" spc="-5" dirty="0">
                          <a:solidFill>
                            <a:srgbClr val="221915"/>
                          </a:solidFill>
                          <a:latin typeface="Microsoft Sans Serif"/>
                          <a:cs typeface="Microsoft Sans Serif"/>
                        </a:rPr>
                        <a:t>se </a:t>
                      </a:r>
                      <a:r>
                        <a:rPr sz="650" spc="10" dirty="0">
                          <a:solidFill>
                            <a:srgbClr val="221915"/>
                          </a:solidFill>
                          <a:latin typeface="Microsoft Sans Serif"/>
                          <a:cs typeface="Microsoft Sans Serif"/>
                        </a:rPr>
                        <a:t>vuelve </a:t>
                      </a:r>
                      <a:r>
                        <a:rPr sz="650" spc="15" dirty="0" err="1">
                          <a:solidFill>
                            <a:srgbClr val="221915"/>
                          </a:solidFill>
                          <a:latin typeface="Microsoft Sans Serif"/>
                          <a:cs typeface="Microsoft Sans Serif"/>
                        </a:rPr>
                        <a:t>más</a:t>
                      </a:r>
                      <a:r>
                        <a:rPr sz="650" spc="1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dinámica</a:t>
                      </a:r>
                      <a:r>
                        <a:rPr lang="es-AR" sz="650" spc="15" dirty="0">
                          <a:solidFill>
                            <a:srgbClr val="221915"/>
                          </a:solidFill>
                          <a:latin typeface="Microsoft Sans Serif"/>
                          <a:cs typeface="Microsoft Sans Serif"/>
                        </a:rPr>
                        <a:t>, </a:t>
                      </a:r>
                      <a:r>
                        <a:rPr sz="650" spc="10" dirty="0">
                          <a:solidFill>
                            <a:srgbClr val="221915"/>
                          </a:solidFill>
                          <a:latin typeface="Microsoft Sans Serif"/>
                          <a:cs typeface="Microsoft Sans Serif"/>
                        </a:rPr>
                        <a:t>los sistemas </a:t>
                      </a:r>
                      <a:r>
                        <a:rPr sz="650" spc="15" dirty="0">
                          <a:solidFill>
                            <a:srgbClr val="221915"/>
                          </a:solidFill>
                          <a:latin typeface="Microsoft Sans Serif"/>
                          <a:cs typeface="Microsoft Sans Serif"/>
                        </a:rPr>
                        <a:t>más </a:t>
                      </a:r>
                      <a:r>
                        <a:rPr sz="650" spc="20" dirty="0">
                          <a:solidFill>
                            <a:srgbClr val="221915"/>
                          </a:solidFill>
                          <a:latin typeface="Microsoft Sans Serif"/>
                          <a:cs typeface="Microsoft Sans Serif"/>
                        </a:rPr>
                        <a:t>complejos </a:t>
                      </a:r>
                      <a:r>
                        <a:rPr sz="650" spc="5" dirty="0">
                          <a:solidFill>
                            <a:srgbClr val="221915"/>
                          </a:solidFill>
                          <a:latin typeface="Microsoft Sans Serif"/>
                          <a:cs typeface="Microsoft Sans Serif"/>
                        </a:rPr>
                        <a:t>y </a:t>
                      </a:r>
                      <a:r>
                        <a:rPr sz="650" dirty="0">
                          <a:solidFill>
                            <a:srgbClr val="221915"/>
                          </a:solidFill>
                          <a:latin typeface="Microsoft Sans Serif"/>
                          <a:cs typeface="Microsoft Sans Serif"/>
                        </a:rPr>
                        <a:t>las </a:t>
                      </a:r>
                      <a:r>
                        <a:rPr sz="650" spc="15" dirty="0" err="1">
                          <a:solidFill>
                            <a:srgbClr val="221915"/>
                          </a:solidFill>
                          <a:latin typeface="Microsoft Sans Serif"/>
                          <a:cs typeface="Microsoft Sans Serif"/>
                        </a:rPr>
                        <a:t>regulaciones</a:t>
                      </a:r>
                      <a:r>
                        <a:rPr sz="650" spc="15" dirty="0">
                          <a:solidFill>
                            <a:srgbClr val="221915"/>
                          </a:solidFill>
                          <a:latin typeface="Microsoft Sans Serif"/>
                          <a:cs typeface="Microsoft Sans Serif"/>
                        </a:rPr>
                        <a:t> </a:t>
                      </a:r>
                      <a:r>
                        <a:rPr sz="650" spc="15" dirty="0" err="1">
                          <a:solidFill>
                            <a:srgbClr val="221915"/>
                          </a:solidFill>
                          <a:latin typeface="Microsoft Sans Serif"/>
                          <a:cs typeface="Microsoft Sans Serif"/>
                        </a:rPr>
                        <a:t>más</a:t>
                      </a:r>
                      <a:r>
                        <a:rPr lang="es-ES" sz="650" spc="15"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desafiantes</a:t>
                      </a:r>
                      <a:r>
                        <a:rPr lang="es-AR" sz="650" spc="10" dirty="0">
                          <a:solidFill>
                            <a:srgbClr val="221915"/>
                          </a:solidFill>
                          <a:latin typeface="Microsoft Sans Serif"/>
                          <a:cs typeface="Microsoft Sans Serif"/>
                        </a:rPr>
                        <a:t>, </a:t>
                      </a:r>
                      <a:r>
                        <a:rPr sz="650" spc="-25" dirty="0">
                          <a:solidFill>
                            <a:srgbClr val="221915"/>
                          </a:solidFill>
                          <a:latin typeface="Microsoft Sans Serif"/>
                          <a:cs typeface="Microsoft Sans Serif"/>
                        </a:rPr>
                        <a:t>PME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ofrece</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nuevas</a:t>
                      </a:r>
                      <a:r>
                        <a:rPr sz="650" spc="5" dirty="0">
                          <a:solidFill>
                            <a:srgbClr val="221915"/>
                          </a:solidFill>
                          <a:latin typeface="Microsoft Sans Serif"/>
                          <a:cs typeface="Microsoft Sans Serif"/>
                        </a:rPr>
                        <a:t> capacidades </a:t>
                      </a:r>
                      <a:r>
                        <a:rPr sz="650" spc="10" dirty="0">
                          <a:solidFill>
                            <a:srgbClr val="221915"/>
                          </a:solidFill>
                          <a:latin typeface="Microsoft Sans Serif"/>
                          <a:cs typeface="Microsoft Sans Serif"/>
                        </a:rPr>
                        <a:t>únicas</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que</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simplifican</a:t>
                      </a:r>
                      <a:r>
                        <a:rPr sz="650" spc="5" dirty="0">
                          <a:solidFill>
                            <a:srgbClr val="221915"/>
                          </a:solidFill>
                          <a:latin typeface="Microsoft Sans Serif"/>
                          <a:cs typeface="Microsoft Sans Serif"/>
                        </a:rPr>
                        <a:t> </a:t>
                      </a:r>
                      <a:r>
                        <a:rPr sz="650" spc="10" dirty="0">
                          <a:solidFill>
                            <a:srgbClr val="221915"/>
                          </a:solidFill>
                          <a:latin typeface="Microsoft Sans Serif"/>
                          <a:cs typeface="Microsoft Sans Serif"/>
                        </a:rPr>
                        <a:t>la</a:t>
                      </a:r>
                      <a:r>
                        <a:rPr sz="650" spc="5" dirty="0">
                          <a:solidFill>
                            <a:srgbClr val="221915"/>
                          </a:solidFill>
                          <a:latin typeface="Microsoft Sans Serif"/>
                          <a:cs typeface="Microsoft Sans Serif"/>
                        </a:rPr>
                        <a:t> </a:t>
                      </a:r>
                      <a:r>
                        <a:rPr sz="650" spc="25" dirty="0">
                          <a:solidFill>
                            <a:srgbClr val="221915"/>
                          </a:solidFill>
                          <a:latin typeface="Microsoft Sans Serif"/>
                          <a:cs typeface="Microsoft Sans Serif"/>
                        </a:rPr>
                        <a:t>mejora</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del</a:t>
                      </a:r>
                      <a:r>
                        <a:rPr sz="650" spc="5" dirty="0">
                          <a:solidFill>
                            <a:srgbClr val="221915"/>
                          </a:solidFill>
                          <a:latin typeface="Microsoft Sans Serif"/>
                          <a:cs typeface="Microsoft Sans Serif"/>
                        </a:rPr>
                        <a:t> </a:t>
                      </a:r>
                      <a:r>
                        <a:rPr sz="650" spc="35" dirty="0">
                          <a:solidFill>
                            <a:srgbClr val="221915"/>
                          </a:solidFill>
                          <a:latin typeface="Microsoft Sans Serif"/>
                          <a:cs typeface="Microsoft Sans Serif"/>
                        </a:rPr>
                        <a:t>tiempo</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actividad</a:t>
                      </a:r>
                      <a:r>
                        <a:rPr sz="650" spc="5" dirty="0">
                          <a:solidFill>
                            <a:srgbClr val="221915"/>
                          </a:solidFill>
                          <a:latin typeface="Microsoft Sans Serif"/>
                          <a:cs typeface="Microsoft Sans Serif"/>
                        </a:rPr>
                        <a:t> </a:t>
                      </a:r>
                      <a:r>
                        <a:rPr sz="650" spc="20" dirty="0">
                          <a:solidFill>
                            <a:srgbClr val="221915"/>
                          </a:solidFill>
                          <a:latin typeface="Microsoft Sans Serif"/>
                          <a:cs typeface="Microsoft Sans Serif"/>
                        </a:rPr>
                        <a:t>de</a:t>
                      </a:r>
                      <a:r>
                        <a:rPr sz="650" spc="5" dirty="0">
                          <a:solidFill>
                            <a:srgbClr val="221915"/>
                          </a:solidFill>
                          <a:latin typeface="Microsoft Sans Serif"/>
                          <a:cs typeface="Microsoft Sans Serif"/>
                        </a:rPr>
                        <a:t> </a:t>
                      </a:r>
                      <a:r>
                        <a:rPr sz="650" dirty="0">
                          <a:solidFill>
                            <a:srgbClr val="221915"/>
                          </a:solidFill>
                          <a:latin typeface="Microsoft Sans Serif"/>
                          <a:cs typeface="Microsoft Sans Serif"/>
                        </a:rPr>
                        <a:t>las</a:t>
                      </a:r>
                      <a:r>
                        <a:rPr sz="650" spc="5" dirty="0">
                          <a:solidFill>
                            <a:srgbClr val="221915"/>
                          </a:solidFill>
                          <a:latin typeface="Microsoft Sans Serif"/>
                          <a:cs typeface="Microsoft Sans Serif"/>
                        </a:rPr>
                        <a:t> </a:t>
                      </a:r>
                      <a:r>
                        <a:rPr sz="650" spc="15" dirty="0">
                          <a:solidFill>
                            <a:srgbClr val="221915"/>
                          </a:solidFill>
                          <a:latin typeface="Microsoft Sans Serif"/>
                          <a:cs typeface="Microsoft Sans Serif"/>
                        </a:rPr>
                        <a:t>instalaciones</a:t>
                      </a:r>
                      <a:r>
                        <a:rPr sz="650" spc="5" dirty="0">
                          <a:solidFill>
                            <a:srgbClr val="221915"/>
                          </a:solidFill>
                          <a:latin typeface="Microsoft Sans Serif"/>
                          <a:cs typeface="Microsoft Sans Serif"/>
                        </a:rPr>
                        <a:t> y </a:t>
                      </a:r>
                      <a:r>
                        <a:rPr sz="650" spc="10" dirty="0">
                          <a:solidFill>
                            <a:srgbClr val="221915"/>
                          </a:solidFill>
                          <a:latin typeface="Microsoft Sans Serif"/>
                          <a:cs typeface="Microsoft Sans Serif"/>
                        </a:rPr>
                        <a:t>la</a:t>
                      </a:r>
                      <a:r>
                        <a:rPr lang="es-ES" sz="650" spc="10" dirty="0">
                          <a:solidFill>
                            <a:srgbClr val="221915"/>
                          </a:solidFill>
                          <a:latin typeface="Microsoft Sans Serif"/>
                          <a:cs typeface="Microsoft Sans Serif"/>
                        </a:rPr>
                        <a:t> </a:t>
                      </a:r>
                      <a:r>
                        <a:rPr sz="650" spc="10" dirty="0" err="1">
                          <a:solidFill>
                            <a:srgbClr val="221915"/>
                          </a:solidFill>
                          <a:latin typeface="Microsoft Sans Serif"/>
                          <a:cs typeface="Microsoft Sans Serif"/>
                        </a:rPr>
                        <a:t>eficiencia</a:t>
                      </a:r>
                      <a:r>
                        <a:rPr sz="650" spc="-10" dirty="0">
                          <a:solidFill>
                            <a:srgbClr val="221915"/>
                          </a:solidFill>
                          <a:latin typeface="Microsoft Sans Serif"/>
                          <a:cs typeface="Microsoft Sans Serif"/>
                        </a:rPr>
                        <a:t> </a:t>
                      </a:r>
                      <a:r>
                        <a:rPr sz="650" spc="20" dirty="0">
                          <a:solidFill>
                            <a:srgbClr val="221915"/>
                          </a:solidFill>
                          <a:latin typeface="Microsoft Sans Serif"/>
                          <a:cs typeface="Microsoft Sans Serif"/>
                        </a:rPr>
                        <a:t>operativa.</a:t>
                      </a:r>
                      <a:endParaRPr sz="650" dirty="0">
                        <a:latin typeface="Microsoft Sans Serif"/>
                        <a:cs typeface="Microsoft Sans Serif"/>
                      </a:endParaRPr>
                    </a:p>
                  </a:txBody>
                  <a:tcPr marL="0" marR="0" marT="73660" marB="0">
                    <a:lnL w="12700">
                      <a:solidFill>
                        <a:srgbClr val="3DCD58"/>
                      </a:solidFill>
                      <a:prstDash val="solid"/>
                    </a:lnL>
                    <a:lnR w="9525">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bl>
          </a:graphicData>
        </a:graphic>
      </p:graphicFrame>
      <p:sp>
        <p:nvSpPr>
          <p:cNvPr id="3" name="object 3"/>
          <p:cNvSpPr txBox="1"/>
          <p:nvPr/>
        </p:nvSpPr>
        <p:spPr>
          <a:xfrm>
            <a:off x="5572252" y="1218049"/>
            <a:ext cx="2287905" cy="345440"/>
          </a:xfrm>
          <a:prstGeom prst="rect">
            <a:avLst/>
          </a:prstGeom>
        </p:spPr>
        <p:txBody>
          <a:bodyPr vert="horz" wrap="square" lIns="0" tIns="12700" rIns="0" bIns="0" rtlCol="0">
            <a:spAutoFit/>
          </a:bodyPr>
          <a:lstStyle/>
          <a:p>
            <a:pPr marL="12700">
              <a:spcBef>
                <a:spcPts val="100"/>
              </a:spcBef>
            </a:pPr>
            <a:r>
              <a:rPr sz="2100" spc="75" dirty="0">
                <a:solidFill>
                  <a:srgbClr val="3DCC58"/>
                </a:solidFill>
                <a:latin typeface="Microsoft Sans Serif"/>
                <a:cs typeface="Microsoft Sans Serif"/>
              </a:rPr>
              <a:t>Control</a:t>
            </a:r>
            <a:r>
              <a:rPr sz="2100" spc="-45" dirty="0">
                <a:solidFill>
                  <a:srgbClr val="3DCC58"/>
                </a:solidFill>
                <a:latin typeface="Microsoft Sans Serif"/>
                <a:cs typeface="Microsoft Sans Serif"/>
              </a:rPr>
              <a:t> </a:t>
            </a:r>
            <a:r>
              <a:rPr sz="2100" spc="70" dirty="0">
                <a:solidFill>
                  <a:srgbClr val="3DCC58"/>
                </a:solidFill>
                <a:latin typeface="Microsoft Sans Serif"/>
                <a:cs typeface="Microsoft Sans Serif"/>
              </a:rPr>
              <a:t>de</a:t>
            </a:r>
            <a:r>
              <a:rPr sz="2100" spc="-45" dirty="0">
                <a:solidFill>
                  <a:srgbClr val="3DCC58"/>
                </a:solidFill>
                <a:latin typeface="Microsoft Sans Serif"/>
                <a:cs typeface="Microsoft Sans Serif"/>
              </a:rPr>
              <a:t> </a:t>
            </a:r>
            <a:r>
              <a:rPr sz="2100" spc="80" dirty="0">
                <a:solidFill>
                  <a:srgbClr val="3DCC58"/>
                </a:solidFill>
                <a:latin typeface="Microsoft Sans Serif"/>
                <a:cs typeface="Microsoft Sans Serif"/>
              </a:rPr>
              <a:t>bordes</a:t>
            </a:r>
            <a:endParaRPr sz="2100">
              <a:latin typeface="Microsoft Sans Serif"/>
              <a:cs typeface="Microsoft Sans Serif"/>
            </a:endParaRPr>
          </a:p>
        </p:txBody>
      </p:sp>
      <p:sp>
        <p:nvSpPr>
          <p:cNvPr id="4" name="object 4"/>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Microsoft Sans Serif"/>
                <a:cs typeface="Microsoft Sans Serif"/>
              </a:rPr>
              <a:t>68</a:t>
            </a:r>
            <a:r>
              <a:rPr sz="750" spc="10" dirty="0">
                <a:solidFill>
                  <a:srgbClr val="616468"/>
                </a:solidFill>
                <a:latin typeface="Microsoft Sans Serif"/>
                <a:cs typeface="Microsoft Sans Serif"/>
              </a:rPr>
              <a:t>se.com</a:t>
            </a:r>
            <a:endParaRPr sz="750">
              <a:latin typeface="Microsoft Sans Serif"/>
              <a:cs typeface="Microsoft Sans Serif"/>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000885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4601" y="1757680"/>
          <a:ext cx="7209787" cy="5323205"/>
        </p:xfrm>
        <a:graphic>
          <a:graphicData uri="http://schemas.openxmlformats.org/drawingml/2006/table">
            <a:tbl>
              <a:tblPr firstRow="1" bandRow="1">
                <a:tableStyleId>{2D5ABB26-0587-4C30-8999-92F81FD0307C}</a:tableStyleId>
              </a:tblPr>
              <a:tblGrid>
                <a:gridCol w="102489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75665">
                  <a:extLst>
                    <a:ext uri="{9D8B030D-6E8A-4147-A177-3AD203B41FA5}">
                      <a16:colId xmlns:a16="http://schemas.microsoft.com/office/drawing/2014/main" xmlns="" val="20002"/>
                    </a:ext>
                  </a:extLst>
                </a:gridCol>
                <a:gridCol w="979805">
                  <a:extLst>
                    <a:ext uri="{9D8B030D-6E8A-4147-A177-3AD203B41FA5}">
                      <a16:colId xmlns:a16="http://schemas.microsoft.com/office/drawing/2014/main" xmlns="" val="20003"/>
                    </a:ext>
                  </a:extLst>
                </a:gridCol>
                <a:gridCol w="1331595">
                  <a:extLst>
                    <a:ext uri="{9D8B030D-6E8A-4147-A177-3AD203B41FA5}">
                      <a16:colId xmlns:a16="http://schemas.microsoft.com/office/drawing/2014/main" xmlns="" val="20004"/>
                    </a:ext>
                  </a:extLst>
                </a:gridCol>
                <a:gridCol w="1205864">
                  <a:extLst>
                    <a:ext uri="{9D8B030D-6E8A-4147-A177-3AD203B41FA5}">
                      <a16:colId xmlns:a16="http://schemas.microsoft.com/office/drawing/2014/main" xmlns="" val="20005"/>
                    </a:ext>
                  </a:extLst>
                </a:gridCol>
                <a:gridCol w="1078864">
                  <a:extLst>
                    <a:ext uri="{9D8B030D-6E8A-4147-A177-3AD203B41FA5}">
                      <a16:colId xmlns:a16="http://schemas.microsoft.com/office/drawing/2014/main" xmlns="" val="20006"/>
                    </a:ext>
                  </a:extLst>
                </a:gridCol>
              </a:tblGrid>
              <a:tr h="271780">
                <a:tc gridSpan="4">
                  <a:txBody>
                    <a:bodyPr/>
                    <a:lstStyle/>
                    <a:p>
                      <a:pPr marL="514350">
                        <a:lnSpc>
                          <a:spcPct val="100000"/>
                        </a:lnSpc>
                        <a:spcBef>
                          <a:spcPts val="730"/>
                        </a:spcBef>
                      </a:pPr>
                      <a:r>
                        <a:rPr sz="700" spc="-10" dirty="0">
                          <a:solidFill>
                            <a:srgbClr val="FFFFFF"/>
                          </a:solidFill>
                          <a:latin typeface="Lucida Sans Unicode"/>
                          <a:cs typeface="Lucida Sans Unicode"/>
                        </a:rPr>
                        <a:t>Soporte</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de</a:t>
                      </a:r>
                      <a:r>
                        <a:rPr sz="700" spc="-5" dirty="0">
                          <a:solidFill>
                            <a:srgbClr val="FFFFFF"/>
                          </a:solidFill>
                          <a:latin typeface="Lucida Sans Unicode"/>
                          <a:cs typeface="Lucida Sans Unicode"/>
                        </a:rPr>
                        <a:t> </a:t>
                      </a:r>
                      <a:r>
                        <a:rPr sz="700" spc="-20" dirty="0">
                          <a:solidFill>
                            <a:srgbClr val="FFFFFF"/>
                          </a:solidFill>
                          <a:latin typeface="Lucida Sans Unicode"/>
                          <a:cs typeface="Lucida Sans Unicode"/>
                        </a:rPr>
                        <a:t>disponibilidad</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y </a:t>
                      </a:r>
                      <a:r>
                        <a:rPr sz="700" spc="-20" dirty="0">
                          <a:solidFill>
                            <a:srgbClr val="FFFFFF"/>
                          </a:solidFill>
                          <a:latin typeface="Lucida Sans Unicode"/>
                          <a:cs typeface="Lucida Sans Unicode"/>
                        </a:rPr>
                        <a:t>confiabilidad</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de</a:t>
                      </a:r>
                      <a:r>
                        <a:rPr sz="700" spc="-5" dirty="0">
                          <a:solidFill>
                            <a:srgbClr val="FFFFFF"/>
                          </a:solidFill>
                          <a:latin typeface="Lucida Sans Unicode"/>
                          <a:cs typeface="Lucida Sans Unicode"/>
                        </a:rPr>
                        <a:t> </a:t>
                      </a:r>
                      <a:r>
                        <a:rPr sz="700" spc="-10">
                          <a:solidFill>
                            <a:srgbClr val="FFFFFF"/>
                          </a:solidFill>
                          <a:latin typeface="Lucida Sans Unicode"/>
                          <a:cs typeface="Lucida Sans Unicode"/>
                        </a:rPr>
                        <a:t>energía</a:t>
                      </a:r>
                      <a:r>
                        <a:rPr sz="700" spc="-5">
                          <a:solidFill>
                            <a:srgbClr val="FFFFFF"/>
                          </a:solidFill>
                          <a:latin typeface="Lucida Sans Unicode"/>
                          <a:cs typeface="Lucida Sans Unicode"/>
                        </a:rPr>
                        <a:t> </a:t>
                      </a:r>
                      <a:r>
                        <a:rPr sz="700" spc="-10" smtClean="0">
                          <a:solidFill>
                            <a:srgbClr val="FFFFFF"/>
                          </a:solidFill>
                          <a:latin typeface="Lucida Sans Unicode"/>
                          <a:cs typeface="Lucida Sans Unicode"/>
                        </a:rPr>
                        <a:t>para</a:t>
                      </a:r>
                      <a:r>
                        <a:rPr lang="es-AR" sz="700" spc="-10" dirty="0" smtClean="0">
                          <a:solidFill>
                            <a:srgbClr val="FFFFFF"/>
                          </a:solidFill>
                          <a:latin typeface="Lucida Sans Unicode"/>
                          <a:cs typeface="Lucida Sans Unicode"/>
                        </a:rPr>
                        <a:t>: </a:t>
                      </a:r>
                      <a:endParaRPr sz="700" dirty="0">
                        <a:latin typeface="Lucida Sans Unicode"/>
                        <a:cs typeface="Lucida Sans Unicode"/>
                      </a:endParaRPr>
                    </a:p>
                  </a:txBody>
                  <a:tcPr marL="0" marR="0" marT="92710"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15"/>
                        </a:spcBef>
                      </a:pPr>
                      <a:endParaRPr sz="600">
                        <a:latin typeface="Times New Roman"/>
                        <a:cs typeface="Times New Roman"/>
                      </a:endParaRPr>
                    </a:p>
                    <a:p>
                      <a:pPr marL="137795" marR="106680" indent="-24130">
                        <a:lnSpc>
                          <a:spcPct val="152800"/>
                        </a:lnSpc>
                      </a:pPr>
                      <a:r>
                        <a:rPr sz="600" spc="-10" dirty="0">
                          <a:solidFill>
                            <a:srgbClr val="FFFFFF"/>
                          </a:solidFill>
                          <a:latin typeface="Lucida Sans Unicode"/>
                          <a:cs typeface="Lucida Sans Unicode"/>
                        </a:rPr>
                        <a:t>Haga</a:t>
                      </a:r>
                      <a:r>
                        <a:rPr sz="600" spc="-5" dirty="0">
                          <a:solidFill>
                            <a:srgbClr val="FFFFFF"/>
                          </a:solidFill>
                          <a:latin typeface="Lucida Sans Unicode"/>
                          <a:cs typeface="Lucida Sans Unicode"/>
                        </a:rPr>
                        <a:t> </a:t>
                      </a:r>
                      <a:r>
                        <a:rPr sz="600" spc="-30" dirty="0">
                          <a:solidFill>
                            <a:srgbClr val="FFFFFF"/>
                          </a:solidFill>
                          <a:latin typeface="Lucida Sans Unicode"/>
                          <a:cs typeface="Lucida Sans Unicode"/>
                        </a:rPr>
                        <a:t>clic</a:t>
                      </a:r>
                      <a:r>
                        <a:rPr sz="600" spc="-5" dirty="0">
                          <a:solidFill>
                            <a:srgbClr val="FFFFFF"/>
                          </a:solidFill>
                          <a:latin typeface="Lucida Sans Unicode"/>
                          <a:cs typeface="Lucida Sans Unicode"/>
                        </a:rPr>
                        <a:t> </a:t>
                      </a:r>
                      <a:r>
                        <a:rPr sz="600" spc="-10" dirty="0">
                          <a:solidFill>
                            <a:srgbClr val="FFFFFF"/>
                          </a:solidFill>
                          <a:latin typeface="Lucida Sans Unicode"/>
                          <a:cs typeface="Lucida Sans Unicode"/>
                        </a:rPr>
                        <a:t>para</a:t>
                      </a:r>
                      <a:r>
                        <a:rPr sz="600" spc="-5" dirty="0">
                          <a:solidFill>
                            <a:srgbClr val="FFFFFF"/>
                          </a:solidFill>
                          <a:latin typeface="Lucida Sans Unicode"/>
                          <a:cs typeface="Lucida Sans Unicode"/>
                        </a:rPr>
                        <a:t> </a:t>
                      </a:r>
                      <a:r>
                        <a:rPr sz="600" spc="-10" dirty="0">
                          <a:solidFill>
                            <a:srgbClr val="FFFFFF"/>
                          </a:solidFill>
                          <a:latin typeface="Lucida Sans Unicode"/>
                          <a:cs typeface="Lucida Sans Unicode"/>
                        </a:rPr>
                        <a:t>obtener</a:t>
                      </a:r>
                      <a:r>
                        <a:rPr sz="600" spc="-5" dirty="0">
                          <a:solidFill>
                            <a:srgbClr val="FFFFFF"/>
                          </a:solidFill>
                          <a:latin typeface="Lucida Sans Unicode"/>
                          <a:cs typeface="Lucida Sans Unicode"/>
                        </a:rPr>
                        <a:t> </a:t>
                      </a:r>
                      <a:r>
                        <a:rPr sz="600" spc="-25" dirty="0">
                          <a:solidFill>
                            <a:srgbClr val="FFFFFF"/>
                          </a:solidFill>
                          <a:latin typeface="Lucida Sans Unicode"/>
                          <a:cs typeface="Lucida Sans Unicode"/>
                        </a:rPr>
                        <a:t>más</a:t>
                      </a:r>
                      <a:r>
                        <a:rPr sz="600" spc="500" dirty="0">
                          <a:solidFill>
                            <a:srgbClr val="FFFFFF"/>
                          </a:solidFill>
                          <a:latin typeface="Lucida Sans Unicode"/>
                          <a:cs typeface="Lucida Sans Unicode"/>
                        </a:rPr>
                        <a:t> </a:t>
                      </a:r>
                      <a:r>
                        <a:rPr sz="600" spc="-10" dirty="0">
                          <a:solidFill>
                            <a:srgbClr val="FFFFFF"/>
                          </a:solidFill>
                          <a:latin typeface="Lucida Sans Unicode"/>
                          <a:cs typeface="Lucida Sans Unicode"/>
                        </a:rPr>
                        <a:t>información</a:t>
                      </a:r>
                      <a:r>
                        <a:rPr sz="600" spc="-25" dirty="0">
                          <a:solidFill>
                            <a:srgbClr val="FFFFFF"/>
                          </a:solidFill>
                          <a:latin typeface="Lucida Sans Unicode"/>
                          <a:cs typeface="Lucida Sans Unicode"/>
                        </a:rPr>
                        <a:t> </a:t>
                      </a:r>
                      <a:r>
                        <a:rPr sz="600" spc="-10" dirty="0">
                          <a:solidFill>
                            <a:srgbClr val="FFFFFF"/>
                          </a:solidFill>
                          <a:latin typeface="Lucida Sans Unicode"/>
                          <a:cs typeface="Lucida Sans Unicode"/>
                        </a:rPr>
                        <a:t>sobre</a:t>
                      </a:r>
                      <a:r>
                        <a:rPr sz="600" spc="-25" dirty="0">
                          <a:solidFill>
                            <a:srgbClr val="FFFFFF"/>
                          </a:solidFill>
                          <a:latin typeface="Lucida Sans Unicode"/>
                          <a:cs typeface="Lucida Sans Unicode"/>
                        </a:rPr>
                        <a:t> </a:t>
                      </a:r>
                      <a:r>
                        <a:rPr sz="600" spc="-20" dirty="0">
                          <a:solidFill>
                            <a:srgbClr val="FFFFFF"/>
                          </a:solidFill>
                          <a:latin typeface="Lucida Sans Unicode"/>
                          <a:cs typeface="Lucida Sans Unicode"/>
                        </a:rPr>
                        <a:t>la solución.</a:t>
                      </a:r>
                      <a:endParaRPr sz="60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19"/>
                        </a:spcBef>
                      </a:pPr>
                      <a:endParaRPr sz="950">
                        <a:latin typeface="Times New Roman"/>
                        <a:cs typeface="Times New Roman"/>
                      </a:endParaRPr>
                    </a:p>
                    <a:p>
                      <a:pPr marL="56515">
                        <a:lnSpc>
                          <a:spcPct val="100000"/>
                        </a:lnSpc>
                      </a:pPr>
                      <a:r>
                        <a:rPr sz="950" dirty="0">
                          <a:solidFill>
                            <a:srgbClr val="FFFFFF"/>
                          </a:solidFill>
                          <a:latin typeface="Lucida Sans Unicode"/>
                          <a:cs typeface="Lucida Sans Unicode"/>
                        </a:rPr>
                        <a:t>Mira</a:t>
                      </a:r>
                      <a:r>
                        <a:rPr sz="950" spc="-50" dirty="0">
                          <a:solidFill>
                            <a:srgbClr val="FFFFFF"/>
                          </a:solidFill>
                          <a:latin typeface="Lucida Sans Unicode"/>
                          <a:cs typeface="Lucida Sans Unicode"/>
                        </a:rPr>
                        <a:t> </a:t>
                      </a:r>
                      <a:r>
                        <a:rPr sz="950" spc="-10" dirty="0">
                          <a:solidFill>
                            <a:srgbClr val="FFFFFF"/>
                          </a:solidFill>
                          <a:latin typeface="Lucida Sans Unicode"/>
                          <a:cs typeface="Lucida Sans Unicode"/>
                        </a:rPr>
                        <a:t>la</a:t>
                      </a:r>
                      <a:r>
                        <a:rPr sz="950" spc="-45" dirty="0">
                          <a:solidFill>
                            <a:srgbClr val="FFFFFF"/>
                          </a:solidFill>
                          <a:latin typeface="Lucida Sans Unicode"/>
                          <a:cs typeface="Lucida Sans Unicode"/>
                        </a:rPr>
                        <a:t> </a:t>
                      </a:r>
                      <a:r>
                        <a:rPr sz="950" spc="-10" dirty="0">
                          <a:solidFill>
                            <a:srgbClr val="FFFFFF"/>
                          </a:solidFill>
                          <a:latin typeface="Lucida Sans Unicode"/>
                          <a:cs typeface="Lucida Sans Unicode"/>
                        </a:rPr>
                        <a:t>solución</a:t>
                      </a:r>
                      <a:endParaRPr sz="950">
                        <a:latin typeface="Lucida Sans Unicode"/>
                        <a:cs typeface="Lucida Sans Unicode"/>
                      </a:endParaRPr>
                    </a:p>
                    <a:p>
                      <a:pPr marL="352425">
                        <a:lnSpc>
                          <a:spcPct val="100000"/>
                        </a:lnSpc>
                        <a:spcBef>
                          <a:spcPts val="60"/>
                        </a:spcBef>
                      </a:pPr>
                      <a:r>
                        <a:rPr sz="850" dirty="0">
                          <a:solidFill>
                            <a:srgbClr val="FFFFFF"/>
                          </a:solidFill>
                          <a:latin typeface="Lucida Sans Unicode"/>
                          <a:cs typeface="Lucida Sans Unicode"/>
                        </a:rPr>
                        <a:t>en</a:t>
                      </a:r>
                      <a:r>
                        <a:rPr sz="850" spc="-50" dirty="0">
                          <a:solidFill>
                            <a:srgbClr val="FFFFFF"/>
                          </a:solidFill>
                          <a:latin typeface="Lucida Sans Unicode"/>
                          <a:cs typeface="Lucida Sans Unicode"/>
                        </a:rPr>
                        <a:t> </a:t>
                      </a:r>
                      <a:r>
                        <a:rPr sz="850" spc="-10" dirty="0">
                          <a:solidFill>
                            <a:srgbClr val="FFFFFF"/>
                          </a:solidFill>
                          <a:latin typeface="Lucida Sans Unicode"/>
                          <a:cs typeface="Lucida Sans Unicode"/>
                        </a:rPr>
                        <a:t>acción</a:t>
                      </a:r>
                      <a:endParaRPr sz="85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05"/>
                        </a:spcBef>
                      </a:pPr>
                      <a:endParaRPr sz="600">
                        <a:latin typeface="Times New Roman"/>
                        <a:cs typeface="Times New Roman"/>
                      </a:endParaRPr>
                    </a:p>
                    <a:p>
                      <a:pPr marR="29845" algn="ctr">
                        <a:lnSpc>
                          <a:spcPct val="100000"/>
                        </a:lnSpc>
                      </a:pPr>
                      <a:r>
                        <a:rPr sz="600" spc="-10" dirty="0">
                          <a:solidFill>
                            <a:srgbClr val="FFFFFF"/>
                          </a:solidFill>
                          <a:latin typeface="Lucida Sans Unicode"/>
                          <a:cs typeface="Lucida Sans Unicode"/>
                        </a:rPr>
                        <a:t>Hecho</a:t>
                      </a:r>
                      <a:r>
                        <a:rPr sz="600" spc="-25" dirty="0">
                          <a:solidFill>
                            <a:srgbClr val="FFFFFF"/>
                          </a:solidFill>
                          <a:latin typeface="Lucida Sans Unicode"/>
                          <a:cs typeface="Lucida Sans Unicode"/>
                        </a:rPr>
                        <a:t> </a:t>
                      </a:r>
                      <a:r>
                        <a:rPr sz="600" spc="-10" dirty="0">
                          <a:solidFill>
                            <a:srgbClr val="FFFFFF"/>
                          </a:solidFill>
                          <a:latin typeface="Lucida Sans Unicode"/>
                          <a:cs typeface="Lucida Sans Unicode"/>
                        </a:rPr>
                        <a:t>suplementario</a:t>
                      </a:r>
                      <a:endParaRPr sz="600">
                        <a:latin typeface="Lucida Sans Unicode"/>
                        <a:cs typeface="Lucida Sans Unicode"/>
                      </a:endParaRPr>
                    </a:p>
                    <a:p>
                      <a:pPr marR="89535" algn="ctr">
                        <a:lnSpc>
                          <a:spcPct val="100000"/>
                        </a:lnSpc>
                        <a:spcBef>
                          <a:spcPts val="30"/>
                        </a:spcBef>
                      </a:pPr>
                      <a:r>
                        <a:rPr sz="950" spc="-10" dirty="0">
                          <a:solidFill>
                            <a:srgbClr val="FFFFFF"/>
                          </a:solidFill>
                          <a:latin typeface="Lucida Sans Unicode"/>
                          <a:cs typeface="Lucida Sans Unicode"/>
                        </a:rPr>
                        <a:t>recursos</a:t>
                      </a:r>
                      <a:endParaRPr sz="950">
                        <a:latin typeface="Lucida Sans Unicode"/>
                        <a:cs typeface="Lucida Sans Unicode"/>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0580">
                <a:tc>
                  <a:txBody>
                    <a:bodyPr/>
                    <a:lstStyle/>
                    <a:p>
                      <a:pPr marR="48895" algn="ctr">
                        <a:lnSpc>
                          <a:spcPct val="100000"/>
                        </a:lnSpc>
                        <a:spcBef>
                          <a:spcPts val="1035"/>
                        </a:spcBef>
                      </a:pPr>
                      <a:r>
                        <a:rPr sz="950" spc="-25" dirty="0">
                          <a:solidFill>
                            <a:srgbClr val="FFFFFF"/>
                          </a:solidFill>
                          <a:latin typeface="Lucida Sans Unicode"/>
                          <a:cs typeface="Lucida Sans Unicode"/>
                        </a:rPr>
                        <a:t>digitales</a:t>
                      </a:r>
                      <a:r>
                        <a:rPr sz="950" spc="10" dirty="0">
                          <a:solidFill>
                            <a:srgbClr val="FFFFFF"/>
                          </a:solidFill>
                          <a:latin typeface="Lucida Sans Unicode"/>
                          <a:cs typeface="Lucida Sans Unicode"/>
                        </a:rPr>
                        <a:t> </a:t>
                      </a:r>
                      <a:r>
                        <a:rPr sz="950" spc="-50" dirty="0">
                          <a:solidFill>
                            <a:srgbClr val="FFFFFF"/>
                          </a:solidFill>
                          <a:latin typeface="Lucida Sans Unicode"/>
                          <a:cs typeface="Lucida Sans Unicode"/>
                        </a:rPr>
                        <a:t>y</a:t>
                      </a:r>
                      <a:endParaRPr sz="950">
                        <a:latin typeface="Lucida Sans Unicode"/>
                        <a:cs typeface="Lucida Sans Unicode"/>
                      </a:endParaRPr>
                    </a:p>
                    <a:p>
                      <a:pPr marL="105410" marR="128270" algn="ctr">
                        <a:lnSpc>
                          <a:spcPct val="104600"/>
                        </a:lnSpc>
                        <a:spcBef>
                          <a:spcPts val="114"/>
                        </a:spcBef>
                      </a:pPr>
                      <a:r>
                        <a:rPr sz="750" spc="-10" dirty="0">
                          <a:solidFill>
                            <a:srgbClr val="FFFFFF"/>
                          </a:solidFill>
                          <a:latin typeface="Lucida Sans Unicode"/>
                          <a:cs typeface="Lucida Sans Unicode"/>
                        </a:rPr>
                        <a:t>Sistema</a:t>
                      </a:r>
                      <a:r>
                        <a:rPr sz="750" spc="-30" dirty="0">
                          <a:solidFill>
                            <a:srgbClr val="FFFFFF"/>
                          </a:solidFill>
                          <a:latin typeface="Lucida Sans Unicode"/>
                          <a:cs typeface="Lucida Sans Unicode"/>
                        </a:rPr>
                        <a:t> </a:t>
                      </a:r>
                      <a:r>
                        <a:rPr sz="750" dirty="0">
                          <a:solidFill>
                            <a:srgbClr val="FFFFFF"/>
                          </a:solidFill>
                          <a:latin typeface="Lucida Sans Unicode"/>
                          <a:cs typeface="Lucida Sans Unicode"/>
                        </a:rPr>
                        <a:t>de</a:t>
                      </a:r>
                      <a:r>
                        <a:rPr sz="750" spc="-30" dirty="0">
                          <a:solidFill>
                            <a:srgbClr val="FFFFFF"/>
                          </a:solidFill>
                          <a:latin typeface="Lucida Sans Unicode"/>
                          <a:cs typeface="Lucida Sans Unicode"/>
                        </a:rPr>
                        <a:t> </a:t>
                      </a:r>
                      <a:r>
                        <a:rPr sz="750" spc="-10" dirty="0">
                          <a:solidFill>
                            <a:srgbClr val="FFFFFF"/>
                          </a:solidFill>
                          <a:latin typeface="Lucida Sans Unicode"/>
                          <a:cs typeface="Lucida Sans Unicode"/>
                        </a:rPr>
                        <a:t>poder </a:t>
                      </a:r>
                      <a:r>
                        <a:rPr sz="850" spc="-10" dirty="0">
                          <a:solidFill>
                            <a:srgbClr val="FFFFFF"/>
                          </a:solidFill>
                          <a:latin typeface="Lucida Sans Unicode"/>
                          <a:cs typeface="Lucida Sans Unicode"/>
                        </a:rPr>
                        <a:t>referencia </a:t>
                      </a:r>
                      <a:r>
                        <a:rPr sz="950" spc="-10" dirty="0">
                          <a:solidFill>
                            <a:srgbClr val="FFFFFF"/>
                          </a:solidFill>
                          <a:latin typeface="Lucida Sans Unicode"/>
                          <a:cs typeface="Lucida Sans Unicode"/>
                        </a:rPr>
                        <a:t>diseños</a:t>
                      </a:r>
                      <a:endParaRPr sz="950">
                        <a:latin typeface="Lucida Sans Unicode"/>
                        <a:cs typeface="Lucida Sans Unicode"/>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L="51435">
                        <a:lnSpc>
                          <a:spcPct val="100000"/>
                        </a:lnSpc>
                      </a:pPr>
                      <a:r>
                        <a:rPr sz="800" spc="-10" dirty="0">
                          <a:solidFill>
                            <a:srgbClr val="FFFFFF"/>
                          </a:solidFill>
                          <a:latin typeface="Lucida Sans Unicode"/>
                          <a:cs typeface="Lucida Sans Unicode"/>
                        </a:rPr>
                        <a:t>Selectividad</a:t>
                      </a:r>
                      <a:endParaRPr sz="800">
                        <a:latin typeface="Lucida Sans Unicode"/>
                        <a:cs typeface="Lucida Sans Unicode"/>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Lucida Sans Unicode"/>
                          <a:cs typeface="Lucida Sans Unicode"/>
                        </a:rPr>
                        <a:t>Eléctrico</a:t>
                      </a:r>
                      <a:endParaRPr sz="950">
                        <a:latin typeface="Lucida Sans Unicode"/>
                        <a:cs typeface="Lucida Sans Unicode"/>
                      </a:endParaRPr>
                    </a:p>
                    <a:p>
                      <a:pPr marR="7620" algn="ctr">
                        <a:lnSpc>
                          <a:spcPts val="1010"/>
                        </a:lnSpc>
                        <a:spcBef>
                          <a:spcPts val="60"/>
                        </a:spcBef>
                      </a:pPr>
                      <a:r>
                        <a:rPr sz="850" spc="-10" dirty="0">
                          <a:solidFill>
                            <a:srgbClr val="FFFFFF"/>
                          </a:solidFill>
                          <a:latin typeface="Lucida Sans Unicode"/>
                          <a:cs typeface="Lucida Sans Unicode"/>
                        </a:rPr>
                        <a:t>activo</a:t>
                      </a:r>
                      <a:endParaRPr sz="850">
                        <a:latin typeface="Lucida Sans Unicode"/>
                        <a:cs typeface="Lucida Sans Unicode"/>
                      </a:endParaRPr>
                    </a:p>
                    <a:p>
                      <a:pPr marR="332105" algn="ctr">
                        <a:lnSpc>
                          <a:spcPts val="1130"/>
                        </a:lnSpc>
                      </a:pPr>
                      <a:r>
                        <a:rPr sz="950" spc="-10" dirty="0">
                          <a:solidFill>
                            <a:srgbClr val="FFFFFF"/>
                          </a:solidFill>
                          <a:latin typeface="Lucida Sans Unicode"/>
                          <a:cs typeface="Lucida Sans Unicode"/>
                        </a:rPr>
                        <a:t>gestión</a:t>
                      </a:r>
                      <a:endParaRPr sz="950">
                        <a:latin typeface="Lucida Sans Unicode"/>
                        <a:cs typeface="Lucida Sans Unicode"/>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0955" algn="ctr">
                        <a:lnSpc>
                          <a:spcPct val="100000"/>
                        </a:lnSpc>
                        <a:spcBef>
                          <a:spcPts val="484"/>
                        </a:spcBef>
                      </a:pPr>
                      <a:r>
                        <a:rPr sz="950" spc="-10" dirty="0">
                          <a:solidFill>
                            <a:srgbClr val="FFFFFF"/>
                          </a:solidFill>
                          <a:latin typeface="Lucida Sans Unicode"/>
                          <a:cs typeface="Lucida Sans Unicode"/>
                        </a:rPr>
                        <a:t>Falla</a:t>
                      </a:r>
                      <a:endParaRPr sz="950" dirty="0">
                        <a:latin typeface="Lucida Sans Unicode"/>
                        <a:cs typeface="Lucida Sans Unicode"/>
                      </a:endParaRPr>
                    </a:p>
                    <a:p>
                      <a:pPr marR="43815" algn="ctr">
                        <a:lnSpc>
                          <a:spcPct val="100000"/>
                        </a:lnSpc>
                        <a:spcBef>
                          <a:spcPts val="10"/>
                        </a:spcBef>
                      </a:pPr>
                      <a:r>
                        <a:rPr sz="900" spc="-10" dirty="0" err="1">
                          <a:solidFill>
                            <a:srgbClr val="FFFFFF"/>
                          </a:solidFill>
                          <a:latin typeface="Lucida Sans Unicode"/>
                          <a:cs typeface="Lucida Sans Unicode"/>
                        </a:rPr>
                        <a:t>localización</a:t>
                      </a:r>
                      <a:r>
                        <a:rPr lang="es-AR" sz="900" spc="-10" dirty="0">
                          <a:solidFill>
                            <a:srgbClr val="FFFFFF"/>
                          </a:solidFill>
                          <a:latin typeface="Lucida Sans Unicode"/>
                          <a:cs typeface="Lucida Sans Unicode"/>
                        </a:rPr>
                        <a:t>, </a:t>
                      </a:r>
                      <a:endParaRPr sz="900" dirty="0">
                        <a:latin typeface="Lucida Sans Unicode"/>
                        <a:cs typeface="Lucida Sans Unicode"/>
                      </a:endParaRPr>
                    </a:p>
                    <a:p>
                      <a:pPr marR="31115" algn="ctr">
                        <a:lnSpc>
                          <a:spcPct val="100000"/>
                        </a:lnSpc>
                        <a:spcBef>
                          <a:spcPts val="270"/>
                        </a:spcBef>
                      </a:pPr>
                      <a:r>
                        <a:rPr sz="650" spc="-20" dirty="0">
                          <a:solidFill>
                            <a:srgbClr val="FFFFFF"/>
                          </a:solidFill>
                          <a:latin typeface="Lucida Sans Unicode"/>
                          <a:cs typeface="Lucida Sans Unicode"/>
                        </a:rPr>
                        <a:t>causa</a:t>
                      </a:r>
                      <a:r>
                        <a:rPr sz="650" spc="5" dirty="0">
                          <a:solidFill>
                            <a:srgbClr val="FFFFFF"/>
                          </a:solidFill>
                          <a:latin typeface="Lucida Sans Unicode"/>
                          <a:cs typeface="Lucida Sans Unicode"/>
                        </a:rPr>
                        <a:t> </a:t>
                      </a:r>
                      <a:r>
                        <a:rPr sz="650" spc="-10" dirty="0">
                          <a:solidFill>
                            <a:srgbClr val="FFFFFF"/>
                          </a:solidFill>
                          <a:latin typeface="Lucida Sans Unicode"/>
                          <a:cs typeface="Lucida Sans Unicode"/>
                        </a:rPr>
                        <a:t>principal</a:t>
                      </a:r>
                      <a:endParaRPr sz="650" dirty="0">
                        <a:latin typeface="Lucida Sans Unicode"/>
                        <a:cs typeface="Lucida Sans Unicode"/>
                      </a:endParaRPr>
                    </a:p>
                    <a:p>
                      <a:pPr marL="104775">
                        <a:lnSpc>
                          <a:spcPct val="100000"/>
                        </a:lnSpc>
                        <a:spcBef>
                          <a:spcPts val="20"/>
                        </a:spcBef>
                      </a:pPr>
                      <a:r>
                        <a:rPr sz="950" spc="-25" dirty="0" err="1">
                          <a:solidFill>
                            <a:srgbClr val="FFFFFF"/>
                          </a:solidFill>
                          <a:latin typeface="Lucida Sans Unicode"/>
                          <a:cs typeface="Lucida Sans Unicode"/>
                        </a:rPr>
                        <a:t>análisis</a:t>
                      </a:r>
                      <a:r>
                        <a:rPr lang="es-AR" sz="950" spc="-25" dirty="0">
                          <a:solidFill>
                            <a:srgbClr val="FFFFFF"/>
                          </a:solidFill>
                          <a:latin typeface="Lucida Sans Unicode"/>
                          <a:cs typeface="Lucida Sans Unicode"/>
                        </a:rPr>
                        <a:t>, </a:t>
                      </a:r>
                      <a:r>
                        <a:rPr sz="950" spc="-50" dirty="0">
                          <a:solidFill>
                            <a:srgbClr val="FFFFFF"/>
                          </a:solidFill>
                          <a:latin typeface="Lucida Sans Unicode"/>
                          <a:cs typeface="Lucida Sans Unicode"/>
                        </a:rPr>
                        <a:t>y</a:t>
                      </a:r>
                      <a:endParaRPr sz="950" dirty="0">
                        <a:latin typeface="Lucida Sans Unicode"/>
                        <a:cs typeface="Lucida Sans Unicode"/>
                      </a:endParaRPr>
                    </a:p>
                    <a:p>
                      <a:pPr marR="72390" algn="ctr">
                        <a:lnSpc>
                          <a:spcPct val="100000"/>
                        </a:lnSpc>
                        <a:spcBef>
                          <a:spcPts val="359"/>
                        </a:spcBef>
                      </a:pPr>
                      <a:r>
                        <a:rPr sz="550" spc="-10" dirty="0">
                          <a:solidFill>
                            <a:srgbClr val="FFFFFF"/>
                          </a:solidFill>
                          <a:latin typeface="Lucida Sans Unicode"/>
                          <a:cs typeface="Lucida Sans Unicode"/>
                        </a:rPr>
                        <a:t>recuperación</a:t>
                      </a:r>
                      <a:r>
                        <a:rPr sz="550" spc="-30" dirty="0">
                          <a:solidFill>
                            <a:srgbClr val="FFFFFF"/>
                          </a:solidFill>
                          <a:latin typeface="Lucida Sans Unicode"/>
                          <a:cs typeface="Lucida Sans Unicode"/>
                        </a:rPr>
                        <a:t> </a:t>
                      </a:r>
                      <a:r>
                        <a:rPr sz="550" spc="-10" dirty="0">
                          <a:solidFill>
                            <a:srgbClr val="FFFFFF"/>
                          </a:solidFill>
                          <a:latin typeface="Lucida Sans Unicode"/>
                          <a:cs typeface="Lucida Sans Unicode"/>
                        </a:rPr>
                        <a:t>de</a:t>
                      </a:r>
                      <a:r>
                        <a:rPr sz="550" spc="-25" dirty="0">
                          <a:solidFill>
                            <a:srgbClr val="FFFFFF"/>
                          </a:solidFill>
                          <a:latin typeface="Lucida Sans Unicode"/>
                          <a:cs typeface="Lucida Sans Unicode"/>
                        </a:rPr>
                        <a:t> </a:t>
                      </a:r>
                      <a:r>
                        <a:rPr sz="550" spc="-10" dirty="0">
                          <a:solidFill>
                            <a:srgbClr val="FFFFFF"/>
                          </a:solidFill>
                          <a:latin typeface="Lucida Sans Unicode"/>
                          <a:cs typeface="Lucida Sans Unicode"/>
                        </a:rPr>
                        <a:t>energía</a:t>
                      </a:r>
                      <a:endParaRPr sz="550" dirty="0">
                        <a:latin typeface="Lucida Sans Unicode"/>
                        <a:cs typeface="Lucida Sans Unicode"/>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2606040">
                <a:tc>
                  <a:txBody>
                    <a:bodyPr/>
                    <a:lstStyle/>
                    <a:p>
                      <a:pPr>
                        <a:lnSpc>
                          <a:spcPct val="100000"/>
                        </a:lnSpc>
                      </a:pPr>
                      <a:endParaRPr sz="700">
                        <a:latin typeface="Times New Roman"/>
                        <a:cs typeface="Times New Roman"/>
                      </a:endParaRPr>
                    </a:p>
                  </a:txBody>
                  <a:tcPr marL="0" marR="0" marT="0" marB="0">
                    <a:lnL w="9525">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2065"/>
                        </a:spcBef>
                      </a:pPr>
                      <a:endParaRPr sz="2000">
                        <a:latin typeface="Times New Roman"/>
                        <a:cs typeface="Times New Roman"/>
                      </a:endParaRPr>
                    </a:p>
                    <a:p>
                      <a:pPr marR="102235" algn="ctr">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2065"/>
                        </a:spcBef>
                      </a:pPr>
                      <a:endParaRPr sz="2000">
                        <a:latin typeface="Times New Roman"/>
                        <a:cs typeface="Times New Roman"/>
                      </a:endParaRPr>
                    </a:p>
                    <a:p>
                      <a:pPr marL="393700">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495"/>
                        </a:spcBef>
                      </a:pPr>
                      <a:endParaRPr sz="850">
                        <a:latin typeface="Times New Roman"/>
                        <a:cs typeface="Times New Roman"/>
                      </a:endParaRPr>
                    </a:p>
                    <a:p>
                      <a:pPr marL="265430">
                        <a:lnSpc>
                          <a:spcPct val="100000"/>
                        </a:lnSpc>
                      </a:pPr>
                      <a:r>
                        <a:rPr sz="850" spc="-10" dirty="0">
                          <a:solidFill>
                            <a:srgbClr val="221915"/>
                          </a:solidFill>
                          <a:latin typeface="Lucida Sans Unicode"/>
                          <a:cs typeface="Lucida Sans Unicode"/>
                        </a:rPr>
                        <a:t>Folleto</a:t>
                      </a:r>
                      <a:endParaRPr sz="850">
                        <a:latin typeface="Lucida Sans Unicode"/>
                        <a:cs typeface="Lucida Sans Unicode"/>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565"/>
                        </a:spcBef>
                      </a:pPr>
                      <a:endParaRPr sz="850">
                        <a:latin typeface="Times New Roman"/>
                        <a:cs typeface="Times New Roman"/>
                      </a:endParaRPr>
                    </a:p>
                    <a:p>
                      <a:pPr marL="184150">
                        <a:lnSpc>
                          <a:spcPct val="100000"/>
                        </a:lnSpc>
                      </a:pPr>
                      <a:r>
                        <a:rPr sz="800" dirty="0">
                          <a:solidFill>
                            <a:srgbClr val="221915"/>
                          </a:solidFill>
                          <a:latin typeface="Lucida Sans Unicode"/>
                          <a:cs typeface="Lucida Sans Unicode"/>
                        </a:rPr>
                        <a:t>Papel</a:t>
                      </a:r>
                      <a:r>
                        <a:rPr sz="800" spc="-50" dirty="0">
                          <a:solidFill>
                            <a:srgbClr val="221915"/>
                          </a:solidFill>
                          <a:latin typeface="Lucida Sans Unicode"/>
                          <a:cs typeface="Lucida Sans Unicode"/>
                        </a:rPr>
                        <a:t> </a:t>
                      </a:r>
                      <a:r>
                        <a:rPr sz="800" spc="-10" dirty="0">
                          <a:solidFill>
                            <a:srgbClr val="221915"/>
                          </a:solidFill>
                          <a:latin typeface="Lucida Sans Unicode"/>
                          <a:cs typeface="Lucida Sans Unicode"/>
                        </a:rPr>
                        <a:t>blanco</a:t>
                      </a:r>
                      <a:endParaRPr sz="8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614805">
                <a:tc>
                  <a:txBody>
                    <a:bodyPr/>
                    <a:lstStyle/>
                    <a:p>
                      <a:pPr>
                        <a:lnSpc>
                          <a:spcPct val="100000"/>
                        </a:lnSpc>
                      </a:pPr>
                      <a:endParaRPr sz="700">
                        <a:latin typeface="Times New Roman"/>
                        <a:cs typeface="Times New Roman"/>
                      </a:endParaRPr>
                    </a:p>
                  </a:txBody>
                  <a:tcPr marL="0" marR="0" marT="0" marB="0">
                    <a:lnL w="9525">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465"/>
                        </a:spcBef>
                      </a:pPr>
                      <a:endParaRPr sz="2000">
                        <a:latin typeface="Times New Roman"/>
                        <a:cs typeface="Times New Roman"/>
                      </a:endParaRPr>
                    </a:p>
                    <a:p>
                      <a:pPr marR="102235" algn="ctr">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465"/>
                        </a:spcBef>
                      </a:pPr>
                      <a:endParaRPr sz="2000">
                        <a:latin typeface="Times New Roman"/>
                        <a:cs typeface="Times New Roman"/>
                      </a:endParaRPr>
                    </a:p>
                    <a:p>
                      <a:pPr marL="393700">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spcBef>
                          <a:spcPts val="300"/>
                        </a:spcBef>
                      </a:pPr>
                      <a:endParaRPr sz="350">
                        <a:latin typeface="Times New Roman"/>
                        <a:cs typeface="Times New Roman"/>
                      </a:endParaRPr>
                    </a:p>
                    <a:p>
                      <a:pPr marR="5715" algn="ctr">
                        <a:lnSpc>
                          <a:spcPct val="100000"/>
                        </a:lnSpc>
                      </a:pPr>
                      <a:r>
                        <a:rPr sz="350" spc="-10" dirty="0">
                          <a:solidFill>
                            <a:srgbClr val="221915"/>
                          </a:solidFill>
                          <a:latin typeface="Lucida Sans Unicode"/>
                          <a:cs typeface="Lucida Sans Unicode"/>
                        </a:rPr>
                        <a:t>Manifestación</a:t>
                      </a:r>
                      <a:endParaRPr sz="35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bl>
          </a:graphicData>
        </a:graphic>
      </p:graphicFrame>
      <p:pic>
        <p:nvPicPr>
          <p:cNvPr id="3" name="object 3"/>
          <p:cNvPicPr/>
          <p:nvPr/>
        </p:nvPicPr>
        <p:blipFill>
          <a:blip r:embed="rId2" cstate="print"/>
          <a:stretch>
            <a:fillRect/>
          </a:stretch>
        </p:blipFill>
        <p:spPr>
          <a:xfrm>
            <a:off x="8724975" y="3717474"/>
            <a:ext cx="1178434" cy="905738"/>
          </a:xfrm>
          <a:prstGeom prst="rect">
            <a:avLst/>
          </a:prstGeom>
        </p:spPr>
      </p:pic>
      <p:grpSp>
        <p:nvGrpSpPr>
          <p:cNvPr id="4" name="object 4"/>
          <p:cNvGrpSpPr/>
          <p:nvPr/>
        </p:nvGrpSpPr>
        <p:grpSpPr>
          <a:xfrm>
            <a:off x="10034080" y="3859620"/>
            <a:ext cx="1099185" cy="619125"/>
            <a:chOff x="4979479" y="3859619"/>
            <a:chExt cx="1099185" cy="619125"/>
          </a:xfrm>
        </p:grpSpPr>
        <p:pic>
          <p:nvPicPr>
            <p:cNvPr id="5" name="object 5"/>
            <p:cNvPicPr/>
            <p:nvPr/>
          </p:nvPicPr>
          <p:blipFill>
            <a:blip r:embed="rId3" cstate="print"/>
            <a:stretch>
              <a:fillRect/>
            </a:stretch>
          </p:blipFill>
          <p:spPr>
            <a:xfrm>
              <a:off x="4980240" y="3860375"/>
              <a:ext cx="1097279" cy="617058"/>
            </a:xfrm>
            <a:prstGeom prst="rect">
              <a:avLst/>
            </a:prstGeom>
          </p:spPr>
        </p:pic>
        <p:sp>
          <p:nvSpPr>
            <p:cNvPr id="6" name="object 6"/>
            <p:cNvSpPr/>
            <p:nvPr/>
          </p:nvSpPr>
          <p:spPr>
            <a:xfrm>
              <a:off x="4980241" y="3860381"/>
              <a:ext cx="1097280" cy="617220"/>
            </a:xfrm>
            <a:custGeom>
              <a:avLst/>
              <a:gdLst/>
              <a:ahLst/>
              <a:cxnLst/>
              <a:rect l="l" t="t" r="r" b="b"/>
              <a:pathLst>
                <a:path w="1097279" h="617220">
                  <a:moveTo>
                    <a:pt x="0" y="617054"/>
                  </a:moveTo>
                  <a:lnTo>
                    <a:pt x="1097279" y="617054"/>
                  </a:lnTo>
                  <a:lnTo>
                    <a:pt x="1097279" y="0"/>
                  </a:lnTo>
                  <a:lnTo>
                    <a:pt x="0" y="0"/>
                  </a:lnTo>
                  <a:lnTo>
                    <a:pt x="0" y="617054"/>
                  </a:lnTo>
                  <a:close/>
                </a:path>
              </a:pathLst>
            </a:custGeom>
            <a:ln w="3175">
              <a:solidFill>
                <a:srgbClr val="9FA0A4"/>
              </a:solidFill>
            </a:ln>
          </p:spPr>
          <p:txBody>
            <a:bodyPr wrap="square" lIns="0" tIns="0" rIns="0" bIns="0" rtlCol="0"/>
            <a:lstStyle/>
            <a:p>
              <a:endParaRPr/>
            </a:p>
          </p:txBody>
        </p:sp>
        <p:sp>
          <p:nvSpPr>
            <p:cNvPr id="7" name="object 7"/>
            <p:cNvSpPr/>
            <p:nvPr/>
          </p:nvSpPr>
          <p:spPr>
            <a:xfrm>
              <a:off x="5391327" y="4047782"/>
              <a:ext cx="311150" cy="317500"/>
            </a:xfrm>
            <a:custGeom>
              <a:avLst/>
              <a:gdLst/>
              <a:ahLst/>
              <a:cxnLst/>
              <a:rect l="l" t="t" r="r" b="b"/>
              <a:pathLst>
                <a:path w="311150" h="317500">
                  <a:moveTo>
                    <a:pt x="311150" y="0"/>
                  </a:moveTo>
                  <a:lnTo>
                    <a:pt x="0" y="0"/>
                  </a:lnTo>
                  <a:lnTo>
                    <a:pt x="0" y="317500"/>
                  </a:lnTo>
                  <a:lnTo>
                    <a:pt x="311150" y="317500"/>
                  </a:lnTo>
                  <a:lnTo>
                    <a:pt x="311150" y="0"/>
                  </a:lnTo>
                  <a:close/>
                </a:path>
              </a:pathLst>
            </a:custGeom>
            <a:solidFill>
              <a:srgbClr val="231916">
                <a:alpha val="89999"/>
              </a:srgbClr>
            </a:solidFill>
          </p:spPr>
          <p:txBody>
            <a:bodyPr wrap="square" lIns="0" tIns="0" rIns="0" bIns="0" rtlCol="0"/>
            <a:lstStyle/>
            <a:p>
              <a:endParaRPr/>
            </a:p>
          </p:txBody>
        </p:sp>
        <p:pic>
          <p:nvPicPr>
            <p:cNvPr id="8" name="object 8"/>
            <p:cNvPicPr/>
            <p:nvPr/>
          </p:nvPicPr>
          <p:blipFill>
            <a:blip r:embed="rId4" cstate="print"/>
            <a:stretch>
              <a:fillRect/>
            </a:stretch>
          </p:blipFill>
          <p:spPr>
            <a:xfrm>
              <a:off x="5413195" y="4069659"/>
              <a:ext cx="242392" cy="251739"/>
            </a:xfrm>
            <a:prstGeom prst="rect">
              <a:avLst/>
            </a:prstGeom>
          </p:spPr>
        </p:pic>
      </p:grpSp>
      <p:grpSp>
        <p:nvGrpSpPr>
          <p:cNvPr id="9" name="object 9"/>
          <p:cNvGrpSpPr/>
          <p:nvPr/>
        </p:nvGrpSpPr>
        <p:grpSpPr>
          <a:xfrm>
            <a:off x="11327091" y="4254881"/>
            <a:ext cx="798830" cy="936625"/>
            <a:chOff x="6272491" y="4254880"/>
            <a:chExt cx="798830" cy="936625"/>
          </a:xfrm>
        </p:grpSpPr>
        <p:pic>
          <p:nvPicPr>
            <p:cNvPr id="10" name="object 10"/>
            <p:cNvPicPr/>
            <p:nvPr/>
          </p:nvPicPr>
          <p:blipFill>
            <a:blip r:embed="rId5" cstate="print"/>
            <a:stretch>
              <a:fillRect/>
            </a:stretch>
          </p:blipFill>
          <p:spPr>
            <a:xfrm>
              <a:off x="6283049" y="4261230"/>
              <a:ext cx="781807" cy="923302"/>
            </a:xfrm>
            <a:prstGeom prst="rect">
              <a:avLst/>
            </a:prstGeom>
          </p:spPr>
        </p:pic>
        <p:sp>
          <p:nvSpPr>
            <p:cNvPr id="11" name="object 11"/>
            <p:cNvSpPr/>
            <p:nvPr/>
          </p:nvSpPr>
          <p:spPr>
            <a:xfrm>
              <a:off x="6278841" y="4261230"/>
              <a:ext cx="786130" cy="923925"/>
            </a:xfrm>
            <a:custGeom>
              <a:avLst/>
              <a:gdLst/>
              <a:ahLst/>
              <a:cxnLst/>
              <a:rect l="l" t="t" r="r" b="b"/>
              <a:pathLst>
                <a:path w="786129" h="923925">
                  <a:moveTo>
                    <a:pt x="0" y="923302"/>
                  </a:moveTo>
                  <a:lnTo>
                    <a:pt x="786028" y="923302"/>
                  </a:lnTo>
                  <a:lnTo>
                    <a:pt x="786028" y="0"/>
                  </a:lnTo>
                  <a:lnTo>
                    <a:pt x="0" y="0"/>
                  </a:lnTo>
                  <a:lnTo>
                    <a:pt x="0" y="923302"/>
                  </a:lnTo>
                  <a:close/>
                </a:path>
              </a:pathLst>
            </a:custGeom>
            <a:ln w="12700">
              <a:solidFill>
                <a:srgbClr val="BCBCBF"/>
              </a:solidFill>
            </a:ln>
          </p:spPr>
          <p:txBody>
            <a:bodyPr wrap="square" lIns="0" tIns="0" rIns="0" bIns="0" rtlCol="0"/>
            <a:lstStyle/>
            <a:p>
              <a:endParaRPr/>
            </a:p>
          </p:txBody>
        </p:sp>
      </p:grpSp>
      <p:grpSp>
        <p:nvGrpSpPr>
          <p:cNvPr id="12" name="object 12"/>
          <p:cNvGrpSpPr/>
          <p:nvPr/>
        </p:nvGrpSpPr>
        <p:grpSpPr>
          <a:xfrm>
            <a:off x="11325624" y="3005805"/>
            <a:ext cx="791210" cy="1021715"/>
            <a:chOff x="6271024" y="3005804"/>
            <a:chExt cx="791210" cy="1021715"/>
          </a:xfrm>
        </p:grpSpPr>
        <p:pic>
          <p:nvPicPr>
            <p:cNvPr id="13" name="object 13"/>
            <p:cNvPicPr/>
            <p:nvPr/>
          </p:nvPicPr>
          <p:blipFill>
            <a:blip r:embed="rId6" cstate="print"/>
            <a:stretch>
              <a:fillRect/>
            </a:stretch>
          </p:blipFill>
          <p:spPr>
            <a:xfrm>
              <a:off x="6274561" y="3009356"/>
              <a:ext cx="780986" cy="1013990"/>
            </a:xfrm>
            <a:prstGeom prst="rect">
              <a:avLst/>
            </a:prstGeom>
          </p:spPr>
        </p:pic>
        <p:sp>
          <p:nvSpPr>
            <p:cNvPr id="14" name="object 14"/>
            <p:cNvSpPr/>
            <p:nvPr/>
          </p:nvSpPr>
          <p:spPr>
            <a:xfrm>
              <a:off x="6274574" y="3009353"/>
              <a:ext cx="784225" cy="1014094"/>
            </a:xfrm>
            <a:custGeom>
              <a:avLst/>
              <a:gdLst/>
              <a:ahLst/>
              <a:cxnLst/>
              <a:rect l="l" t="t" r="r" b="b"/>
              <a:pathLst>
                <a:path w="784225" h="1014095">
                  <a:moveTo>
                    <a:pt x="0" y="1013993"/>
                  </a:moveTo>
                  <a:lnTo>
                    <a:pt x="784009" y="1013993"/>
                  </a:lnTo>
                  <a:lnTo>
                    <a:pt x="784009" y="0"/>
                  </a:lnTo>
                  <a:lnTo>
                    <a:pt x="0" y="0"/>
                  </a:lnTo>
                  <a:lnTo>
                    <a:pt x="0" y="1013993"/>
                  </a:lnTo>
                  <a:close/>
                </a:path>
              </a:pathLst>
            </a:custGeom>
            <a:ln w="7099">
              <a:solidFill>
                <a:srgbClr val="9FA0A4"/>
              </a:solidFill>
            </a:ln>
          </p:spPr>
          <p:txBody>
            <a:bodyPr wrap="square" lIns="0" tIns="0" rIns="0" bIns="0" rtlCol="0"/>
            <a:lstStyle/>
            <a:p>
              <a:endParaRPr/>
            </a:p>
          </p:txBody>
        </p:sp>
      </p:grpSp>
      <p:pic>
        <p:nvPicPr>
          <p:cNvPr id="15" name="object 15"/>
          <p:cNvPicPr/>
          <p:nvPr/>
        </p:nvPicPr>
        <p:blipFill>
          <a:blip r:embed="rId7" cstate="print"/>
          <a:stretch>
            <a:fillRect/>
          </a:stretch>
        </p:blipFill>
        <p:spPr>
          <a:xfrm>
            <a:off x="8723109" y="5806579"/>
            <a:ext cx="1182166" cy="923378"/>
          </a:xfrm>
          <a:prstGeom prst="rect">
            <a:avLst/>
          </a:prstGeom>
        </p:spPr>
      </p:pic>
      <p:grpSp>
        <p:nvGrpSpPr>
          <p:cNvPr id="16" name="object 16"/>
          <p:cNvGrpSpPr/>
          <p:nvPr/>
        </p:nvGrpSpPr>
        <p:grpSpPr>
          <a:xfrm>
            <a:off x="11227244" y="5932970"/>
            <a:ext cx="996950" cy="532130"/>
            <a:chOff x="6172644" y="5932970"/>
            <a:chExt cx="996950" cy="532130"/>
          </a:xfrm>
        </p:grpSpPr>
        <p:pic>
          <p:nvPicPr>
            <p:cNvPr id="17" name="object 17"/>
            <p:cNvPicPr/>
            <p:nvPr/>
          </p:nvPicPr>
          <p:blipFill>
            <a:blip r:embed="rId8" cstate="print"/>
            <a:stretch>
              <a:fillRect/>
            </a:stretch>
          </p:blipFill>
          <p:spPr>
            <a:xfrm>
              <a:off x="6177343" y="5958488"/>
              <a:ext cx="987550" cy="501481"/>
            </a:xfrm>
            <a:prstGeom prst="rect">
              <a:avLst/>
            </a:prstGeom>
          </p:spPr>
        </p:pic>
        <p:sp>
          <p:nvSpPr>
            <p:cNvPr id="18" name="object 18"/>
            <p:cNvSpPr/>
            <p:nvPr/>
          </p:nvSpPr>
          <p:spPr>
            <a:xfrm>
              <a:off x="6177343" y="5937669"/>
              <a:ext cx="988060" cy="522605"/>
            </a:xfrm>
            <a:custGeom>
              <a:avLst/>
              <a:gdLst/>
              <a:ahLst/>
              <a:cxnLst/>
              <a:rect l="l" t="t" r="r" b="b"/>
              <a:pathLst>
                <a:path w="988059" h="522604">
                  <a:moveTo>
                    <a:pt x="0" y="522300"/>
                  </a:moveTo>
                  <a:lnTo>
                    <a:pt x="987551" y="522300"/>
                  </a:lnTo>
                  <a:lnTo>
                    <a:pt x="987551" y="0"/>
                  </a:lnTo>
                  <a:lnTo>
                    <a:pt x="0" y="0"/>
                  </a:lnTo>
                  <a:lnTo>
                    <a:pt x="0" y="522300"/>
                  </a:lnTo>
                  <a:close/>
                </a:path>
              </a:pathLst>
            </a:custGeom>
            <a:ln w="9398">
              <a:solidFill>
                <a:srgbClr val="BCBCBF"/>
              </a:solidFill>
            </a:ln>
          </p:spPr>
          <p:txBody>
            <a:bodyPr wrap="square" lIns="0" tIns="0" rIns="0" bIns="0" rtlCol="0"/>
            <a:lstStyle/>
            <a:p>
              <a:endParaRPr/>
            </a:p>
          </p:txBody>
        </p:sp>
      </p:grpSp>
      <p:sp>
        <p:nvSpPr>
          <p:cNvPr id="19" name="object 19"/>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spc="-10" dirty="0">
                <a:solidFill>
                  <a:srgbClr val="616468"/>
                </a:solidFill>
                <a:latin typeface="Lucida Sans Unicode"/>
                <a:cs typeface="Lucida Sans Unicode"/>
              </a:rPr>
              <a:t>La</a:t>
            </a:r>
            <a:r>
              <a:rPr sz="650" spc="-25" dirty="0">
                <a:solidFill>
                  <a:srgbClr val="616468"/>
                </a:solidFill>
                <a:latin typeface="Lucida Sans Unicode"/>
                <a:cs typeface="Lucida Sans Unicode"/>
              </a:rPr>
              <a:t> </a:t>
            </a:r>
            <a:r>
              <a:rPr sz="650" spc="-10" dirty="0">
                <a:solidFill>
                  <a:srgbClr val="616468"/>
                </a:solidFill>
                <a:latin typeface="Lucida Sans Unicode"/>
                <a:cs typeface="Lucida Sans Unicode"/>
              </a:rPr>
              <a:t>vida</a:t>
            </a:r>
            <a:r>
              <a:rPr sz="650" spc="-20" dirty="0">
                <a:solidFill>
                  <a:srgbClr val="616468"/>
                </a:solidFill>
                <a:latin typeface="Lucida Sans Unicode"/>
                <a:cs typeface="Lucida Sans Unicode"/>
              </a:rPr>
              <a:t> sigue</a:t>
            </a:r>
            <a:r>
              <a:rPr sz="650" spc="-25" dirty="0">
                <a:solidFill>
                  <a:srgbClr val="616468"/>
                </a:solidFill>
                <a:latin typeface="Lucida Sans Unicode"/>
                <a:cs typeface="Lucida Sans Unicode"/>
              </a:rPr>
              <a:t> </a:t>
            </a:r>
            <a:r>
              <a:rPr sz="650" spc="114" dirty="0">
                <a:solidFill>
                  <a:srgbClr val="616468"/>
                </a:solidFill>
                <a:latin typeface="Lucida Sans Unicode"/>
                <a:cs typeface="Lucida Sans Unicode"/>
              </a:rPr>
              <a:t>|</a:t>
            </a:r>
            <a:r>
              <a:rPr sz="650" spc="-20" dirty="0">
                <a:solidFill>
                  <a:srgbClr val="616468"/>
                </a:solidFill>
                <a:latin typeface="Lucida Sans Unicode"/>
                <a:cs typeface="Lucida Sans Unicode"/>
              </a:rPr>
              <a:t> </a:t>
            </a:r>
            <a:r>
              <a:rPr sz="650" spc="-10" dirty="0">
                <a:solidFill>
                  <a:srgbClr val="616468"/>
                </a:solidFill>
                <a:latin typeface="Lucida Sans Unicode"/>
                <a:cs typeface="Lucida Sans Unicode"/>
              </a:rPr>
              <a:t>Schneider</a:t>
            </a:r>
            <a:r>
              <a:rPr sz="650" spc="-25" dirty="0">
                <a:solidFill>
                  <a:srgbClr val="616468"/>
                </a:solidFill>
                <a:latin typeface="Lucida Sans Unicode"/>
                <a:cs typeface="Lucida Sans Unicode"/>
              </a:rPr>
              <a:t> </a:t>
            </a:r>
            <a:r>
              <a:rPr sz="650" spc="-10" dirty="0">
                <a:solidFill>
                  <a:srgbClr val="616468"/>
                </a:solidFill>
                <a:latin typeface="Lucida Sans Unicode"/>
                <a:cs typeface="Lucida Sans Unicode"/>
              </a:rPr>
              <a:t>Electric</a:t>
            </a:r>
            <a:r>
              <a:rPr sz="650" dirty="0">
                <a:solidFill>
                  <a:srgbClr val="616468"/>
                </a:solidFill>
                <a:latin typeface="Lucida Sans Unicode"/>
                <a:cs typeface="Lucida Sans Unicode"/>
              </a:rPr>
              <a:t>	</a:t>
            </a:r>
            <a:r>
              <a:rPr sz="900" spc="-40" dirty="0">
                <a:solidFill>
                  <a:srgbClr val="616468"/>
                </a:solidFill>
                <a:latin typeface="Lucida Sans Unicode"/>
                <a:cs typeface="Lucida Sans Unicode"/>
              </a:rPr>
              <a:t>69</a:t>
            </a:r>
            <a:endParaRPr sz="900">
              <a:latin typeface="Lucida Sans Unicode"/>
              <a:cs typeface="Lucida Sans Unicode"/>
            </a:endParaRPr>
          </a:p>
        </p:txBody>
      </p:sp>
    </p:spTree>
    <p:extLst>
      <p:ext uri="{BB962C8B-B14F-4D97-AF65-F5344CB8AC3E}">
        <p14:creationId xmlns:p14="http://schemas.microsoft.com/office/powerpoint/2010/main" xmlns="" val="2960775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621527" y="1758419"/>
          <a:ext cx="7197725" cy="4352290"/>
        </p:xfrm>
        <a:graphic>
          <a:graphicData uri="http://schemas.openxmlformats.org/drawingml/2006/table">
            <a:tbl>
              <a:tblPr firstRow="1" bandRow="1">
                <a:tableStyleId>{2D5ABB26-0587-4C30-8999-92F81FD0307C}</a:tableStyleId>
              </a:tblPr>
              <a:tblGrid>
                <a:gridCol w="1497330">
                  <a:extLst>
                    <a:ext uri="{9D8B030D-6E8A-4147-A177-3AD203B41FA5}">
                      <a16:colId xmlns:a16="http://schemas.microsoft.com/office/drawing/2014/main" xmlns="" val="20000"/>
                    </a:ext>
                  </a:extLst>
                </a:gridCol>
                <a:gridCol w="5700395">
                  <a:extLst>
                    <a:ext uri="{9D8B030D-6E8A-4147-A177-3AD203B41FA5}">
                      <a16:colId xmlns:a16="http://schemas.microsoft.com/office/drawing/2014/main" xmlns="" val="20001"/>
                    </a:ext>
                  </a:extLst>
                </a:gridCol>
              </a:tblGrid>
              <a:tr h="1102995">
                <a:tc>
                  <a:txBody>
                    <a:bodyPr/>
                    <a:lstStyle/>
                    <a:p>
                      <a:pPr>
                        <a:lnSpc>
                          <a:spcPct val="100000"/>
                        </a:lnSpc>
                      </a:pPr>
                      <a:endParaRPr sz="700" dirty="0">
                        <a:latin typeface="Times New Roman"/>
                        <a:cs typeface="Times New Roman"/>
                      </a:endParaRPr>
                    </a:p>
                    <a:p>
                      <a:pPr>
                        <a:lnSpc>
                          <a:spcPct val="100000"/>
                        </a:lnSpc>
                      </a:pPr>
                      <a:endParaRPr sz="700" dirty="0">
                        <a:latin typeface="Times New Roman"/>
                        <a:cs typeface="Times New Roman"/>
                      </a:endParaRPr>
                    </a:p>
                    <a:p>
                      <a:pPr>
                        <a:lnSpc>
                          <a:spcPct val="100000"/>
                        </a:lnSpc>
                      </a:pPr>
                      <a:endParaRPr sz="700" dirty="0">
                        <a:latin typeface="Times New Roman"/>
                        <a:cs typeface="Times New Roman"/>
                      </a:endParaRPr>
                    </a:p>
                    <a:p>
                      <a:pPr>
                        <a:lnSpc>
                          <a:spcPct val="100000"/>
                        </a:lnSpc>
                        <a:spcBef>
                          <a:spcPts val="785"/>
                        </a:spcBef>
                      </a:pPr>
                      <a:endParaRPr sz="700" dirty="0">
                        <a:latin typeface="Times New Roman"/>
                        <a:cs typeface="Times New Roman"/>
                      </a:endParaRPr>
                    </a:p>
                    <a:p>
                      <a:pPr marL="107950">
                        <a:lnSpc>
                          <a:spcPct val="100000"/>
                        </a:lnSpc>
                      </a:pPr>
                      <a:r>
                        <a:rPr sz="700" spc="-10" dirty="0">
                          <a:solidFill>
                            <a:srgbClr val="FFFFFF"/>
                          </a:solidFill>
                          <a:latin typeface="Lucida Sans Unicode"/>
                          <a:cs typeface="Lucida Sans Unicode"/>
                        </a:rPr>
                        <a:t>Oferta</a:t>
                      </a:r>
                      <a:endParaRPr sz="700" dirty="0">
                        <a:latin typeface="Lucida Sans Unicode"/>
                        <a:cs typeface="Lucida Sans Unicode"/>
                      </a:endParaRPr>
                    </a:p>
                  </a:txBody>
                  <a:tcPr marL="0" marR="0" marT="0" marB="0">
                    <a:lnR w="12700">
                      <a:solidFill>
                        <a:srgbClr val="FFFFFF"/>
                      </a:solidFill>
                      <a:prstDash val="solid"/>
                    </a:lnR>
                    <a:solidFill>
                      <a:srgbClr val="3DCD58"/>
                    </a:solidFill>
                  </a:tcPr>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475"/>
                        </a:spcBef>
                      </a:pPr>
                      <a:endParaRPr sz="950">
                        <a:latin typeface="Times New Roman"/>
                        <a:cs typeface="Times New Roman"/>
                      </a:endParaRPr>
                    </a:p>
                    <a:p>
                      <a:pPr marR="87630" algn="ctr">
                        <a:lnSpc>
                          <a:spcPct val="100000"/>
                        </a:lnSpc>
                        <a:spcBef>
                          <a:spcPts val="5"/>
                        </a:spcBef>
                      </a:pPr>
                      <a:r>
                        <a:rPr sz="950" dirty="0">
                          <a:solidFill>
                            <a:srgbClr val="FFFFFF"/>
                          </a:solidFill>
                          <a:latin typeface="Lucida Sans Unicode"/>
                          <a:cs typeface="Lucida Sans Unicode"/>
                        </a:rPr>
                        <a:t>Que</a:t>
                      </a:r>
                      <a:r>
                        <a:rPr sz="950" spc="-55" dirty="0">
                          <a:solidFill>
                            <a:srgbClr val="FFFFFF"/>
                          </a:solidFill>
                          <a:latin typeface="Lucida Sans Unicode"/>
                          <a:cs typeface="Lucida Sans Unicode"/>
                        </a:rPr>
                        <a:t> </a:t>
                      </a:r>
                      <a:r>
                        <a:rPr sz="950" spc="-20" dirty="0">
                          <a:solidFill>
                            <a:srgbClr val="FFFFFF"/>
                          </a:solidFill>
                          <a:latin typeface="Lucida Sans Unicode"/>
                          <a:cs typeface="Lucida Sans Unicode"/>
                        </a:rPr>
                        <a:t>hace</a:t>
                      </a:r>
                      <a:endParaRPr sz="95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extLst>
                  <a:ext uri="{0D108BD9-81ED-4DB2-BD59-A6C34878D82A}">
                    <a16:rowId xmlns:a16="http://schemas.microsoft.com/office/drawing/2014/main" xmlns="" val="10000"/>
                  </a:ext>
                </a:extLst>
              </a:tr>
              <a:tr h="224790">
                <a:tc>
                  <a:txBody>
                    <a:bodyPr/>
                    <a:lstStyle/>
                    <a:p>
                      <a:pPr>
                        <a:lnSpc>
                          <a:spcPct val="100000"/>
                        </a:lnSpc>
                        <a:spcBef>
                          <a:spcPts val="105"/>
                        </a:spcBef>
                      </a:pPr>
                      <a:endParaRPr sz="650">
                        <a:latin typeface="Times New Roman"/>
                        <a:cs typeface="Times New Roman"/>
                      </a:endParaRPr>
                    </a:p>
                    <a:p>
                      <a:pPr marL="107950">
                        <a:lnSpc>
                          <a:spcPct val="100000"/>
                        </a:lnSpc>
                      </a:pPr>
                      <a:r>
                        <a:rPr sz="650" spc="-45" dirty="0">
                          <a:solidFill>
                            <a:srgbClr val="221915"/>
                          </a:solidFill>
                          <a:latin typeface="Arial Black"/>
                          <a:cs typeface="Arial Black"/>
                        </a:rPr>
                        <a:t>Operación</a:t>
                      </a:r>
                      <a:r>
                        <a:rPr sz="650" spc="-10" dirty="0">
                          <a:solidFill>
                            <a:srgbClr val="221915"/>
                          </a:solidFill>
                          <a:latin typeface="Arial Black"/>
                          <a:cs typeface="Arial Black"/>
                        </a:rPr>
                        <a:t> </a:t>
                      </a:r>
                      <a:r>
                        <a:rPr sz="650" spc="-50" dirty="0">
                          <a:solidFill>
                            <a:srgbClr val="221915"/>
                          </a:solidFill>
                          <a:latin typeface="Arial Black"/>
                          <a:cs typeface="Arial Black"/>
                        </a:rPr>
                        <a:t>de</a:t>
                      </a:r>
                      <a:r>
                        <a:rPr sz="650" spc="-5" dirty="0">
                          <a:solidFill>
                            <a:srgbClr val="221915"/>
                          </a:solidFill>
                          <a:latin typeface="Arial Black"/>
                          <a:cs typeface="Arial Black"/>
                        </a:rPr>
                        <a:t> </a:t>
                      </a:r>
                      <a:r>
                        <a:rPr sz="650" spc="-10" dirty="0">
                          <a:solidFill>
                            <a:srgbClr val="221915"/>
                          </a:solidFill>
                          <a:latin typeface="Arial Black"/>
                          <a:cs typeface="Arial Black"/>
                        </a:rPr>
                        <a:t>energía</a:t>
                      </a:r>
                      <a:endParaRPr sz="650">
                        <a:latin typeface="Arial Black"/>
                        <a:cs typeface="Arial Black"/>
                      </a:endParaRPr>
                    </a:p>
                  </a:txBody>
                  <a:tcPr marL="0" marR="0" marT="13335"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spcBef>
                          <a:spcPts val="210"/>
                        </a:spcBef>
                      </a:pPr>
                      <a:endParaRPr sz="600" dirty="0">
                        <a:latin typeface="Times New Roman"/>
                        <a:cs typeface="Times New Roman"/>
                      </a:endParaRPr>
                    </a:p>
                    <a:p>
                      <a:pPr marL="107950">
                        <a:lnSpc>
                          <a:spcPct val="100000"/>
                        </a:lnSpc>
                      </a:pPr>
                      <a:r>
                        <a:rPr sz="600" spc="-10" dirty="0">
                          <a:solidFill>
                            <a:srgbClr val="221915"/>
                          </a:solidFill>
                          <a:latin typeface="Lucida Sans Unicode"/>
                          <a:cs typeface="Lucida Sans Unicode"/>
                        </a:rPr>
                        <a:t>EcoStruxure</a:t>
                      </a:r>
                      <a:r>
                        <a:rPr sz="600" dirty="0">
                          <a:solidFill>
                            <a:srgbClr val="221915"/>
                          </a:solidFill>
                          <a:latin typeface="Lucida Sans Unicode"/>
                          <a:cs typeface="Lucida Sans Unicode"/>
                        </a:rPr>
                        <a:t> Power </a:t>
                      </a:r>
                      <a:r>
                        <a:rPr sz="600" spc="-10" dirty="0">
                          <a:solidFill>
                            <a:srgbClr val="221915"/>
                          </a:solidFill>
                          <a:latin typeface="Lucida Sans Unicode"/>
                          <a:cs typeface="Lucida Sans Unicode"/>
                        </a:rPr>
                        <a:t>Operation</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está</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diseñado</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para</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ayudar</a:t>
                      </a:r>
                      <a:r>
                        <a:rPr sz="600" dirty="0">
                          <a:solidFill>
                            <a:srgbClr val="221915"/>
                          </a:solidFill>
                          <a:latin typeface="Lucida Sans Unicode"/>
                          <a:cs typeface="Lucida Sans Unicode"/>
                        </a:rPr>
                        <a:t> a</a:t>
                      </a:r>
                      <a:r>
                        <a:rPr sz="600" spc="5" dirty="0">
                          <a:solidFill>
                            <a:srgbClr val="221915"/>
                          </a:solidFill>
                          <a:latin typeface="Lucida Sans Unicode"/>
                          <a:cs typeface="Lucida Sans Unicode"/>
                        </a:rPr>
                        <a:t> </a:t>
                      </a:r>
                      <a:r>
                        <a:rPr sz="600" spc="-20" dirty="0">
                          <a:solidFill>
                            <a:srgbClr val="221915"/>
                          </a:solidFill>
                          <a:latin typeface="Lucida Sans Unicode"/>
                          <a:cs typeface="Lucida Sans Unicode"/>
                        </a:rPr>
                        <a:t>instalaciones</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como</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centros</a:t>
                      </a:r>
                      <a:r>
                        <a:rPr sz="600" dirty="0">
                          <a:solidFill>
                            <a:srgbClr val="221915"/>
                          </a:solidFill>
                          <a:latin typeface="Lucida Sans Unicode"/>
                          <a:cs typeface="Lucida Sans Unicode"/>
                        </a:rPr>
                        <a:t> de </a:t>
                      </a:r>
                      <a:r>
                        <a:rPr sz="600" spc="-20" dirty="0" err="1">
                          <a:solidFill>
                            <a:srgbClr val="221915"/>
                          </a:solidFill>
                          <a:latin typeface="Lucida Sans Unicode"/>
                          <a:cs typeface="Lucida Sans Unicode"/>
                        </a:rPr>
                        <a:t>datos</a:t>
                      </a:r>
                      <a:r>
                        <a:rPr lang="es-AR" sz="600" spc="-20" dirty="0">
                          <a:solidFill>
                            <a:srgbClr val="221915"/>
                          </a:solidFill>
                          <a:latin typeface="Lucida Sans Unicode"/>
                          <a:cs typeface="Lucida Sans Unicode"/>
                        </a:rPr>
                        <a:t>, </a:t>
                      </a:r>
                      <a:r>
                        <a:rPr sz="600" spc="-20" dirty="0" err="1">
                          <a:solidFill>
                            <a:srgbClr val="221915"/>
                          </a:solidFill>
                          <a:latin typeface="Lucida Sans Unicode"/>
                          <a:cs typeface="Lucida Sans Unicode"/>
                        </a:rPr>
                        <a:t>hospitales</a:t>
                      </a:r>
                      <a:r>
                        <a:rPr lang="es-AR" sz="600" spc="-20" dirty="0">
                          <a:solidFill>
                            <a:srgbClr val="221915"/>
                          </a:solidFill>
                          <a:latin typeface="Lucida Sans Unicode"/>
                          <a:cs typeface="Lucida Sans Unicode"/>
                        </a:rPr>
                        <a:t>, </a:t>
                      </a:r>
                      <a:r>
                        <a:rPr sz="600" spc="-20" dirty="0" err="1">
                          <a:solidFill>
                            <a:srgbClr val="221915"/>
                          </a:solidFill>
                          <a:latin typeface="Lucida Sans Unicode"/>
                          <a:cs typeface="Lucida Sans Unicode"/>
                        </a:rPr>
                        <a:t>industrias</a:t>
                      </a:r>
                      <a:r>
                        <a:rPr lang="es-AR" sz="600" spc="-20" dirty="0">
                          <a:solidFill>
                            <a:srgbClr val="221915"/>
                          </a:solidFill>
                          <a:latin typeface="Lucida Sans Unicode"/>
                          <a:cs typeface="Lucida Sans Unicode"/>
                        </a:rPr>
                        <a:t>, </a:t>
                      </a:r>
                      <a:r>
                        <a:rPr sz="600" spc="-10" dirty="0" err="1">
                          <a:solidFill>
                            <a:srgbClr val="221915"/>
                          </a:solidFill>
                          <a:latin typeface="Lucida Sans Unicode"/>
                          <a:cs typeface="Lucida Sans Unicode"/>
                        </a:rPr>
                        <a:t>aeropuertos</a:t>
                      </a:r>
                      <a:r>
                        <a:rPr sz="600" spc="5" dirty="0">
                          <a:solidFill>
                            <a:srgbClr val="221915"/>
                          </a:solidFill>
                          <a:latin typeface="Lucida Sans Unicode"/>
                          <a:cs typeface="Lucida Sans Unicode"/>
                        </a:rPr>
                        <a:t> </a:t>
                      </a:r>
                      <a:r>
                        <a:rPr sz="600" spc="-50" dirty="0">
                          <a:solidFill>
                            <a:srgbClr val="221915"/>
                          </a:solidFill>
                          <a:latin typeface="Lucida Sans Unicode"/>
                          <a:cs typeface="Lucida Sans Unicode"/>
                        </a:rPr>
                        <a:t>y</a:t>
                      </a:r>
                      <a:endParaRPr sz="600" dirty="0">
                        <a:latin typeface="Lucida Sans Unicode"/>
                        <a:cs typeface="Lucida Sans Unicode"/>
                      </a:endParaRPr>
                    </a:p>
                  </a:txBody>
                  <a:tcPr marL="0" marR="0" marT="26670" marB="0">
                    <a:lnL w="12700">
                      <a:solidFill>
                        <a:srgbClr val="3DCD58"/>
                      </a:solidFill>
                      <a:prstDash val="solid"/>
                    </a:lnL>
                    <a:lnR w="9525">
                      <a:solidFill>
                        <a:srgbClr val="3DCD58"/>
                      </a:solidFill>
                      <a:prstDash val="solid"/>
                    </a:lnR>
                  </a:tcPr>
                </a:tc>
                <a:extLst>
                  <a:ext uri="{0D108BD9-81ED-4DB2-BD59-A6C34878D82A}">
                    <a16:rowId xmlns:a16="http://schemas.microsoft.com/office/drawing/2014/main" xmlns="" val="10001"/>
                  </a:ext>
                </a:extLst>
              </a:tr>
              <a:tr h="162560">
                <a:tc>
                  <a:txBody>
                    <a:bodyPr/>
                    <a:lstStyle/>
                    <a:p>
                      <a:pPr marL="107950">
                        <a:lnSpc>
                          <a:spcPct val="100000"/>
                        </a:lnSpc>
                        <a:spcBef>
                          <a:spcPts val="125"/>
                        </a:spcBef>
                      </a:pPr>
                      <a:r>
                        <a:rPr sz="700" spc="-40" dirty="0">
                          <a:solidFill>
                            <a:srgbClr val="221915"/>
                          </a:solidFill>
                          <a:latin typeface="Arial Black"/>
                          <a:cs typeface="Arial Black"/>
                        </a:rPr>
                        <a:t>software</a:t>
                      </a:r>
                      <a:r>
                        <a:rPr sz="700" spc="-30" dirty="0">
                          <a:solidFill>
                            <a:srgbClr val="221915"/>
                          </a:solidFill>
                          <a:latin typeface="Arial Black"/>
                          <a:cs typeface="Arial Black"/>
                        </a:rPr>
                        <a:t> </a:t>
                      </a:r>
                      <a:r>
                        <a:rPr sz="700" spc="-40" dirty="0">
                          <a:solidFill>
                            <a:srgbClr val="221915"/>
                          </a:solidFill>
                          <a:latin typeface="Arial Black"/>
                          <a:cs typeface="Arial Black"/>
                        </a:rPr>
                        <a:t>de</a:t>
                      </a:r>
                      <a:r>
                        <a:rPr sz="700" spc="-25" dirty="0">
                          <a:solidFill>
                            <a:srgbClr val="221915"/>
                          </a:solidFill>
                          <a:latin typeface="Arial Black"/>
                          <a:cs typeface="Arial Black"/>
                        </a:rPr>
                        <a:t> </a:t>
                      </a:r>
                      <a:r>
                        <a:rPr sz="700" spc="-10" dirty="0">
                          <a:solidFill>
                            <a:srgbClr val="221915"/>
                          </a:solidFill>
                          <a:latin typeface="Arial Black"/>
                          <a:cs typeface="Arial Black"/>
                        </a:rPr>
                        <a:t>control</a:t>
                      </a:r>
                      <a:endParaRPr sz="700">
                        <a:latin typeface="Arial Black"/>
                        <a:cs typeface="Arial Black"/>
                      </a:endParaRPr>
                    </a:p>
                  </a:txBody>
                  <a:tcPr marL="0" marR="0" marT="15875"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225"/>
                        </a:spcBef>
                      </a:pPr>
                      <a:r>
                        <a:rPr sz="600" spc="-10" dirty="0">
                          <a:solidFill>
                            <a:srgbClr val="221915"/>
                          </a:solidFill>
                          <a:latin typeface="Lucida Sans Unicode"/>
                          <a:cs typeface="Lucida Sans Unicode"/>
                        </a:rPr>
                        <a:t>operaciones</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con</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uso</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intensivo</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15" dirty="0">
                          <a:solidFill>
                            <a:srgbClr val="221915"/>
                          </a:solidFill>
                          <a:latin typeface="Lucida Sans Unicode"/>
                          <a:cs typeface="Lucida Sans Unicode"/>
                        </a:rPr>
                        <a:t> </a:t>
                      </a:r>
                      <a:r>
                        <a:rPr sz="600" spc="-20" dirty="0">
                          <a:solidFill>
                            <a:srgbClr val="221915"/>
                          </a:solidFill>
                          <a:latin typeface="Lucida Sans Unicode"/>
                          <a:cs typeface="Lucida Sans Unicode"/>
                        </a:rPr>
                        <a:t>electricidad</a:t>
                      </a:r>
                      <a:r>
                        <a:rPr sz="600" spc="-15" dirty="0">
                          <a:solidFill>
                            <a:srgbClr val="221915"/>
                          </a:solidFill>
                          <a:latin typeface="Lucida Sans Unicode"/>
                          <a:cs typeface="Lucida Sans Unicode"/>
                        </a:rPr>
                        <a:t> </a:t>
                      </a:r>
                      <a:r>
                        <a:rPr sz="600" dirty="0">
                          <a:solidFill>
                            <a:srgbClr val="221915"/>
                          </a:solidFill>
                          <a:latin typeface="Lucida Sans Unicode"/>
                          <a:cs typeface="Lucida Sans Unicode"/>
                        </a:rPr>
                        <a:t>a</a:t>
                      </a:r>
                      <a:r>
                        <a:rPr sz="600" spc="-20" dirty="0">
                          <a:solidFill>
                            <a:srgbClr val="221915"/>
                          </a:solidFill>
                          <a:latin typeface="Lucida Sans Unicode"/>
                          <a:cs typeface="Lucida Sans Unicode"/>
                        </a:rPr>
                        <a:t> </a:t>
                      </a:r>
                      <a:r>
                        <a:rPr sz="600" spc="-25" dirty="0">
                          <a:solidFill>
                            <a:srgbClr val="221915"/>
                          </a:solidFill>
                          <a:latin typeface="Lucida Sans Unicode"/>
                          <a:cs typeface="Lucida Sans Unicode"/>
                        </a:rPr>
                        <a:t>maximizar</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el</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tiempo</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actividad.</a:t>
                      </a:r>
                      <a:endParaRPr sz="600">
                        <a:latin typeface="Lucida Sans Unicode"/>
                        <a:cs typeface="Lucida Sans Unicode"/>
                      </a:endParaRPr>
                    </a:p>
                  </a:txBody>
                  <a:tcPr marL="0" marR="0" marT="28575" marB="0">
                    <a:lnL w="12700">
                      <a:solidFill>
                        <a:srgbClr val="3DCD58"/>
                      </a:solidFill>
                      <a:prstDash val="solid"/>
                    </a:lnL>
                    <a:lnR w="9525">
                      <a:solidFill>
                        <a:srgbClr val="3DCD58"/>
                      </a:solidFill>
                      <a:prstDash val="solid"/>
                    </a:lnR>
                  </a:tcPr>
                </a:tc>
                <a:extLst>
                  <a:ext uri="{0D108BD9-81ED-4DB2-BD59-A6C34878D82A}">
                    <a16:rowId xmlns:a16="http://schemas.microsoft.com/office/drawing/2014/main" xmlns="" val="10002"/>
                  </a:ext>
                </a:extLst>
              </a:tr>
              <a:tr h="493395">
                <a:tc>
                  <a:txBody>
                    <a:bodyPr/>
                    <a:lstStyle/>
                    <a:p>
                      <a:pPr marL="107950">
                        <a:lnSpc>
                          <a:spcPct val="100000"/>
                        </a:lnSpc>
                        <a:spcBef>
                          <a:spcPts val="409"/>
                        </a:spcBef>
                      </a:pPr>
                      <a:r>
                        <a:rPr sz="800" spc="-10" dirty="0">
                          <a:solidFill>
                            <a:srgbClr val="221915"/>
                          </a:solidFill>
                          <a:latin typeface="Lucida Sans Unicode"/>
                          <a:cs typeface="Lucida Sans Unicode"/>
                        </a:rPr>
                        <a:t>Energía EcoStruxure™</a:t>
                      </a:r>
                      <a:endParaRPr sz="800">
                        <a:latin typeface="Lucida Sans Unicode"/>
                        <a:cs typeface="Lucida Sans Unicode"/>
                      </a:endParaRPr>
                    </a:p>
                    <a:p>
                      <a:pPr marL="107950">
                        <a:lnSpc>
                          <a:spcPct val="100000"/>
                        </a:lnSpc>
                        <a:spcBef>
                          <a:spcPts val="240"/>
                        </a:spcBef>
                      </a:pPr>
                      <a:r>
                        <a:rPr sz="700" spc="-10" dirty="0">
                          <a:solidFill>
                            <a:srgbClr val="221915"/>
                          </a:solidFill>
                          <a:latin typeface="Lucida Sans Unicode"/>
                          <a:cs typeface="Lucida Sans Unicode"/>
                        </a:rPr>
                        <a:t>Operaciones</a:t>
                      </a:r>
                      <a:endParaRPr sz="700">
                        <a:latin typeface="Lucida Sans Unicode"/>
                        <a:cs typeface="Lucida Sans Unicode"/>
                      </a:endParaRPr>
                    </a:p>
                  </a:txBody>
                  <a:tcPr marL="0" marR="0" marT="52069" marB="0">
                    <a:lnL w="12700">
                      <a:solidFill>
                        <a:srgbClr val="3DCD58"/>
                      </a:solidFill>
                      <a:prstDash val="solid"/>
                    </a:lnL>
                    <a:lnR w="12700">
                      <a:solidFill>
                        <a:srgbClr val="3DCD58"/>
                      </a:solidFill>
                      <a:prstDash val="solid"/>
                    </a:lnR>
                    <a:solidFill>
                      <a:srgbClr val="F1F1F1"/>
                    </a:solidFill>
                  </a:tcPr>
                </a:tc>
                <a:tc>
                  <a:txBody>
                    <a:bodyPr/>
                    <a:lstStyle/>
                    <a:p>
                      <a:pPr marL="199390" indent="-91440">
                        <a:lnSpc>
                          <a:spcPct val="100000"/>
                        </a:lnSpc>
                        <a:spcBef>
                          <a:spcPts val="560"/>
                        </a:spcBef>
                        <a:buClr>
                          <a:srgbClr val="3DCC58"/>
                        </a:buClr>
                        <a:buSzPct val="138461"/>
                        <a:buChar char="•"/>
                        <a:tabLst>
                          <a:tab pos="199390" algn="l"/>
                        </a:tabLst>
                      </a:pPr>
                      <a:r>
                        <a:rPr sz="650" spc="-10" dirty="0">
                          <a:solidFill>
                            <a:srgbClr val="221915"/>
                          </a:solidFill>
                          <a:latin typeface="Lucida Sans Unicode"/>
                          <a:cs typeface="Lucida Sans Unicode"/>
                        </a:rPr>
                        <a:t>Comprenda</a:t>
                      </a:r>
                      <a:r>
                        <a:rPr sz="650" spc="-25" dirty="0">
                          <a:solidFill>
                            <a:srgbClr val="221915"/>
                          </a:solidFill>
                          <a:latin typeface="Lucida Sans Unicode"/>
                          <a:cs typeface="Lucida Sans Unicode"/>
                        </a:rPr>
                        <a:t> </a:t>
                      </a:r>
                      <a:r>
                        <a:rPr sz="650" spc="-10" dirty="0">
                          <a:solidFill>
                            <a:srgbClr val="221915"/>
                          </a:solidFill>
                          <a:latin typeface="Lucida Sans Unicode"/>
                          <a:cs typeface="Lucida Sans Unicode"/>
                        </a:rPr>
                        <a:t>rápidamente</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el</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estado</a:t>
                      </a:r>
                      <a:r>
                        <a:rPr sz="650" spc="-20" dirty="0">
                          <a:solidFill>
                            <a:srgbClr val="221915"/>
                          </a:solidFill>
                          <a:latin typeface="Lucida Sans Unicode"/>
                          <a:cs typeface="Lucida Sans Unicode"/>
                        </a:rPr>
                        <a:t> </a:t>
                      </a:r>
                      <a:r>
                        <a:rPr sz="650" dirty="0">
                          <a:solidFill>
                            <a:srgbClr val="221915"/>
                          </a:solidFill>
                          <a:latin typeface="Lucida Sans Unicode"/>
                          <a:cs typeface="Lucida Sans Unicode"/>
                        </a:rPr>
                        <a:t>en</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tiempo</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real</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20" dirty="0">
                          <a:solidFill>
                            <a:srgbClr val="221915"/>
                          </a:solidFill>
                          <a:latin typeface="Lucida Sans Unicode"/>
                          <a:cs typeface="Lucida Sans Unicode"/>
                        </a:rPr>
                        <a:t> su sistema</a:t>
                      </a:r>
                      <a:r>
                        <a:rPr sz="650" spc="-2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energía.</a:t>
                      </a:r>
                      <a:endParaRPr sz="650" dirty="0">
                        <a:latin typeface="Lucida Sans Unicode"/>
                        <a:cs typeface="Lucida Sans Unicode"/>
                      </a:endParaRPr>
                    </a:p>
                    <a:p>
                      <a:pPr marL="199390" indent="-91440">
                        <a:lnSpc>
                          <a:spcPct val="100000"/>
                        </a:lnSpc>
                        <a:spcBef>
                          <a:spcPts val="440"/>
                        </a:spcBef>
                        <a:buClr>
                          <a:srgbClr val="3DCC58"/>
                        </a:buClr>
                        <a:buSzPct val="150000"/>
                        <a:buChar char="•"/>
                        <a:tabLst>
                          <a:tab pos="199390" algn="l"/>
                        </a:tabLst>
                      </a:pPr>
                      <a:r>
                        <a:rPr lang="es-AR" sz="600" spc="-20" dirty="0" smtClean="0">
                          <a:solidFill>
                            <a:srgbClr val="221915"/>
                          </a:solidFill>
                          <a:latin typeface="Lucida Sans Unicode"/>
                          <a:cs typeface="Lucida Sans Unicode"/>
                        </a:rPr>
                        <a:t>Utilizar</a:t>
                      </a:r>
                      <a:r>
                        <a:rPr sz="600" spc="-5" smtClean="0">
                          <a:solidFill>
                            <a:srgbClr val="221915"/>
                          </a:solidFill>
                          <a:latin typeface="Lucida Sans Unicode"/>
                          <a:cs typeface="Lucida Sans Unicode"/>
                        </a:rPr>
                        <a:t> </a:t>
                      </a:r>
                      <a:r>
                        <a:rPr sz="600" spc="-20" dirty="0">
                          <a:solidFill>
                            <a:srgbClr val="221915"/>
                          </a:solidFill>
                          <a:latin typeface="Lucida Sans Unicode"/>
                          <a:cs typeface="Lucida Sans Unicode"/>
                        </a:rPr>
                        <a:t>notificaciones</a:t>
                      </a:r>
                      <a:r>
                        <a:rPr sz="600" dirty="0">
                          <a:solidFill>
                            <a:srgbClr val="221915"/>
                          </a:solidFill>
                          <a:latin typeface="Lucida Sans Unicode"/>
                          <a:cs typeface="Lucida Sans Unicode"/>
                        </a:rPr>
                        <a:t> de</a:t>
                      </a:r>
                      <a:r>
                        <a:rPr sz="600" spc="-5" dirty="0">
                          <a:solidFill>
                            <a:srgbClr val="221915"/>
                          </a:solidFill>
                          <a:latin typeface="Lucida Sans Unicode"/>
                          <a:cs typeface="Lucida Sans Unicode"/>
                        </a:rPr>
                        <a:t> </a:t>
                      </a:r>
                      <a:r>
                        <a:rPr sz="600" spc="-10" dirty="0" err="1">
                          <a:solidFill>
                            <a:srgbClr val="221915"/>
                          </a:solidFill>
                          <a:latin typeface="Lucida Sans Unicode"/>
                          <a:cs typeface="Lucida Sans Unicode"/>
                        </a:rPr>
                        <a:t>alarmas</a:t>
                      </a:r>
                      <a:r>
                        <a:rPr lang="es-AR" sz="600" spc="-10" dirty="0">
                          <a:solidFill>
                            <a:srgbClr val="221915"/>
                          </a:solidFill>
                          <a:latin typeface="Lucida Sans Unicode"/>
                          <a:cs typeface="Lucida Sans Unicode"/>
                        </a:rPr>
                        <a:t>, </a:t>
                      </a:r>
                      <a:r>
                        <a:rPr sz="600" spc="-20" dirty="0" err="1">
                          <a:solidFill>
                            <a:srgbClr val="221915"/>
                          </a:solidFill>
                          <a:latin typeface="Lucida Sans Unicode"/>
                          <a:cs typeface="Lucida Sans Unicode"/>
                        </a:rPr>
                        <a:t>filtrado</a:t>
                      </a:r>
                      <a:r>
                        <a:rPr lang="es-AR" sz="600" spc="-20" dirty="0">
                          <a:solidFill>
                            <a:srgbClr val="221915"/>
                          </a:solidFill>
                          <a:latin typeface="Lucida Sans Unicode"/>
                          <a:cs typeface="Lucida Sans Unicode"/>
                        </a:rPr>
                        <a:t>, </a:t>
                      </a:r>
                      <a:r>
                        <a:rPr sz="600" spc="-25" dirty="0" err="1">
                          <a:solidFill>
                            <a:srgbClr val="221915"/>
                          </a:solidFill>
                          <a:latin typeface="Lucida Sans Unicode"/>
                          <a:cs typeface="Lucida Sans Unicode"/>
                        </a:rPr>
                        <a:t>clasificación</a:t>
                      </a:r>
                      <a:r>
                        <a:rPr sz="600" dirty="0">
                          <a:solidFill>
                            <a:srgbClr val="221915"/>
                          </a:solidFill>
                          <a:latin typeface="Lucida Sans Unicode"/>
                          <a:cs typeface="Lucida Sans Unicode"/>
                        </a:rPr>
                        <a:t> y</a:t>
                      </a:r>
                      <a:r>
                        <a:rPr sz="600" spc="-5" dirty="0">
                          <a:solidFill>
                            <a:srgbClr val="221915"/>
                          </a:solidFill>
                          <a:latin typeface="Lucida Sans Unicode"/>
                          <a:cs typeface="Lucida Sans Unicode"/>
                        </a:rPr>
                        <a:t> </a:t>
                      </a:r>
                      <a:r>
                        <a:rPr sz="600" spc="-20" dirty="0">
                          <a:solidFill>
                            <a:srgbClr val="221915"/>
                          </a:solidFill>
                          <a:latin typeface="Lucida Sans Unicode"/>
                          <a:cs typeface="Lucida Sans Unicode"/>
                        </a:rPr>
                        <a:t>categorización</a:t>
                      </a:r>
                      <a:r>
                        <a:rPr sz="600" dirty="0">
                          <a:solidFill>
                            <a:srgbClr val="221915"/>
                          </a:solidFill>
                          <a:latin typeface="Lucida Sans Unicode"/>
                          <a:cs typeface="Lucida Sans Unicode"/>
                        </a:rPr>
                        <a:t> en</a:t>
                      </a:r>
                      <a:r>
                        <a:rPr sz="600" spc="-5" dirty="0">
                          <a:solidFill>
                            <a:srgbClr val="221915"/>
                          </a:solidFill>
                          <a:latin typeface="Lucida Sans Unicode"/>
                          <a:cs typeface="Lucida Sans Unicode"/>
                        </a:rPr>
                        <a:t> </a:t>
                      </a:r>
                      <a:r>
                        <a:rPr sz="600" spc="-10" dirty="0">
                          <a:solidFill>
                            <a:srgbClr val="221915"/>
                          </a:solidFill>
                          <a:latin typeface="Lucida Sans Unicode"/>
                          <a:cs typeface="Lucida Sans Unicode"/>
                        </a:rPr>
                        <a:t>tiempo</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real</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para</a:t>
                      </a:r>
                      <a:r>
                        <a:rPr sz="600" spc="-5" dirty="0">
                          <a:solidFill>
                            <a:srgbClr val="221915"/>
                          </a:solidFill>
                          <a:latin typeface="Lucida Sans Unicode"/>
                          <a:cs typeface="Lucida Sans Unicode"/>
                        </a:rPr>
                        <a:t> </a:t>
                      </a:r>
                      <a:r>
                        <a:rPr sz="600" spc="-10" dirty="0">
                          <a:solidFill>
                            <a:srgbClr val="221915"/>
                          </a:solidFill>
                          <a:latin typeface="Lucida Sans Unicode"/>
                          <a:cs typeface="Lucida Sans Unicode"/>
                        </a:rPr>
                        <a:t>responder</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más</a:t>
                      </a:r>
                      <a:r>
                        <a:rPr sz="600" spc="-5" dirty="0">
                          <a:solidFill>
                            <a:srgbClr val="221915"/>
                          </a:solidFill>
                          <a:latin typeface="Lucida Sans Unicode"/>
                          <a:cs typeface="Lucida Sans Unicode"/>
                        </a:rPr>
                        <a:t> </a:t>
                      </a:r>
                      <a:r>
                        <a:rPr sz="600" spc="-10" dirty="0">
                          <a:solidFill>
                            <a:srgbClr val="221915"/>
                          </a:solidFill>
                          <a:latin typeface="Lucida Sans Unicode"/>
                          <a:cs typeface="Lucida Sans Unicode"/>
                        </a:rPr>
                        <a:t>rápidamente</a:t>
                      </a:r>
                      <a:r>
                        <a:rPr sz="600" dirty="0">
                          <a:solidFill>
                            <a:srgbClr val="221915"/>
                          </a:solidFill>
                          <a:latin typeface="Lucida Sans Unicode"/>
                          <a:cs typeface="Lucida Sans Unicode"/>
                        </a:rPr>
                        <a:t> a</a:t>
                      </a:r>
                      <a:r>
                        <a:rPr sz="600" spc="-5" dirty="0">
                          <a:solidFill>
                            <a:srgbClr val="221915"/>
                          </a:solidFill>
                          <a:latin typeface="Lucida Sans Unicode"/>
                          <a:cs typeface="Lucida Sans Unicode"/>
                        </a:rPr>
                        <a:t> </a:t>
                      </a:r>
                      <a:r>
                        <a:rPr sz="600" spc="-20" dirty="0">
                          <a:solidFill>
                            <a:srgbClr val="221915"/>
                          </a:solidFill>
                          <a:latin typeface="Lucida Sans Unicode"/>
                          <a:cs typeface="Lucida Sans Unicode"/>
                        </a:rPr>
                        <a:t>los</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eventos.</a:t>
                      </a:r>
                      <a:endParaRPr sz="600" dirty="0">
                        <a:latin typeface="Lucida Sans Unicode"/>
                        <a:cs typeface="Lucida Sans Unicode"/>
                      </a:endParaRPr>
                    </a:p>
                    <a:p>
                      <a:pPr marL="199390" indent="-91440">
                        <a:lnSpc>
                          <a:spcPct val="100000"/>
                        </a:lnSpc>
                        <a:spcBef>
                          <a:spcPts val="405"/>
                        </a:spcBef>
                        <a:buClr>
                          <a:srgbClr val="3DCC58"/>
                        </a:buClr>
                        <a:buSzPct val="138461"/>
                        <a:buChar char="•"/>
                        <a:tabLst>
                          <a:tab pos="199390" algn="l"/>
                        </a:tabLst>
                      </a:pPr>
                      <a:r>
                        <a:rPr sz="650" spc="-10" dirty="0">
                          <a:solidFill>
                            <a:srgbClr val="221915"/>
                          </a:solidFill>
                          <a:latin typeface="Lucida Sans Unicode"/>
                          <a:cs typeface="Lucida Sans Unicode"/>
                        </a:rPr>
                        <a:t>Realice</a:t>
                      </a:r>
                      <a:r>
                        <a:rPr sz="650" spc="-20" dirty="0">
                          <a:solidFill>
                            <a:srgbClr val="221915"/>
                          </a:solidFill>
                          <a:latin typeface="Lucida Sans Unicode"/>
                          <a:cs typeface="Lucida Sans Unicode"/>
                        </a:rPr>
                        <a:t> </a:t>
                      </a:r>
                      <a:r>
                        <a:rPr sz="650" dirty="0">
                          <a:solidFill>
                            <a:srgbClr val="221915"/>
                          </a:solidFill>
                          <a:latin typeface="Lucida Sans Unicode"/>
                          <a:cs typeface="Lucida Sans Unicode"/>
                        </a:rPr>
                        <a:t>un</a:t>
                      </a:r>
                      <a:r>
                        <a:rPr sz="650" spc="-20" dirty="0">
                          <a:solidFill>
                            <a:srgbClr val="221915"/>
                          </a:solidFill>
                          <a:latin typeface="Lucida Sans Unicode"/>
                          <a:cs typeface="Lucida Sans Unicode"/>
                        </a:rPr>
                        <a:t> análisis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20" dirty="0">
                          <a:solidFill>
                            <a:srgbClr val="221915"/>
                          </a:solidFill>
                          <a:latin typeface="Lucida Sans Unicode"/>
                          <a:cs typeface="Lucida Sans Unicode"/>
                        </a:rPr>
                        <a:t> la</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causa </a:t>
                      </a:r>
                      <a:r>
                        <a:rPr sz="650" spc="-25" dirty="0">
                          <a:solidFill>
                            <a:srgbClr val="221915"/>
                          </a:solidFill>
                          <a:latin typeface="Lucida Sans Unicode"/>
                          <a:cs typeface="Lucida Sans Unicode"/>
                        </a:rPr>
                        <a:t>raíz</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rastreando</a:t>
                      </a:r>
                      <a:r>
                        <a:rPr sz="650" spc="-20" dirty="0">
                          <a:solidFill>
                            <a:srgbClr val="221915"/>
                          </a:solidFill>
                          <a:latin typeface="Lucida Sans Unicode"/>
                          <a:cs typeface="Lucida Sans Unicode"/>
                        </a:rPr>
                        <a:t> la</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secuencia </a:t>
                      </a:r>
                      <a:r>
                        <a:rPr sz="650" spc="-10" dirty="0">
                          <a:solidFill>
                            <a:srgbClr val="221915"/>
                          </a:solidFill>
                          <a:latin typeface="Lucida Sans Unicode"/>
                          <a:cs typeface="Lucida Sans Unicode"/>
                        </a:rPr>
                        <a:t>de</a:t>
                      </a:r>
                      <a:r>
                        <a:rPr sz="650" spc="-15" dirty="0">
                          <a:solidFill>
                            <a:srgbClr val="221915"/>
                          </a:solidFill>
                          <a:latin typeface="Lucida Sans Unicode"/>
                          <a:cs typeface="Lucida Sans Unicode"/>
                        </a:rPr>
                        <a:t> </a:t>
                      </a:r>
                      <a:r>
                        <a:rPr sz="650" spc="-10" dirty="0" err="1">
                          <a:solidFill>
                            <a:srgbClr val="221915"/>
                          </a:solidFill>
                          <a:latin typeface="Lucida Sans Unicode"/>
                          <a:cs typeface="Lucida Sans Unicode"/>
                        </a:rPr>
                        <a:t>eventos</a:t>
                      </a:r>
                      <a:r>
                        <a:rPr lang="es-AR" sz="650" spc="-10" dirty="0">
                          <a:solidFill>
                            <a:srgbClr val="221915"/>
                          </a:solidFill>
                          <a:latin typeface="Lucida Sans Unicode"/>
                          <a:cs typeface="Lucida Sans Unicode"/>
                        </a:rPr>
                        <a:t>, </a:t>
                      </a:r>
                      <a:r>
                        <a:rPr sz="650" spc="-20" dirty="0" err="1">
                          <a:solidFill>
                            <a:srgbClr val="221915"/>
                          </a:solidFill>
                          <a:latin typeface="Lucida Sans Unicode"/>
                          <a:cs typeface="Lucida Sans Unicode"/>
                        </a:rPr>
                        <a:t>analizando</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formas</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onda</a:t>
                      </a:r>
                      <a:r>
                        <a:rPr sz="650" spc="-2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luego</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mejore</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forma</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rápida</a:t>
                      </a:r>
                      <a:r>
                        <a:rPr sz="650" spc="-20" dirty="0">
                          <a:solidFill>
                            <a:srgbClr val="221915"/>
                          </a:solidFill>
                          <a:latin typeface="Lucida Sans Unicode"/>
                          <a:cs typeface="Lucida Sans Unicode"/>
                        </a:rPr>
                        <a:t> </a:t>
                      </a:r>
                      <a:r>
                        <a:rPr sz="650" spc="-50" dirty="0">
                          <a:solidFill>
                            <a:srgbClr val="221915"/>
                          </a:solidFill>
                          <a:latin typeface="Lucida Sans Unicode"/>
                          <a:cs typeface="Lucida Sans Unicode"/>
                        </a:rPr>
                        <a:t>y</a:t>
                      </a:r>
                      <a:endParaRPr sz="650" dirty="0">
                        <a:latin typeface="Lucida Sans Unicode"/>
                        <a:cs typeface="Lucida Sans Unicode"/>
                      </a:endParaRPr>
                    </a:p>
                  </a:txBody>
                  <a:tcPr marL="0" marR="0" marT="71120" marB="0">
                    <a:lnL w="12700">
                      <a:solidFill>
                        <a:srgbClr val="3DCD58"/>
                      </a:solidFill>
                      <a:prstDash val="solid"/>
                    </a:lnL>
                    <a:lnR w="9525">
                      <a:solidFill>
                        <a:srgbClr val="3DCD58"/>
                      </a:solidFill>
                      <a:prstDash val="solid"/>
                    </a:lnR>
                  </a:tcPr>
                </a:tc>
                <a:extLst>
                  <a:ext uri="{0D108BD9-81ED-4DB2-BD59-A6C34878D82A}">
                    <a16:rowId xmlns:a16="http://schemas.microsoft.com/office/drawing/2014/main" xmlns="" val="10003"/>
                  </a:ext>
                </a:extLst>
              </a:tr>
              <a:tr h="741680">
                <a:tc>
                  <a:txBody>
                    <a:bodyPr/>
                    <a:lstStyle/>
                    <a:p>
                      <a:pPr>
                        <a:lnSpc>
                          <a:spcPct val="100000"/>
                        </a:lnSpc>
                      </a:pPr>
                      <a:endParaRPr sz="600">
                        <a:latin typeface="Times New Roman"/>
                        <a:cs typeface="Times New Roman"/>
                      </a:endParaRPr>
                    </a:p>
                  </a:txBody>
                  <a:tcPr marL="0" marR="0" marT="0" marB="0">
                    <a:lnL w="12700">
                      <a:solidFill>
                        <a:srgbClr val="3DCD58"/>
                      </a:solidFill>
                      <a:prstDash val="solid"/>
                    </a:lnL>
                    <a:lnR w="12700">
                      <a:solidFill>
                        <a:srgbClr val="3DCD58"/>
                      </a:solidFill>
                      <a:prstDash val="solid"/>
                    </a:lnR>
                    <a:solidFill>
                      <a:srgbClr val="F1F1F1"/>
                    </a:solidFill>
                  </a:tcPr>
                </a:tc>
                <a:tc>
                  <a:txBody>
                    <a:bodyPr/>
                    <a:lstStyle/>
                    <a:p>
                      <a:pPr marL="199390">
                        <a:lnSpc>
                          <a:spcPct val="100000"/>
                        </a:lnSpc>
                        <a:spcBef>
                          <a:spcPts val="114"/>
                        </a:spcBef>
                      </a:pPr>
                      <a:r>
                        <a:rPr sz="650" spc="-10" dirty="0">
                          <a:solidFill>
                            <a:srgbClr val="221915"/>
                          </a:solidFill>
                          <a:latin typeface="Lucida Sans Unicode"/>
                          <a:cs typeface="Lucida Sans Unicode"/>
                        </a:rPr>
                        <a:t>segura el tiempo</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 </a:t>
                      </a:r>
                      <a:r>
                        <a:rPr sz="650" spc="-20" dirty="0">
                          <a:solidFill>
                            <a:srgbClr val="221915"/>
                          </a:solidFill>
                          <a:latin typeface="Lucida Sans Unicode"/>
                          <a:cs typeface="Lucida Sans Unicode"/>
                        </a:rPr>
                        <a:t>actividad</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 </a:t>
                      </a:r>
                      <a:r>
                        <a:rPr sz="650" spc="-20" dirty="0">
                          <a:solidFill>
                            <a:srgbClr val="221915"/>
                          </a:solidFill>
                          <a:latin typeface="Lucida Sans Unicode"/>
                          <a:cs typeface="Lucida Sans Unicode"/>
                        </a:rPr>
                        <a:t>las</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instalaciones</a:t>
                      </a:r>
                      <a:r>
                        <a:rPr sz="650" spc="-1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eficiencia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operativa. </a:t>
                      </a:r>
                      <a:r>
                        <a:rPr sz="650" spc="-25" dirty="0">
                          <a:solidFill>
                            <a:srgbClr val="221915"/>
                          </a:solidFill>
                          <a:latin typeface="Lucida Sans Unicode"/>
                          <a:cs typeface="Lucida Sans Unicode"/>
                        </a:rPr>
                        <a:t>Restablezca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 forma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segura el</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funcionamiento normal.</a:t>
                      </a:r>
                      <a:endParaRPr sz="650">
                        <a:latin typeface="Lucida Sans Unicode"/>
                        <a:cs typeface="Lucida Sans Unicode"/>
                      </a:endParaRPr>
                    </a:p>
                    <a:p>
                      <a:pPr marL="199390" indent="-91440">
                        <a:lnSpc>
                          <a:spcPct val="100000"/>
                        </a:lnSpc>
                        <a:spcBef>
                          <a:spcPts val="490"/>
                        </a:spcBef>
                        <a:buClr>
                          <a:srgbClr val="3DCC58"/>
                        </a:buClr>
                        <a:buSzPct val="163636"/>
                        <a:buChar char="•"/>
                        <a:tabLst>
                          <a:tab pos="199390" algn="l"/>
                        </a:tabLst>
                      </a:pPr>
                      <a:r>
                        <a:rPr sz="550" spc="-20" dirty="0">
                          <a:solidFill>
                            <a:srgbClr val="221915"/>
                          </a:solidFill>
                          <a:latin typeface="Lucida Sans Unicode"/>
                          <a:cs typeface="Lucida Sans Unicode"/>
                        </a:rPr>
                        <a:t>Realice </a:t>
                      </a:r>
                      <a:r>
                        <a:rPr sz="550" dirty="0">
                          <a:solidFill>
                            <a:srgbClr val="221915"/>
                          </a:solidFill>
                          <a:latin typeface="Lucida Sans Unicode"/>
                          <a:cs typeface="Lucida Sans Unicode"/>
                        </a:rPr>
                        <a:t>un</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aislamiento</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fallas</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y</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una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restauración</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energía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rápidos</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y</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automáticos.</a:t>
                      </a:r>
                      <a:endParaRPr sz="550">
                        <a:latin typeface="Lucida Sans Unicode"/>
                        <a:cs typeface="Lucida Sans Unicode"/>
                      </a:endParaRPr>
                    </a:p>
                    <a:p>
                      <a:pPr marL="199390" indent="-91440">
                        <a:lnSpc>
                          <a:spcPct val="100000"/>
                        </a:lnSpc>
                        <a:spcBef>
                          <a:spcPts val="515"/>
                        </a:spcBef>
                        <a:buClr>
                          <a:srgbClr val="3DCC58"/>
                        </a:buClr>
                        <a:buSzPct val="163636"/>
                        <a:buChar char="•"/>
                        <a:tabLst>
                          <a:tab pos="199390" algn="l"/>
                        </a:tabLst>
                      </a:pPr>
                      <a:r>
                        <a:rPr sz="550" spc="-10" dirty="0">
                          <a:solidFill>
                            <a:srgbClr val="221915"/>
                          </a:solidFill>
                          <a:latin typeface="Lucida Sans Unicode"/>
                          <a:cs typeface="Lucida Sans Unicode"/>
                        </a:rPr>
                        <a:t>Supervise</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la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configuración</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0" dirty="0">
                          <a:solidFill>
                            <a:srgbClr val="221915"/>
                          </a:solidFill>
                          <a:latin typeface="Lucida Sans Unicode"/>
                          <a:cs typeface="Lucida Sans Unicode"/>
                        </a:rPr>
                        <a:t> protección</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para</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ayudar</a:t>
                      </a:r>
                      <a:r>
                        <a:rPr sz="550" spc="-20" dirty="0">
                          <a:solidFill>
                            <a:srgbClr val="221915"/>
                          </a:solidFill>
                          <a:latin typeface="Lucida Sans Unicode"/>
                          <a:cs typeface="Lucida Sans Unicode"/>
                        </a:rPr>
                        <a:t> </a:t>
                      </a:r>
                      <a:r>
                        <a:rPr sz="550" dirty="0">
                          <a:solidFill>
                            <a:srgbClr val="221915"/>
                          </a:solidFill>
                          <a:latin typeface="Lucida Sans Unicode"/>
                          <a:cs typeface="Lucida Sans Unicode"/>
                        </a:rPr>
                        <a:t>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garantizar</a:t>
                      </a:r>
                      <a:r>
                        <a:rPr sz="550" spc="-15" dirty="0">
                          <a:solidFill>
                            <a:srgbClr val="221915"/>
                          </a:solidFill>
                          <a:latin typeface="Lucida Sans Unicode"/>
                          <a:cs typeface="Lucida Sans Unicode"/>
                        </a:rPr>
                        <a:t> </a:t>
                      </a:r>
                      <a:r>
                        <a:rPr sz="550" spc="-20" dirty="0">
                          <a:solidFill>
                            <a:srgbClr val="221915"/>
                          </a:solidFill>
                          <a:latin typeface="Lucida Sans Unicode"/>
                          <a:cs typeface="Lucida Sans Unicode"/>
                        </a:rPr>
                        <a:t>el </a:t>
                      </a:r>
                      <a:r>
                        <a:rPr sz="550" spc="-10" dirty="0">
                          <a:solidFill>
                            <a:srgbClr val="221915"/>
                          </a:solidFill>
                          <a:latin typeface="Lucida Sans Unicode"/>
                          <a:cs typeface="Lucida Sans Unicode"/>
                        </a:rPr>
                        <a:t>aislamiento</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adecuado</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las</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fallas</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para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evitar</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interrupciones</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en</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todo</a:t>
                      </a:r>
                      <a:r>
                        <a:rPr sz="550" spc="-20" dirty="0">
                          <a:solidFill>
                            <a:srgbClr val="221915"/>
                          </a:solidFill>
                          <a:latin typeface="Lucida Sans Unicode"/>
                          <a:cs typeface="Lucida Sans Unicode"/>
                        </a:rPr>
                        <a:t> el</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sistema.</a:t>
                      </a:r>
                      <a:endParaRPr sz="550">
                        <a:latin typeface="Lucida Sans Unicode"/>
                        <a:cs typeface="Lucida Sans Unicode"/>
                      </a:endParaRPr>
                    </a:p>
                    <a:p>
                      <a:pPr marL="199390" indent="-91440">
                        <a:lnSpc>
                          <a:spcPct val="100000"/>
                        </a:lnSpc>
                        <a:spcBef>
                          <a:spcPts val="409"/>
                        </a:spcBef>
                        <a:buClr>
                          <a:srgbClr val="3DCC58"/>
                        </a:buClr>
                        <a:buSzPct val="138461"/>
                        <a:buChar char="•"/>
                        <a:tabLst>
                          <a:tab pos="199390" algn="l"/>
                        </a:tabLst>
                      </a:pPr>
                      <a:r>
                        <a:rPr sz="650" spc="-20" dirty="0">
                          <a:solidFill>
                            <a:srgbClr val="221915"/>
                          </a:solidFill>
                          <a:latin typeface="Lucida Sans Unicode"/>
                          <a:cs typeface="Lucida Sans Unicode"/>
                        </a:rPr>
                        <a:t>Analice</a:t>
                      </a:r>
                      <a:r>
                        <a:rPr sz="650" spc="-10" dirty="0">
                          <a:solidFill>
                            <a:srgbClr val="221915"/>
                          </a:solidFill>
                          <a:latin typeface="Lucida Sans Unicode"/>
                          <a:cs typeface="Lucida Sans Unicode"/>
                        </a:rPr>
                        <a:t> el</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envejecimiento</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25" dirty="0">
                          <a:solidFill>
                            <a:srgbClr val="221915"/>
                          </a:solidFill>
                          <a:latin typeface="Lucida Sans Unicode"/>
                          <a:cs typeface="Lucida Sans Unicode"/>
                        </a:rPr>
                        <a:t>los</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contactos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del</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interruptor</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para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evitar</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fallas</a:t>
                      </a:r>
                      <a:r>
                        <a:rPr sz="650" spc="-1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permitir</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un</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mantenimiento</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proactivo.</a:t>
                      </a:r>
                      <a:endParaRPr sz="650">
                        <a:latin typeface="Lucida Sans Unicode"/>
                        <a:cs typeface="Lucida Sans Unicode"/>
                      </a:endParaRPr>
                    </a:p>
                    <a:p>
                      <a:pPr marL="199390" indent="-91440">
                        <a:lnSpc>
                          <a:spcPct val="100000"/>
                        </a:lnSpc>
                        <a:spcBef>
                          <a:spcPts val="490"/>
                        </a:spcBef>
                        <a:buClr>
                          <a:srgbClr val="3DCC58"/>
                        </a:buClr>
                        <a:buSzPct val="163636"/>
                        <a:buChar char="•"/>
                        <a:tabLst>
                          <a:tab pos="199390" algn="l"/>
                        </a:tabLst>
                      </a:pPr>
                      <a:r>
                        <a:rPr sz="550" spc="-20" dirty="0">
                          <a:solidFill>
                            <a:srgbClr val="221915"/>
                          </a:solidFill>
                          <a:latin typeface="Lucida Sans Unicode"/>
                          <a:cs typeface="Lucida Sans Unicode"/>
                        </a:rPr>
                        <a:t>Realice</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un</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seguimiento</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la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capacidad</a:t>
                      </a:r>
                      <a:r>
                        <a:rPr sz="550" spc="-15" dirty="0">
                          <a:solidFill>
                            <a:srgbClr val="221915"/>
                          </a:solidFill>
                          <a:latin typeface="Lucida Sans Unicode"/>
                          <a:cs typeface="Lucida Sans Unicode"/>
                        </a:rPr>
                        <a:t> </a:t>
                      </a:r>
                      <a:r>
                        <a:rPr sz="550" spc="-20" dirty="0">
                          <a:solidFill>
                            <a:srgbClr val="221915"/>
                          </a:solidFill>
                          <a:latin typeface="Lucida Sans Unicode"/>
                          <a:cs typeface="Lucida Sans Unicode"/>
                        </a:rPr>
                        <a:t>del</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sistema</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para</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evitar</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sobrecargas</a:t>
                      </a:r>
                      <a:r>
                        <a:rPr sz="550" spc="-15" dirty="0">
                          <a:solidFill>
                            <a:srgbClr val="221915"/>
                          </a:solidFill>
                          <a:latin typeface="Lucida Sans Unicode"/>
                          <a:cs typeface="Lucida Sans Unicode"/>
                        </a:rPr>
                        <a:t> </a:t>
                      </a:r>
                      <a:r>
                        <a:rPr sz="550" dirty="0">
                          <a:solidFill>
                            <a:srgbClr val="221915"/>
                          </a:solidFill>
                          <a:latin typeface="Lucida Sans Unicode"/>
                          <a:cs typeface="Lucida Sans Unicode"/>
                        </a:rPr>
                        <a:t>y</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asegúrese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que</a:t>
                      </a:r>
                      <a:r>
                        <a:rPr sz="550" spc="-15" dirty="0">
                          <a:solidFill>
                            <a:srgbClr val="221915"/>
                          </a:solidFill>
                          <a:latin typeface="Lucida Sans Unicode"/>
                          <a:cs typeface="Lucida Sans Unicode"/>
                        </a:rPr>
                        <a:t> </a:t>
                      </a:r>
                      <a:r>
                        <a:rPr sz="550" spc="-20" dirty="0">
                          <a:solidFill>
                            <a:srgbClr val="221915"/>
                          </a:solidFill>
                          <a:latin typeface="Lucida Sans Unicode"/>
                          <a:cs typeface="Lucida Sans Unicode"/>
                        </a:rPr>
                        <a:t>los</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sistemas</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energía de</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respaldo</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puedan</a:t>
                      </a:r>
                      <a:r>
                        <a:rPr sz="550" spc="-15" dirty="0">
                          <a:solidFill>
                            <a:srgbClr val="221915"/>
                          </a:solidFill>
                          <a:latin typeface="Lucida Sans Unicode"/>
                          <a:cs typeface="Lucida Sans Unicode"/>
                        </a:rPr>
                        <a:t> </a:t>
                      </a:r>
                      <a:r>
                        <a:rPr sz="550" spc="-10" dirty="0">
                          <a:solidFill>
                            <a:srgbClr val="221915"/>
                          </a:solidFill>
                          <a:latin typeface="Lucida Sans Unicode"/>
                          <a:cs typeface="Lucida Sans Unicode"/>
                        </a:rPr>
                        <a:t>manejar</a:t>
                      </a:r>
                      <a:endParaRPr sz="550">
                        <a:latin typeface="Lucida Sans Unicode"/>
                        <a:cs typeface="Lucida Sans Unicode"/>
                      </a:endParaRPr>
                    </a:p>
                  </a:txBody>
                  <a:tcPr marL="0" marR="0" marT="14604" marB="0">
                    <a:lnL w="12700">
                      <a:solidFill>
                        <a:srgbClr val="3DCD58"/>
                      </a:solidFill>
                      <a:prstDash val="solid"/>
                    </a:lnL>
                    <a:lnR w="9525">
                      <a:solidFill>
                        <a:srgbClr val="3DCD58"/>
                      </a:solidFill>
                      <a:prstDash val="solid"/>
                    </a:lnR>
                  </a:tcPr>
                </a:tc>
                <a:extLst>
                  <a:ext uri="{0D108BD9-81ED-4DB2-BD59-A6C34878D82A}">
                    <a16:rowId xmlns:a16="http://schemas.microsoft.com/office/drawing/2014/main" xmlns="" val="10004"/>
                  </a:ext>
                </a:extLst>
              </a:tr>
              <a:tr h="393700">
                <a:tc>
                  <a:txBody>
                    <a:bodyPr/>
                    <a:lstStyle/>
                    <a:p>
                      <a:pPr>
                        <a:lnSpc>
                          <a:spcPct val="100000"/>
                        </a:lnSpc>
                      </a:pPr>
                      <a:endParaRPr sz="6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99390">
                        <a:lnSpc>
                          <a:spcPct val="100000"/>
                        </a:lnSpc>
                        <a:spcBef>
                          <a:spcPts val="160"/>
                        </a:spcBef>
                      </a:pPr>
                      <a:r>
                        <a:rPr sz="550" spc="-10" dirty="0">
                          <a:solidFill>
                            <a:srgbClr val="221915"/>
                          </a:solidFill>
                          <a:latin typeface="Lucida Sans Unicode"/>
                          <a:cs typeface="Lucida Sans Unicode"/>
                        </a:rPr>
                        <a:t>cargas</a:t>
                      </a:r>
                      <a:r>
                        <a:rPr sz="550" spc="-30" dirty="0">
                          <a:solidFill>
                            <a:srgbClr val="221915"/>
                          </a:solidFill>
                          <a:latin typeface="Lucida Sans Unicode"/>
                          <a:cs typeface="Lucida Sans Unicode"/>
                        </a:rPr>
                        <a:t> </a:t>
                      </a:r>
                      <a:r>
                        <a:rPr sz="550" dirty="0">
                          <a:solidFill>
                            <a:srgbClr val="221915"/>
                          </a:solidFill>
                          <a:latin typeface="Lucida Sans Unicode"/>
                          <a:cs typeface="Lucida Sans Unicode"/>
                        </a:rPr>
                        <a:t>en</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caso</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5" dirty="0">
                          <a:solidFill>
                            <a:srgbClr val="221915"/>
                          </a:solidFill>
                          <a:latin typeface="Lucida Sans Unicode"/>
                          <a:cs typeface="Lucida Sans Unicode"/>
                        </a:rPr>
                        <a:t> </a:t>
                      </a:r>
                      <a:r>
                        <a:rPr sz="550" dirty="0">
                          <a:solidFill>
                            <a:srgbClr val="221915"/>
                          </a:solidFill>
                          <a:latin typeface="Lucida Sans Unicode"/>
                          <a:cs typeface="Lucida Sans Unicode"/>
                        </a:rPr>
                        <a:t>un</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corte.</a:t>
                      </a:r>
                      <a:endParaRPr sz="550">
                        <a:latin typeface="Lucida Sans Unicode"/>
                        <a:cs typeface="Lucida Sans Unicode"/>
                      </a:endParaRPr>
                    </a:p>
                  </a:txBody>
                  <a:tcPr marL="0" marR="0" marT="20320" marB="0">
                    <a:lnL w="12700">
                      <a:solidFill>
                        <a:srgbClr val="3DCD58"/>
                      </a:solidFill>
                      <a:prstDash val="solid"/>
                    </a:lnL>
                    <a:lnR w="9525">
                      <a:solidFill>
                        <a:srgbClr val="3DCD58"/>
                      </a:solidFill>
                      <a:prstDash val="solid"/>
                    </a:lnR>
                    <a:lnB w="12700">
                      <a:solidFill>
                        <a:srgbClr val="3DCD58"/>
                      </a:solidFill>
                      <a:prstDash val="solid"/>
                    </a:lnB>
                  </a:tcPr>
                </a:tc>
                <a:extLst>
                  <a:ext uri="{0D108BD9-81ED-4DB2-BD59-A6C34878D82A}">
                    <a16:rowId xmlns:a16="http://schemas.microsoft.com/office/drawing/2014/main" xmlns="" val="10005"/>
                  </a:ext>
                </a:extLst>
              </a:tr>
              <a:tr h="1233170">
                <a:tc>
                  <a:txBody>
                    <a:bodyPr/>
                    <a:lstStyle/>
                    <a:p>
                      <a:pPr marL="107950">
                        <a:lnSpc>
                          <a:spcPct val="100000"/>
                        </a:lnSpc>
                        <a:spcBef>
                          <a:spcPts val="800"/>
                        </a:spcBef>
                      </a:pPr>
                      <a:r>
                        <a:rPr sz="750" spc="-65" dirty="0">
                          <a:solidFill>
                            <a:srgbClr val="221915"/>
                          </a:solidFill>
                          <a:latin typeface="Arial Black"/>
                          <a:cs typeface="Arial Black"/>
                        </a:rPr>
                        <a:t>Red</a:t>
                      </a:r>
                      <a:r>
                        <a:rPr sz="750" spc="-25" dirty="0">
                          <a:solidFill>
                            <a:srgbClr val="221915"/>
                          </a:solidFill>
                          <a:latin typeface="Arial Black"/>
                          <a:cs typeface="Arial Black"/>
                        </a:rPr>
                        <a:t> </a:t>
                      </a:r>
                      <a:r>
                        <a:rPr sz="750" spc="-55" dirty="0">
                          <a:solidFill>
                            <a:srgbClr val="221915"/>
                          </a:solidFill>
                          <a:latin typeface="Arial Black"/>
                          <a:cs typeface="Arial Black"/>
                        </a:rPr>
                        <a:t>eléctrica</a:t>
                      </a:r>
                      <a:r>
                        <a:rPr sz="750" spc="-25" dirty="0">
                          <a:solidFill>
                            <a:srgbClr val="221915"/>
                          </a:solidFill>
                          <a:latin typeface="Arial Black"/>
                          <a:cs typeface="Arial Black"/>
                        </a:rPr>
                        <a:t> </a:t>
                      </a:r>
                      <a:r>
                        <a:rPr sz="750" spc="-10" dirty="0">
                          <a:solidFill>
                            <a:srgbClr val="221915"/>
                          </a:solidFill>
                          <a:latin typeface="Arial Black"/>
                          <a:cs typeface="Arial Black"/>
                        </a:rPr>
                        <a:t>digital</a:t>
                      </a:r>
                      <a:endParaRPr sz="750">
                        <a:latin typeface="Arial Black"/>
                        <a:cs typeface="Arial Black"/>
                      </a:endParaRPr>
                    </a:p>
                    <a:p>
                      <a:pPr marL="107950">
                        <a:lnSpc>
                          <a:spcPct val="100000"/>
                        </a:lnSpc>
                        <a:spcBef>
                          <a:spcPts val="300"/>
                        </a:spcBef>
                      </a:pPr>
                      <a:r>
                        <a:rPr sz="650" spc="-50" dirty="0">
                          <a:solidFill>
                            <a:srgbClr val="221915"/>
                          </a:solidFill>
                          <a:latin typeface="Arial Black"/>
                          <a:cs typeface="Arial Black"/>
                        </a:rPr>
                        <a:t>sistema</a:t>
                      </a:r>
                      <a:r>
                        <a:rPr sz="650" spc="-25" dirty="0">
                          <a:solidFill>
                            <a:srgbClr val="221915"/>
                          </a:solidFill>
                          <a:latin typeface="Arial Black"/>
                          <a:cs typeface="Arial Black"/>
                        </a:rPr>
                        <a:t> </a:t>
                      </a:r>
                      <a:r>
                        <a:rPr sz="650" spc="-50" dirty="0">
                          <a:solidFill>
                            <a:srgbClr val="221915"/>
                          </a:solidFill>
                          <a:latin typeface="Arial Black"/>
                          <a:cs typeface="Arial Black"/>
                        </a:rPr>
                        <a:t>de</a:t>
                      </a:r>
                      <a:r>
                        <a:rPr sz="650" spc="-25" dirty="0">
                          <a:solidFill>
                            <a:srgbClr val="221915"/>
                          </a:solidFill>
                          <a:latin typeface="Arial Black"/>
                          <a:cs typeface="Arial Black"/>
                        </a:rPr>
                        <a:t> </a:t>
                      </a:r>
                      <a:r>
                        <a:rPr sz="650" spc="-10" dirty="0">
                          <a:solidFill>
                            <a:srgbClr val="221915"/>
                          </a:solidFill>
                          <a:latin typeface="Arial Black"/>
                          <a:cs typeface="Arial Black"/>
                        </a:rPr>
                        <a:t>control</a:t>
                      </a:r>
                      <a:endParaRPr sz="650">
                        <a:latin typeface="Arial Black"/>
                        <a:cs typeface="Arial Black"/>
                      </a:endParaRPr>
                    </a:p>
                    <a:p>
                      <a:pPr marL="107950">
                        <a:lnSpc>
                          <a:spcPct val="100000"/>
                        </a:lnSpc>
                        <a:spcBef>
                          <a:spcPts val="740"/>
                        </a:spcBef>
                      </a:pPr>
                      <a:r>
                        <a:rPr sz="800" spc="-10" dirty="0">
                          <a:solidFill>
                            <a:srgbClr val="221915"/>
                          </a:solidFill>
                          <a:latin typeface="Lucida Sans Unicode"/>
                          <a:cs typeface="Lucida Sans Unicode"/>
                        </a:rPr>
                        <a:t>Energía EcoStruxure™</a:t>
                      </a:r>
                      <a:endParaRPr sz="800">
                        <a:latin typeface="Lucida Sans Unicode"/>
                        <a:cs typeface="Lucida Sans Unicode"/>
                      </a:endParaRPr>
                    </a:p>
                    <a:p>
                      <a:pPr marL="107950">
                        <a:lnSpc>
                          <a:spcPct val="100000"/>
                        </a:lnSpc>
                        <a:spcBef>
                          <a:spcPts val="340"/>
                        </a:spcBef>
                      </a:pPr>
                      <a:r>
                        <a:rPr sz="600" spc="-10" dirty="0">
                          <a:solidFill>
                            <a:srgbClr val="221915"/>
                          </a:solidFill>
                          <a:latin typeface="Lucida Sans Unicode"/>
                          <a:cs typeface="Lucida Sans Unicode"/>
                        </a:rPr>
                        <a:t>Sistema</a:t>
                      </a:r>
                      <a:r>
                        <a:rPr sz="600" spc="-3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automatizacion</a:t>
                      </a:r>
                      <a:endParaRPr sz="600">
                        <a:latin typeface="Lucida Sans Unicode"/>
                        <a:cs typeface="Lucida Sans Unicode"/>
                      </a:endParaRPr>
                    </a:p>
                  </a:txBody>
                  <a:tcPr marL="0" marR="0" marT="10160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281940">
                        <a:lnSpc>
                          <a:spcPct val="141000"/>
                        </a:lnSpc>
                        <a:spcBef>
                          <a:spcPts val="580"/>
                        </a:spcBef>
                      </a:pPr>
                      <a:r>
                        <a:rPr sz="650" spc="-10" dirty="0">
                          <a:solidFill>
                            <a:srgbClr val="221915"/>
                          </a:solidFill>
                          <a:latin typeface="Lucida Sans Unicode"/>
                          <a:cs typeface="Lucida Sans Unicode"/>
                        </a:rPr>
                        <a:t>La</a:t>
                      </a:r>
                      <a:r>
                        <a:rPr sz="650" spc="-15" dirty="0">
                          <a:solidFill>
                            <a:srgbClr val="221915"/>
                          </a:solidFill>
                          <a:latin typeface="Lucida Sans Unicode"/>
                          <a:cs typeface="Lucida Sans Unicode"/>
                        </a:rPr>
                        <a:t> </a:t>
                      </a:r>
                      <a:r>
                        <a:rPr sz="650" spc="-10" dirty="0" err="1">
                          <a:solidFill>
                            <a:srgbClr val="221915"/>
                          </a:solidFill>
                          <a:latin typeface="Lucida Sans Unicode"/>
                          <a:cs typeface="Lucida Sans Unicode"/>
                        </a:rPr>
                        <a:t>transición</a:t>
                      </a:r>
                      <a:r>
                        <a:rPr sz="650" spc="-15" dirty="0">
                          <a:solidFill>
                            <a:srgbClr val="221915"/>
                          </a:solidFill>
                          <a:latin typeface="Lucida Sans Unicode"/>
                          <a:cs typeface="Lucida Sans Unicode"/>
                        </a:rPr>
                        <a:t> </a:t>
                      </a:r>
                      <a:r>
                        <a:rPr sz="650" spc="-10" dirty="0" err="1">
                          <a:solidFill>
                            <a:srgbClr val="221915"/>
                          </a:solidFill>
                          <a:latin typeface="Lucida Sans Unicode"/>
                          <a:cs typeface="Lucida Sans Unicode"/>
                        </a:rPr>
                        <a:t>energética</a:t>
                      </a:r>
                      <a:r>
                        <a:rPr lang="es-A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generación</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distribuida</a:t>
                      </a:r>
                      <a:r>
                        <a:rPr sz="650" spc="-1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las</a:t>
                      </a:r>
                      <a:r>
                        <a:rPr sz="650" spc="-10" dirty="0">
                          <a:solidFill>
                            <a:srgbClr val="221915"/>
                          </a:solidFill>
                          <a:latin typeface="Lucida Sans Unicode"/>
                          <a:cs typeface="Lucida Sans Unicode"/>
                        </a:rPr>
                        <a:t> energías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renovables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hacen que</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las</a:t>
                      </a:r>
                      <a:r>
                        <a:rPr sz="650" spc="-10" dirty="0">
                          <a:solidFill>
                            <a:srgbClr val="221915"/>
                          </a:solidFill>
                          <a:latin typeface="Lucida Sans Unicode"/>
                          <a:cs typeface="Lucida Sans Unicode"/>
                        </a:rPr>
                        <a:t> redes</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eléctricas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actuales sean</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cada</a:t>
                      </a:r>
                      <a:r>
                        <a:rPr sz="650" spc="-10" dirty="0">
                          <a:solidFill>
                            <a:srgbClr val="221915"/>
                          </a:solidFill>
                          <a:latin typeface="Lucida Sans Unicode"/>
                          <a:cs typeface="Lucida Sans Unicode"/>
                        </a:rPr>
                        <a:t> </a:t>
                      </a:r>
                      <a:r>
                        <a:rPr sz="650" spc="-30" dirty="0">
                          <a:solidFill>
                            <a:srgbClr val="221915"/>
                          </a:solidFill>
                          <a:latin typeface="Lucida Sans Unicode"/>
                          <a:cs typeface="Lucida Sans Unicode"/>
                        </a:rPr>
                        <a:t>vez</a:t>
                      </a:r>
                      <a:r>
                        <a:rPr sz="650" spc="-15" dirty="0">
                          <a:solidFill>
                            <a:srgbClr val="221915"/>
                          </a:solidFill>
                          <a:latin typeface="Lucida Sans Unicode"/>
                          <a:cs typeface="Lucida Sans Unicode"/>
                        </a:rPr>
                        <a:t> </a:t>
                      </a:r>
                      <a:r>
                        <a:rPr sz="650" spc="-25" dirty="0" err="1">
                          <a:solidFill>
                            <a:srgbClr val="221915"/>
                          </a:solidFill>
                          <a:latin typeface="Lucida Sans Unicode"/>
                          <a:cs typeface="Lucida Sans Unicode"/>
                        </a:rPr>
                        <a:t>más</a:t>
                      </a:r>
                      <a:r>
                        <a:rPr sz="650" spc="500" dirty="0">
                          <a:solidFill>
                            <a:srgbClr val="221915"/>
                          </a:solidFill>
                          <a:latin typeface="Lucida Sans Unicode"/>
                          <a:cs typeface="Lucida Sans Unicode"/>
                        </a:rPr>
                        <a:t> </a:t>
                      </a:r>
                      <a:r>
                        <a:rPr sz="650" spc="-25" dirty="0" err="1">
                          <a:solidFill>
                            <a:srgbClr val="221915"/>
                          </a:solidFill>
                          <a:latin typeface="Lucida Sans Unicode"/>
                          <a:cs typeface="Lucida Sans Unicode"/>
                        </a:rPr>
                        <a:t>complejas</a:t>
                      </a:r>
                      <a:r>
                        <a:rPr lang="es-AR" sz="650" spc="-25" dirty="0">
                          <a:solidFill>
                            <a:srgbClr val="221915"/>
                          </a:solidFill>
                          <a:latin typeface="Lucida Sans Unicode"/>
                          <a:cs typeface="Lucida Sans Unicode"/>
                        </a:rPr>
                        <a:t>, </a:t>
                      </a:r>
                      <a:r>
                        <a:rPr sz="650" spc="-20" dirty="0">
                          <a:solidFill>
                            <a:srgbClr val="221915"/>
                          </a:solidFill>
                          <a:latin typeface="Lucida Sans Unicode"/>
                          <a:cs typeface="Lucida Sans Unicode"/>
                        </a:rPr>
                        <a:t>lo</a:t>
                      </a:r>
                      <a:r>
                        <a:rPr sz="650" spc="-10" dirty="0">
                          <a:solidFill>
                            <a:srgbClr val="221915"/>
                          </a:solidFill>
                          <a:latin typeface="Lucida Sans Unicode"/>
                          <a:cs typeface="Lucida Sans Unicode"/>
                        </a:rPr>
                        <a:t> que </a:t>
                      </a:r>
                      <a:r>
                        <a:rPr sz="650" spc="-20" dirty="0">
                          <a:solidFill>
                            <a:srgbClr val="221915"/>
                          </a:solidFill>
                          <a:latin typeface="Lucida Sans Unicode"/>
                          <a:cs typeface="Lucida Sans Unicode"/>
                        </a:rPr>
                        <a:t>impulsa</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necesidad</a:t>
                      </a:r>
                      <a:r>
                        <a:rPr sz="650" spc="-10" dirty="0">
                          <a:solidFill>
                            <a:srgbClr val="221915"/>
                          </a:solidFill>
                          <a:latin typeface="Lucida Sans Unicode"/>
                          <a:cs typeface="Lucida Sans Unicode"/>
                        </a:rPr>
                        <a:t> de </a:t>
                      </a:r>
                      <a:r>
                        <a:rPr sz="650" dirty="0">
                          <a:solidFill>
                            <a:srgbClr val="221915"/>
                          </a:solidFill>
                          <a:latin typeface="Lucida Sans Unicode"/>
                          <a:cs typeface="Lucida Sans Unicode"/>
                        </a:rPr>
                        <a:t>una</a:t>
                      </a:r>
                      <a:r>
                        <a:rPr sz="650" spc="-10" dirty="0">
                          <a:solidFill>
                            <a:srgbClr val="221915"/>
                          </a:solidFill>
                          <a:latin typeface="Lucida Sans Unicode"/>
                          <a:cs typeface="Lucida Sans Unicode"/>
                        </a:rPr>
                        <a:t> transformación </a:t>
                      </a:r>
                      <a:r>
                        <a:rPr sz="650" spc="-20" dirty="0">
                          <a:solidFill>
                            <a:srgbClr val="221915"/>
                          </a:solidFill>
                          <a:latin typeface="Lucida Sans Unicode"/>
                          <a:cs typeface="Lucida Sans Unicode"/>
                        </a:rPr>
                        <a:t>digital.</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EcoStruxure </a:t>
                      </a:r>
                      <a:r>
                        <a:rPr sz="650" dirty="0">
                          <a:solidFill>
                            <a:srgbClr val="221915"/>
                          </a:solidFill>
                          <a:latin typeface="Lucida Sans Unicode"/>
                          <a:cs typeface="Lucida Sans Unicode"/>
                        </a:rPr>
                        <a:t>Power</a:t>
                      </a:r>
                      <a:r>
                        <a:rPr sz="650" spc="-10" dirty="0">
                          <a:solidFill>
                            <a:srgbClr val="221915"/>
                          </a:solidFill>
                          <a:latin typeface="Lucida Sans Unicode"/>
                          <a:cs typeface="Lucida Sans Unicode"/>
                        </a:rPr>
                        <a:t> Automation System ayuda</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a</a:t>
                      </a:r>
                      <a:r>
                        <a:rP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monitorear</a:t>
                      </a:r>
                      <a:r>
                        <a:rPr lang="es-A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operar</a:t>
                      </a:r>
                      <a:r>
                        <a:rPr sz="650" spc="-2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5" dirty="0">
                          <a:solidFill>
                            <a:srgbClr val="221915"/>
                          </a:solidFill>
                          <a:latin typeface="Lucida Sans Unicode"/>
                          <a:cs typeface="Lucida Sans Unicode"/>
                        </a:rPr>
                        <a:t> </a:t>
                      </a:r>
                      <a:r>
                        <a:rPr sz="650" dirty="0">
                          <a:solidFill>
                            <a:srgbClr val="221915"/>
                          </a:solidFill>
                          <a:latin typeface="Lucida Sans Unicode"/>
                          <a:cs typeface="Lucida Sans Unicode"/>
                        </a:rPr>
                        <a:t>mantener</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estos sistemas</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eléctricos</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con</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tecnologías</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preparadas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para</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el</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futuro</a:t>
                      </a:r>
                      <a:r>
                        <a:rPr sz="650" spc="-20" dirty="0">
                          <a:solidFill>
                            <a:srgbClr val="221915"/>
                          </a:solidFill>
                          <a:latin typeface="Lucida Sans Unicode"/>
                          <a:cs typeface="Lucida Sans Unicode"/>
                        </a:rPr>
                        <a:t> como</a:t>
                      </a:r>
                      <a:r>
                        <a:rPr sz="650" spc="-15" dirty="0">
                          <a:solidFill>
                            <a:srgbClr val="221915"/>
                          </a:solidFill>
                          <a:latin typeface="Lucida Sans Unicode"/>
                          <a:cs typeface="Lucida Sans Unicode"/>
                        </a:rPr>
                        <a:t> </a:t>
                      </a:r>
                      <a:r>
                        <a:rPr sz="650" dirty="0">
                          <a:solidFill>
                            <a:srgbClr val="221915"/>
                          </a:solidFill>
                          <a:latin typeface="Lucida Sans Unicode"/>
                          <a:cs typeface="Lucida Sans Unicode"/>
                        </a:rPr>
                        <a:t>IEC</a:t>
                      </a:r>
                      <a:r>
                        <a:rPr sz="650" spc="-15" dirty="0">
                          <a:solidFill>
                            <a:srgbClr val="221915"/>
                          </a:solidFill>
                          <a:latin typeface="Lucida Sans Unicode"/>
                          <a:cs typeface="Lucida Sans Unicode"/>
                        </a:rPr>
                        <a:t> </a:t>
                      </a:r>
                      <a:r>
                        <a:rPr sz="650" spc="-45" dirty="0">
                          <a:solidFill>
                            <a:srgbClr val="221915"/>
                          </a:solidFill>
                          <a:latin typeface="Lucida Sans Unicode"/>
                          <a:cs typeface="Lucida Sans Unicode"/>
                        </a:rPr>
                        <a:t>61850</a:t>
                      </a:r>
                      <a:r>
                        <a:rPr lang="es-AR" sz="650" spc="-45" dirty="0">
                          <a:solidFill>
                            <a:srgbClr val="221915"/>
                          </a:solidFill>
                          <a:latin typeface="Lucida Sans Unicode"/>
                          <a:cs typeface="Lucida Sans Unicode"/>
                        </a:rPr>
                        <a:t>, </a:t>
                      </a:r>
                      <a:r>
                        <a:rPr sz="650" spc="-10" dirty="0">
                          <a:solidFill>
                            <a:srgbClr val="221915"/>
                          </a:solidFill>
                          <a:latin typeface="Lucida Sans Unicode"/>
                          <a:cs typeface="Lucida Sans Unicode"/>
                        </a:rPr>
                        <a:t>que</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revoluciona</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forma</a:t>
                      </a:r>
                      <a:r>
                        <a:rPr sz="650" spc="-15" dirty="0">
                          <a:solidFill>
                            <a:srgbClr val="221915"/>
                          </a:solidFill>
                          <a:latin typeface="Lucida Sans Unicode"/>
                          <a:cs typeface="Lucida Sans Unicode"/>
                        </a:rPr>
                        <a:t> </a:t>
                      </a:r>
                      <a:r>
                        <a:rPr sz="650" dirty="0">
                          <a:solidFill>
                            <a:srgbClr val="221915"/>
                          </a:solidFill>
                          <a:latin typeface="Lucida Sans Unicode"/>
                          <a:cs typeface="Lucida Sans Unicode"/>
                        </a:rPr>
                        <a:t>en</a:t>
                      </a:r>
                      <a:r>
                        <a:rPr sz="650" spc="-20" dirty="0">
                          <a:solidFill>
                            <a:srgbClr val="221915"/>
                          </a:solidFill>
                          <a:latin typeface="Lucida Sans Unicode"/>
                          <a:cs typeface="Lucida Sans Unicode"/>
                        </a:rPr>
                        <a:t> </a:t>
                      </a:r>
                      <a:r>
                        <a:rPr sz="650" spc="-25" dirty="0">
                          <a:solidFill>
                            <a:srgbClr val="221915"/>
                          </a:solidFill>
                          <a:latin typeface="Lucida Sans Unicode"/>
                          <a:cs typeface="Lucida Sans Unicode"/>
                        </a:rPr>
                        <a:t>que</a:t>
                      </a:r>
                      <a:r>
                        <a:rPr sz="650" spc="500" dirty="0">
                          <a:solidFill>
                            <a:srgbClr val="221915"/>
                          </a:solidFill>
                          <a:latin typeface="Lucida Sans Unicode"/>
                          <a:cs typeface="Lucida Sans Unicode"/>
                        </a:rPr>
                        <a:t> </a:t>
                      </a:r>
                      <a:r>
                        <a:rPr sz="650" spc="-25" dirty="0" err="1">
                          <a:solidFill>
                            <a:srgbClr val="221915"/>
                          </a:solidFill>
                          <a:latin typeface="Lucida Sans Unicode"/>
                          <a:cs typeface="Lucida Sans Unicode"/>
                        </a:rPr>
                        <a:t>digitalizamos</a:t>
                      </a:r>
                      <a:r>
                        <a:rPr lang="es-AR" sz="650" spc="-25" dirty="0">
                          <a:solidFill>
                            <a:srgbClr val="221915"/>
                          </a:solidFill>
                          <a:latin typeface="Lucida Sans Unicode"/>
                          <a:cs typeface="Lucida Sans Unicode"/>
                        </a:rPr>
                        <a:t>, </a:t>
                      </a:r>
                      <a:r>
                        <a:rPr sz="650" spc="-20" dirty="0" err="1">
                          <a:solidFill>
                            <a:srgbClr val="221915"/>
                          </a:solidFill>
                          <a:latin typeface="Lucida Sans Unicode"/>
                          <a:cs typeface="Lucida Sans Unicode"/>
                        </a:rPr>
                        <a:t>diseñamos</a:t>
                      </a:r>
                      <a:r>
                        <a:rPr lang="es-AR" sz="650" spc="-20" dirty="0">
                          <a:solidFill>
                            <a:srgbClr val="221915"/>
                          </a:solidFill>
                          <a:latin typeface="Lucida Sans Unicode"/>
                          <a:cs typeface="Lucida Sans Unicode"/>
                        </a:rPr>
                        <a:t>, </a:t>
                      </a:r>
                      <a:r>
                        <a:rPr sz="650" spc="-20" dirty="0" err="1">
                          <a:solidFill>
                            <a:srgbClr val="221915"/>
                          </a:solidFill>
                          <a:latin typeface="Lucida Sans Unicode"/>
                          <a:cs typeface="Lucida Sans Unicode"/>
                        </a:rPr>
                        <a:t>configuramos</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mantenemos</a:t>
                      </a:r>
                      <a:r>
                        <a:rPr sz="650"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red</a:t>
                      </a:r>
                      <a:r>
                        <a:rPr sz="650" spc="5" dirty="0">
                          <a:solidFill>
                            <a:srgbClr val="221915"/>
                          </a:solidFill>
                          <a:latin typeface="Lucida Sans Unicode"/>
                          <a:cs typeface="Lucida Sans Unicode"/>
                        </a:rPr>
                        <a:t> </a:t>
                      </a:r>
                      <a:r>
                        <a:rPr sz="650" spc="-20" dirty="0" err="1">
                          <a:solidFill>
                            <a:srgbClr val="221915"/>
                          </a:solidFill>
                          <a:latin typeface="Lucida Sans Unicode"/>
                          <a:cs typeface="Lucida Sans Unicode"/>
                        </a:rPr>
                        <a:t>eléctrica</a:t>
                      </a:r>
                      <a:r>
                        <a:rPr lang="es-AR" sz="650" spc="-20" dirty="0">
                          <a:solidFill>
                            <a:srgbClr val="221915"/>
                          </a:solidFill>
                          <a:latin typeface="Lucida Sans Unicode"/>
                          <a:cs typeface="Lucida Sans Unicode"/>
                        </a:rPr>
                        <a:t>, </a:t>
                      </a:r>
                      <a:r>
                        <a:rPr sz="650" dirty="0">
                          <a:solidFill>
                            <a:srgbClr val="221915"/>
                          </a:solidFill>
                          <a:latin typeface="Lucida Sans Unicode"/>
                          <a:cs typeface="Lucida Sans Unicode"/>
                        </a:rPr>
                        <a:t>e</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IEC </a:t>
                      </a:r>
                      <a:r>
                        <a:rPr sz="650" spc="-45" dirty="0">
                          <a:solidFill>
                            <a:srgbClr val="221915"/>
                          </a:solidFill>
                          <a:latin typeface="Lucida Sans Unicode"/>
                          <a:cs typeface="Lucida Sans Unicode"/>
                        </a:rPr>
                        <a:t>62443</a:t>
                      </a:r>
                      <a:r>
                        <a:rPr lang="es-AR" sz="650" spc="-45" dirty="0">
                          <a:solidFill>
                            <a:srgbClr val="221915"/>
                          </a:solidFill>
                          <a:latin typeface="Lucida Sans Unicode"/>
                          <a:cs typeface="Lucida Sans Unicode"/>
                        </a:rPr>
                        <a:t>, </a:t>
                      </a:r>
                      <a:r>
                        <a:rPr sz="650" spc="-10" dirty="0" err="1">
                          <a:solidFill>
                            <a:srgbClr val="221915"/>
                          </a:solidFill>
                          <a:latin typeface="Lucida Sans Unicode"/>
                          <a:cs typeface="Lucida Sans Unicode"/>
                        </a:rPr>
                        <a:t>el</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estándar</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dirty="0">
                          <a:solidFill>
                            <a:srgbClr val="221915"/>
                          </a:solidFill>
                          <a:latin typeface="Lucida Sans Unicode"/>
                          <a:cs typeface="Lucida Sans Unicode"/>
                        </a:rPr>
                        <a:t> </a:t>
                      </a:r>
                      <a:r>
                        <a:rPr sz="650" spc="-20" dirty="0">
                          <a:solidFill>
                            <a:srgbClr val="221915"/>
                          </a:solidFill>
                          <a:latin typeface="Lucida Sans Unicode"/>
                          <a:cs typeface="Lucida Sans Unicode"/>
                        </a:rPr>
                        <a:t>ciberseguridad</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que</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respalda</a:t>
                      </a:r>
                      <a:r>
                        <a:rPr sz="650" spc="5" dirty="0">
                          <a:solidFill>
                            <a:srgbClr val="221915"/>
                          </a:solidFill>
                          <a:latin typeface="Lucida Sans Unicode"/>
                          <a:cs typeface="Lucida Sans Unicode"/>
                        </a:rPr>
                        <a:t> </a:t>
                      </a:r>
                      <a:r>
                        <a:rPr sz="650" spc="-25" dirty="0">
                          <a:solidFill>
                            <a:srgbClr val="221915"/>
                          </a:solidFill>
                          <a:latin typeface="Lucida Sans Unicode"/>
                          <a:cs typeface="Lucida Sans Unicode"/>
                        </a:rPr>
                        <a:t>la</a:t>
                      </a:r>
                      <a:r>
                        <a:rPr sz="650" spc="500" dirty="0">
                          <a:solidFill>
                            <a:srgbClr val="221915"/>
                          </a:solidFill>
                          <a:latin typeface="Lucida Sans Unicode"/>
                          <a:cs typeface="Lucida Sans Unicode"/>
                        </a:rPr>
                        <a:t> </a:t>
                      </a:r>
                      <a:r>
                        <a:rPr sz="650" spc="-20" dirty="0">
                          <a:solidFill>
                            <a:srgbClr val="221915"/>
                          </a:solidFill>
                          <a:latin typeface="Lucida Sans Unicode"/>
                          <a:cs typeface="Lucida Sans Unicode"/>
                        </a:rPr>
                        <a:t>seguridad.</a:t>
                      </a:r>
                      <a:r>
                        <a:rPr sz="650" spc="15" dirty="0">
                          <a:solidFill>
                            <a:srgbClr val="221915"/>
                          </a:solidFill>
                          <a:latin typeface="Lucida Sans Unicode"/>
                          <a:cs typeface="Lucida Sans Unicode"/>
                        </a:rPr>
                        <a:t> </a:t>
                      </a:r>
                      <a:r>
                        <a:rPr sz="650" spc="-40" dirty="0">
                          <a:solidFill>
                            <a:srgbClr val="221915"/>
                          </a:solidFill>
                          <a:latin typeface="Lucida Sans Unicode"/>
                          <a:cs typeface="Lucida Sans Unicode"/>
                        </a:rPr>
                        <a:t>-</a:t>
                      </a:r>
                      <a:r>
                        <a:rPr sz="650" spc="-35" dirty="0">
                          <a:solidFill>
                            <a:srgbClr val="221915"/>
                          </a:solidFill>
                          <a:latin typeface="Lucida Sans Unicode"/>
                          <a:cs typeface="Lucida Sans Unicode"/>
                        </a:rPr>
                        <a:t>prácticas</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por</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diseño.</a:t>
                      </a:r>
                      <a:endParaRPr sz="650" dirty="0">
                        <a:latin typeface="Lucida Sans Unicode"/>
                        <a:cs typeface="Lucida Sans Unicode"/>
                      </a:endParaRPr>
                    </a:p>
                  </a:txBody>
                  <a:tcPr marL="0" marR="0" marT="73660" marB="0">
                    <a:lnL w="12700">
                      <a:solidFill>
                        <a:srgbClr val="3DCD58"/>
                      </a:solidFill>
                      <a:prstDash val="solid"/>
                    </a:lnL>
                    <a:lnR w="9525">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6"/>
                  </a:ext>
                </a:extLst>
              </a:tr>
            </a:tbl>
          </a:graphicData>
        </a:graphic>
      </p:graphicFrame>
      <p:sp>
        <p:nvSpPr>
          <p:cNvPr id="3" name="object 3"/>
          <p:cNvSpPr txBox="1"/>
          <p:nvPr/>
        </p:nvSpPr>
        <p:spPr>
          <a:xfrm>
            <a:off x="5572252" y="1218049"/>
            <a:ext cx="2287905" cy="345440"/>
          </a:xfrm>
          <a:prstGeom prst="rect">
            <a:avLst/>
          </a:prstGeom>
        </p:spPr>
        <p:txBody>
          <a:bodyPr vert="horz" wrap="square" lIns="0" tIns="12700" rIns="0" bIns="0" rtlCol="0">
            <a:spAutoFit/>
          </a:bodyPr>
          <a:lstStyle/>
          <a:p>
            <a:pPr marL="12700">
              <a:spcBef>
                <a:spcPts val="100"/>
              </a:spcBef>
            </a:pPr>
            <a:r>
              <a:rPr sz="2100" spc="-45" dirty="0">
                <a:solidFill>
                  <a:srgbClr val="3DCC58"/>
                </a:solidFill>
                <a:latin typeface="Lucida Sans Unicode"/>
                <a:cs typeface="Lucida Sans Unicode"/>
              </a:rPr>
              <a:t>Control</a:t>
            </a:r>
            <a:r>
              <a:rPr sz="2100" spc="-125" dirty="0">
                <a:solidFill>
                  <a:srgbClr val="3DCC58"/>
                </a:solidFill>
                <a:latin typeface="Lucida Sans Unicode"/>
                <a:cs typeface="Lucida Sans Unicode"/>
              </a:rPr>
              <a:t> </a:t>
            </a:r>
            <a:r>
              <a:rPr sz="2100" dirty="0">
                <a:solidFill>
                  <a:srgbClr val="3DCC58"/>
                </a:solidFill>
                <a:latin typeface="Lucida Sans Unicode"/>
                <a:cs typeface="Lucida Sans Unicode"/>
              </a:rPr>
              <a:t>de</a:t>
            </a:r>
            <a:r>
              <a:rPr sz="2100" spc="-130" dirty="0">
                <a:solidFill>
                  <a:srgbClr val="3DCC58"/>
                </a:solidFill>
                <a:latin typeface="Lucida Sans Unicode"/>
                <a:cs typeface="Lucida Sans Unicode"/>
              </a:rPr>
              <a:t> </a:t>
            </a:r>
            <a:r>
              <a:rPr sz="2100" spc="-10" dirty="0">
                <a:solidFill>
                  <a:srgbClr val="3DCC58"/>
                </a:solidFill>
                <a:latin typeface="Lucida Sans Unicode"/>
                <a:cs typeface="Lucida Sans Unicode"/>
              </a:rPr>
              <a:t>bordes</a:t>
            </a:r>
            <a:endParaRPr sz="2100">
              <a:latin typeface="Lucida Sans Unicode"/>
              <a:cs typeface="Lucida Sans Unicode"/>
            </a:endParaRPr>
          </a:p>
        </p:txBody>
      </p:sp>
      <p:sp>
        <p:nvSpPr>
          <p:cNvPr id="4" name="object 4"/>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25" dirty="0">
                <a:solidFill>
                  <a:srgbClr val="616468"/>
                </a:solidFill>
                <a:latin typeface="Lucida Sans Unicode"/>
                <a:cs typeface="Lucida Sans Unicode"/>
              </a:rPr>
              <a:t>70</a:t>
            </a:r>
            <a:r>
              <a:rPr sz="750" spc="-25" dirty="0">
                <a:solidFill>
                  <a:srgbClr val="616468"/>
                </a:solidFill>
                <a:latin typeface="Lucida Sans Unicode"/>
                <a:cs typeface="Lucida Sans Unicode"/>
              </a:rPr>
              <a:t>se.com</a:t>
            </a:r>
            <a:endParaRPr sz="750">
              <a:latin typeface="Lucida Sans Unicode"/>
              <a:cs typeface="Lucida Sans Unicode"/>
            </a:endParaRPr>
          </a:p>
        </p:txBody>
      </p:sp>
    </p:spTree>
    <p:extLst>
      <p:ext uri="{BB962C8B-B14F-4D97-AF65-F5344CB8AC3E}">
        <p14:creationId xmlns:p14="http://schemas.microsoft.com/office/powerpoint/2010/main" xmlns="" val="2926096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4601" y="1758951"/>
          <a:ext cx="7209787" cy="4352925"/>
        </p:xfrm>
        <a:graphic>
          <a:graphicData uri="http://schemas.openxmlformats.org/drawingml/2006/table">
            <a:tbl>
              <a:tblPr firstRow="1" bandRow="1">
                <a:tableStyleId>{2D5ABB26-0587-4C30-8999-92F81FD0307C}</a:tableStyleId>
              </a:tblPr>
              <a:tblGrid>
                <a:gridCol w="102489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75665">
                  <a:extLst>
                    <a:ext uri="{9D8B030D-6E8A-4147-A177-3AD203B41FA5}">
                      <a16:colId xmlns:a16="http://schemas.microsoft.com/office/drawing/2014/main" xmlns="" val="20002"/>
                    </a:ext>
                  </a:extLst>
                </a:gridCol>
                <a:gridCol w="979805">
                  <a:extLst>
                    <a:ext uri="{9D8B030D-6E8A-4147-A177-3AD203B41FA5}">
                      <a16:colId xmlns:a16="http://schemas.microsoft.com/office/drawing/2014/main" xmlns="" val="20003"/>
                    </a:ext>
                  </a:extLst>
                </a:gridCol>
                <a:gridCol w="1331595">
                  <a:extLst>
                    <a:ext uri="{9D8B030D-6E8A-4147-A177-3AD203B41FA5}">
                      <a16:colId xmlns:a16="http://schemas.microsoft.com/office/drawing/2014/main" xmlns="" val="20004"/>
                    </a:ext>
                  </a:extLst>
                </a:gridCol>
                <a:gridCol w="1205864">
                  <a:extLst>
                    <a:ext uri="{9D8B030D-6E8A-4147-A177-3AD203B41FA5}">
                      <a16:colId xmlns:a16="http://schemas.microsoft.com/office/drawing/2014/main" xmlns="" val="20005"/>
                    </a:ext>
                  </a:extLst>
                </a:gridCol>
                <a:gridCol w="1078864">
                  <a:extLst>
                    <a:ext uri="{9D8B030D-6E8A-4147-A177-3AD203B41FA5}">
                      <a16:colId xmlns:a16="http://schemas.microsoft.com/office/drawing/2014/main" xmlns="" val="20006"/>
                    </a:ext>
                  </a:extLst>
                </a:gridCol>
              </a:tblGrid>
              <a:tr h="271145">
                <a:tc gridSpan="4">
                  <a:txBody>
                    <a:bodyPr/>
                    <a:lstStyle/>
                    <a:p>
                      <a:pPr marL="514350">
                        <a:lnSpc>
                          <a:spcPct val="100000"/>
                        </a:lnSpc>
                        <a:spcBef>
                          <a:spcPts val="730"/>
                        </a:spcBef>
                      </a:pPr>
                      <a:r>
                        <a:rPr sz="700" spc="-10" dirty="0">
                          <a:solidFill>
                            <a:srgbClr val="FFFFFF"/>
                          </a:solidFill>
                          <a:latin typeface="Lucida Sans Unicode"/>
                          <a:cs typeface="Lucida Sans Unicode"/>
                        </a:rPr>
                        <a:t>Soporte</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de</a:t>
                      </a:r>
                      <a:r>
                        <a:rPr sz="700" spc="-5" dirty="0">
                          <a:solidFill>
                            <a:srgbClr val="FFFFFF"/>
                          </a:solidFill>
                          <a:latin typeface="Lucida Sans Unicode"/>
                          <a:cs typeface="Lucida Sans Unicode"/>
                        </a:rPr>
                        <a:t> </a:t>
                      </a:r>
                      <a:r>
                        <a:rPr sz="700" spc="-20" dirty="0">
                          <a:solidFill>
                            <a:srgbClr val="FFFFFF"/>
                          </a:solidFill>
                          <a:latin typeface="Lucida Sans Unicode"/>
                          <a:cs typeface="Lucida Sans Unicode"/>
                        </a:rPr>
                        <a:t>disponibilidad</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y </a:t>
                      </a:r>
                      <a:r>
                        <a:rPr sz="700" spc="-20" dirty="0">
                          <a:solidFill>
                            <a:srgbClr val="FFFFFF"/>
                          </a:solidFill>
                          <a:latin typeface="Lucida Sans Unicode"/>
                          <a:cs typeface="Lucida Sans Unicode"/>
                        </a:rPr>
                        <a:t>confiabilidad</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de</a:t>
                      </a:r>
                      <a:r>
                        <a:rPr sz="700" spc="-5" dirty="0">
                          <a:solidFill>
                            <a:srgbClr val="FFFFFF"/>
                          </a:solidFill>
                          <a:latin typeface="Lucida Sans Unicode"/>
                          <a:cs typeface="Lucida Sans Unicode"/>
                        </a:rPr>
                        <a:t> </a:t>
                      </a:r>
                      <a:r>
                        <a:rPr sz="700" spc="-10">
                          <a:solidFill>
                            <a:srgbClr val="FFFFFF"/>
                          </a:solidFill>
                          <a:latin typeface="Lucida Sans Unicode"/>
                          <a:cs typeface="Lucida Sans Unicode"/>
                        </a:rPr>
                        <a:t>energía</a:t>
                      </a:r>
                      <a:r>
                        <a:rPr sz="700" spc="-5">
                          <a:solidFill>
                            <a:srgbClr val="FFFFFF"/>
                          </a:solidFill>
                          <a:latin typeface="Lucida Sans Unicode"/>
                          <a:cs typeface="Lucida Sans Unicode"/>
                        </a:rPr>
                        <a:t> </a:t>
                      </a:r>
                      <a:r>
                        <a:rPr sz="700" spc="-10" smtClean="0">
                          <a:solidFill>
                            <a:srgbClr val="FFFFFF"/>
                          </a:solidFill>
                          <a:latin typeface="Lucida Sans Unicode"/>
                          <a:cs typeface="Lucida Sans Unicode"/>
                        </a:rPr>
                        <a:t>para</a:t>
                      </a:r>
                      <a:r>
                        <a:rPr lang="es-AR" sz="700" spc="-10" dirty="0" smtClean="0">
                          <a:solidFill>
                            <a:srgbClr val="FFFFFF"/>
                          </a:solidFill>
                          <a:latin typeface="Lucida Sans Unicode"/>
                          <a:cs typeface="Lucida Sans Unicode"/>
                        </a:rPr>
                        <a:t>: </a:t>
                      </a:r>
                      <a:endParaRPr sz="700" dirty="0">
                        <a:latin typeface="Lucida Sans Unicode"/>
                        <a:cs typeface="Lucida Sans Unicode"/>
                      </a:endParaRPr>
                    </a:p>
                  </a:txBody>
                  <a:tcPr marL="0" marR="0" marT="92710"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09"/>
                        </a:spcBef>
                      </a:pPr>
                      <a:endParaRPr sz="600">
                        <a:latin typeface="Times New Roman"/>
                        <a:cs typeface="Times New Roman"/>
                      </a:endParaRPr>
                    </a:p>
                    <a:p>
                      <a:pPr marL="137795" marR="106680" indent="-24130">
                        <a:lnSpc>
                          <a:spcPct val="152800"/>
                        </a:lnSpc>
                      </a:pPr>
                      <a:r>
                        <a:rPr sz="600" spc="-10" dirty="0">
                          <a:solidFill>
                            <a:srgbClr val="FFFFFF"/>
                          </a:solidFill>
                          <a:latin typeface="Lucida Sans Unicode"/>
                          <a:cs typeface="Lucida Sans Unicode"/>
                        </a:rPr>
                        <a:t>Haga</a:t>
                      </a:r>
                      <a:r>
                        <a:rPr sz="600" spc="-5" dirty="0">
                          <a:solidFill>
                            <a:srgbClr val="FFFFFF"/>
                          </a:solidFill>
                          <a:latin typeface="Lucida Sans Unicode"/>
                          <a:cs typeface="Lucida Sans Unicode"/>
                        </a:rPr>
                        <a:t> </a:t>
                      </a:r>
                      <a:r>
                        <a:rPr sz="600" spc="-30" dirty="0">
                          <a:solidFill>
                            <a:srgbClr val="FFFFFF"/>
                          </a:solidFill>
                          <a:latin typeface="Lucida Sans Unicode"/>
                          <a:cs typeface="Lucida Sans Unicode"/>
                        </a:rPr>
                        <a:t>clic</a:t>
                      </a:r>
                      <a:r>
                        <a:rPr sz="600" spc="-5" dirty="0">
                          <a:solidFill>
                            <a:srgbClr val="FFFFFF"/>
                          </a:solidFill>
                          <a:latin typeface="Lucida Sans Unicode"/>
                          <a:cs typeface="Lucida Sans Unicode"/>
                        </a:rPr>
                        <a:t> </a:t>
                      </a:r>
                      <a:r>
                        <a:rPr sz="600" spc="-10" dirty="0">
                          <a:solidFill>
                            <a:srgbClr val="FFFFFF"/>
                          </a:solidFill>
                          <a:latin typeface="Lucida Sans Unicode"/>
                          <a:cs typeface="Lucida Sans Unicode"/>
                        </a:rPr>
                        <a:t>para</a:t>
                      </a:r>
                      <a:r>
                        <a:rPr sz="600" spc="-5" dirty="0">
                          <a:solidFill>
                            <a:srgbClr val="FFFFFF"/>
                          </a:solidFill>
                          <a:latin typeface="Lucida Sans Unicode"/>
                          <a:cs typeface="Lucida Sans Unicode"/>
                        </a:rPr>
                        <a:t> </a:t>
                      </a:r>
                      <a:r>
                        <a:rPr sz="600" spc="-10" dirty="0">
                          <a:solidFill>
                            <a:srgbClr val="FFFFFF"/>
                          </a:solidFill>
                          <a:latin typeface="Lucida Sans Unicode"/>
                          <a:cs typeface="Lucida Sans Unicode"/>
                        </a:rPr>
                        <a:t>obtener</a:t>
                      </a:r>
                      <a:r>
                        <a:rPr sz="600" spc="-5" dirty="0">
                          <a:solidFill>
                            <a:srgbClr val="FFFFFF"/>
                          </a:solidFill>
                          <a:latin typeface="Lucida Sans Unicode"/>
                          <a:cs typeface="Lucida Sans Unicode"/>
                        </a:rPr>
                        <a:t> </a:t>
                      </a:r>
                      <a:r>
                        <a:rPr sz="600" spc="-25" dirty="0">
                          <a:solidFill>
                            <a:srgbClr val="FFFFFF"/>
                          </a:solidFill>
                          <a:latin typeface="Lucida Sans Unicode"/>
                          <a:cs typeface="Lucida Sans Unicode"/>
                        </a:rPr>
                        <a:t>más</a:t>
                      </a:r>
                      <a:r>
                        <a:rPr sz="600" spc="500" dirty="0">
                          <a:solidFill>
                            <a:srgbClr val="FFFFFF"/>
                          </a:solidFill>
                          <a:latin typeface="Lucida Sans Unicode"/>
                          <a:cs typeface="Lucida Sans Unicode"/>
                        </a:rPr>
                        <a:t> </a:t>
                      </a:r>
                      <a:r>
                        <a:rPr sz="600" spc="-10" dirty="0">
                          <a:solidFill>
                            <a:srgbClr val="FFFFFF"/>
                          </a:solidFill>
                          <a:latin typeface="Lucida Sans Unicode"/>
                          <a:cs typeface="Lucida Sans Unicode"/>
                        </a:rPr>
                        <a:t>información</a:t>
                      </a:r>
                      <a:r>
                        <a:rPr sz="600" spc="-25" dirty="0">
                          <a:solidFill>
                            <a:srgbClr val="FFFFFF"/>
                          </a:solidFill>
                          <a:latin typeface="Lucida Sans Unicode"/>
                          <a:cs typeface="Lucida Sans Unicode"/>
                        </a:rPr>
                        <a:t> </a:t>
                      </a:r>
                      <a:r>
                        <a:rPr sz="600" spc="-10" dirty="0">
                          <a:solidFill>
                            <a:srgbClr val="FFFFFF"/>
                          </a:solidFill>
                          <a:latin typeface="Lucida Sans Unicode"/>
                          <a:cs typeface="Lucida Sans Unicode"/>
                        </a:rPr>
                        <a:t>sobre</a:t>
                      </a:r>
                      <a:r>
                        <a:rPr sz="600" spc="-25" dirty="0">
                          <a:solidFill>
                            <a:srgbClr val="FFFFFF"/>
                          </a:solidFill>
                          <a:latin typeface="Lucida Sans Unicode"/>
                          <a:cs typeface="Lucida Sans Unicode"/>
                        </a:rPr>
                        <a:t> </a:t>
                      </a:r>
                      <a:r>
                        <a:rPr sz="600" spc="-20" dirty="0">
                          <a:solidFill>
                            <a:srgbClr val="FFFFFF"/>
                          </a:solidFill>
                          <a:latin typeface="Lucida Sans Unicode"/>
                          <a:cs typeface="Lucida Sans Unicode"/>
                        </a:rPr>
                        <a:t>la solución.</a:t>
                      </a:r>
                      <a:endParaRPr sz="60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15"/>
                        </a:spcBef>
                      </a:pPr>
                      <a:endParaRPr sz="950">
                        <a:latin typeface="Times New Roman"/>
                        <a:cs typeface="Times New Roman"/>
                      </a:endParaRPr>
                    </a:p>
                    <a:p>
                      <a:pPr marL="56515">
                        <a:lnSpc>
                          <a:spcPct val="100000"/>
                        </a:lnSpc>
                      </a:pPr>
                      <a:r>
                        <a:rPr sz="950" dirty="0">
                          <a:solidFill>
                            <a:srgbClr val="FFFFFF"/>
                          </a:solidFill>
                          <a:latin typeface="Lucida Sans Unicode"/>
                          <a:cs typeface="Lucida Sans Unicode"/>
                        </a:rPr>
                        <a:t>Mira</a:t>
                      </a:r>
                      <a:r>
                        <a:rPr sz="950" spc="-50" dirty="0">
                          <a:solidFill>
                            <a:srgbClr val="FFFFFF"/>
                          </a:solidFill>
                          <a:latin typeface="Lucida Sans Unicode"/>
                          <a:cs typeface="Lucida Sans Unicode"/>
                        </a:rPr>
                        <a:t> </a:t>
                      </a:r>
                      <a:r>
                        <a:rPr sz="950" spc="-10" dirty="0">
                          <a:solidFill>
                            <a:srgbClr val="FFFFFF"/>
                          </a:solidFill>
                          <a:latin typeface="Lucida Sans Unicode"/>
                          <a:cs typeface="Lucida Sans Unicode"/>
                        </a:rPr>
                        <a:t>la</a:t>
                      </a:r>
                      <a:r>
                        <a:rPr sz="950" spc="-45" dirty="0">
                          <a:solidFill>
                            <a:srgbClr val="FFFFFF"/>
                          </a:solidFill>
                          <a:latin typeface="Lucida Sans Unicode"/>
                          <a:cs typeface="Lucida Sans Unicode"/>
                        </a:rPr>
                        <a:t> </a:t>
                      </a:r>
                      <a:r>
                        <a:rPr sz="950" spc="-10" dirty="0">
                          <a:solidFill>
                            <a:srgbClr val="FFFFFF"/>
                          </a:solidFill>
                          <a:latin typeface="Lucida Sans Unicode"/>
                          <a:cs typeface="Lucida Sans Unicode"/>
                        </a:rPr>
                        <a:t>solución</a:t>
                      </a:r>
                      <a:endParaRPr sz="950">
                        <a:latin typeface="Lucida Sans Unicode"/>
                        <a:cs typeface="Lucida Sans Unicode"/>
                      </a:endParaRPr>
                    </a:p>
                    <a:p>
                      <a:pPr marL="352425">
                        <a:lnSpc>
                          <a:spcPct val="100000"/>
                        </a:lnSpc>
                        <a:spcBef>
                          <a:spcPts val="60"/>
                        </a:spcBef>
                      </a:pPr>
                      <a:r>
                        <a:rPr sz="850" dirty="0">
                          <a:solidFill>
                            <a:srgbClr val="FFFFFF"/>
                          </a:solidFill>
                          <a:latin typeface="Lucida Sans Unicode"/>
                          <a:cs typeface="Lucida Sans Unicode"/>
                        </a:rPr>
                        <a:t>en</a:t>
                      </a:r>
                      <a:r>
                        <a:rPr sz="850" spc="-50" dirty="0">
                          <a:solidFill>
                            <a:srgbClr val="FFFFFF"/>
                          </a:solidFill>
                          <a:latin typeface="Lucida Sans Unicode"/>
                          <a:cs typeface="Lucida Sans Unicode"/>
                        </a:rPr>
                        <a:t> </a:t>
                      </a:r>
                      <a:r>
                        <a:rPr sz="850" spc="-10" dirty="0">
                          <a:solidFill>
                            <a:srgbClr val="FFFFFF"/>
                          </a:solidFill>
                          <a:latin typeface="Lucida Sans Unicode"/>
                          <a:cs typeface="Lucida Sans Unicode"/>
                        </a:rPr>
                        <a:t>acción</a:t>
                      </a:r>
                      <a:endParaRPr sz="85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00"/>
                        </a:spcBef>
                      </a:pPr>
                      <a:endParaRPr sz="600">
                        <a:latin typeface="Times New Roman"/>
                        <a:cs typeface="Times New Roman"/>
                      </a:endParaRPr>
                    </a:p>
                    <a:p>
                      <a:pPr marR="29845" algn="ctr">
                        <a:lnSpc>
                          <a:spcPct val="100000"/>
                        </a:lnSpc>
                      </a:pPr>
                      <a:r>
                        <a:rPr sz="600" spc="-10" dirty="0">
                          <a:solidFill>
                            <a:srgbClr val="FFFFFF"/>
                          </a:solidFill>
                          <a:latin typeface="Lucida Sans Unicode"/>
                          <a:cs typeface="Lucida Sans Unicode"/>
                        </a:rPr>
                        <a:t>Hecho</a:t>
                      </a:r>
                      <a:r>
                        <a:rPr sz="600" spc="-25" dirty="0">
                          <a:solidFill>
                            <a:srgbClr val="FFFFFF"/>
                          </a:solidFill>
                          <a:latin typeface="Lucida Sans Unicode"/>
                          <a:cs typeface="Lucida Sans Unicode"/>
                        </a:rPr>
                        <a:t> </a:t>
                      </a:r>
                      <a:r>
                        <a:rPr sz="600" spc="-10" dirty="0">
                          <a:solidFill>
                            <a:srgbClr val="FFFFFF"/>
                          </a:solidFill>
                          <a:latin typeface="Lucida Sans Unicode"/>
                          <a:cs typeface="Lucida Sans Unicode"/>
                        </a:rPr>
                        <a:t>suplementario</a:t>
                      </a:r>
                      <a:endParaRPr sz="600">
                        <a:latin typeface="Lucida Sans Unicode"/>
                        <a:cs typeface="Lucida Sans Unicode"/>
                      </a:endParaRPr>
                    </a:p>
                    <a:p>
                      <a:pPr marR="89535" algn="ctr">
                        <a:lnSpc>
                          <a:spcPct val="100000"/>
                        </a:lnSpc>
                        <a:spcBef>
                          <a:spcPts val="30"/>
                        </a:spcBef>
                      </a:pPr>
                      <a:r>
                        <a:rPr sz="950" spc="-10" dirty="0">
                          <a:solidFill>
                            <a:srgbClr val="FFFFFF"/>
                          </a:solidFill>
                          <a:latin typeface="Lucida Sans Unicode"/>
                          <a:cs typeface="Lucida Sans Unicode"/>
                        </a:rPr>
                        <a:t>recursos</a:t>
                      </a:r>
                      <a:endParaRPr sz="950">
                        <a:latin typeface="Lucida Sans Unicode"/>
                        <a:cs typeface="Lucida Sans Unicode"/>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0580">
                <a:tc>
                  <a:txBody>
                    <a:bodyPr/>
                    <a:lstStyle/>
                    <a:p>
                      <a:pPr marR="48895" algn="ctr">
                        <a:lnSpc>
                          <a:spcPct val="100000"/>
                        </a:lnSpc>
                        <a:spcBef>
                          <a:spcPts val="1035"/>
                        </a:spcBef>
                      </a:pPr>
                      <a:r>
                        <a:rPr sz="950" spc="-25" dirty="0">
                          <a:solidFill>
                            <a:srgbClr val="FFFFFF"/>
                          </a:solidFill>
                          <a:latin typeface="Lucida Sans Unicode"/>
                          <a:cs typeface="Lucida Sans Unicode"/>
                        </a:rPr>
                        <a:t>digitales</a:t>
                      </a:r>
                      <a:r>
                        <a:rPr sz="950" spc="10" dirty="0">
                          <a:solidFill>
                            <a:srgbClr val="FFFFFF"/>
                          </a:solidFill>
                          <a:latin typeface="Lucida Sans Unicode"/>
                          <a:cs typeface="Lucida Sans Unicode"/>
                        </a:rPr>
                        <a:t> </a:t>
                      </a:r>
                      <a:r>
                        <a:rPr sz="950" spc="-50" dirty="0">
                          <a:solidFill>
                            <a:srgbClr val="FFFFFF"/>
                          </a:solidFill>
                          <a:latin typeface="Lucida Sans Unicode"/>
                          <a:cs typeface="Lucida Sans Unicode"/>
                        </a:rPr>
                        <a:t>y</a:t>
                      </a:r>
                      <a:endParaRPr sz="950">
                        <a:latin typeface="Lucida Sans Unicode"/>
                        <a:cs typeface="Lucida Sans Unicode"/>
                      </a:endParaRPr>
                    </a:p>
                    <a:p>
                      <a:pPr marL="105410" marR="128270" algn="ctr">
                        <a:lnSpc>
                          <a:spcPct val="104600"/>
                        </a:lnSpc>
                        <a:spcBef>
                          <a:spcPts val="114"/>
                        </a:spcBef>
                      </a:pPr>
                      <a:r>
                        <a:rPr sz="750" spc="-10" dirty="0">
                          <a:solidFill>
                            <a:srgbClr val="FFFFFF"/>
                          </a:solidFill>
                          <a:latin typeface="Lucida Sans Unicode"/>
                          <a:cs typeface="Lucida Sans Unicode"/>
                        </a:rPr>
                        <a:t>Sistema</a:t>
                      </a:r>
                      <a:r>
                        <a:rPr sz="750" spc="-30" dirty="0">
                          <a:solidFill>
                            <a:srgbClr val="FFFFFF"/>
                          </a:solidFill>
                          <a:latin typeface="Lucida Sans Unicode"/>
                          <a:cs typeface="Lucida Sans Unicode"/>
                        </a:rPr>
                        <a:t> </a:t>
                      </a:r>
                      <a:r>
                        <a:rPr sz="750" dirty="0">
                          <a:solidFill>
                            <a:srgbClr val="FFFFFF"/>
                          </a:solidFill>
                          <a:latin typeface="Lucida Sans Unicode"/>
                          <a:cs typeface="Lucida Sans Unicode"/>
                        </a:rPr>
                        <a:t>de</a:t>
                      </a:r>
                      <a:r>
                        <a:rPr sz="750" spc="-30" dirty="0">
                          <a:solidFill>
                            <a:srgbClr val="FFFFFF"/>
                          </a:solidFill>
                          <a:latin typeface="Lucida Sans Unicode"/>
                          <a:cs typeface="Lucida Sans Unicode"/>
                        </a:rPr>
                        <a:t> </a:t>
                      </a:r>
                      <a:r>
                        <a:rPr sz="750" spc="-10" dirty="0">
                          <a:solidFill>
                            <a:srgbClr val="FFFFFF"/>
                          </a:solidFill>
                          <a:latin typeface="Lucida Sans Unicode"/>
                          <a:cs typeface="Lucida Sans Unicode"/>
                        </a:rPr>
                        <a:t>poder </a:t>
                      </a:r>
                      <a:r>
                        <a:rPr sz="850" spc="-10" dirty="0">
                          <a:solidFill>
                            <a:srgbClr val="FFFFFF"/>
                          </a:solidFill>
                          <a:latin typeface="Lucida Sans Unicode"/>
                          <a:cs typeface="Lucida Sans Unicode"/>
                        </a:rPr>
                        <a:t>referencia </a:t>
                      </a:r>
                      <a:r>
                        <a:rPr sz="950" spc="-10" dirty="0">
                          <a:solidFill>
                            <a:srgbClr val="FFFFFF"/>
                          </a:solidFill>
                          <a:latin typeface="Lucida Sans Unicode"/>
                          <a:cs typeface="Lucida Sans Unicode"/>
                        </a:rPr>
                        <a:t>diseños</a:t>
                      </a:r>
                      <a:endParaRPr sz="950">
                        <a:latin typeface="Lucida Sans Unicode"/>
                        <a:cs typeface="Lucida Sans Unicode"/>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L="51435">
                        <a:lnSpc>
                          <a:spcPct val="100000"/>
                        </a:lnSpc>
                      </a:pPr>
                      <a:r>
                        <a:rPr sz="800" spc="-10" dirty="0">
                          <a:solidFill>
                            <a:srgbClr val="FFFFFF"/>
                          </a:solidFill>
                          <a:latin typeface="Lucida Sans Unicode"/>
                          <a:cs typeface="Lucida Sans Unicode"/>
                        </a:rPr>
                        <a:t>Selectividad</a:t>
                      </a:r>
                      <a:endParaRPr sz="800">
                        <a:latin typeface="Lucida Sans Unicode"/>
                        <a:cs typeface="Lucida Sans Unicode"/>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Lucida Sans Unicode"/>
                          <a:cs typeface="Lucida Sans Unicode"/>
                        </a:rPr>
                        <a:t>Eléctrico</a:t>
                      </a:r>
                      <a:endParaRPr sz="950">
                        <a:latin typeface="Lucida Sans Unicode"/>
                        <a:cs typeface="Lucida Sans Unicode"/>
                      </a:endParaRPr>
                    </a:p>
                    <a:p>
                      <a:pPr marR="7620" algn="ctr">
                        <a:lnSpc>
                          <a:spcPts val="1010"/>
                        </a:lnSpc>
                        <a:spcBef>
                          <a:spcPts val="60"/>
                        </a:spcBef>
                      </a:pPr>
                      <a:r>
                        <a:rPr sz="850" spc="-10" dirty="0">
                          <a:solidFill>
                            <a:srgbClr val="FFFFFF"/>
                          </a:solidFill>
                          <a:latin typeface="Lucida Sans Unicode"/>
                          <a:cs typeface="Lucida Sans Unicode"/>
                        </a:rPr>
                        <a:t>activo</a:t>
                      </a:r>
                      <a:endParaRPr sz="850">
                        <a:latin typeface="Lucida Sans Unicode"/>
                        <a:cs typeface="Lucida Sans Unicode"/>
                      </a:endParaRPr>
                    </a:p>
                    <a:p>
                      <a:pPr marR="332105" algn="ctr">
                        <a:lnSpc>
                          <a:spcPts val="1130"/>
                        </a:lnSpc>
                      </a:pPr>
                      <a:r>
                        <a:rPr sz="950" spc="-10" dirty="0">
                          <a:solidFill>
                            <a:srgbClr val="FFFFFF"/>
                          </a:solidFill>
                          <a:latin typeface="Lucida Sans Unicode"/>
                          <a:cs typeface="Lucida Sans Unicode"/>
                        </a:rPr>
                        <a:t>gestión</a:t>
                      </a:r>
                      <a:endParaRPr sz="950">
                        <a:latin typeface="Lucida Sans Unicode"/>
                        <a:cs typeface="Lucida Sans Unicode"/>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0955" algn="ctr">
                        <a:lnSpc>
                          <a:spcPct val="100000"/>
                        </a:lnSpc>
                        <a:spcBef>
                          <a:spcPts val="484"/>
                        </a:spcBef>
                      </a:pPr>
                      <a:r>
                        <a:rPr sz="950" spc="-10" dirty="0">
                          <a:solidFill>
                            <a:srgbClr val="FFFFFF"/>
                          </a:solidFill>
                          <a:latin typeface="Lucida Sans Unicode"/>
                          <a:cs typeface="Lucida Sans Unicode"/>
                        </a:rPr>
                        <a:t>Falla</a:t>
                      </a:r>
                      <a:endParaRPr sz="950" dirty="0">
                        <a:latin typeface="Lucida Sans Unicode"/>
                        <a:cs typeface="Lucida Sans Unicode"/>
                      </a:endParaRPr>
                    </a:p>
                    <a:p>
                      <a:pPr marR="43815" algn="ctr">
                        <a:lnSpc>
                          <a:spcPct val="100000"/>
                        </a:lnSpc>
                        <a:spcBef>
                          <a:spcPts val="10"/>
                        </a:spcBef>
                      </a:pPr>
                      <a:r>
                        <a:rPr sz="900" spc="-10" dirty="0" err="1">
                          <a:solidFill>
                            <a:srgbClr val="FFFFFF"/>
                          </a:solidFill>
                          <a:latin typeface="Lucida Sans Unicode"/>
                          <a:cs typeface="Lucida Sans Unicode"/>
                        </a:rPr>
                        <a:t>localización</a:t>
                      </a:r>
                      <a:r>
                        <a:rPr lang="es-AR" sz="900" spc="-10" dirty="0">
                          <a:solidFill>
                            <a:srgbClr val="FFFFFF"/>
                          </a:solidFill>
                          <a:latin typeface="Lucida Sans Unicode"/>
                          <a:cs typeface="Lucida Sans Unicode"/>
                        </a:rPr>
                        <a:t>, </a:t>
                      </a:r>
                      <a:endParaRPr sz="900" dirty="0">
                        <a:latin typeface="Lucida Sans Unicode"/>
                        <a:cs typeface="Lucida Sans Unicode"/>
                      </a:endParaRPr>
                    </a:p>
                    <a:p>
                      <a:pPr marR="31115" algn="ctr">
                        <a:lnSpc>
                          <a:spcPct val="100000"/>
                        </a:lnSpc>
                        <a:spcBef>
                          <a:spcPts val="270"/>
                        </a:spcBef>
                      </a:pPr>
                      <a:r>
                        <a:rPr sz="650" spc="-20" dirty="0">
                          <a:solidFill>
                            <a:srgbClr val="FFFFFF"/>
                          </a:solidFill>
                          <a:latin typeface="Lucida Sans Unicode"/>
                          <a:cs typeface="Lucida Sans Unicode"/>
                        </a:rPr>
                        <a:t>causa</a:t>
                      </a:r>
                      <a:r>
                        <a:rPr sz="650" spc="5" dirty="0">
                          <a:solidFill>
                            <a:srgbClr val="FFFFFF"/>
                          </a:solidFill>
                          <a:latin typeface="Lucida Sans Unicode"/>
                          <a:cs typeface="Lucida Sans Unicode"/>
                        </a:rPr>
                        <a:t> </a:t>
                      </a:r>
                      <a:r>
                        <a:rPr sz="650" spc="-10" dirty="0">
                          <a:solidFill>
                            <a:srgbClr val="FFFFFF"/>
                          </a:solidFill>
                          <a:latin typeface="Lucida Sans Unicode"/>
                          <a:cs typeface="Lucida Sans Unicode"/>
                        </a:rPr>
                        <a:t>principal</a:t>
                      </a:r>
                      <a:endParaRPr sz="650" dirty="0">
                        <a:latin typeface="Lucida Sans Unicode"/>
                        <a:cs typeface="Lucida Sans Unicode"/>
                      </a:endParaRPr>
                    </a:p>
                    <a:p>
                      <a:pPr marL="104775">
                        <a:lnSpc>
                          <a:spcPct val="100000"/>
                        </a:lnSpc>
                        <a:spcBef>
                          <a:spcPts val="20"/>
                        </a:spcBef>
                      </a:pPr>
                      <a:r>
                        <a:rPr sz="950" spc="-25" dirty="0" err="1">
                          <a:solidFill>
                            <a:srgbClr val="FFFFFF"/>
                          </a:solidFill>
                          <a:latin typeface="Lucida Sans Unicode"/>
                          <a:cs typeface="Lucida Sans Unicode"/>
                        </a:rPr>
                        <a:t>análisis</a:t>
                      </a:r>
                      <a:r>
                        <a:rPr lang="es-AR" sz="950" spc="-25" dirty="0">
                          <a:solidFill>
                            <a:srgbClr val="FFFFFF"/>
                          </a:solidFill>
                          <a:latin typeface="Lucida Sans Unicode"/>
                          <a:cs typeface="Lucida Sans Unicode"/>
                        </a:rPr>
                        <a:t>, </a:t>
                      </a:r>
                      <a:r>
                        <a:rPr sz="950" spc="-50" dirty="0">
                          <a:solidFill>
                            <a:srgbClr val="FFFFFF"/>
                          </a:solidFill>
                          <a:latin typeface="Lucida Sans Unicode"/>
                          <a:cs typeface="Lucida Sans Unicode"/>
                        </a:rPr>
                        <a:t>y</a:t>
                      </a:r>
                      <a:endParaRPr sz="950" dirty="0">
                        <a:latin typeface="Lucida Sans Unicode"/>
                        <a:cs typeface="Lucida Sans Unicode"/>
                      </a:endParaRPr>
                    </a:p>
                    <a:p>
                      <a:pPr marR="72390" algn="ctr">
                        <a:lnSpc>
                          <a:spcPct val="100000"/>
                        </a:lnSpc>
                        <a:spcBef>
                          <a:spcPts val="359"/>
                        </a:spcBef>
                      </a:pPr>
                      <a:r>
                        <a:rPr sz="550" spc="-10" dirty="0">
                          <a:solidFill>
                            <a:srgbClr val="FFFFFF"/>
                          </a:solidFill>
                          <a:latin typeface="Lucida Sans Unicode"/>
                          <a:cs typeface="Lucida Sans Unicode"/>
                        </a:rPr>
                        <a:t>recuperación</a:t>
                      </a:r>
                      <a:r>
                        <a:rPr sz="550" spc="-30" dirty="0">
                          <a:solidFill>
                            <a:srgbClr val="FFFFFF"/>
                          </a:solidFill>
                          <a:latin typeface="Lucida Sans Unicode"/>
                          <a:cs typeface="Lucida Sans Unicode"/>
                        </a:rPr>
                        <a:t> </a:t>
                      </a:r>
                      <a:r>
                        <a:rPr sz="550" spc="-10" dirty="0">
                          <a:solidFill>
                            <a:srgbClr val="FFFFFF"/>
                          </a:solidFill>
                          <a:latin typeface="Lucida Sans Unicode"/>
                          <a:cs typeface="Lucida Sans Unicode"/>
                        </a:rPr>
                        <a:t>de</a:t>
                      </a:r>
                      <a:r>
                        <a:rPr sz="550" spc="-25" dirty="0">
                          <a:solidFill>
                            <a:srgbClr val="FFFFFF"/>
                          </a:solidFill>
                          <a:latin typeface="Lucida Sans Unicode"/>
                          <a:cs typeface="Lucida Sans Unicode"/>
                        </a:rPr>
                        <a:t> </a:t>
                      </a:r>
                      <a:r>
                        <a:rPr sz="550" spc="-10" dirty="0">
                          <a:solidFill>
                            <a:srgbClr val="FFFFFF"/>
                          </a:solidFill>
                          <a:latin typeface="Lucida Sans Unicode"/>
                          <a:cs typeface="Lucida Sans Unicode"/>
                        </a:rPr>
                        <a:t>energía</a:t>
                      </a:r>
                      <a:endParaRPr sz="550" dirty="0">
                        <a:latin typeface="Lucida Sans Unicode"/>
                        <a:cs typeface="Lucida Sans Unicode"/>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2018030">
                <a:tc>
                  <a:txBody>
                    <a:bodyPr/>
                    <a:lstStyle/>
                    <a:p>
                      <a:pPr>
                        <a:lnSpc>
                          <a:spcPct val="100000"/>
                        </a:lnSpc>
                      </a:pPr>
                      <a:endParaRPr sz="700">
                        <a:latin typeface="Times New Roman"/>
                        <a:cs typeface="Times New Roman"/>
                      </a:endParaRPr>
                    </a:p>
                  </a:txBody>
                  <a:tcPr marL="0" marR="0" marT="0" marB="0">
                    <a:lnL w="9525">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2025"/>
                        </a:spcBef>
                      </a:pPr>
                      <a:endParaRPr sz="2000">
                        <a:latin typeface="Times New Roman"/>
                        <a:cs typeface="Times New Roman"/>
                      </a:endParaRPr>
                    </a:p>
                    <a:p>
                      <a:pPr marR="102235" algn="ctr">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2025"/>
                        </a:spcBef>
                      </a:pPr>
                      <a:endParaRPr sz="2000">
                        <a:latin typeface="Times New Roman"/>
                        <a:cs typeface="Times New Roman"/>
                      </a:endParaRPr>
                    </a:p>
                    <a:p>
                      <a:pPr marL="393700">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spcBef>
                          <a:spcPts val="325"/>
                        </a:spcBef>
                      </a:pPr>
                      <a:endParaRPr sz="350">
                        <a:latin typeface="Times New Roman"/>
                        <a:cs typeface="Times New Roman"/>
                      </a:endParaRPr>
                    </a:p>
                    <a:p>
                      <a:pPr marR="5715" algn="ctr">
                        <a:lnSpc>
                          <a:spcPct val="100000"/>
                        </a:lnSpc>
                      </a:pPr>
                      <a:r>
                        <a:rPr sz="350" spc="-10" dirty="0">
                          <a:solidFill>
                            <a:srgbClr val="221915"/>
                          </a:solidFill>
                          <a:latin typeface="Lucida Sans Unicode"/>
                          <a:cs typeface="Lucida Sans Unicode"/>
                        </a:rPr>
                        <a:t>Manifestación</a:t>
                      </a:r>
                      <a:endParaRPr sz="35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233170">
                <a:tc>
                  <a:txBody>
                    <a:bodyPr/>
                    <a:lstStyle/>
                    <a:p>
                      <a:pPr>
                        <a:lnSpc>
                          <a:spcPct val="100000"/>
                        </a:lnSpc>
                      </a:pPr>
                      <a:endParaRPr sz="700">
                        <a:latin typeface="Times New Roman"/>
                        <a:cs typeface="Times New Roman"/>
                      </a:endParaRPr>
                    </a:p>
                  </a:txBody>
                  <a:tcPr marL="0" marR="0" marT="0" marB="0">
                    <a:lnL w="9525">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260"/>
                        </a:spcBef>
                      </a:pPr>
                      <a:endParaRPr sz="2000">
                        <a:latin typeface="Times New Roman"/>
                        <a:cs typeface="Times New Roman"/>
                      </a:endParaRPr>
                    </a:p>
                    <a:p>
                      <a:pPr marR="102235" algn="ctr">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16002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260"/>
                        </a:spcBef>
                      </a:pPr>
                      <a:endParaRPr sz="2000">
                        <a:latin typeface="Times New Roman"/>
                        <a:cs typeface="Times New Roman"/>
                      </a:endParaRPr>
                    </a:p>
                    <a:p>
                      <a:pPr marL="393700">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16002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bl>
          </a:graphicData>
        </a:graphic>
      </p:graphicFrame>
      <p:pic>
        <p:nvPicPr>
          <p:cNvPr id="3" name="object 3"/>
          <p:cNvPicPr/>
          <p:nvPr/>
        </p:nvPicPr>
        <p:blipFill>
          <a:blip r:embed="rId2" cstate="print"/>
          <a:stretch>
            <a:fillRect/>
          </a:stretch>
        </p:blipFill>
        <p:spPr>
          <a:xfrm>
            <a:off x="8724977" y="3410699"/>
            <a:ext cx="1178433" cy="926244"/>
          </a:xfrm>
          <a:prstGeom prst="rect">
            <a:avLst/>
          </a:prstGeom>
        </p:spPr>
      </p:pic>
      <p:grpSp>
        <p:nvGrpSpPr>
          <p:cNvPr id="4" name="object 4"/>
          <p:cNvGrpSpPr/>
          <p:nvPr/>
        </p:nvGrpSpPr>
        <p:grpSpPr>
          <a:xfrm>
            <a:off x="10029723" y="3516072"/>
            <a:ext cx="1107440" cy="626745"/>
            <a:chOff x="4975123" y="3516071"/>
            <a:chExt cx="1107440" cy="626745"/>
          </a:xfrm>
        </p:grpSpPr>
        <p:pic>
          <p:nvPicPr>
            <p:cNvPr id="5" name="object 5"/>
            <p:cNvPicPr/>
            <p:nvPr/>
          </p:nvPicPr>
          <p:blipFill>
            <a:blip r:embed="rId3" cstate="print"/>
            <a:stretch>
              <a:fillRect/>
            </a:stretch>
          </p:blipFill>
          <p:spPr>
            <a:xfrm>
              <a:off x="4979952" y="3520897"/>
              <a:ext cx="1097277" cy="616661"/>
            </a:xfrm>
            <a:prstGeom prst="rect">
              <a:avLst/>
            </a:prstGeom>
          </p:spPr>
        </p:pic>
        <p:sp>
          <p:nvSpPr>
            <p:cNvPr id="6" name="object 6"/>
            <p:cNvSpPr/>
            <p:nvPr/>
          </p:nvSpPr>
          <p:spPr>
            <a:xfrm>
              <a:off x="4979949" y="3520897"/>
              <a:ext cx="1097280" cy="617220"/>
            </a:xfrm>
            <a:custGeom>
              <a:avLst/>
              <a:gdLst/>
              <a:ahLst/>
              <a:cxnLst/>
              <a:rect l="l" t="t" r="r" b="b"/>
              <a:pathLst>
                <a:path w="1097279" h="617220">
                  <a:moveTo>
                    <a:pt x="0" y="616661"/>
                  </a:moveTo>
                  <a:lnTo>
                    <a:pt x="1097280" y="616661"/>
                  </a:lnTo>
                  <a:lnTo>
                    <a:pt x="1097280" y="0"/>
                  </a:lnTo>
                  <a:lnTo>
                    <a:pt x="0" y="0"/>
                  </a:lnTo>
                  <a:lnTo>
                    <a:pt x="0" y="616661"/>
                  </a:lnTo>
                  <a:close/>
                </a:path>
              </a:pathLst>
            </a:custGeom>
            <a:ln w="9652">
              <a:solidFill>
                <a:srgbClr val="9FA0A4"/>
              </a:solidFill>
            </a:ln>
          </p:spPr>
          <p:txBody>
            <a:bodyPr wrap="square" lIns="0" tIns="0" rIns="0" bIns="0" rtlCol="0"/>
            <a:lstStyle/>
            <a:p>
              <a:endParaRPr/>
            </a:p>
          </p:txBody>
        </p:sp>
        <p:pic>
          <p:nvPicPr>
            <p:cNvPr id="7" name="object 7"/>
            <p:cNvPicPr/>
            <p:nvPr/>
          </p:nvPicPr>
          <p:blipFill>
            <a:blip r:embed="rId4" cstate="print"/>
            <a:stretch>
              <a:fillRect/>
            </a:stretch>
          </p:blipFill>
          <p:spPr>
            <a:xfrm>
              <a:off x="5365253" y="3722040"/>
              <a:ext cx="248767" cy="248792"/>
            </a:xfrm>
            <a:prstGeom prst="rect">
              <a:avLst/>
            </a:prstGeom>
          </p:spPr>
        </p:pic>
      </p:grpSp>
      <p:grpSp>
        <p:nvGrpSpPr>
          <p:cNvPr id="8" name="object 8"/>
          <p:cNvGrpSpPr/>
          <p:nvPr/>
        </p:nvGrpSpPr>
        <p:grpSpPr>
          <a:xfrm>
            <a:off x="11239944" y="3516377"/>
            <a:ext cx="971550" cy="523875"/>
            <a:chOff x="6185344" y="3516376"/>
            <a:chExt cx="971550" cy="523875"/>
          </a:xfrm>
        </p:grpSpPr>
        <p:pic>
          <p:nvPicPr>
            <p:cNvPr id="9" name="object 9"/>
            <p:cNvPicPr/>
            <p:nvPr/>
          </p:nvPicPr>
          <p:blipFill>
            <a:blip r:embed="rId5" cstate="print"/>
            <a:stretch>
              <a:fillRect/>
            </a:stretch>
          </p:blipFill>
          <p:spPr>
            <a:xfrm>
              <a:off x="6190043" y="3521070"/>
              <a:ext cx="962151" cy="514126"/>
            </a:xfrm>
            <a:prstGeom prst="rect">
              <a:avLst/>
            </a:prstGeom>
          </p:spPr>
        </p:pic>
        <p:sp>
          <p:nvSpPr>
            <p:cNvPr id="10" name="object 10"/>
            <p:cNvSpPr/>
            <p:nvPr/>
          </p:nvSpPr>
          <p:spPr>
            <a:xfrm>
              <a:off x="6190043" y="3521075"/>
              <a:ext cx="962660" cy="514350"/>
            </a:xfrm>
            <a:custGeom>
              <a:avLst/>
              <a:gdLst/>
              <a:ahLst/>
              <a:cxnLst/>
              <a:rect l="l" t="t" r="r" b="b"/>
              <a:pathLst>
                <a:path w="962659" h="514350">
                  <a:moveTo>
                    <a:pt x="0" y="514134"/>
                  </a:moveTo>
                  <a:lnTo>
                    <a:pt x="962151" y="514134"/>
                  </a:lnTo>
                  <a:lnTo>
                    <a:pt x="962151" y="0"/>
                  </a:lnTo>
                  <a:lnTo>
                    <a:pt x="0" y="0"/>
                  </a:lnTo>
                  <a:lnTo>
                    <a:pt x="0" y="514134"/>
                  </a:lnTo>
                  <a:close/>
                </a:path>
              </a:pathLst>
            </a:custGeom>
            <a:ln w="9398">
              <a:solidFill>
                <a:srgbClr val="9FA0A4"/>
              </a:solidFill>
            </a:ln>
          </p:spPr>
          <p:txBody>
            <a:bodyPr wrap="square" lIns="0" tIns="0" rIns="0" bIns="0" rtlCol="0"/>
            <a:lstStyle/>
            <a:p>
              <a:endParaRPr/>
            </a:p>
          </p:txBody>
        </p:sp>
      </p:grpSp>
      <p:pic>
        <p:nvPicPr>
          <p:cNvPr id="11" name="object 11"/>
          <p:cNvPicPr/>
          <p:nvPr/>
        </p:nvPicPr>
        <p:blipFill>
          <a:blip r:embed="rId6" cstate="print"/>
          <a:stretch>
            <a:fillRect/>
          </a:stretch>
        </p:blipFill>
        <p:spPr>
          <a:xfrm>
            <a:off x="8689566" y="5018314"/>
            <a:ext cx="1249253" cy="1004834"/>
          </a:xfrm>
          <a:prstGeom prst="rect">
            <a:avLst/>
          </a:prstGeom>
        </p:spPr>
      </p:pic>
      <p:grpSp>
        <p:nvGrpSpPr>
          <p:cNvPr id="12" name="object 12"/>
          <p:cNvGrpSpPr/>
          <p:nvPr/>
        </p:nvGrpSpPr>
        <p:grpSpPr>
          <a:xfrm>
            <a:off x="10029788" y="5191645"/>
            <a:ext cx="1106805" cy="622300"/>
            <a:chOff x="4975187" y="5191645"/>
            <a:chExt cx="1106805" cy="622300"/>
          </a:xfrm>
        </p:grpSpPr>
        <p:pic>
          <p:nvPicPr>
            <p:cNvPr id="13" name="object 13"/>
            <p:cNvPicPr/>
            <p:nvPr/>
          </p:nvPicPr>
          <p:blipFill>
            <a:blip r:embed="rId7" cstate="print"/>
            <a:stretch>
              <a:fillRect/>
            </a:stretch>
          </p:blipFill>
          <p:spPr>
            <a:xfrm>
              <a:off x="4979952" y="5196408"/>
              <a:ext cx="1096107" cy="611992"/>
            </a:xfrm>
            <a:prstGeom prst="rect">
              <a:avLst/>
            </a:prstGeom>
          </p:spPr>
        </p:pic>
        <p:sp>
          <p:nvSpPr>
            <p:cNvPr id="14" name="object 14"/>
            <p:cNvSpPr/>
            <p:nvPr/>
          </p:nvSpPr>
          <p:spPr>
            <a:xfrm>
              <a:off x="4979949" y="5196408"/>
              <a:ext cx="1097280" cy="612775"/>
            </a:xfrm>
            <a:custGeom>
              <a:avLst/>
              <a:gdLst/>
              <a:ahLst/>
              <a:cxnLst/>
              <a:rect l="l" t="t" r="r" b="b"/>
              <a:pathLst>
                <a:path w="1097279" h="612775">
                  <a:moveTo>
                    <a:pt x="0" y="612648"/>
                  </a:moveTo>
                  <a:lnTo>
                    <a:pt x="1097280" y="612648"/>
                  </a:lnTo>
                  <a:lnTo>
                    <a:pt x="1097280" y="0"/>
                  </a:lnTo>
                  <a:lnTo>
                    <a:pt x="0" y="0"/>
                  </a:lnTo>
                  <a:lnTo>
                    <a:pt x="0" y="612648"/>
                  </a:lnTo>
                  <a:close/>
                </a:path>
              </a:pathLst>
            </a:custGeom>
            <a:ln w="9525">
              <a:solidFill>
                <a:srgbClr val="9FA0A4"/>
              </a:solidFill>
            </a:ln>
          </p:spPr>
          <p:txBody>
            <a:bodyPr wrap="square" lIns="0" tIns="0" rIns="0" bIns="0" rtlCol="0"/>
            <a:lstStyle/>
            <a:p>
              <a:endParaRPr/>
            </a:p>
          </p:txBody>
        </p:sp>
        <p:sp>
          <p:nvSpPr>
            <p:cNvPr id="15" name="object 15"/>
            <p:cNvSpPr/>
            <p:nvPr/>
          </p:nvSpPr>
          <p:spPr>
            <a:xfrm>
              <a:off x="5272087" y="5388813"/>
              <a:ext cx="311150" cy="311150"/>
            </a:xfrm>
            <a:custGeom>
              <a:avLst/>
              <a:gdLst/>
              <a:ahLst/>
              <a:cxnLst/>
              <a:rect l="l" t="t" r="r" b="b"/>
              <a:pathLst>
                <a:path w="311150" h="311150">
                  <a:moveTo>
                    <a:pt x="311150" y="0"/>
                  </a:moveTo>
                  <a:lnTo>
                    <a:pt x="0" y="0"/>
                  </a:lnTo>
                  <a:lnTo>
                    <a:pt x="0" y="311150"/>
                  </a:lnTo>
                  <a:lnTo>
                    <a:pt x="311150" y="311150"/>
                  </a:lnTo>
                  <a:lnTo>
                    <a:pt x="311150" y="0"/>
                  </a:lnTo>
                  <a:close/>
                </a:path>
              </a:pathLst>
            </a:custGeom>
            <a:solidFill>
              <a:srgbClr val="231916">
                <a:alpha val="89999"/>
              </a:srgbClr>
            </a:solidFill>
          </p:spPr>
          <p:txBody>
            <a:bodyPr wrap="square" lIns="0" tIns="0" rIns="0" bIns="0" rtlCol="0"/>
            <a:lstStyle/>
            <a:p>
              <a:endParaRPr/>
            </a:p>
          </p:txBody>
        </p:sp>
        <p:pic>
          <p:nvPicPr>
            <p:cNvPr id="16" name="object 16"/>
            <p:cNvPicPr/>
            <p:nvPr/>
          </p:nvPicPr>
          <p:blipFill>
            <a:blip r:embed="rId8" cstate="print"/>
            <a:stretch>
              <a:fillRect/>
            </a:stretch>
          </p:blipFill>
          <p:spPr>
            <a:xfrm>
              <a:off x="5293951" y="5410667"/>
              <a:ext cx="246786" cy="246786"/>
            </a:xfrm>
            <a:prstGeom prst="rect">
              <a:avLst/>
            </a:prstGeom>
          </p:spPr>
        </p:pic>
      </p:grpSp>
      <p:sp>
        <p:nvSpPr>
          <p:cNvPr id="17" name="object 17"/>
          <p:cNvSpPr txBox="1"/>
          <p:nvPr/>
        </p:nvSpPr>
        <p:spPr>
          <a:xfrm>
            <a:off x="10536556" y="9478601"/>
            <a:ext cx="1746250" cy="151323"/>
          </a:xfrm>
          <a:prstGeom prst="rect">
            <a:avLst/>
          </a:prstGeom>
        </p:spPr>
        <p:txBody>
          <a:bodyPr vert="horz" wrap="square" lIns="0" tIns="12700" rIns="0" bIns="0" rtlCol="0">
            <a:spAutoFit/>
          </a:bodyPr>
          <a:lstStyle/>
          <a:p>
            <a:pPr marL="12700">
              <a:spcBef>
                <a:spcPts val="100"/>
              </a:spcBef>
              <a:tabLst>
                <a:tab pos="1602105" algn="l"/>
              </a:tabLst>
            </a:pPr>
            <a:r>
              <a:rPr sz="650" spc="-10" dirty="0">
                <a:solidFill>
                  <a:srgbClr val="616468"/>
                </a:solidFill>
                <a:latin typeface="Lucida Sans Unicode"/>
                <a:cs typeface="Lucida Sans Unicode"/>
              </a:rPr>
              <a:t>La</a:t>
            </a:r>
            <a:r>
              <a:rPr sz="650" spc="-25" dirty="0">
                <a:solidFill>
                  <a:srgbClr val="616468"/>
                </a:solidFill>
                <a:latin typeface="Lucida Sans Unicode"/>
                <a:cs typeface="Lucida Sans Unicode"/>
              </a:rPr>
              <a:t> </a:t>
            </a:r>
            <a:r>
              <a:rPr sz="650" spc="-10" dirty="0">
                <a:solidFill>
                  <a:srgbClr val="616468"/>
                </a:solidFill>
                <a:latin typeface="Lucida Sans Unicode"/>
                <a:cs typeface="Lucida Sans Unicode"/>
              </a:rPr>
              <a:t>vida</a:t>
            </a:r>
            <a:r>
              <a:rPr sz="650" spc="-20" dirty="0">
                <a:solidFill>
                  <a:srgbClr val="616468"/>
                </a:solidFill>
                <a:latin typeface="Lucida Sans Unicode"/>
                <a:cs typeface="Lucida Sans Unicode"/>
              </a:rPr>
              <a:t> sigue</a:t>
            </a:r>
            <a:r>
              <a:rPr sz="650" spc="-25" dirty="0">
                <a:solidFill>
                  <a:srgbClr val="616468"/>
                </a:solidFill>
                <a:latin typeface="Lucida Sans Unicode"/>
                <a:cs typeface="Lucida Sans Unicode"/>
              </a:rPr>
              <a:t> </a:t>
            </a:r>
            <a:r>
              <a:rPr sz="650" spc="114" dirty="0">
                <a:solidFill>
                  <a:srgbClr val="616468"/>
                </a:solidFill>
                <a:latin typeface="Lucida Sans Unicode"/>
                <a:cs typeface="Lucida Sans Unicode"/>
              </a:rPr>
              <a:t>|</a:t>
            </a:r>
            <a:r>
              <a:rPr sz="650" spc="-20" dirty="0">
                <a:solidFill>
                  <a:srgbClr val="616468"/>
                </a:solidFill>
                <a:latin typeface="Lucida Sans Unicode"/>
                <a:cs typeface="Lucida Sans Unicode"/>
              </a:rPr>
              <a:t> </a:t>
            </a:r>
            <a:r>
              <a:rPr sz="650" spc="-10" dirty="0">
                <a:solidFill>
                  <a:srgbClr val="616468"/>
                </a:solidFill>
                <a:latin typeface="Lucida Sans Unicode"/>
                <a:cs typeface="Lucida Sans Unicode"/>
              </a:rPr>
              <a:t>Schneider</a:t>
            </a:r>
            <a:r>
              <a:rPr sz="650" spc="-25" dirty="0">
                <a:solidFill>
                  <a:srgbClr val="616468"/>
                </a:solidFill>
                <a:latin typeface="Lucida Sans Unicode"/>
                <a:cs typeface="Lucida Sans Unicode"/>
              </a:rPr>
              <a:t> </a:t>
            </a:r>
            <a:r>
              <a:rPr sz="650" spc="-10" dirty="0">
                <a:solidFill>
                  <a:srgbClr val="616468"/>
                </a:solidFill>
                <a:latin typeface="Lucida Sans Unicode"/>
                <a:cs typeface="Lucida Sans Unicode"/>
              </a:rPr>
              <a:t>Electric</a:t>
            </a:r>
            <a:r>
              <a:rPr sz="650" dirty="0">
                <a:solidFill>
                  <a:srgbClr val="616468"/>
                </a:solidFill>
                <a:latin typeface="Lucida Sans Unicode"/>
                <a:cs typeface="Lucida Sans Unicode"/>
              </a:rPr>
              <a:t>	</a:t>
            </a:r>
            <a:r>
              <a:rPr sz="900" spc="-40" dirty="0">
                <a:solidFill>
                  <a:srgbClr val="616468"/>
                </a:solidFill>
                <a:latin typeface="Lucida Sans Unicode"/>
                <a:cs typeface="Lucida Sans Unicode"/>
              </a:rPr>
              <a:t>71</a:t>
            </a:r>
            <a:endParaRPr sz="900">
              <a:latin typeface="Lucida Sans Unicode"/>
              <a:cs typeface="Lucida Sans Unicode"/>
            </a:endParaRPr>
          </a:p>
        </p:txBody>
      </p:sp>
    </p:spTree>
    <p:extLst>
      <p:ext uri="{BB962C8B-B14F-4D97-AF65-F5344CB8AC3E}">
        <p14:creationId xmlns:p14="http://schemas.microsoft.com/office/powerpoint/2010/main" xmlns="" val="8172359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30" dirty="0">
                <a:latin typeface="Lucida Sans Unicode"/>
                <a:cs typeface="Lucida Sans Unicode"/>
              </a:rPr>
              <a:t>Productos</a:t>
            </a:r>
            <a:r>
              <a:rPr spc="-150" dirty="0">
                <a:latin typeface="Lucida Sans Unicode"/>
                <a:cs typeface="Lucida Sans Unicode"/>
              </a:rPr>
              <a:t> </a:t>
            </a:r>
            <a:r>
              <a:rPr spc="-25" dirty="0">
                <a:latin typeface="Lucida Sans Unicode"/>
                <a:cs typeface="Lucida Sans Unicode"/>
              </a:rPr>
              <a:t>conectados</a:t>
            </a:r>
          </a:p>
        </p:txBody>
      </p:sp>
      <p:sp>
        <p:nvSpPr>
          <p:cNvPr id="3" name="object 3"/>
          <p:cNvSpPr txBox="1"/>
          <p:nvPr/>
        </p:nvSpPr>
        <p:spPr>
          <a:xfrm>
            <a:off x="5621527" y="1764512"/>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Lucida Sans Unicode"/>
                <a:cs typeface="Lucida Sans Unicode"/>
              </a:rPr>
              <a:t>Oferta</a:t>
            </a:r>
            <a:r>
              <a:rPr sz="700" dirty="0">
                <a:solidFill>
                  <a:srgbClr val="FFFFFF"/>
                </a:solidFill>
                <a:latin typeface="Lucida Sans Unicode"/>
                <a:cs typeface="Lucida Sans Unicode"/>
              </a:rPr>
              <a:t>	</a:t>
            </a:r>
            <a:r>
              <a:rPr sz="950" dirty="0">
                <a:solidFill>
                  <a:srgbClr val="FFFFFF"/>
                </a:solidFill>
                <a:latin typeface="Lucida Sans Unicode"/>
                <a:cs typeface="Lucida Sans Unicode"/>
              </a:rPr>
              <a:t>Que</a:t>
            </a:r>
            <a:r>
              <a:rPr sz="950" spc="-65" dirty="0">
                <a:solidFill>
                  <a:srgbClr val="FFFFFF"/>
                </a:solidFill>
                <a:latin typeface="Lucida Sans Unicode"/>
                <a:cs typeface="Lucida Sans Unicode"/>
              </a:rPr>
              <a:t> </a:t>
            </a:r>
            <a:r>
              <a:rPr sz="950" spc="-20" dirty="0">
                <a:solidFill>
                  <a:srgbClr val="FFFFFF"/>
                </a:solidFill>
                <a:latin typeface="Lucida Sans Unicode"/>
                <a:cs typeface="Lucida Sans Unicode"/>
              </a:rPr>
              <a:t>hace</a:t>
            </a:r>
            <a:endParaRPr sz="950">
              <a:latin typeface="Lucida Sans Unicode"/>
              <a:cs typeface="Lucida Sans Unicode"/>
            </a:endParaRPr>
          </a:p>
        </p:txBody>
      </p:sp>
      <p:graphicFrame>
        <p:nvGraphicFramePr>
          <p:cNvPr id="4" name="object 4"/>
          <p:cNvGraphicFramePr>
            <a:graphicFrameLocks noGrp="1"/>
          </p:cNvGraphicFramePr>
          <p:nvPr/>
        </p:nvGraphicFramePr>
        <p:xfrm>
          <a:off x="5621527" y="2861361"/>
          <a:ext cx="7199630" cy="6122669"/>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1426845">
                <a:tc>
                  <a:txBody>
                    <a:bodyPr/>
                    <a:lstStyle/>
                    <a:p>
                      <a:pPr marL="107950">
                        <a:lnSpc>
                          <a:spcPct val="100000"/>
                        </a:lnSpc>
                        <a:spcBef>
                          <a:spcPts val="800"/>
                        </a:spcBef>
                      </a:pPr>
                      <a:r>
                        <a:rPr sz="700" spc="-40" dirty="0">
                          <a:solidFill>
                            <a:srgbClr val="221915"/>
                          </a:solidFill>
                          <a:latin typeface="Arial Black"/>
                          <a:cs typeface="Arial Black"/>
                        </a:rPr>
                        <a:t>Unidad</a:t>
                      </a:r>
                      <a:r>
                        <a:rPr sz="700" spc="-10" dirty="0">
                          <a:solidFill>
                            <a:srgbClr val="221915"/>
                          </a:solidFill>
                          <a:latin typeface="Arial Black"/>
                          <a:cs typeface="Arial Black"/>
                        </a:rPr>
                        <a:t> </a:t>
                      </a:r>
                      <a:r>
                        <a:rPr sz="700" spc="-25" dirty="0">
                          <a:solidFill>
                            <a:srgbClr val="221915"/>
                          </a:solidFill>
                          <a:latin typeface="Arial Black"/>
                          <a:cs typeface="Arial Black"/>
                        </a:rPr>
                        <a:t>terminal</a:t>
                      </a:r>
                      <a:r>
                        <a:rPr sz="700" spc="-10" dirty="0">
                          <a:solidFill>
                            <a:srgbClr val="221915"/>
                          </a:solidFill>
                          <a:latin typeface="Arial Black"/>
                          <a:cs typeface="Arial Black"/>
                        </a:rPr>
                        <a:t> Remota</a:t>
                      </a:r>
                      <a:endParaRPr sz="700" dirty="0">
                        <a:latin typeface="Arial Black"/>
                        <a:cs typeface="Arial Black"/>
                      </a:endParaRPr>
                    </a:p>
                    <a:p>
                      <a:pPr marL="107950" marR="795655">
                        <a:lnSpc>
                          <a:spcPct val="107800"/>
                        </a:lnSpc>
                        <a:spcBef>
                          <a:spcPts val="600"/>
                        </a:spcBef>
                      </a:pPr>
                      <a:r>
                        <a:rPr sz="850" spc="-10" dirty="0">
                          <a:solidFill>
                            <a:srgbClr val="221915"/>
                          </a:solidFill>
                          <a:latin typeface="Lucida Sans Unicode"/>
                          <a:cs typeface="Lucida Sans Unicode"/>
                        </a:rPr>
                        <a:t>PowerLogic </a:t>
                      </a:r>
                      <a:r>
                        <a:rPr sz="850" spc="-25" dirty="0">
                          <a:solidFill>
                            <a:srgbClr val="221915"/>
                          </a:solidFill>
                          <a:latin typeface="Lucida Sans Unicode"/>
                          <a:cs typeface="Lucida Sans Unicode"/>
                        </a:rPr>
                        <a:t>Fácil</a:t>
                      </a:r>
                      <a:r>
                        <a:rPr sz="850" spc="-40" dirty="0">
                          <a:solidFill>
                            <a:srgbClr val="221915"/>
                          </a:solidFill>
                          <a:latin typeface="Lucida Sans Unicode"/>
                          <a:cs typeface="Lucida Sans Unicode"/>
                        </a:rPr>
                        <a:t> </a:t>
                      </a:r>
                      <a:r>
                        <a:rPr sz="850" spc="-20" dirty="0">
                          <a:solidFill>
                            <a:srgbClr val="221915"/>
                          </a:solidFill>
                          <a:latin typeface="Lucida Sans Unicode"/>
                          <a:cs typeface="Lucida Sans Unicode"/>
                        </a:rPr>
                        <a:t>T300</a:t>
                      </a:r>
                      <a:endParaRPr sz="850" dirty="0">
                        <a:latin typeface="Lucida Sans Unicode"/>
                        <a:cs typeface="Lucida Sans Unicode"/>
                      </a:endParaRPr>
                    </a:p>
                  </a:txBody>
                  <a:tcPr marL="0" marR="0" marT="10160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marR="504190">
                        <a:lnSpc>
                          <a:spcPct val="141000"/>
                        </a:lnSpc>
                        <a:spcBef>
                          <a:spcPts val="530"/>
                        </a:spcBef>
                      </a:pPr>
                      <a:r>
                        <a:rPr sz="650" spc="-10" dirty="0">
                          <a:solidFill>
                            <a:srgbClr val="221915"/>
                          </a:solidFill>
                          <a:latin typeface="Lucida Sans Unicode"/>
                          <a:cs typeface="Lucida Sans Unicode"/>
                        </a:rPr>
                        <a:t>PowerLogic Easergy </a:t>
                      </a:r>
                      <a:r>
                        <a:rPr sz="650" spc="-50" dirty="0">
                          <a:solidFill>
                            <a:srgbClr val="221915"/>
                          </a:solidFill>
                          <a:latin typeface="Lucida Sans Unicode"/>
                          <a:cs typeface="Lucida Sans Unicode"/>
                        </a:rPr>
                        <a:t>T300</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es</a:t>
                      </a:r>
                      <a:r>
                        <a:rPr sz="650" spc="-10" dirty="0">
                          <a:solidFill>
                            <a:srgbClr val="221915"/>
                          </a:solidFill>
                          <a:latin typeface="Lucida Sans Unicode"/>
                          <a:cs typeface="Lucida Sans Unicode"/>
                        </a:rPr>
                        <a:t> </a:t>
                      </a:r>
                      <a:r>
                        <a:rPr sz="650" dirty="0">
                          <a:solidFill>
                            <a:srgbClr val="221915"/>
                          </a:solidFill>
                          <a:latin typeface="Lucida Sans Unicode"/>
                          <a:cs typeface="Lucida Sans Unicode"/>
                        </a:rPr>
                        <a:t>una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unidad terminal remota </a:t>
                      </a:r>
                      <a:r>
                        <a:rPr sz="650" spc="-25" dirty="0">
                          <a:solidFill>
                            <a:srgbClr val="221915"/>
                          </a:solidFill>
                          <a:latin typeface="Lucida Sans Unicode"/>
                          <a:cs typeface="Lucida Sans Unicode"/>
                        </a:rPr>
                        <a:t>(RTU)</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lista</a:t>
                      </a:r>
                      <a:r>
                        <a:rPr sz="650" spc="-10" dirty="0">
                          <a:solidFill>
                            <a:srgbClr val="221915"/>
                          </a:solidFill>
                          <a:latin typeface="Lucida Sans Unicode"/>
                          <a:cs typeface="Lucida Sans Unicode"/>
                        </a:rPr>
                        <a:t> para red inteligente que</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está </a:t>
                      </a:r>
                      <a:r>
                        <a:rPr sz="650" spc="-20" dirty="0">
                          <a:solidFill>
                            <a:srgbClr val="221915"/>
                          </a:solidFill>
                          <a:latin typeface="Lucida Sans Unicode"/>
                          <a:cs typeface="Lucida Sans Unicode"/>
                        </a:rPr>
                        <a:t>diseñada</a:t>
                      </a:r>
                      <a:r>
                        <a:rPr sz="650" spc="-10" dirty="0">
                          <a:solidFill>
                            <a:srgbClr val="221915"/>
                          </a:solidFill>
                          <a:latin typeface="Lucida Sans Unicode"/>
                          <a:cs typeface="Lucida Sans Unicode"/>
                        </a:rPr>
                        <a:t> para </a:t>
                      </a:r>
                      <a:r>
                        <a:rPr sz="650" spc="-20" dirty="0">
                          <a:solidFill>
                            <a:srgbClr val="221915"/>
                          </a:solidFill>
                          <a:latin typeface="Lucida Sans Unicode"/>
                          <a:cs typeface="Lucida Sans Unicode"/>
                        </a:rPr>
                        <a:t>desafíos</a:t>
                      </a:r>
                      <a:r>
                        <a:rPr sz="650" spc="-5" dirty="0">
                          <a:solidFill>
                            <a:srgbClr val="221915"/>
                          </a:solidFill>
                          <a:latin typeface="Lucida Sans Unicode"/>
                          <a:cs typeface="Lucida Sans Unicode"/>
                        </a:rPr>
                        <a:t> </a:t>
                      </a:r>
                      <a:r>
                        <a:rPr sz="650" spc="-25" dirty="0">
                          <a:solidFill>
                            <a:srgbClr val="221915"/>
                          </a:solidFill>
                          <a:latin typeface="Lucida Sans Unicode"/>
                          <a:cs typeface="Lucida Sans Unicode"/>
                        </a:rPr>
                        <a:t>de</a:t>
                      </a:r>
                      <a:r>
                        <a:rPr sz="650" spc="500" dirty="0">
                          <a:solidFill>
                            <a:srgbClr val="221915"/>
                          </a:solidFill>
                          <a:latin typeface="Lucida Sans Unicode"/>
                          <a:cs typeface="Lucida Sans Unicode"/>
                        </a:rPr>
                        <a:t> </a:t>
                      </a:r>
                      <a:r>
                        <a:rPr sz="650" spc="-20" dirty="0">
                          <a:solidFill>
                            <a:srgbClr val="221915"/>
                          </a:solidFill>
                          <a:latin typeface="Lucida Sans Unicode"/>
                          <a:cs typeface="Lucida Sans Unicode"/>
                        </a:rPr>
                        <a:t>automatización</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20" dirty="0" err="1">
                          <a:solidFill>
                            <a:srgbClr val="221915"/>
                          </a:solidFill>
                          <a:latin typeface="Lucida Sans Unicode"/>
                          <a:cs typeface="Lucida Sans Unicode"/>
                        </a:rPr>
                        <a:t>alimentadores</a:t>
                      </a:r>
                      <a:r>
                        <a:rPr lang="es-A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redes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dirty="0">
                          <a:solidFill>
                            <a:srgbClr val="221915"/>
                          </a:solidFill>
                          <a:latin typeface="Lucida Sans Unicode"/>
                          <a:cs typeface="Lucida Sans Unicode"/>
                        </a:rPr>
                        <a:t> </a:t>
                      </a:r>
                      <a:r>
                        <a:rPr sz="650" spc="-20" dirty="0">
                          <a:solidFill>
                            <a:srgbClr val="221915"/>
                          </a:solidFill>
                          <a:latin typeface="Lucida Sans Unicode"/>
                          <a:cs typeface="Lucida Sans Unicode"/>
                        </a:rPr>
                        <a:t>distribución</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eléctrica</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automatización</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distribución.</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Minimizar</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las</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interrupciones</a:t>
                      </a:r>
                      <a:r>
                        <a:rPr sz="650" spc="5" dirty="0">
                          <a:solidFill>
                            <a:srgbClr val="221915"/>
                          </a:solidFill>
                          <a:latin typeface="Lucida Sans Unicode"/>
                          <a:cs typeface="Lucida Sans Unicode"/>
                        </a:rPr>
                        <a:t> </a:t>
                      </a:r>
                      <a:r>
                        <a:rPr sz="650" spc="-25" dirty="0">
                          <a:solidFill>
                            <a:srgbClr val="221915"/>
                          </a:solidFill>
                          <a:latin typeface="Lucida Sans Unicode"/>
                          <a:cs typeface="Lucida Sans Unicode"/>
                        </a:rPr>
                        <a:t>del</a:t>
                      </a:r>
                      <a:r>
                        <a:rPr sz="650" spc="500" dirty="0">
                          <a:solidFill>
                            <a:srgbClr val="221915"/>
                          </a:solidFill>
                          <a:latin typeface="Lucida Sans Unicode"/>
                          <a:cs typeface="Lucida Sans Unicode"/>
                        </a:rPr>
                        <a:t> </a:t>
                      </a:r>
                      <a:r>
                        <a:rPr sz="650" spc="-20" dirty="0">
                          <a:solidFill>
                            <a:srgbClr val="221915"/>
                          </a:solidFill>
                          <a:latin typeface="Lucida Sans Unicode"/>
                          <a:cs typeface="Lucida Sans Unicode"/>
                        </a:rPr>
                        <a:t>suministro</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eléctrico</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gestionar</a:t>
                      </a:r>
                      <a:r>
                        <a:rPr sz="650"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creciente</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demanda</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energía.</a:t>
                      </a:r>
                      <a:endParaRPr sz="650" dirty="0">
                        <a:latin typeface="Lucida Sans Unicode"/>
                        <a:cs typeface="Lucida Sans Unicode"/>
                      </a:endParaRPr>
                    </a:p>
                    <a:p>
                      <a:pPr marL="107950" marR="448309">
                        <a:lnSpc>
                          <a:spcPct val="122200"/>
                        </a:lnSpc>
                        <a:spcBef>
                          <a:spcPts val="590"/>
                        </a:spcBef>
                      </a:pPr>
                      <a:r>
                        <a:rPr sz="750" spc="-10" dirty="0">
                          <a:solidFill>
                            <a:srgbClr val="221915"/>
                          </a:solidFill>
                          <a:latin typeface="Lucida Sans Unicode"/>
                          <a:cs typeface="Lucida Sans Unicode"/>
                        </a:rPr>
                        <a:t>Easergy</a:t>
                      </a:r>
                      <a:r>
                        <a:rPr sz="750" spc="-25" dirty="0">
                          <a:solidFill>
                            <a:srgbClr val="221915"/>
                          </a:solidFill>
                          <a:latin typeface="Lucida Sans Unicode"/>
                          <a:cs typeface="Lucida Sans Unicode"/>
                        </a:rPr>
                        <a:t> </a:t>
                      </a:r>
                      <a:r>
                        <a:rPr sz="750" spc="-55" dirty="0">
                          <a:solidFill>
                            <a:srgbClr val="221915"/>
                          </a:solidFill>
                          <a:latin typeface="Lucida Sans Unicode"/>
                          <a:cs typeface="Lucida Sans Unicode"/>
                        </a:rPr>
                        <a:t>T300</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ayuda</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a</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mejorar</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el</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índice</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de</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duración</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media</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de</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interrupción</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del</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sistema</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(SAIDI)</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y</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optimizar</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las</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redes </a:t>
                      </a:r>
                      <a:r>
                        <a:rPr sz="750" dirty="0">
                          <a:solidFill>
                            <a:srgbClr val="221915"/>
                          </a:solidFill>
                          <a:latin typeface="Lucida Sans Unicode"/>
                          <a:cs typeface="Lucida Sans Unicode"/>
                        </a:rPr>
                        <a:t>de</a:t>
                      </a:r>
                      <a:r>
                        <a:rPr sz="750" spc="-55" dirty="0">
                          <a:solidFill>
                            <a:srgbClr val="221915"/>
                          </a:solidFill>
                          <a:latin typeface="Lucida Sans Unicode"/>
                          <a:cs typeface="Lucida Sans Unicode"/>
                        </a:rPr>
                        <a:t> </a:t>
                      </a:r>
                      <a:r>
                        <a:rPr sz="750" spc="-20" dirty="0">
                          <a:solidFill>
                            <a:srgbClr val="221915"/>
                          </a:solidFill>
                          <a:latin typeface="Lucida Sans Unicode"/>
                          <a:cs typeface="Lucida Sans Unicode"/>
                        </a:rPr>
                        <a:t>MT</a:t>
                      </a:r>
                      <a:r>
                        <a:rPr sz="750" spc="-45" dirty="0">
                          <a:solidFill>
                            <a:srgbClr val="221915"/>
                          </a:solidFill>
                          <a:latin typeface="Lucida Sans Unicode"/>
                          <a:cs typeface="Lucida Sans Unicode"/>
                        </a:rPr>
                        <a:t> </a:t>
                      </a:r>
                      <a:r>
                        <a:rPr sz="750">
                          <a:solidFill>
                            <a:srgbClr val="221915"/>
                          </a:solidFill>
                          <a:latin typeface="Lucida Sans Unicode"/>
                          <a:cs typeface="Lucida Sans Unicode"/>
                        </a:rPr>
                        <a:t>y</a:t>
                      </a:r>
                      <a:r>
                        <a:rPr sz="750" spc="-50">
                          <a:solidFill>
                            <a:srgbClr val="221915"/>
                          </a:solidFill>
                          <a:latin typeface="Lucida Sans Unicode"/>
                          <a:cs typeface="Lucida Sans Unicode"/>
                        </a:rPr>
                        <a:t> </a:t>
                      </a:r>
                      <a:r>
                        <a:rPr sz="750" spc="-25" smtClean="0">
                          <a:solidFill>
                            <a:srgbClr val="221915"/>
                          </a:solidFill>
                          <a:latin typeface="Lucida Sans Unicode"/>
                          <a:cs typeface="Lucida Sans Unicode"/>
                        </a:rPr>
                        <a:t>BT</a:t>
                      </a:r>
                      <a:r>
                        <a:rPr lang="es-AR" sz="750" spc="-25" dirty="0" smtClean="0">
                          <a:solidFill>
                            <a:srgbClr val="221915"/>
                          </a:solidFill>
                          <a:latin typeface="Lucida Sans Unicode"/>
                          <a:cs typeface="Lucida Sans Unicode"/>
                        </a:rPr>
                        <a:t>: </a:t>
                      </a:r>
                      <a:endParaRPr sz="750" dirty="0">
                        <a:latin typeface="Lucida Sans Unicode"/>
                        <a:cs typeface="Lucida Sans Unicode"/>
                      </a:endParaRPr>
                    </a:p>
                    <a:p>
                      <a:pPr>
                        <a:lnSpc>
                          <a:spcPct val="100000"/>
                        </a:lnSpc>
                        <a:spcBef>
                          <a:spcPts val="55"/>
                        </a:spcBef>
                      </a:pPr>
                      <a:endParaRPr sz="750" dirty="0">
                        <a:latin typeface="Times New Roman"/>
                        <a:cs typeface="Times New Roman"/>
                      </a:endParaRPr>
                    </a:p>
                    <a:p>
                      <a:pPr marL="199390" indent="-91440">
                        <a:lnSpc>
                          <a:spcPct val="100000"/>
                        </a:lnSpc>
                        <a:buClr>
                          <a:srgbClr val="3DCC58"/>
                        </a:buClr>
                        <a:buSzPct val="150000"/>
                        <a:buChar char="•"/>
                        <a:tabLst>
                          <a:tab pos="199390" algn="l"/>
                        </a:tabLst>
                      </a:pPr>
                      <a:r>
                        <a:rPr sz="600" spc="-10" dirty="0">
                          <a:solidFill>
                            <a:srgbClr val="221915"/>
                          </a:solidFill>
                          <a:latin typeface="Lucida Sans Unicode"/>
                          <a:cs typeface="Lucida Sans Unicode"/>
                        </a:rPr>
                        <a:t>Detecte</a:t>
                      </a:r>
                      <a:r>
                        <a:rPr sz="600" spc="-30" dirty="0">
                          <a:solidFill>
                            <a:srgbClr val="221915"/>
                          </a:solidFill>
                          <a:latin typeface="Lucida Sans Unicode"/>
                          <a:cs typeface="Lucida Sans Unicode"/>
                        </a:rPr>
                        <a:t> </a:t>
                      </a:r>
                      <a:r>
                        <a:rPr sz="600" spc="-20" dirty="0">
                          <a:solidFill>
                            <a:srgbClr val="221915"/>
                          </a:solidFill>
                          <a:latin typeface="Lucida Sans Unicode"/>
                          <a:cs typeface="Lucida Sans Unicode"/>
                        </a:rPr>
                        <a:t>fallas</a:t>
                      </a:r>
                      <a:r>
                        <a:rPr sz="600" spc="-25"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MT</a:t>
                      </a:r>
                      <a:r>
                        <a:rPr sz="600" spc="-30" dirty="0">
                          <a:solidFill>
                            <a:srgbClr val="221915"/>
                          </a:solidFill>
                          <a:latin typeface="Lucida Sans Unicode"/>
                          <a:cs typeface="Lucida Sans Unicode"/>
                        </a:rPr>
                        <a:t> </a:t>
                      </a:r>
                      <a:r>
                        <a:rPr sz="600" dirty="0">
                          <a:solidFill>
                            <a:srgbClr val="221915"/>
                          </a:solidFill>
                          <a:latin typeface="Lucida Sans Unicode"/>
                          <a:cs typeface="Lucida Sans Unicode"/>
                        </a:rPr>
                        <a:t>a</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partir</a:t>
                      </a:r>
                      <a:r>
                        <a:rPr sz="600" spc="-25"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mediciones</a:t>
                      </a:r>
                      <a:r>
                        <a:rPr sz="600" spc="-3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corriente</a:t>
                      </a:r>
                      <a:r>
                        <a:rPr sz="600" spc="-25" dirty="0">
                          <a:solidFill>
                            <a:srgbClr val="221915"/>
                          </a:solidFill>
                          <a:latin typeface="Lucida Sans Unicode"/>
                          <a:cs typeface="Lucida Sans Unicode"/>
                        </a:rPr>
                        <a:t> </a:t>
                      </a:r>
                      <a:r>
                        <a:rPr sz="600" dirty="0">
                          <a:solidFill>
                            <a:srgbClr val="221915"/>
                          </a:solidFill>
                          <a:latin typeface="Lucida Sans Unicode"/>
                          <a:cs typeface="Lucida Sans Unicode"/>
                        </a:rPr>
                        <a:t>y</a:t>
                      </a:r>
                      <a:r>
                        <a:rPr sz="600" spc="-30" dirty="0">
                          <a:solidFill>
                            <a:srgbClr val="221915"/>
                          </a:solidFill>
                          <a:latin typeface="Lucida Sans Unicode"/>
                          <a:cs typeface="Lucida Sans Unicode"/>
                        </a:rPr>
                        <a:t> </a:t>
                      </a:r>
                      <a:r>
                        <a:rPr lang="es-ES" sz="600" spc="-20" dirty="0">
                          <a:solidFill>
                            <a:srgbClr val="221915"/>
                          </a:solidFill>
                          <a:latin typeface="Lucida Sans Unicode"/>
                          <a:cs typeface="Lucida Sans Unicode"/>
                        </a:rPr>
                        <a:t>tensión</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para</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reducir</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el</a:t>
                      </a:r>
                      <a:r>
                        <a:rPr sz="600" spc="-30" dirty="0">
                          <a:solidFill>
                            <a:srgbClr val="221915"/>
                          </a:solidFill>
                          <a:latin typeface="Lucida Sans Unicode"/>
                          <a:cs typeface="Lucida Sans Unicode"/>
                        </a:rPr>
                        <a:t> </a:t>
                      </a:r>
                      <a:r>
                        <a:rPr sz="600" spc="-10" dirty="0">
                          <a:solidFill>
                            <a:srgbClr val="221915"/>
                          </a:solidFill>
                          <a:latin typeface="Lucida Sans Unicode"/>
                          <a:cs typeface="Lucida Sans Unicode"/>
                        </a:rPr>
                        <a:t>tiempo</a:t>
                      </a:r>
                      <a:r>
                        <a:rPr sz="600" spc="-25"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interrupción</a:t>
                      </a:r>
                      <a:endParaRPr sz="600" dirty="0">
                        <a:latin typeface="Lucida Sans Unicode"/>
                        <a:cs typeface="Lucida Sans Unicode"/>
                      </a:endParaRPr>
                    </a:p>
                    <a:p>
                      <a:pPr marL="199390" indent="-91440">
                        <a:lnSpc>
                          <a:spcPct val="100000"/>
                        </a:lnSpc>
                        <a:spcBef>
                          <a:spcPts val="280"/>
                        </a:spcBef>
                        <a:buClr>
                          <a:srgbClr val="3DCC58"/>
                        </a:buClr>
                        <a:buSzPct val="128571"/>
                        <a:buChar char="•"/>
                        <a:tabLst>
                          <a:tab pos="199390" algn="l"/>
                        </a:tabLst>
                      </a:pPr>
                      <a:r>
                        <a:rPr sz="700" spc="-10" dirty="0">
                          <a:solidFill>
                            <a:srgbClr val="221915"/>
                          </a:solidFill>
                          <a:latin typeface="Lucida Sans Unicode"/>
                          <a:cs typeface="Lucida Sans Unicode"/>
                        </a:rPr>
                        <a:t>Reconfigurar</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la </a:t>
                      </a:r>
                      <a:r>
                        <a:rPr sz="700" dirty="0">
                          <a:solidFill>
                            <a:srgbClr val="221915"/>
                          </a:solidFill>
                          <a:latin typeface="Lucida Sans Unicode"/>
                          <a:cs typeface="Lucida Sans Unicode"/>
                        </a:rPr>
                        <a:t>red</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automáticamente </a:t>
                      </a:r>
                      <a:r>
                        <a:rPr sz="700" spc="-20" dirty="0">
                          <a:solidFill>
                            <a:srgbClr val="221915"/>
                          </a:solidFill>
                          <a:latin typeface="Lucida Sans Unicode"/>
                          <a:cs typeface="Lucida Sans Unicode"/>
                        </a:rPr>
                        <a:t>después</a:t>
                      </a:r>
                      <a:r>
                        <a:rPr sz="700" spc="-1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una</a:t>
                      </a:r>
                      <a:r>
                        <a:rPr sz="700" spc="-10" dirty="0">
                          <a:solidFill>
                            <a:srgbClr val="221915"/>
                          </a:solidFill>
                          <a:latin typeface="Lucida Sans Unicode"/>
                          <a:cs typeface="Lucida Sans Unicode"/>
                        </a:rPr>
                        <a:t> </a:t>
                      </a:r>
                      <a:r>
                        <a:rPr sz="700" spc="-20" dirty="0">
                          <a:solidFill>
                            <a:srgbClr val="221915"/>
                          </a:solidFill>
                          <a:latin typeface="Lucida Sans Unicode"/>
                          <a:cs typeface="Lucida Sans Unicode"/>
                        </a:rPr>
                        <a:t>falla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(en arquitecturas </a:t>
                      </a:r>
                      <a:r>
                        <a:rPr sz="700" spc="-20" dirty="0">
                          <a:solidFill>
                            <a:srgbClr val="221915"/>
                          </a:solidFill>
                          <a:latin typeface="Lucida Sans Unicode"/>
                          <a:cs typeface="Lucida Sans Unicode"/>
                        </a:rPr>
                        <a:t>centralizadas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o</a:t>
                      </a:r>
                      <a:r>
                        <a:rPr sz="700" spc="-10" dirty="0">
                          <a:solidFill>
                            <a:srgbClr val="221915"/>
                          </a:solidFill>
                          <a:latin typeface="Lucida Sans Unicode"/>
                          <a:cs typeface="Lucida Sans Unicode"/>
                        </a:rPr>
                        <a:t> descentralizadas)</a:t>
                      </a:r>
                      <a:endParaRPr sz="700" dirty="0">
                        <a:latin typeface="Lucida Sans Unicode"/>
                        <a:cs typeface="Lucida Sans Unicode"/>
                      </a:endParaRPr>
                    </a:p>
                    <a:p>
                      <a:pPr marL="199390" indent="-91440">
                        <a:lnSpc>
                          <a:spcPct val="100000"/>
                        </a:lnSpc>
                        <a:spcBef>
                          <a:spcPts val="359"/>
                        </a:spcBef>
                        <a:buClr>
                          <a:srgbClr val="3DCC58"/>
                        </a:buClr>
                        <a:buSzPct val="150000"/>
                        <a:buChar char="•"/>
                        <a:tabLst>
                          <a:tab pos="199390" algn="l"/>
                        </a:tabLst>
                      </a:pPr>
                      <a:r>
                        <a:rPr sz="600" spc="-10" dirty="0">
                          <a:solidFill>
                            <a:srgbClr val="221915"/>
                          </a:solidFill>
                          <a:latin typeface="Lucida Sans Unicode"/>
                          <a:cs typeface="Lucida Sans Unicode"/>
                        </a:rPr>
                        <a:t>Reducir</a:t>
                      </a:r>
                      <a:r>
                        <a:rPr sz="600" spc="-30" dirty="0">
                          <a:solidFill>
                            <a:srgbClr val="221915"/>
                          </a:solidFill>
                          <a:latin typeface="Lucida Sans Unicode"/>
                          <a:cs typeface="Lucida Sans Unicode"/>
                        </a:rPr>
                        <a:t> </a:t>
                      </a:r>
                      <a:r>
                        <a:rPr sz="600" spc="-20" dirty="0">
                          <a:solidFill>
                            <a:srgbClr val="221915"/>
                          </a:solidFill>
                          <a:latin typeface="Lucida Sans Unicode"/>
                          <a:cs typeface="Lucida Sans Unicode"/>
                        </a:rPr>
                        <a:t>la</a:t>
                      </a:r>
                      <a:r>
                        <a:rPr sz="600" spc="-30" dirty="0">
                          <a:solidFill>
                            <a:srgbClr val="221915"/>
                          </a:solidFill>
                          <a:latin typeface="Lucida Sans Unicode"/>
                          <a:cs typeface="Lucida Sans Unicode"/>
                        </a:rPr>
                        <a:t> </a:t>
                      </a:r>
                      <a:r>
                        <a:rPr sz="600" spc="-10" dirty="0">
                          <a:solidFill>
                            <a:srgbClr val="221915"/>
                          </a:solidFill>
                          <a:latin typeface="Lucida Sans Unicode"/>
                          <a:cs typeface="Lucida Sans Unicode"/>
                        </a:rPr>
                        <a:t>duración</a:t>
                      </a:r>
                      <a:r>
                        <a:rPr sz="600" spc="-3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30" dirty="0">
                          <a:solidFill>
                            <a:srgbClr val="221915"/>
                          </a:solidFill>
                          <a:latin typeface="Lucida Sans Unicode"/>
                          <a:cs typeface="Lucida Sans Unicode"/>
                        </a:rPr>
                        <a:t> </a:t>
                      </a:r>
                      <a:r>
                        <a:rPr sz="600" spc="-20" dirty="0">
                          <a:solidFill>
                            <a:srgbClr val="221915"/>
                          </a:solidFill>
                          <a:latin typeface="Lucida Sans Unicode"/>
                          <a:cs typeface="Lucida Sans Unicode"/>
                        </a:rPr>
                        <a:t>los</a:t>
                      </a:r>
                      <a:r>
                        <a:rPr sz="600" spc="-30" dirty="0">
                          <a:solidFill>
                            <a:srgbClr val="221915"/>
                          </a:solidFill>
                          <a:latin typeface="Lucida Sans Unicode"/>
                          <a:cs typeface="Lucida Sans Unicode"/>
                        </a:rPr>
                        <a:t> </a:t>
                      </a:r>
                      <a:r>
                        <a:rPr sz="600" spc="-10" dirty="0">
                          <a:solidFill>
                            <a:srgbClr val="221915"/>
                          </a:solidFill>
                          <a:latin typeface="Lucida Sans Unicode"/>
                          <a:cs typeface="Lucida Sans Unicode"/>
                        </a:rPr>
                        <a:t>cortes</a:t>
                      </a:r>
                      <a:r>
                        <a:rPr sz="600" spc="-3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5" dirty="0">
                          <a:solidFill>
                            <a:srgbClr val="221915"/>
                          </a:solidFill>
                          <a:latin typeface="Lucida Sans Unicode"/>
                          <a:cs typeface="Lucida Sans Unicode"/>
                        </a:rPr>
                        <a:t> BT</a:t>
                      </a:r>
                      <a:endParaRPr sz="600" dirty="0">
                        <a:latin typeface="Lucida Sans Unicode"/>
                        <a:cs typeface="Lucida Sans Unicode"/>
                      </a:endParaRPr>
                    </a:p>
                  </a:txBody>
                  <a:tcPr marL="0" marR="0" marT="6731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0"/>
                  </a:ext>
                </a:extLst>
              </a:tr>
              <a:tr h="1996439">
                <a:tc>
                  <a:txBody>
                    <a:bodyPr/>
                    <a:lstStyle/>
                    <a:p>
                      <a:pPr marL="107950">
                        <a:lnSpc>
                          <a:spcPct val="100000"/>
                        </a:lnSpc>
                        <a:spcBef>
                          <a:spcPts val="800"/>
                        </a:spcBef>
                      </a:pPr>
                      <a:r>
                        <a:rPr sz="750" spc="-65" dirty="0">
                          <a:solidFill>
                            <a:srgbClr val="221915"/>
                          </a:solidFill>
                          <a:latin typeface="Arial Black"/>
                          <a:cs typeface="Arial Black"/>
                        </a:rPr>
                        <a:t>Relé</a:t>
                      </a:r>
                      <a:r>
                        <a:rPr sz="750" spc="-35" dirty="0">
                          <a:solidFill>
                            <a:srgbClr val="221915"/>
                          </a:solidFill>
                          <a:latin typeface="Arial Black"/>
                          <a:cs typeface="Arial Black"/>
                        </a:rPr>
                        <a:t> </a:t>
                      </a:r>
                      <a:r>
                        <a:rPr sz="750" spc="-50" dirty="0">
                          <a:solidFill>
                            <a:srgbClr val="221915"/>
                          </a:solidFill>
                          <a:latin typeface="Arial Black"/>
                          <a:cs typeface="Arial Black"/>
                        </a:rPr>
                        <a:t>de</a:t>
                      </a:r>
                      <a:r>
                        <a:rPr sz="750" spc="-30" dirty="0">
                          <a:solidFill>
                            <a:srgbClr val="221915"/>
                          </a:solidFill>
                          <a:latin typeface="Arial Black"/>
                          <a:cs typeface="Arial Black"/>
                        </a:rPr>
                        <a:t> </a:t>
                      </a:r>
                      <a:r>
                        <a:rPr sz="750" spc="-50" dirty="0">
                          <a:solidFill>
                            <a:srgbClr val="221915"/>
                          </a:solidFill>
                          <a:latin typeface="Arial Black"/>
                          <a:cs typeface="Arial Black"/>
                        </a:rPr>
                        <a:t>protección</a:t>
                      </a:r>
                      <a:r>
                        <a:rPr sz="750" spc="-30" dirty="0">
                          <a:solidFill>
                            <a:srgbClr val="221915"/>
                          </a:solidFill>
                          <a:latin typeface="Arial Black"/>
                          <a:cs typeface="Arial Black"/>
                        </a:rPr>
                        <a:t> </a:t>
                      </a:r>
                      <a:r>
                        <a:rPr sz="750" spc="-25" dirty="0">
                          <a:solidFill>
                            <a:srgbClr val="221915"/>
                          </a:solidFill>
                          <a:latin typeface="Arial Black"/>
                          <a:cs typeface="Arial Black"/>
                        </a:rPr>
                        <a:t>MT</a:t>
                      </a:r>
                      <a:endParaRPr sz="750">
                        <a:latin typeface="Arial Black"/>
                        <a:cs typeface="Arial Black"/>
                      </a:endParaRPr>
                    </a:p>
                    <a:p>
                      <a:pPr marL="107950">
                        <a:lnSpc>
                          <a:spcPct val="100000"/>
                        </a:lnSpc>
                        <a:spcBef>
                          <a:spcPts val="670"/>
                        </a:spcBef>
                      </a:pPr>
                      <a:r>
                        <a:rPr sz="850" spc="-10" dirty="0">
                          <a:solidFill>
                            <a:srgbClr val="221915"/>
                          </a:solidFill>
                          <a:latin typeface="Lucida Sans Unicode"/>
                          <a:cs typeface="Lucida Sans Unicode"/>
                        </a:rPr>
                        <a:t>PowerLogic</a:t>
                      </a:r>
                      <a:endParaRPr sz="850">
                        <a:latin typeface="Lucida Sans Unicode"/>
                        <a:cs typeface="Lucida Sans Unicode"/>
                      </a:endParaRPr>
                    </a:p>
                    <a:p>
                      <a:pPr marL="107950">
                        <a:lnSpc>
                          <a:spcPct val="100000"/>
                        </a:lnSpc>
                        <a:spcBef>
                          <a:spcPts val="130"/>
                        </a:spcBef>
                      </a:pPr>
                      <a:r>
                        <a:rPr sz="800" spc="-20" dirty="0">
                          <a:solidFill>
                            <a:srgbClr val="221915"/>
                          </a:solidFill>
                          <a:latin typeface="Lucida Sans Unicode"/>
                          <a:cs typeface="Lucida Sans Unicode"/>
                        </a:rPr>
                        <a:t>Facilidad</a:t>
                      </a:r>
                      <a:r>
                        <a:rPr sz="800" spc="-10" dirty="0">
                          <a:solidFill>
                            <a:srgbClr val="221915"/>
                          </a:solidFill>
                          <a:latin typeface="Lucida Sans Unicode"/>
                          <a:cs typeface="Lucida Sans Unicode"/>
                        </a:rPr>
                        <a:t> </a:t>
                      </a:r>
                      <a:r>
                        <a:rPr sz="800" spc="-25" dirty="0">
                          <a:solidFill>
                            <a:srgbClr val="221915"/>
                          </a:solidFill>
                          <a:latin typeface="Lucida Sans Unicode"/>
                          <a:cs typeface="Lucida Sans Unicode"/>
                        </a:rPr>
                        <a:t>P5</a:t>
                      </a:r>
                      <a:endParaRPr sz="800">
                        <a:latin typeface="Lucida Sans Unicode"/>
                        <a:cs typeface="Lucida Sans Unicode"/>
                      </a:endParaRPr>
                    </a:p>
                  </a:txBody>
                  <a:tcPr marL="0" marR="0" marT="10160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310515">
                        <a:lnSpc>
                          <a:spcPct val="130900"/>
                        </a:lnSpc>
                        <a:spcBef>
                          <a:spcPts val="590"/>
                        </a:spcBef>
                      </a:pPr>
                      <a:r>
                        <a:rPr sz="700" spc="-20" dirty="0">
                          <a:solidFill>
                            <a:srgbClr val="221915"/>
                          </a:solidFill>
                          <a:latin typeface="Lucida Sans Unicode"/>
                          <a:cs typeface="Lucida Sans Unicode"/>
                        </a:rPr>
                        <a:t>Los</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relés </a:t>
                      </a:r>
                      <a:r>
                        <a:rPr sz="700" dirty="0">
                          <a:solidFill>
                            <a:srgbClr val="221915"/>
                          </a:solidFill>
                          <a:latin typeface="Lucida Sans Unicode"/>
                          <a:cs typeface="Lucida Sans Unicode"/>
                        </a:rPr>
                        <a:t>de</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protección</a:t>
                      </a:r>
                      <a:r>
                        <a:rPr sz="700" spc="-10"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los</a:t>
                      </a:r>
                      <a:r>
                        <a:rPr sz="700" spc="-10" dirty="0">
                          <a:solidFill>
                            <a:srgbClr val="221915"/>
                          </a:solidFill>
                          <a:latin typeface="Lucida Sans Unicode"/>
                          <a:cs typeface="Lucida Sans Unicode"/>
                        </a:rPr>
                        <a:t> </a:t>
                      </a:r>
                      <a:r>
                        <a:rPr sz="700" spc="-25" dirty="0">
                          <a:solidFill>
                            <a:srgbClr val="221915"/>
                          </a:solidFill>
                          <a:latin typeface="Lucida Sans Unicode"/>
                          <a:cs typeface="Lucida Sans Unicode"/>
                        </a:rPr>
                        <a:t>dispositivos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0" dirty="0">
                          <a:solidFill>
                            <a:srgbClr val="221915"/>
                          </a:solidFill>
                          <a:latin typeface="Lucida Sans Unicode"/>
                          <a:cs typeface="Lucida Sans Unicode"/>
                        </a:rPr>
                        <a:t> </a:t>
                      </a:r>
                      <a:r>
                        <a:rPr sz="700" spc="-20" dirty="0">
                          <a:solidFill>
                            <a:srgbClr val="221915"/>
                          </a:solidFill>
                          <a:latin typeface="Lucida Sans Unicode"/>
                          <a:cs typeface="Lucida Sans Unicode"/>
                        </a:rPr>
                        <a:t>automatización</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0" dirty="0">
                          <a:solidFill>
                            <a:srgbClr val="221915"/>
                          </a:solidFill>
                          <a:latin typeface="Lucida Sans Unicode"/>
                          <a:cs typeface="Lucida Sans Unicode"/>
                        </a:rPr>
                        <a:t> alimentadores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0" dirty="0">
                          <a:solidFill>
                            <a:srgbClr val="221915"/>
                          </a:solidFill>
                          <a:latin typeface="Lucida Sans Unicode"/>
                          <a:cs typeface="Lucida Sans Unicode"/>
                        </a:rPr>
                        <a:t> Easergy</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ofrecen un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nuevo estándar </a:t>
                      </a:r>
                      <a:r>
                        <a:rPr sz="700" dirty="0">
                          <a:solidFill>
                            <a:srgbClr val="221915"/>
                          </a:solidFill>
                          <a:latin typeface="Lucida Sans Unicode"/>
                          <a:cs typeface="Lucida Sans Unicode"/>
                        </a:rPr>
                        <a:t>para</a:t>
                      </a:r>
                      <a:r>
                        <a:rPr sz="700" spc="-15" dirty="0">
                          <a:solidFill>
                            <a:srgbClr val="221915"/>
                          </a:solidFill>
                          <a:latin typeface="Lucida Sans Unicode"/>
                          <a:cs typeface="Lucida Sans Unicode"/>
                        </a:rPr>
                        <a:t> </a:t>
                      </a:r>
                      <a:r>
                        <a:rPr sz="700" spc="-25" dirty="0">
                          <a:solidFill>
                            <a:srgbClr val="221915"/>
                          </a:solidFill>
                          <a:latin typeface="Lucida Sans Unicode"/>
                          <a:cs typeface="Lucida Sans Unicode"/>
                        </a:rPr>
                        <a:t>la</a:t>
                      </a:r>
                      <a:r>
                        <a:rPr sz="700" spc="-10" dirty="0">
                          <a:solidFill>
                            <a:srgbClr val="221915"/>
                          </a:solidFill>
                          <a:latin typeface="Lucida Sans Unicode"/>
                          <a:cs typeface="Lucida Sans Unicode"/>
                        </a:rPr>
                        <a:t> gestión</a:t>
                      </a:r>
                      <a:r>
                        <a:rPr sz="700" spc="-2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distribución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eléctrica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moderna.</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Con</a:t>
                      </a:r>
                      <a:r>
                        <a:rPr sz="700" spc="-15" dirty="0">
                          <a:solidFill>
                            <a:srgbClr val="221915"/>
                          </a:solidFill>
                          <a:latin typeface="Lucida Sans Unicode"/>
                          <a:cs typeface="Lucida Sans Unicode"/>
                        </a:rPr>
                        <a:t> </a:t>
                      </a:r>
                      <a:r>
                        <a:rPr sz="700" spc="-10" dirty="0" err="1">
                          <a:solidFill>
                            <a:srgbClr val="221915"/>
                          </a:solidFill>
                          <a:latin typeface="Lucida Sans Unicode"/>
                          <a:cs typeface="Lucida Sans Unicode"/>
                        </a:rPr>
                        <a:t>Easergy</a:t>
                      </a:r>
                      <a:r>
                        <a:rPr lang="es-AR" sz="700" spc="-10" dirty="0">
                          <a:solidFill>
                            <a:srgbClr val="221915"/>
                          </a:solidFill>
                          <a:latin typeface="Lucida Sans Unicode"/>
                          <a:cs typeface="Lucida Sans Unicode"/>
                        </a:rPr>
                        <a:t>, </a:t>
                      </a:r>
                      <a:r>
                        <a:rPr sz="700" spc="-10" dirty="0" err="1">
                          <a:solidFill>
                            <a:srgbClr val="221915"/>
                          </a:solidFill>
                          <a:latin typeface="Lucida Sans Unicode"/>
                          <a:cs typeface="Lucida Sans Unicode"/>
                        </a:rPr>
                        <a:t>potentes</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aplicaciones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redes</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inteligentes</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se</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conectan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digitalmente. Aproveche</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la</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funcionalidad</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líder</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en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industria</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en</a:t>
                      </a:r>
                      <a:r>
                        <a:rPr sz="700" spc="-15" dirty="0">
                          <a:solidFill>
                            <a:srgbClr val="221915"/>
                          </a:solidFill>
                          <a:latin typeface="Lucida Sans Unicode"/>
                          <a:cs typeface="Lucida Sans Unicode"/>
                        </a:rPr>
                        <a:t> </a:t>
                      </a:r>
                      <a:r>
                        <a:rPr sz="700" spc="-20" dirty="0" err="1">
                          <a:solidFill>
                            <a:srgbClr val="221915"/>
                          </a:solidFill>
                          <a:latin typeface="Lucida Sans Unicode"/>
                          <a:cs typeface="Lucida Sans Unicode"/>
                        </a:rPr>
                        <a:t>protección</a:t>
                      </a:r>
                      <a:r>
                        <a:rPr lang="es-AR" sz="700" spc="-20" dirty="0">
                          <a:solidFill>
                            <a:srgbClr val="221915"/>
                          </a:solidFill>
                          <a:latin typeface="Lucida Sans Unicode"/>
                          <a:cs typeface="Lucida Sans Unicode"/>
                        </a:rPr>
                        <a:t>, </a:t>
                      </a:r>
                      <a:r>
                        <a:rPr sz="700" spc="-10" dirty="0" err="1">
                          <a:solidFill>
                            <a:srgbClr val="221915"/>
                          </a:solidFill>
                          <a:latin typeface="Lucida Sans Unicode"/>
                          <a:cs typeface="Lucida Sans Unicode"/>
                        </a:rPr>
                        <a:t>monitoreo</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10" dirty="0">
                          <a:solidFill>
                            <a:srgbClr val="221915"/>
                          </a:solidFill>
                          <a:latin typeface="Lucida Sans Unicode"/>
                          <a:cs typeface="Lucida Sans Unicode"/>
                        </a:rPr>
                        <a:t> control</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para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mejorar</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la</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eficiencia</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confiabilidad</a:t>
                      </a:r>
                      <a:r>
                        <a:rPr sz="700" spc="-15" dirty="0">
                          <a:solidFill>
                            <a:srgbClr val="221915"/>
                          </a:solidFill>
                          <a:latin typeface="Lucida Sans Unicode"/>
                          <a:cs typeface="Lucida Sans Unicode"/>
                        </a:rPr>
                        <a:t> </a:t>
                      </a:r>
                      <a:r>
                        <a:rPr sz="700" spc="-25" dirty="0">
                          <a:solidFill>
                            <a:srgbClr val="221915"/>
                          </a:solidFill>
                          <a:latin typeface="Lucida Sans Unicode"/>
                          <a:cs typeface="Lucida Sans Unicode"/>
                        </a:rPr>
                        <a:t>de</a:t>
                      </a:r>
                      <a:r>
                        <a:rPr sz="700" spc="-20" dirty="0">
                          <a:solidFill>
                            <a:srgbClr val="221915"/>
                          </a:solidFill>
                          <a:latin typeface="Lucida Sans Unicode"/>
                          <a:cs typeface="Lucida Sans Unicode"/>
                        </a:rPr>
                        <a:t> su</a:t>
                      </a:r>
                      <a:r>
                        <a:rPr sz="700" spc="-50" dirty="0">
                          <a:solidFill>
                            <a:srgbClr val="221915"/>
                          </a:solidFill>
                          <a:latin typeface="Lucida Sans Unicode"/>
                          <a:cs typeface="Lucida Sans Unicode"/>
                        </a:rPr>
                        <a:t> </a:t>
                      </a:r>
                      <a:r>
                        <a:rPr sz="700" dirty="0">
                          <a:solidFill>
                            <a:srgbClr val="221915"/>
                          </a:solidFill>
                          <a:latin typeface="Lucida Sans Unicode"/>
                          <a:cs typeface="Lucida Sans Unicode"/>
                        </a:rPr>
                        <a:t>red</a:t>
                      </a:r>
                      <a:r>
                        <a:rPr sz="700" spc="-40" dirty="0">
                          <a:solidFill>
                            <a:srgbClr val="221915"/>
                          </a:solidFill>
                          <a:latin typeface="Lucida Sans Unicode"/>
                          <a:cs typeface="Lucida Sans Unicode"/>
                        </a:rPr>
                        <a:t> </a:t>
                      </a:r>
                      <a:r>
                        <a:rPr sz="700" spc="-10" dirty="0">
                          <a:solidFill>
                            <a:srgbClr val="221915"/>
                          </a:solidFill>
                          <a:latin typeface="Lucida Sans Unicode"/>
                          <a:cs typeface="Lucida Sans Unicode"/>
                        </a:rPr>
                        <a:t>eléctrica.</a:t>
                      </a:r>
                      <a:endParaRPr sz="700" dirty="0">
                        <a:latin typeface="Lucida Sans Unicode"/>
                        <a:cs typeface="Lucida Sans Unicode"/>
                      </a:endParaRPr>
                    </a:p>
                    <a:p>
                      <a:pPr marL="107950" marR="451484">
                        <a:lnSpc>
                          <a:spcPct val="130900"/>
                        </a:lnSpc>
                        <a:spcBef>
                          <a:spcPts val="570"/>
                        </a:spcBef>
                      </a:pPr>
                      <a:r>
                        <a:rPr sz="700" spc="-10" dirty="0">
                          <a:solidFill>
                            <a:srgbClr val="221915"/>
                          </a:solidFill>
                          <a:latin typeface="Lucida Sans Unicode"/>
                          <a:cs typeface="Lucida Sans Unicode"/>
                        </a:rPr>
                        <a:t>Easergy</a:t>
                      </a:r>
                      <a:r>
                        <a:rPr sz="700" spc="-20" dirty="0">
                          <a:solidFill>
                            <a:srgbClr val="221915"/>
                          </a:solidFill>
                          <a:latin typeface="Lucida Sans Unicode"/>
                          <a:cs typeface="Lucida Sans Unicode"/>
                        </a:rPr>
                        <a:t> </a:t>
                      </a:r>
                      <a:r>
                        <a:rPr sz="700" dirty="0">
                          <a:solidFill>
                            <a:srgbClr val="221915"/>
                          </a:solidFill>
                          <a:latin typeface="Lucida Sans Unicode"/>
                          <a:cs typeface="Lucida Sans Unicode"/>
                        </a:rPr>
                        <a:t>P5</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presenta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un</a:t>
                      </a:r>
                      <a:r>
                        <a:rPr sz="700" spc="-20" dirty="0">
                          <a:solidFill>
                            <a:srgbClr val="221915"/>
                          </a:solidFill>
                          <a:latin typeface="Lucida Sans Unicode"/>
                          <a:cs typeface="Lucida Sans Unicode"/>
                        </a:rPr>
                        <a:t> </a:t>
                      </a:r>
                      <a:r>
                        <a:rPr sz="700" dirty="0">
                          <a:solidFill>
                            <a:srgbClr val="221915"/>
                          </a:solidFill>
                          <a:latin typeface="Lucida Sans Unicode"/>
                          <a:cs typeface="Lucida Sans Unicode"/>
                        </a:rPr>
                        <a:t>gran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paso</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adelante</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para</a:t>
                      </a:r>
                      <a:r>
                        <a:rPr sz="700" spc="-20" dirty="0">
                          <a:solidFill>
                            <a:srgbClr val="221915"/>
                          </a:solidFill>
                          <a:latin typeface="Lucida Sans Unicode"/>
                          <a:cs typeface="Lucida Sans Unicode"/>
                        </a:rPr>
                        <a:t> los</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relés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5" dirty="0">
                          <a:solidFill>
                            <a:srgbClr val="221915"/>
                          </a:solidFill>
                          <a:latin typeface="Lucida Sans Unicode"/>
                          <a:cs typeface="Lucida Sans Unicode"/>
                        </a:rPr>
                        <a:t> </a:t>
                      </a:r>
                      <a:r>
                        <a:rPr sz="700" spc="-20" dirty="0" err="1">
                          <a:solidFill>
                            <a:srgbClr val="221915"/>
                          </a:solidFill>
                          <a:latin typeface="Lucida Sans Unicode"/>
                          <a:cs typeface="Lucida Sans Unicode"/>
                        </a:rPr>
                        <a:t>protección</a:t>
                      </a:r>
                      <a:r>
                        <a:rPr lang="es-AR" sz="700" spc="-20" dirty="0">
                          <a:solidFill>
                            <a:srgbClr val="221915"/>
                          </a:solidFill>
                          <a:latin typeface="Lucida Sans Unicode"/>
                          <a:cs typeface="Lucida Sans Unicode"/>
                        </a:rPr>
                        <a:t>, </a:t>
                      </a:r>
                      <a:r>
                        <a:rPr sz="700" spc="-10" dirty="0" err="1">
                          <a:solidFill>
                            <a:srgbClr val="221915"/>
                          </a:solidFill>
                          <a:latin typeface="Lucida Sans Unicode"/>
                          <a:cs typeface="Lucida Sans Unicode"/>
                        </a:rPr>
                        <a:t>reuniendo</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las</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características</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más</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deseables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en</a:t>
                      </a:r>
                      <a:r>
                        <a:rPr sz="700" spc="-15" dirty="0">
                          <a:solidFill>
                            <a:srgbClr val="221915"/>
                          </a:solidFill>
                          <a:latin typeface="Lucida Sans Unicode"/>
                          <a:cs typeface="Lucida Sans Unicode"/>
                        </a:rPr>
                        <a:t> </a:t>
                      </a:r>
                      <a:r>
                        <a:rPr sz="700" spc="-25" dirty="0">
                          <a:solidFill>
                            <a:srgbClr val="221915"/>
                          </a:solidFill>
                          <a:latin typeface="Lucida Sans Unicode"/>
                          <a:cs typeface="Lucida Sans Unicode"/>
                        </a:rPr>
                        <a:t>un</a:t>
                      </a:r>
                      <a:r>
                        <a:rPr sz="700" spc="-20" dirty="0">
                          <a:solidFill>
                            <a:srgbClr val="221915"/>
                          </a:solidFill>
                          <a:latin typeface="Lucida Sans Unicode"/>
                          <a:cs typeface="Lucida Sans Unicode"/>
                        </a:rPr>
                        <a:t> solo dispositivo.</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Ofrece</a:t>
                      </a:r>
                      <a:r>
                        <a:rPr sz="700" spc="-20" dirty="0">
                          <a:solidFill>
                            <a:srgbClr val="221915"/>
                          </a:solidFill>
                          <a:latin typeface="Lucida Sans Unicode"/>
                          <a:cs typeface="Lucida Sans Unicode"/>
                        </a:rPr>
                        <a:t> funciones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control</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20" dirty="0">
                          <a:solidFill>
                            <a:srgbClr val="221915"/>
                          </a:solidFill>
                          <a:latin typeface="Lucida Sans Unicode"/>
                          <a:cs typeface="Lucida Sans Unicode"/>
                        </a:rPr>
                        <a:t> protección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líderes</a:t>
                      </a:r>
                      <a:r>
                        <a:rPr sz="700" spc="-20" dirty="0">
                          <a:solidFill>
                            <a:srgbClr val="221915"/>
                          </a:solidFill>
                          <a:latin typeface="Lucida Sans Unicode"/>
                          <a:cs typeface="Lucida Sans Unicode"/>
                        </a:rPr>
                        <a:t> </a:t>
                      </a:r>
                      <a:r>
                        <a:rPr sz="700" dirty="0">
                          <a:solidFill>
                            <a:srgbClr val="221915"/>
                          </a:solidFill>
                          <a:latin typeface="Lucida Sans Unicode"/>
                          <a:cs typeface="Lucida Sans Unicode"/>
                        </a:rPr>
                        <a:t>en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la</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industria</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con protección</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contra</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arco</a:t>
                      </a:r>
                      <a:r>
                        <a:rPr sz="700" spc="-15" dirty="0">
                          <a:solidFill>
                            <a:srgbClr val="221915"/>
                          </a:solidFill>
                          <a:latin typeface="Lucida Sans Unicode"/>
                          <a:cs typeface="Lucida Sans Unicode"/>
                        </a:rPr>
                        <a:t> </a:t>
                      </a:r>
                      <a:r>
                        <a:rPr sz="700" spc="-10" dirty="0" err="1">
                          <a:solidFill>
                            <a:srgbClr val="221915"/>
                          </a:solidFill>
                          <a:latin typeface="Lucida Sans Unicode"/>
                          <a:cs typeface="Lucida Sans Unicode"/>
                        </a:rPr>
                        <a:t>eléctrico</a:t>
                      </a:r>
                      <a:r>
                        <a:rPr sz="700" spc="-10" dirty="0">
                          <a:solidFill>
                            <a:srgbClr val="221915"/>
                          </a:solidFill>
                          <a:latin typeface="Lucida Sans Unicode"/>
                          <a:cs typeface="Lucida Sans Unicode"/>
                        </a:rPr>
                        <a:t> </a:t>
                      </a:r>
                      <a:r>
                        <a:rPr sz="700" spc="-20" dirty="0" err="1">
                          <a:solidFill>
                            <a:srgbClr val="221915"/>
                          </a:solidFill>
                          <a:latin typeface="Lucida Sans Unicode"/>
                          <a:cs typeface="Lucida Sans Unicode"/>
                        </a:rPr>
                        <a:t>incorporada</a:t>
                      </a:r>
                      <a:r>
                        <a:rPr lang="es-A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lo último </a:t>
                      </a:r>
                      <a:r>
                        <a:rPr sz="700" dirty="0">
                          <a:solidFill>
                            <a:srgbClr val="221915"/>
                          </a:solidFill>
                          <a:latin typeface="Lucida Sans Unicode"/>
                          <a:cs typeface="Lucida Sans Unicode"/>
                        </a:rPr>
                        <a:t>en</a:t>
                      </a:r>
                      <a:r>
                        <a:rPr sz="700" spc="-10" dirty="0">
                          <a:solidFill>
                            <a:srgbClr val="221915"/>
                          </a:solidFill>
                          <a:latin typeface="Lucida Sans Unicode"/>
                          <a:cs typeface="Lucida Sans Unicode"/>
                        </a:rPr>
                        <a:t> </a:t>
                      </a:r>
                      <a:r>
                        <a:rPr sz="700" spc="-20" dirty="0">
                          <a:solidFill>
                            <a:srgbClr val="221915"/>
                          </a:solidFill>
                          <a:latin typeface="Lucida Sans Unicode"/>
                          <a:cs typeface="Lucida Sans Unicode"/>
                        </a:rPr>
                        <a:t>ciberseguridad</a:t>
                      </a:r>
                      <a:r>
                        <a:rPr sz="700" spc="-10"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10" dirty="0">
                          <a:solidFill>
                            <a:srgbClr val="221915"/>
                          </a:solidFill>
                          <a:latin typeface="Lucida Sans Unicode"/>
                          <a:cs typeface="Lucida Sans Unicode"/>
                        </a:rPr>
                        <a:t> operación cercana</a:t>
                      </a:r>
                      <a:r>
                        <a:rPr sz="700" spc="-5" dirty="0">
                          <a:solidFill>
                            <a:srgbClr val="221915"/>
                          </a:solidFill>
                          <a:latin typeface="Lucida Sans Unicode"/>
                          <a:cs typeface="Lucida Sans Unicode"/>
                        </a:rPr>
                        <a:t> </a:t>
                      </a:r>
                      <a:r>
                        <a:rPr sz="700" spc="-20" dirty="0">
                          <a:solidFill>
                            <a:srgbClr val="221915"/>
                          </a:solidFill>
                          <a:latin typeface="Lucida Sans Unicode"/>
                          <a:cs typeface="Lucida Sans Unicode"/>
                        </a:rPr>
                        <a:t>con</a:t>
                      </a:r>
                      <a:r>
                        <a:rPr sz="700" spc="-10" dirty="0">
                          <a:solidFill>
                            <a:srgbClr val="221915"/>
                          </a:solidFill>
                          <a:latin typeface="Lucida Sans Unicode"/>
                          <a:cs typeface="Lucida Sans Unicode"/>
                        </a:rPr>
                        <a:t> </a:t>
                      </a:r>
                      <a:r>
                        <a:rPr sz="700" dirty="0">
                          <a:solidFill>
                            <a:srgbClr val="221915"/>
                          </a:solidFill>
                          <a:latin typeface="Lucida Sans Unicode"/>
                          <a:cs typeface="Lucida Sans Unicode"/>
                        </a:rPr>
                        <a:t>una</a:t>
                      </a:r>
                      <a:r>
                        <a:rPr sz="700" spc="-10" dirty="0">
                          <a:solidFill>
                            <a:srgbClr val="221915"/>
                          </a:solidFill>
                          <a:latin typeface="Lucida Sans Unicode"/>
                          <a:cs typeface="Lucida Sans Unicode"/>
                        </a:rPr>
                        <a:t> </a:t>
                      </a:r>
                      <a:r>
                        <a:rPr sz="700" spc="-20" dirty="0">
                          <a:solidFill>
                            <a:srgbClr val="221915"/>
                          </a:solidFill>
                          <a:latin typeface="Lucida Sans Unicode"/>
                          <a:cs typeface="Lucida Sans Unicode"/>
                        </a:rPr>
                        <a:t>aplicación</a:t>
                      </a:r>
                      <a:r>
                        <a:rPr sz="700" spc="-10" dirty="0">
                          <a:solidFill>
                            <a:srgbClr val="221915"/>
                          </a:solidFill>
                          <a:latin typeface="Lucida Sans Unicode"/>
                          <a:cs typeface="Lucida Sans Unicode"/>
                        </a:rPr>
                        <a:t> móvil.</a:t>
                      </a:r>
                      <a:endParaRPr sz="700" dirty="0">
                        <a:latin typeface="Lucida Sans Unicode"/>
                        <a:cs typeface="Lucida Sans Unicode"/>
                      </a:endParaRPr>
                    </a:p>
                    <a:p>
                      <a:pPr>
                        <a:lnSpc>
                          <a:spcPct val="100000"/>
                        </a:lnSpc>
                        <a:spcBef>
                          <a:spcPts val="120"/>
                        </a:spcBef>
                      </a:pPr>
                      <a:endParaRPr sz="700" dirty="0">
                        <a:latin typeface="Times New Roman"/>
                        <a:cs typeface="Times New Roman"/>
                      </a:endParaRPr>
                    </a:p>
                    <a:p>
                      <a:pPr marL="107950">
                        <a:lnSpc>
                          <a:spcPct val="100000"/>
                        </a:lnSpc>
                      </a:pPr>
                      <a:r>
                        <a:rPr sz="600" spc="-10" dirty="0">
                          <a:solidFill>
                            <a:srgbClr val="221915"/>
                          </a:solidFill>
                          <a:latin typeface="Lucida Sans Unicode"/>
                          <a:cs typeface="Lucida Sans Unicode"/>
                        </a:rPr>
                        <a:t>Diseño</a:t>
                      </a:r>
                      <a:r>
                        <a:rPr sz="600" spc="-5" dirty="0">
                          <a:solidFill>
                            <a:srgbClr val="221915"/>
                          </a:solidFill>
                          <a:latin typeface="Lucida Sans Unicode"/>
                          <a:cs typeface="Lucida Sans Unicode"/>
                        </a:rPr>
                        <a:t> </a:t>
                      </a:r>
                      <a:r>
                        <a:rPr sz="600" spc="-20" dirty="0">
                          <a:solidFill>
                            <a:srgbClr val="221915"/>
                          </a:solidFill>
                          <a:latin typeface="Lucida Sans Unicode"/>
                          <a:cs typeface="Lucida Sans Unicode"/>
                        </a:rPr>
                        <a:t>fácilmente</a:t>
                      </a:r>
                      <a:r>
                        <a:rPr sz="600" dirty="0">
                          <a:solidFill>
                            <a:srgbClr val="221915"/>
                          </a:solidFill>
                          <a:latin typeface="Lucida Sans Unicode"/>
                          <a:cs typeface="Lucida Sans Unicode"/>
                        </a:rPr>
                        <a:t> </a:t>
                      </a:r>
                      <a:r>
                        <a:rPr sz="600" spc="-20" dirty="0">
                          <a:solidFill>
                            <a:srgbClr val="221915"/>
                          </a:solidFill>
                          <a:latin typeface="Lucida Sans Unicode"/>
                          <a:cs typeface="Lucida Sans Unicode"/>
                        </a:rPr>
                        <a:t>extraíble</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para</a:t>
                      </a:r>
                      <a:r>
                        <a:rPr sz="600" spc="-5" dirty="0">
                          <a:solidFill>
                            <a:srgbClr val="221915"/>
                          </a:solidFill>
                          <a:latin typeface="Lucida Sans Unicode"/>
                          <a:cs typeface="Lucida Sans Unicode"/>
                        </a:rPr>
                        <a:t> </a:t>
                      </a:r>
                      <a:r>
                        <a:rPr sz="600" spc="-10" dirty="0">
                          <a:solidFill>
                            <a:srgbClr val="221915"/>
                          </a:solidFill>
                          <a:latin typeface="Lucida Sans Unicode"/>
                          <a:cs typeface="Lucida Sans Unicode"/>
                        </a:rPr>
                        <a:t>un</a:t>
                      </a:r>
                      <a:r>
                        <a:rPr sz="600" dirty="0">
                          <a:solidFill>
                            <a:srgbClr val="221915"/>
                          </a:solidFill>
                          <a:latin typeface="Lucida Sans Unicode"/>
                          <a:cs typeface="Lucida Sans Unicode"/>
                        </a:rPr>
                        <a:t> </a:t>
                      </a:r>
                      <a:r>
                        <a:rPr sz="600" spc="-10" dirty="0">
                          <a:solidFill>
                            <a:srgbClr val="221915"/>
                          </a:solidFill>
                          <a:latin typeface="Lucida Sans Unicode"/>
                          <a:cs typeface="Lucida Sans Unicode"/>
                        </a:rPr>
                        <a:t>mantenimiento</a:t>
                      </a:r>
                      <a:r>
                        <a:rPr sz="600" dirty="0">
                          <a:solidFill>
                            <a:srgbClr val="221915"/>
                          </a:solidFill>
                          <a:latin typeface="Lucida Sans Unicode"/>
                          <a:cs typeface="Lucida Sans Unicode"/>
                        </a:rPr>
                        <a:t> </a:t>
                      </a:r>
                      <a:r>
                        <a:rPr sz="600" spc="-10">
                          <a:solidFill>
                            <a:srgbClr val="221915"/>
                          </a:solidFill>
                          <a:latin typeface="Lucida Sans Unicode"/>
                          <a:cs typeface="Lucida Sans Unicode"/>
                        </a:rPr>
                        <a:t>más</a:t>
                      </a:r>
                      <a:r>
                        <a:rPr sz="600" spc="-5">
                          <a:solidFill>
                            <a:srgbClr val="221915"/>
                          </a:solidFill>
                          <a:latin typeface="Lucida Sans Unicode"/>
                          <a:cs typeface="Lucida Sans Unicode"/>
                        </a:rPr>
                        <a:t> </a:t>
                      </a:r>
                      <a:r>
                        <a:rPr sz="600" spc="-10" smtClean="0">
                          <a:solidFill>
                            <a:srgbClr val="221915"/>
                          </a:solidFill>
                          <a:latin typeface="Lucida Sans Unicode"/>
                          <a:cs typeface="Lucida Sans Unicode"/>
                        </a:rPr>
                        <a:t>rápido</a:t>
                      </a:r>
                      <a:r>
                        <a:rPr lang="es-AR" sz="600" spc="-10" dirty="0" smtClean="0">
                          <a:solidFill>
                            <a:srgbClr val="221915"/>
                          </a:solidFill>
                          <a:latin typeface="Lucida Sans Unicode"/>
                          <a:cs typeface="Lucida Sans Unicode"/>
                        </a:rPr>
                        <a:t>: </a:t>
                      </a:r>
                      <a:endParaRPr sz="600" dirty="0">
                        <a:latin typeface="Lucida Sans Unicode"/>
                        <a:cs typeface="Lucida Sans Unicode"/>
                      </a:endParaRPr>
                    </a:p>
                    <a:p>
                      <a:pPr>
                        <a:lnSpc>
                          <a:spcPct val="100000"/>
                        </a:lnSpc>
                        <a:spcBef>
                          <a:spcPts val="305"/>
                        </a:spcBef>
                      </a:pPr>
                      <a:endParaRPr sz="600" dirty="0">
                        <a:latin typeface="Times New Roman"/>
                        <a:cs typeface="Times New Roman"/>
                      </a:endParaRPr>
                    </a:p>
                    <a:p>
                      <a:pPr marL="199390" indent="-91440">
                        <a:lnSpc>
                          <a:spcPct val="100000"/>
                        </a:lnSpc>
                        <a:spcBef>
                          <a:spcPts val="5"/>
                        </a:spcBef>
                        <a:buClr>
                          <a:srgbClr val="3DCC58"/>
                        </a:buClr>
                        <a:buSzPct val="163636"/>
                        <a:buChar char="•"/>
                        <a:tabLst>
                          <a:tab pos="199390" algn="l"/>
                        </a:tabLst>
                      </a:pPr>
                      <a:r>
                        <a:rPr sz="550" spc="-10" dirty="0">
                          <a:solidFill>
                            <a:srgbClr val="221915"/>
                          </a:solidFill>
                          <a:latin typeface="Lucida Sans Unicode"/>
                          <a:cs typeface="Lucida Sans Unicode"/>
                        </a:rPr>
                        <a:t>Función</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memoria</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respaldo</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que</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permite</a:t>
                      </a:r>
                      <a:r>
                        <a:rPr sz="550" spc="-20" dirty="0">
                          <a:solidFill>
                            <a:srgbClr val="221915"/>
                          </a:solidFill>
                          <a:latin typeface="Lucida Sans Unicode"/>
                          <a:cs typeface="Lucida Sans Unicode"/>
                        </a:rPr>
                        <a:t> </a:t>
                      </a:r>
                      <a:r>
                        <a:rPr sz="550" dirty="0">
                          <a:solidFill>
                            <a:srgbClr val="221915"/>
                          </a:solidFill>
                          <a:latin typeface="Lucida Sans Unicode"/>
                          <a:cs typeface="Lucida Sans Unicode"/>
                        </a:rPr>
                        <a:t>un</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tiempo</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recuperación</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de</a:t>
                      </a:r>
                      <a:r>
                        <a:rPr sz="550" spc="-25" dirty="0">
                          <a:solidFill>
                            <a:srgbClr val="221915"/>
                          </a:solidFill>
                          <a:latin typeface="Lucida Sans Unicode"/>
                          <a:cs typeface="Lucida Sans Unicode"/>
                        </a:rPr>
                        <a:t> </a:t>
                      </a:r>
                      <a:r>
                        <a:rPr sz="550" spc="-40" dirty="0">
                          <a:solidFill>
                            <a:srgbClr val="221915"/>
                          </a:solidFill>
                          <a:latin typeface="Lucida Sans Unicode"/>
                          <a:cs typeface="Lucida Sans Unicode"/>
                        </a:rPr>
                        <a:t>10</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minutos</a:t>
                      </a:r>
                      <a:r>
                        <a:rPr sz="550" spc="-25" dirty="0">
                          <a:solidFill>
                            <a:srgbClr val="221915"/>
                          </a:solidFill>
                          <a:latin typeface="Lucida Sans Unicode"/>
                          <a:cs typeface="Lucida Sans Unicode"/>
                        </a:rPr>
                        <a:t> </a:t>
                      </a:r>
                      <a:r>
                        <a:rPr sz="550" spc="-20" dirty="0">
                          <a:solidFill>
                            <a:srgbClr val="221915"/>
                          </a:solidFill>
                          <a:latin typeface="Lucida Sans Unicode"/>
                          <a:cs typeface="Lucida Sans Unicode"/>
                        </a:rPr>
                        <a:t>líder</a:t>
                      </a:r>
                      <a:r>
                        <a:rPr sz="550" spc="-25" dirty="0">
                          <a:solidFill>
                            <a:srgbClr val="221915"/>
                          </a:solidFill>
                          <a:latin typeface="Lucida Sans Unicode"/>
                          <a:cs typeface="Lucida Sans Unicode"/>
                        </a:rPr>
                        <a:t> </a:t>
                      </a:r>
                      <a:r>
                        <a:rPr sz="550" dirty="0">
                          <a:solidFill>
                            <a:srgbClr val="221915"/>
                          </a:solidFill>
                          <a:latin typeface="Lucida Sans Unicode"/>
                          <a:cs typeface="Lucida Sans Unicode"/>
                        </a:rPr>
                        <a:t>en</a:t>
                      </a:r>
                      <a:r>
                        <a:rPr sz="550" spc="-20" dirty="0">
                          <a:solidFill>
                            <a:srgbClr val="221915"/>
                          </a:solidFill>
                          <a:latin typeface="Lucida Sans Unicode"/>
                          <a:cs typeface="Lucida Sans Unicode"/>
                        </a:rPr>
                        <a:t> </a:t>
                      </a:r>
                      <a:r>
                        <a:rPr sz="550" spc="-10" dirty="0">
                          <a:solidFill>
                            <a:srgbClr val="221915"/>
                          </a:solidFill>
                          <a:latin typeface="Lucida Sans Unicode"/>
                          <a:cs typeface="Lucida Sans Unicode"/>
                        </a:rPr>
                        <a:t>la</a:t>
                      </a:r>
                      <a:r>
                        <a:rPr sz="550" spc="-25" dirty="0">
                          <a:solidFill>
                            <a:srgbClr val="221915"/>
                          </a:solidFill>
                          <a:latin typeface="Lucida Sans Unicode"/>
                          <a:cs typeface="Lucida Sans Unicode"/>
                        </a:rPr>
                        <a:t> </a:t>
                      </a:r>
                      <a:r>
                        <a:rPr sz="550" spc="-10" dirty="0">
                          <a:solidFill>
                            <a:srgbClr val="221915"/>
                          </a:solidFill>
                          <a:latin typeface="Lucida Sans Unicode"/>
                          <a:cs typeface="Lucida Sans Unicode"/>
                        </a:rPr>
                        <a:t>industria.</a:t>
                      </a:r>
                      <a:endParaRPr sz="550" dirty="0">
                        <a:latin typeface="Lucida Sans Unicode"/>
                        <a:cs typeface="Lucida Sans Unicode"/>
                      </a:endParaRPr>
                    </a:p>
                    <a:p>
                      <a:pPr marL="199390" indent="-91440">
                        <a:lnSpc>
                          <a:spcPct val="100000"/>
                        </a:lnSpc>
                        <a:spcBef>
                          <a:spcPts val="290"/>
                        </a:spcBef>
                        <a:buClr>
                          <a:srgbClr val="3DCC58"/>
                        </a:buClr>
                        <a:buSzPct val="128571"/>
                        <a:buChar char="•"/>
                        <a:tabLst>
                          <a:tab pos="199390" algn="l"/>
                        </a:tabLst>
                      </a:pPr>
                      <a:r>
                        <a:rPr sz="700" dirty="0">
                          <a:solidFill>
                            <a:srgbClr val="221915"/>
                          </a:solidFill>
                          <a:latin typeface="Lucida Sans Unicode"/>
                          <a:cs typeface="Lucida Sans Unicode"/>
                        </a:rPr>
                        <a:t>Monitoreo</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condición</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para</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reducir</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el</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riesgo</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cortes</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energía</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maximizar</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la</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vida</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útil</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del</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equipo.</a:t>
                      </a:r>
                      <a:endParaRPr sz="700" dirty="0">
                        <a:latin typeface="Lucida Sans Unicode"/>
                        <a:cs typeface="Lucida Sans Unicode"/>
                      </a:endParaRPr>
                    </a:p>
                    <a:p>
                      <a:pPr marL="199390" indent="-91440">
                        <a:lnSpc>
                          <a:spcPct val="100000"/>
                        </a:lnSpc>
                        <a:spcBef>
                          <a:spcPts val="209"/>
                        </a:spcBef>
                        <a:buClr>
                          <a:srgbClr val="3DCC58"/>
                        </a:buClr>
                        <a:buSzPct val="120000"/>
                        <a:buChar char="•"/>
                        <a:tabLst>
                          <a:tab pos="199390" algn="l"/>
                        </a:tabLst>
                      </a:pPr>
                      <a:r>
                        <a:rPr sz="750" spc="-20" dirty="0">
                          <a:solidFill>
                            <a:srgbClr val="221915"/>
                          </a:solidFill>
                          <a:latin typeface="Lucida Sans Unicode"/>
                          <a:cs typeface="Lucida Sans Unicode"/>
                        </a:rPr>
                        <a:t>Vida</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útil</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extendida </a:t>
                      </a:r>
                      <a:r>
                        <a:rPr sz="750" spc="-10" dirty="0">
                          <a:solidFill>
                            <a:srgbClr val="221915"/>
                          </a:solidFill>
                          <a:latin typeface="Lucida Sans Unicode"/>
                          <a:cs typeface="Lucida Sans Unicode"/>
                        </a:rPr>
                        <a:t>del</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equipo</a:t>
                      </a:r>
                      <a:r>
                        <a:rPr sz="750" spc="-20" dirty="0">
                          <a:solidFill>
                            <a:srgbClr val="221915"/>
                          </a:solidFill>
                          <a:latin typeface="Lucida Sans Unicode"/>
                          <a:cs typeface="Lucida Sans Unicode"/>
                        </a:rPr>
                        <a:t> </a:t>
                      </a:r>
                      <a:r>
                        <a:rPr sz="750" spc="-10" dirty="0">
                          <a:solidFill>
                            <a:srgbClr val="221915"/>
                          </a:solidFill>
                          <a:latin typeface="Lucida Sans Unicode"/>
                          <a:cs typeface="Lucida Sans Unicode"/>
                        </a:rPr>
                        <a:t>cuando</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se</a:t>
                      </a:r>
                      <a:r>
                        <a:rPr sz="750" spc="-20" dirty="0">
                          <a:solidFill>
                            <a:srgbClr val="221915"/>
                          </a:solidFill>
                          <a:latin typeface="Lucida Sans Unicode"/>
                          <a:cs typeface="Lucida Sans Unicode"/>
                        </a:rPr>
                        <a:t> </a:t>
                      </a:r>
                      <a:r>
                        <a:rPr sz="750" spc="-25" dirty="0">
                          <a:solidFill>
                            <a:srgbClr val="221915"/>
                          </a:solidFill>
                          <a:latin typeface="Lucida Sans Unicode"/>
                          <a:cs typeface="Lucida Sans Unicode"/>
                        </a:rPr>
                        <a:t>utiliza </a:t>
                      </a:r>
                      <a:r>
                        <a:rPr sz="750" spc="-20" dirty="0">
                          <a:solidFill>
                            <a:srgbClr val="221915"/>
                          </a:solidFill>
                          <a:latin typeface="Lucida Sans Unicode"/>
                          <a:cs typeface="Lucida Sans Unicode"/>
                        </a:rPr>
                        <a:t>con</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EcoStruxure</a:t>
                      </a:r>
                      <a:r>
                        <a:rPr sz="750" spc="-20" dirty="0">
                          <a:solidFill>
                            <a:srgbClr val="221915"/>
                          </a:solidFill>
                          <a:latin typeface="Lucida Sans Unicode"/>
                          <a:cs typeface="Lucida Sans Unicode"/>
                        </a:rPr>
                        <a:t> </a:t>
                      </a:r>
                      <a:r>
                        <a:rPr sz="750" spc="-25" dirty="0">
                          <a:solidFill>
                            <a:srgbClr val="221915"/>
                          </a:solidFill>
                          <a:latin typeface="Lucida Sans Unicode"/>
                          <a:cs typeface="Lucida Sans Unicode"/>
                        </a:rPr>
                        <a:t>Asset </a:t>
                      </a:r>
                      <a:r>
                        <a:rPr sz="750" spc="-10" dirty="0">
                          <a:solidFill>
                            <a:srgbClr val="221915"/>
                          </a:solidFill>
                          <a:latin typeface="Lucida Sans Unicode"/>
                          <a:cs typeface="Lucida Sans Unicode"/>
                        </a:rPr>
                        <a:t>Advisor.</a:t>
                      </a:r>
                      <a:endParaRPr sz="750" dirty="0">
                        <a:latin typeface="Lucida Sans Unicode"/>
                        <a:cs typeface="Lucida Sans Unicode"/>
                      </a:endParaRPr>
                    </a:p>
                  </a:txBody>
                  <a:tcPr marL="0" marR="0" marT="749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1"/>
                  </a:ext>
                </a:extLst>
              </a:tr>
              <a:tr h="1446530">
                <a:tc>
                  <a:txBody>
                    <a:bodyPr/>
                    <a:lstStyle/>
                    <a:p>
                      <a:pPr>
                        <a:lnSpc>
                          <a:spcPct val="100000"/>
                        </a:lnSpc>
                      </a:pPr>
                      <a:endParaRPr sz="400">
                        <a:latin typeface="Times New Roman"/>
                        <a:cs typeface="Times New Roman"/>
                      </a:endParaRPr>
                    </a:p>
                    <a:p>
                      <a:pPr>
                        <a:lnSpc>
                          <a:spcPct val="100000"/>
                        </a:lnSpc>
                        <a:spcBef>
                          <a:spcPts val="229"/>
                        </a:spcBef>
                      </a:pPr>
                      <a:endParaRPr sz="400">
                        <a:latin typeface="Times New Roman"/>
                        <a:cs typeface="Times New Roman"/>
                      </a:endParaRPr>
                    </a:p>
                    <a:p>
                      <a:pPr marL="107950">
                        <a:lnSpc>
                          <a:spcPct val="100000"/>
                        </a:lnSpc>
                      </a:pPr>
                      <a:r>
                        <a:rPr sz="400" spc="-20" dirty="0">
                          <a:solidFill>
                            <a:srgbClr val="221915"/>
                          </a:solidFill>
                          <a:latin typeface="Arial Black"/>
                          <a:cs typeface="Arial Black"/>
                        </a:rPr>
                        <a:t>aparamenta</a:t>
                      </a:r>
                      <a:r>
                        <a:rPr sz="400" spc="10" dirty="0">
                          <a:solidFill>
                            <a:srgbClr val="221915"/>
                          </a:solidFill>
                          <a:latin typeface="Arial Black"/>
                          <a:cs typeface="Arial Black"/>
                        </a:rPr>
                        <a:t> </a:t>
                      </a:r>
                      <a:r>
                        <a:rPr sz="400" spc="-25" dirty="0">
                          <a:solidFill>
                            <a:srgbClr val="221915"/>
                          </a:solidFill>
                          <a:latin typeface="Arial Black"/>
                          <a:cs typeface="Arial Black"/>
                        </a:rPr>
                        <a:t>de</a:t>
                      </a:r>
                      <a:r>
                        <a:rPr sz="400" spc="15" dirty="0">
                          <a:solidFill>
                            <a:srgbClr val="221915"/>
                          </a:solidFill>
                          <a:latin typeface="Arial Black"/>
                          <a:cs typeface="Arial Black"/>
                        </a:rPr>
                        <a:t> </a:t>
                      </a:r>
                      <a:r>
                        <a:rPr sz="400" spc="-25" dirty="0">
                          <a:solidFill>
                            <a:srgbClr val="221915"/>
                          </a:solidFill>
                          <a:latin typeface="Arial Black"/>
                          <a:cs typeface="Arial Black"/>
                        </a:rPr>
                        <a:t>media</a:t>
                      </a:r>
                      <a:r>
                        <a:rPr sz="400" spc="10" dirty="0">
                          <a:solidFill>
                            <a:srgbClr val="221915"/>
                          </a:solidFill>
                          <a:latin typeface="Arial Black"/>
                          <a:cs typeface="Arial Black"/>
                        </a:rPr>
                        <a:t> </a:t>
                      </a:r>
                      <a:r>
                        <a:rPr sz="400" spc="-10" dirty="0">
                          <a:solidFill>
                            <a:srgbClr val="221915"/>
                          </a:solidFill>
                          <a:latin typeface="Arial Black"/>
                          <a:cs typeface="Arial Black"/>
                        </a:rPr>
                        <a:t>tensión</a:t>
                      </a:r>
                      <a:endParaRPr sz="400">
                        <a:latin typeface="Arial Black"/>
                        <a:cs typeface="Arial Black"/>
                      </a:endParaRPr>
                    </a:p>
                    <a:p>
                      <a:pPr>
                        <a:lnSpc>
                          <a:spcPct val="100000"/>
                        </a:lnSpc>
                        <a:spcBef>
                          <a:spcPts val="280"/>
                        </a:spcBef>
                      </a:pPr>
                      <a:endParaRPr sz="400">
                        <a:latin typeface="Times New Roman"/>
                        <a:cs typeface="Times New Roman"/>
                      </a:endParaRPr>
                    </a:p>
                    <a:p>
                      <a:pPr marL="107950">
                        <a:lnSpc>
                          <a:spcPct val="100000"/>
                        </a:lnSpc>
                      </a:pPr>
                      <a:r>
                        <a:rPr sz="850" dirty="0">
                          <a:solidFill>
                            <a:srgbClr val="221915"/>
                          </a:solidFill>
                          <a:latin typeface="Lucida Sans Unicode"/>
                          <a:cs typeface="Lucida Sans Unicode"/>
                        </a:rPr>
                        <a:t>SM</a:t>
                      </a:r>
                      <a:r>
                        <a:rPr sz="850" spc="-15" dirty="0">
                          <a:solidFill>
                            <a:srgbClr val="221915"/>
                          </a:solidFill>
                          <a:latin typeface="Lucida Sans Unicode"/>
                          <a:cs typeface="Lucida Sans Unicode"/>
                        </a:rPr>
                        <a:t> </a:t>
                      </a:r>
                      <a:r>
                        <a:rPr sz="850" spc="-10" dirty="0">
                          <a:solidFill>
                            <a:srgbClr val="221915"/>
                          </a:solidFill>
                          <a:latin typeface="Lucida Sans Unicode"/>
                          <a:cs typeface="Lucida Sans Unicode"/>
                        </a:rPr>
                        <a:t>AirSet</a:t>
                      </a:r>
                      <a:endParaRPr sz="85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a:lnSpc>
                          <a:spcPct val="100000"/>
                        </a:lnSpc>
                        <a:spcBef>
                          <a:spcPts val="155"/>
                        </a:spcBef>
                      </a:pPr>
                      <a:endParaRPr sz="650" dirty="0">
                        <a:latin typeface="Times New Roman"/>
                        <a:cs typeface="Times New Roman"/>
                      </a:endParaRPr>
                    </a:p>
                    <a:p>
                      <a:pPr marL="107950" algn="just">
                        <a:lnSpc>
                          <a:spcPct val="100000"/>
                        </a:lnSpc>
                      </a:pPr>
                      <a:r>
                        <a:rPr sz="650" spc="-20" dirty="0">
                          <a:solidFill>
                            <a:srgbClr val="221915"/>
                          </a:solidFill>
                          <a:latin typeface="Lucida Sans Unicode"/>
                          <a:cs typeface="Lucida Sans Unicode"/>
                        </a:rPr>
                        <a:t>Los </a:t>
                      </a:r>
                      <a:r>
                        <a:rPr sz="650" spc="-10" dirty="0">
                          <a:solidFill>
                            <a:srgbClr val="221915"/>
                          </a:solidFill>
                          <a:latin typeface="Lucida Sans Unicode"/>
                          <a:cs typeface="Lucida Sans Unicode"/>
                        </a:rPr>
                        <a:t>revolucionarios</a:t>
                      </a:r>
                      <a:r>
                        <a:rPr sz="650" spc="-20" dirty="0">
                          <a:solidFill>
                            <a:srgbClr val="221915"/>
                          </a:solidFill>
                          <a:latin typeface="Lucida Sans Unicode"/>
                          <a:cs typeface="Lucida Sans Unicode"/>
                        </a:rPr>
                        <a:t> cuadros </a:t>
                      </a:r>
                      <a:r>
                        <a:rPr sz="650" spc="-10" dirty="0">
                          <a:solidFill>
                            <a:srgbClr val="221915"/>
                          </a:solidFill>
                          <a:latin typeface="Lucida Sans Unicode"/>
                          <a:cs typeface="Lucida Sans Unicode"/>
                        </a:rPr>
                        <a:t>de</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media</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tensión</a:t>
                      </a:r>
                      <a:r>
                        <a:rPr sz="650" spc="-20" dirty="0">
                          <a:solidFill>
                            <a:srgbClr val="221915"/>
                          </a:solidFill>
                          <a:latin typeface="Lucida Sans Unicode"/>
                          <a:cs typeface="Lucida Sans Unicode"/>
                        </a:rPr>
                        <a:t> </a:t>
                      </a:r>
                      <a:r>
                        <a:rPr sz="650" dirty="0">
                          <a:solidFill>
                            <a:srgbClr val="221915"/>
                          </a:solidFill>
                          <a:latin typeface="Lucida Sans Unicode"/>
                          <a:cs typeface="Lucida Sans Unicode"/>
                        </a:rPr>
                        <a:t>SM</a:t>
                      </a:r>
                      <a:r>
                        <a:rPr sz="650" spc="-20" dirty="0">
                          <a:solidFill>
                            <a:srgbClr val="221915"/>
                          </a:solidFill>
                          <a:latin typeface="Lucida Sans Unicode"/>
                          <a:cs typeface="Lucida Sans Unicode"/>
                        </a:rPr>
                        <a:t> </a:t>
                      </a:r>
                      <a:r>
                        <a:rPr sz="650" spc="-25" dirty="0">
                          <a:solidFill>
                            <a:srgbClr val="221915"/>
                          </a:solidFill>
                          <a:latin typeface="Lucida Sans Unicode"/>
                          <a:cs typeface="Lucida Sans Unicode"/>
                        </a:rPr>
                        <a:t>AirSeT</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marcan</a:t>
                      </a:r>
                      <a:r>
                        <a:rPr sz="650" spc="-20" dirty="0">
                          <a:solidFill>
                            <a:srgbClr val="221915"/>
                          </a:solidFill>
                          <a:latin typeface="Lucida Sans Unicode"/>
                          <a:cs typeface="Lucida Sans Unicode"/>
                        </a:rPr>
                        <a:t> </a:t>
                      </a:r>
                      <a:r>
                        <a:rPr sz="650" dirty="0">
                          <a:solidFill>
                            <a:srgbClr val="221915"/>
                          </a:solidFill>
                          <a:latin typeface="Lucida Sans Unicode"/>
                          <a:cs typeface="Lucida Sans Unicode"/>
                        </a:rPr>
                        <a:t>un</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paso audaz desde </a:t>
                      </a:r>
                      <a:r>
                        <a:rPr sz="650" spc="-10" dirty="0">
                          <a:solidFill>
                            <a:srgbClr val="221915"/>
                          </a:solidFill>
                          <a:latin typeface="Lucida Sans Unicode"/>
                          <a:cs typeface="Lucida Sans Unicode"/>
                        </a:rPr>
                        <a:t>el</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gas </a:t>
                      </a:r>
                      <a:r>
                        <a:rPr sz="650" spc="-25" dirty="0">
                          <a:solidFill>
                            <a:srgbClr val="221915"/>
                          </a:solidFill>
                          <a:latin typeface="Lucida Sans Unicode"/>
                          <a:cs typeface="Lucida Sans Unicode"/>
                        </a:rPr>
                        <a:t>SF6</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hacia</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el</a:t>
                      </a:r>
                      <a:r>
                        <a:rPr sz="650" spc="-20" dirty="0">
                          <a:solidFill>
                            <a:srgbClr val="221915"/>
                          </a:solidFill>
                          <a:latin typeface="Lucida Sans Unicode"/>
                          <a:cs typeface="Lucida Sans Unicode"/>
                        </a:rPr>
                        <a:t> </a:t>
                      </a:r>
                      <a:r>
                        <a:rPr sz="650" spc="-20">
                          <a:solidFill>
                            <a:srgbClr val="221915"/>
                          </a:solidFill>
                          <a:latin typeface="Lucida Sans Unicode"/>
                          <a:cs typeface="Lucida Sans Unicode"/>
                        </a:rPr>
                        <a:t>gas</a:t>
                      </a:r>
                      <a:r>
                        <a:rPr sz="650" spc="-15">
                          <a:solidFill>
                            <a:srgbClr val="221915"/>
                          </a:solidFill>
                          <a:latin typeface="Lucida Sans Unicode"/>
                          <a:cs typeface="Lucida Sans Unicode"/>
                        </a:rPr>
                        <a:t> </a:t>
                      </a:r>
                      <a:r>
                        <a:rPr sz="650" spc="-20" smtClean="0">
                          <a:solidFill>
                            <a:srgbClr val="221915"/>
                          </a:solidFill>
                          <a:latin typeface="Lucida Sans Unicode"/>
                          <a:cs typeface="Lucida Sans Unicode"/>
                        </a:rPr>
                        <a:t>ideal</a:t>
                      </a:r>
                      <a:r>
                        <a:rPr lang="es-AR" sz="650" spc="-20" dirty="0" smtClean="0">
                          <a:solidFill>
                            <a:srgbClr val="221915"/>
                          </a:solidFill>
                          <a:latin typeface="Lucida Sans Unicode"/>
                          <a:cs typeface="Lucida Sans Unicode"/>
                        </a:rPr>
                        <a:t>: </a:t>
                      </a:r>
                      <a:r>
                        <a:rPr sz="650" spc="-10" smtClean="0">
                          <a:solidFill>
                            <a:srgbClr val="221915"/>
                          </a:solidFill>
                          <a:latin typeface="Lucida Sans Unicode"/>
                          <a:cs typeface="Lucida Sans Unicode"/>
                        </a:rPr>
                        <a:t>el</a:t>
                      </a:r>
                      <a:r>
                        <a:rPr sz="650" spc="-20" smtClean="0">
                          <a:solidFill>
                            <a:srgbClr val="221915"/>
                          </a:solidFill>
                          <a:latin typeface="Lucida Sans Unicode"/>
                          <a:cs typeface="Lucida Sans Unicode"/>
                        </a:rPr>
                        <a:t> </a:t>
                      </a:r>
                      <a:r>
                        <a:rPr sz="650" spc="-10" dirty="0">
                          <a:solidFill>
                            <a:srgbClr val="221915"/>
                          </a:solidFill>
                          <a:latin typeface="Lucida Sans Unicode"/>
                          <a:cs typeface="Lucida Sans Unicode"/>
                        </a:rPr>
                        <a:t>aire</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puro.</a:t>
                      </a:r>
                      <a:endParaRPr sz="650" dirty="0">
                        <a:latin typeface="Lucida Sans Unicode"/>
                        <a:cs typeface="Lucida Sans Unicode"/>
                      </a:endParaRPr>
                    </a:p>
                    <a:p>
                      <a:pPr marL="107950" marR="192405" algn="just">
                        <a:lnSpc>
                          <a:spcPct val="122200"/>
                        </a:lnSpc>
                        <a:spcBef>
                          <a:spcPts val="585"/>
                        </a:spcBef>
                      </a:pPr>
                      <a:r>
                        <a:rPr sz="750" dirty="0">
                          <a:solidFill>
                            <a:srgbClr val="221915"/>
                          </a:solidFill>
                          <a:latin typeface="Lucida Sans Unicode"/>
                          <a:cs typeface="Lucida Sans Unicode"/>
                        </a:rPr>
                        <a:t>Se</a:t>
                      </a:r>
                      <a:r>
                        <a:rPr sz="750" spc="-60" dirty="0">
                          <a:solidFill>
                            <a:srgbClr val="221915"/>
                          </a:solidFill>
                          <a:latin typeface="Lucida Sans Unicode"/>
                          <a:cs typeface="Lucida Sans Unicode"/>
                        </a:rPr>
                        <a:t> </a:t>
                      </a:r>
                      <a:r>
                        <a:rPr sz="750" spc="-10" dirty="0">
                          <a:solidFill>
                            <a:srgbClr val="221915"/>
                          </a:solidFill>
                          <a:latin typeface="Lucida Sans Unicode"/>
                          <a:cs typeface="Lucida Sans Unicode"/>
                        </a:rPr>
                        <a:t>basa</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en</a:t>
                      </a:r>
                      <a:r>
                        <a:rPr sz="750" spc="-30" dirty="0">
                          <a:solidFill>
                            <a:srgbClr val="221915"/>
                          </a:solidFill>
                          <a:latin typeface="Lucida Sans Unicode"/>
                          <a:cs typeface="Lucida Sans Unicode"/>
                        </a:rPr>
                        <a:t> </a:t>
                      </a:r>
                      <a:r>
                        <a:rPr sz="750" dirty="0">
                          <a:solidFill>
                            <a:srgbClr val="221915"/>
                          </a:solidFill>
                          <a:latin typeface="Lucida Sans Unicode"/>
                          <a:cs typeface="Lucida Sans Unicode"/>
                        </a:rPr>
                        <a:t>el</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legado</a:t>
                      </a:r>
                      <a:r>
                        <a:rPr sz="750" spc="-30" dirty="0">
                          <a:solidFill>
                            <a:srgbClr val="221915"/>
                          </a:solidFill>
                          <a:latin typeface="Lucida Sans Unicode"/>
                          <a:cs typeface="Lucida Sans Unicode"/>
                        </a:rPr>
                        <a:t> </a:t>
                      </a:r>
                      <a:r>
                        <a:rPr sz="750" spc="-10" dirty="0">
                          <a:solidFill>
                            <a:srgbClr val="221915"/>
                          </a:solidFill>
                          <a:latin typeface="Lucida Sans Unicode"/>
                          <a:cs typeface="Lucida Sans Unicode"/>
                        </a:rPr>
                        <a:t>del</a:t>
                      </a:r>
                      <a:r>
                        <a:rPr sz="750" spc="-30" dirty="0">
                          <a:solidFill>
                            <a:srgbClr val="221915"/>
                          </a:solidFill>
                          <a:latin typeface="Lucida Sans Unicode"/>
                          <a:cs typeface="Lucida Sans Unicode"/>
                        </a:rPr>
                        <a:t> </a:t>
                      </a:r>
                      <a:r>
                        <a:rPr sz="750" spc="-10" dirty="0">
                          <a:solidFill>
                            <a:srgbClr val="221915"/>
                          </a:solidFill>
                          <a:latin typeface="Lucida Sans Unicode"/>
                          <a:cs typeface="Lucida Sans Unicode"/>
                        </a:rPr>
                        <a:t>tablero</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SM6</a:t>
                      </a:r>
                      <a:r>
                        <a:rPr sz="750" spc="-30" dirty="0">
                          <a:solidFill>
                            <a:srgbClr val="221915"/>
                          </a:solidFill>
                          <a:latin typeface="Lucida Sans Unicode"/>
                          <a:cs typeface="Lucida Sans Unicode"/>
                        </a:rPr>
                        <a:t> </a:t>
                      </a:r>
                      <a:r>
                        <a:rPr sz="750" spc="-20" dirty="0" err="1">
                          <a:solidFill>
                            <a:srgbClr val="221915"/>
                          </a:solidFill>
                          <a:latin typeface="Lucida Sans Unicode"/>
                          <a:cs typeface="Lucida Sans Unicode"/>
                        </a:rPr>
                        <a:t>establecido</a:t>
                      </a:r>
                      <a:r>
                        <a:rPr lang="es-AR" sz="750" spc="-20" dirty="0">
                          <a:solidFill>
                            <a:srgbClr val="221915"/>
                          </a:solidFill>
                          <a:latin typeface="Lucida Sans Unicode"/>
                          <a:cs typeface="Lucida Sans Unicode"/>
                        </a:rPr>
                        <a:t>, </a:t>
                      </a:r>
                      <a:r>
                        <a:rPr sz="750" spc="-20" dirty="0">
                          <a:solidFill>
                            <a:srgbClr val="221915"/>
                          </a:solidFill>
                          <a:latin typeface="Lucida Sans Unicode"/>
                          <a:cs typeface="Lucida Sans Unicode"/>
                        </a:rPr>
                        <a:t>con</a:t>
                      </a:r>
                      <a:r>
                        <a:rPr sz="750" spc="-30" dirty="0">
                          <a:solidFill>
                            <a:srgbClr val="221915"/>
                          </a:solidFill>
                          <a:latin typeface="Lucida Sans Unicode"/>
                          <a:cs typeface="Lucida Sans Unicode"/>
                        </a:rPr>
                        <a:t> </a:t>
                      </a:r>
                      <a:r>
                        <a:rPr sz="750" dirty="0">
                          <a:solidFill>
                            <a:srgbClr val="221915"/>
                          </a:solidFill>
                          <a:latin typeface="Lucida Sans Unicode"/>
                          <a:cs typeface="Lucida Sans Unicode"/>
                        </a:rPr>
                        <a:t>una</a:t>
                      </a:r>
                      <a:r>
                        <a:rPr sz="750" spc="-30" dirty="0">
                          <a:solidFill>
                            <a:srgbClr val="221915"/>
                          </a:solidFill>
                          <a:latin typeface="Lucida Sans Unicode"/>
                          <a:cs typeface="Lucida Sans Unicode"/>
                        </a:rPr>
                        <a:t> </a:t>
                      </a:r>
                      <a:r>
                        <a:rPr sz="750" spc="-10" dirty="0">
                          <a:solidFill>
                            <a:srgbClr val="221915"/>
                          </a:solidFill>
                          <a:latin typeface="Lucida Sans Unicode"/>
                          <a:cs typeface="Lucida Sans Unicode"/>
                        </a:rPr>
                        <a:t>base</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instalada</a:t>
                      </a:r>
                      <a:r>
                        <a:rPr sz="750" spc="-30" dirty="0">
                          <a:solidFill>
                            <a:srgbClr val="221915"/>
                          </a:solidFill>
                          <a:latin typeface="Lucida Sans Unicode"/>
                          <a:cs typeface="Lucida Sans Unicode"/>
                        </a:rPr>
                        <a:t> </a:t>
                      </a:r>
                      <a:r>
                        <a:rPr sz="750" dirty="0">
                          <a:solidFill>
                            <a:srgbClr val="221915"/>
                          </a:solidFill>
                          <a:latin typeface="Lucida Sans Unicode"/>
                          <a:cs typeface="Lucida Sans Unicode"/>
                        </a:rPr>
                        <a:t>que</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supera</a:t>
                      </a:r>
                      <a:r>
                        <a:rPr sz="750" spc="-30" dirty="0">
                          <a:solidFill>
                            <a:srgbClr val="221915"/>
                          </a:solidFill>
                          <a:latin typeface="Lucida Sans Unicode"/>
                          <a:cs typeface="Lucida Sans Unicode"/>
                        </a:rPr>
                        <a:t> </a:t>
                      </a:r>
                      <a:r>
                        <a:rPr sz="750" spc="-25" dirty="0">
                          <a:solidFill>
                            <a:srgbClr val="221915"/>
                          </a:solidFill>
                          <a:latin typeface="Lucida Sans Unicode"/>
                          <a:cs typeface="Lucida Sans Unicode"/>
                        </a:rPr>
                        <a:t>los </a:t>
                      </a:r>
                      <a:r>
                        <a:rPr sz="750" spc="-60" dirty="0">
                          <a:solidFill>
                            <a:srgbClr val="221915"/>
                          </a:solidFill>
                          <a:latin typeface="Lucida Sans Unicode"/>
                          <a:cs typeface="Lucida Sans Unicode"/>
                        </a:rPr>
                        <a:t>1</a:t>
                      </a:r>
                      <a:r>
                        <a:rPr lang="es-AR" sz="750" spc="-60" dirty="0">
                          <a:solidFill>
                            <a:srgbClr val="221915"/>
                          </a:solidFill>
                          <a:latin typeface="Lucida Sans Unicode"/>
                          <a:cs typeface="Lucida Sans Unicode"/>
                        </a:rPr>
                        <a:t>, </a:t>
                      </a:r>
                      <a:r>
                        <a:rPr sz="750" spc="-60" dirty="0">
                          <a:solidFill>
                            <a:srgbClr val="221915"/>
                          </a:solidFill>
                          <a:latin typeface="Lucida Sans Unicode"/>
                          <a:cs typeface="Lucida Sans Unicode"/>
                        </a:rPr>
                        <a:t>5</a:t>
                      </a:r>
                      <a:r>
                        <a:rPr sz="750" dirty="0">
                          <a:solidFill>
                            <a:srgbClr val="221915"/>
                          </a:solidFill>
                          <a:latin typeface="Lucida Sans Unicode"/>
                          <a:cs typeface="Lucida Sans Unicode"/>
                        </a:rPr>
                        <a:t> </a:t>
                      </a:r>
                      <a:r>
                        <a:rPr sz="750" spc="-20" dirty="0" err="1">
                          <a:solidFill>
                            <a:srgbClr val="221915"/>
                          </a:solidFill>
                          <a:latin typeface="Lucida Sans Unicode"/>
                          <a:cs typeface="Lucida Sans Unicode"/>
                        </a:rPr>
                        <a:t>millones</a:t>
                      </a:r>
                      <a:r>
                        <a:rPr lang="es-AR" sz="750" spc="-20" dirty="0">
                          <a:solidFill>
                            <a:srgbClr val="221915"/>
                          </a:solidFill>
                          <a:latin typeface="Lucida Sans Unicode"/>
                          <a:cs typeface="Lucida Sans Unicode"/>
                        </a:rPr>
                        <a:t>, </a:t>
                      </a:r>
                      <a:r>
                        <a:rPr sz="750" dirty="0">
                          <a:solidFill>
                            <a:srgbClr val="221915"/>
                          </a:solidFill>
                          <a:latin typeface="Lucida Sans Unicode"/>
                          <a:cs typeface="Lucida Sans Unicode"/>
                        </a:rPr>
                        <a:t>y</a:t>
                      </a:r>
                      <a:r>
                        <a:rPr sz="750" spc="-25" dirty="0">
                          <a:solidFill>
                            <a:srgbClr val="221915"/>
                          </a:solidFill>
                          <a:latin typeface="Lucida Sans Unicode"/>
                          <a:cs typeface="Lucida Sans Unicode"/>
                        </a:rPr>
                        <a:t> utiliza</a:t>
                      </a:r>
                      <a:r>
                        <a:rPr sz="750" spc="-30" dirty="0">
                          <a:solidFill>
                            <a:srgbClr val="221915"/>
                          </a:solidFill>
                          <a:latin typeface="Lucida Sans Unicode"/>
                          <a:cs typeface="Lucida Sans Unicode"/>
                        </a:rPr>
                        <a:t> </a:t>
                      </a:r>
                      <a:r>
                        <a:rPr sz="750" spc="-10" dirty="0">
                          <a:solidFill>
                            <a:srgbClr val="221915"/>
                          </a:solidFill>
                          <a:latin typeface="Lucida Sans Unicode"/>
                          <a:cs typeface="Lucida Sans Unicode"/>
                        </a:rPr>
                        <a:t>tecnología </a:t>
                      </a:r>
                      <a:r>
                        <a:rPr sz="750" dirty="0">
                          <a:solidFill>
                            <a:srgbClr val="221915"/>
                          </a:solidFill>
                          <a:latin typeface="Lucida Sans Unicode"/>
                          <a:cs typeface="Lucida Sans Unicode"/>
                        </a:rPr>
                        <a:t>de</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vacío</a:t>
                      </a:r>
                      <a:r>
                        <a:rPr sz="750" spc="-25" dirty="0">
                          <a:solidFill>
                            <a:srgbClr val="221915"/>
                          </a:solidFill>
                          <a:latin typeface="Lucida Sans Unicode"/>
                          <a:cs typeface="Lucida Sans Unicode"/>
                        </a:rPr>
                        <a:t> </a:t>
                      </a:r>
                      <a:r>
                        <a:rPr sz="750" spc="-10" dirty="0">
                          <a:solidFill>
                            <a:srgbClr val="221915"/>
                          </a:solidFill>
                          <a:latin typeface="Lucida Sans Unicode"/>
                          <a:cs typeface="Lucida Sans Unicode"/>
                        </a:rPr>
                        <a:t>probada</a:t>
                      </a:r>
                      <a:r>
                        <a:rPr sz="750" spc="-20" dirty="0">
                          <a:solidFill>
                            <a:srgbClr val="221915"/>
                          </a:solidFill>
                          <a:latin typeface="Lucida Sans Unicode"/>
                          <a:cs typeface="Lucida Sans Unicode"/>
                        </a:rPr>
                        <a:t> </a:t>
                      </a:r>
                      <a:r>
                        <a:rPr sz="750" dirty="0">
                          <a:solidFill>
                            <a:srgbClr val="221915"/>
                          </a:solidFill>
                          <a:latin typeface="Lucida Sans Unicode"/>
                          <a:cs typeface="Lucida Sans Unicode"/>
                        </a:rPr>
                        <a:t>y</a:t>
                      </a:r>
                      <a:r>
                        <a:rPr sz="750" spc="-25" dirty="0">
                          <a:solidFill>
                            <a:srgbClr val="221915"/>
                          </a:solidFill>
                          <a:latin typeface="Lucida Sans Unicode"/>
                          <a:cs typeface="Lucida Sans Unicode"/>
                        </a:rPr>
                        <a:t> </a:t>
                      </a:r>
                      <a:r>
                        <a:rPr sz="750" spc="-10" dirty="0" err="1">
                          <a:solidFill>
                            <a:srgbClr val="221915"/>
                          </a:solidFill>
                          <a:latin typeface="Lucida Sans Unicode"/>
                          <a:cs typeface="Lucida Sans Unicode"/>
                        </a:rPr>
                        <a:t>más</a:t>
                      </a:r>
                      <a:r>
                        <a:rPr sz="750" spc="-20" dirty="0">
                          <a:solidFill>
                            <a:srgbClr val="221915"/>
                          </a:solidFill>
                          <a:latin typeface="Lucida Sans Unicode"/>
                          <a:cs typeface="Lucida Sans Unicode"/>
                        </a:rPr>
                        <a:t> </a:t>
                      </a:r>
                      <a:r>
                        <a:rPr sz="750" spc="-20" dirty="0" err="1">
                          <a:solidFill>
                            <a:srgbClr val="221915"/>
                          </a:solidFill>
                          <a:latin typeface="Lucida Sans Unicode"/>
                          <a:cs typeface="Lucida Sans Unicode"/>
                        </a:rPr>
                        <a:t>confiable</a:t>
                      </a:r>
                      <a:r>
                        <a:rPr lang="es-AR" sz="750" spc="-20" dirty="0">
                          <a:solidFill>
                            <a:srgbClr val="221915"/>
                          </a:solidFill>
                          <a:latin typeface="Lucida Sans Unicode"/>
                          <a:cs typeface="Lucida Sans Unicode"/>
                        </a:rPr>
                        <a:t>, </a:t>
                      </a:r>
                      <a:r>
                        <a:rPr sz="750" dirty="0">
                          <a:solidFill>
                            <a:srgbClr val="221915"/>
                          </a:solidFill>
                          <a:latin typeface="Lucida Sans Unicode"/>
                          <a:cs typeface="Lucida Sans Unicode"/>
                        </a:rPr>
                        <a:t>al</a:t>
                      </a:r>
                      <a:r>
                        <a:rPr sz="750" spc="-20" dirty="0">
                          <a:solidFill>
                            <a:srgbClr val="221915"/>
                          </a:solidFill>
                          <a:latin typeface="Lucida Sans Unicode"/>
                          <a:cs typeface="Lucida Sans Unicode"/>
                        </a:rPr>
                        <a:t> </a:t>
                      </a:r>
                      <a:r>
                        <a:rPr sz="750" spc="-10" dirty="0">
                          <a:solidFill>
                            <a:srgbClr val="221915"/>
                          </a:solidFill>
                          <a:latin typeface="Lucida Sans Unicode"/>
                          <a:cs typeface="Lucida Sans Unicode"/>
                        </a:rPr>
                        <a:t>tiempo</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que</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mantiene</a:t>
                      </a:r>
                      <a:r>
                        <a:rPr sz="750" spc="-20" dirty="0">
                          <a:solidFill>
                            <a:srgbClr val="221915"/>
                          </a:solidFill>
                          <a:latin typeface="Lucida Sans Unicode"/>
                          <a:cs typeface="Lucida Sans Unicode"/>
                        </a:rPr>
                        <a:t> todas</a:t>
                      </a:r>
                      <a:r>
                        <a:rPr sz="750" spc="-25" dirty="0">
                          <a:solidFill>
                            <a:srgbClr val="221915"/>
                          </a:solidFill>
                          <a:latin typeface="Lucida Sans Unicode"/>
                          <a:cs typeface="Lucida Sans Unicode"/>
                        </a:rPr>
                        <a:t> </a:t>
                      </a:r>
                      <a:r>
                        <a:rPr sz="750" spc="-20" dirty="0">
                          <a:solidFill>
                            <a:srgbClr val="221915"/>
                          </a:solidFill>
                          <a:latin typeface="Lucida Sans Unicode"/>
                          <a:cs typeface="Lucida Sans Unicode"/>
                        </a:rPr>
                        <a:t>las funcionalidades</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y</a:t>
                      </a:r>
                      <a:r>
                        <a:rPr sz="750" spc="-20" dirty="0">
                          <a:solidFill>
                            <a:srgbClr val="221915"/>
                          </a:solidFill>
                          <a:latin typeface="Lucida Sans Unicode"/>
                          <a:cs typeface="Lucida Sans Unicode"/>
                        </a:rPr>
                        <a:t> conectividad</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para</a:t>
                      </a:r>
                      <a:r>
                        <a:rPr sz="750" spc="-25" dirty="0">
                          <a:solidFill>
                            <a:srgbClr val="221915"/>
                          </a:solidFill>
                          <a:latin typeface="Lucida Sans Unicode"/>
                          <a:cs typeface="Lucida Sans Unicode"/>
                        </a:rPr>
                        <a:t> </a:t>
                      </a:r>
                      <a:r>
                        <a:rPr sz="750" dirty="0">
                          <a:solidFill>
                            <a:srgbClr val="221915"/>
                          </a:solidFill>
                          <a:latin typeface="Lucida Sans Unicode"/>
                          <a:cs typeface="Lucida Sans Unicode"/>
                        </a:rPr>
                        <a:t>una</a:t>
                      </a:r>
                      <a:r>
                        <a:rPr sz="750" spc="-20" dirty="0">
                          <a:solidFill>
                            <a:srgbClr val="221915"/>
                          </a:solidFill>
                          <a:latin typeface="Lucida Sans Unicode"/>
                          <a:cs typeface="Lucida Sans Unicode"/>
                        </a:rPr>
                        <a:t> solución</a:t>
                      </a:r>
                      <a:r>
                        <a:rPr sz="750" spc="-25" dirty="0">
                          <a:solidFill>
                            <a:srgbClr val="221915"/>
                          </a:solidFill>
                          <a:latin typeface="Lucida Sans Unicode"/>
                          <a:cs typeface="Lucida Sans Unicode"/>
                        </a:rPr>
                        <a:t> de </a:t>
                      </a:r>
                      <a:r>
                        <a:rPr sz="750" spc="-10" dirty="0">
                          <a:solidFill>
                            <a:srgbClr val="221915"/>
                          </a:solidFill>
                          <a:latin typeface="Lucida Sans Unicode"/>
                          <a:cs typeface="Lucida Sans Unicode"/>
                        </a:rPr>
                        <a:t>tablero</a:t>
                      </a:r>
                      <a:r>
                        <a:rPr sz="750" spc="-35" dirty="0">
                          <a:solidFill>
                            <a:srgbClr val="221915"/>
                          </a:solidFill>
                          <a:latin typeface="Lucida Sans Unicode"/>
                          <a:cs typeface="Lucida Sans Unicode"/>
                        </a:rPr>
                        <a:t> </a:t>
                      </a:r>
                      <a:r>
                        <a:rPr sz="750" spc="-20" dirty="0">
                          <a:solidFill>
                            <a:srgbClr val="221915"/>
                          </a:solidFill>
                          <a:latin typeface="Lucida Sans Unicode"/>
                          <a:cs typeface="Lucida Sans Unicode"/>
                        </a:rPr>
                        <a:t>sin</a:t>
                      </a:r>
                      <a:r>
                        <a:rPr sz="750" spc="-30" dirty="0">
                          <a:solidFill>
                            <a:srgbClr val="221915"/>
                          </a:solidFill>
                          <a:latin typeface="Lucida Sans Unicode"/>
                          <a:cs typeface="Lucida Sans Unicode"/>
                        </a:rPr>
                        <a:t> </a:t>
                      </a:r>
                      <a:r>
                        <a:rPr sz="750" spc="-10" dirty="0">
                          <a:solidFill>
                            <a:srgbClr val="221915"/>
                          </a:solidFill>
                          <a:latin typeface="Lucida Sans Unicode"/>
                          <a:cs typeface="Lucida Sans Unicode"/>
                        </a:rPr>
                        <a:t>concesiones.</a:t>
                      </a:r>
                      <a:endParaRPr sz="750" dirty="0">
                        <a:latin typeface="Lucida Sans Unicode"/>
                        <a:cs typeface="Lucida Sans Unicode"/>
                      </a:endParaRPr>
                    </a:p>
                  </a:txBody>
                  <a:tcPr marL="0" marR="0" marT="19685"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r h="1252855">
                <a:tc>
                  <a:txBody>
                    <a:bodyPr/>
                    <a:lstStyle/>
                    <a:p>
                      <a:pPr marL="107950">
                        <a:lnSpc>
                          <a:spcPct val="100000"/>
                        </a:lnSpc>
                        <a:spcBef>
                          <a:spcPts val="750"/>
                        </a:spcBef>
                      </a:pPr>
                      <a:r>
                        <a:rPr lang="es-AR" sz="800" spc="-45" dirty="0" smtClean="0">
                          <a:solidFill>
                            <a:srgbClr val="221915"/>
                          </a:solidFill>
                          <a:latin typeface="Arial Black"/>
                          <a:cs typeface="Arial Black"/>
                        </a:rPr>
                        <a:t>interruptor</a:t>
                      </a:r>
                      <a:r>
                        <a:rPr sz="800" spc="-45" smtClean="0">
                          <a:solidFill>
                            <a:srgbClr val="221915"/>
                          </a:solidFill>
                          <a:latin typeface="Arial Black"/>
                          <a:cs typeface="Arial Black"/>
                        </a:rPr>
                        <a:t>es</a:t>
                      </a:r>
                      <a:r>
                        <a:rPr sz="800" spc="-15" smtClean="0">
                          <a:solidFill>
                            <a:srgbClr val="221915"/>
                          </a:solidFill>
                          <a:latin typeface="Arial Black"/>
                          <a:cs typeface="Arial Black"/>
                        </a:rPr>
                        <a:t> </a:t>
                      </a:r>
                      <a:r>
                        <a:rPr sz="800" spc="-65" dirty="0">
                          <a:solidFill>
                            <a:srgbClr val="221915"/>
                          </a:solidFill>
                          <a:latin typeface="Arial Black"/>
                          <a:cs typeface="Arial Black"/>
                        </a:rPr>
                        <a:t>MT</a:t>
                      </a:r>
                      <a:r>
                        <a:rPr sz="800" spc="-10" dirty="0">
                          <a:solidFill>
                            <a:srgbClr val="221915"/>
                          </a:solidFill>
                          <a:latin typeface="Arial Black"/>
                          <a:cs typeface="Arial Black"/>
                        </a:rPr>
                        <a:t> </a:t>
                      </a:r>
                      <a:r>
                        <a:rPr sz="800" spc="-50" dirty="0">
                          <a:solidFill>
                            <a:srgbClr val="221915"/>
                          </a:solidFill>
                          <a:latin typeface="Arial Black"/>
                          <a:cs typeface="Arial Black"/>
                        </a:rPr>
                        <a:t>y</a:t>
                      </a:r>
                      <a:endParaRPr sz="800">
                        <a:latin typeface="Arial Black"/>
                        <a:cs typeface="Arial Black"/>
                      </a:endParaRPr>
                    </a:p>
                    <a:p>
                      <a:pPr marL="107950">
                        <a:lnSpc>
                          <a:spcPct val="100000"/>
                        </a:lnSpc>
                        <a:spcBef>
                          <a:spcPts val="390"/>
                        </a:spcBef>
                      </a:pPr>
                      <a:r>
                        <a:rPr sz="550" spc="-10" dirty="0">
                          <a:solidFill>
                            <a:srgbClr val="221915"/>
                          </a:solidFill>
                          <a:latin typeface="Arial Black"/>
                          <a:cs typeface="Arial Black"/>
                        </a:rPr>
                        <a:t>interruptores</a:t>
                      </a:r>
                      <a:endParaRPr sz="550">
                        <a:latin typeface="Arial Black"/>
                        <a:cs typeface="Arial Black"/>
                      </a:endParaRPr>
                    </a:p>
                    <a:p>
                      <a:pPr>
                        <a:lnSpc>
                          <a:spcPct val="100000"/>
                        </a:lnSpc>
                        <a:spcBef>
                          <a:spcPts val="75"/>
                        </a:spcBef>
                      </a:pPr>
                      <a:endParaRPr sz="550">
                        <a:latin typeface="Times New Roman"/>
                        <a:cs typeface="Times New Roman"/>
                      </a:endParaRPr>
                    </a:p>
                    <a:p>
                      <a:pPr marL="107950">
                        <a:lnSpc>
                          <a:spcPct val="100000"/>
                        </a:lnSpc>
                      </a:pPr>
                      <a:r>
                        <a:rPr sz="850" spc="-10" dirty="0">
                          <a:solidFill>
                            <a:srgbClr val="221915"/>
                          </a:solidFill>
                          <a:latin typeface="Lucida Sans Unicode"/>
                          <a:cs typeface="Lucida Sans Unicode"/>
                        </a:rPr>
                        <a:t>EvopacT</a:t>
                      </a:r>
                      <a:endParaRPr sz="850">
                        <a:latin typeface="Lucida Sans Unicode"/>
                        <a:cs typeface="Lucida Sans Unicode"/>
                      </a:endParaRPr>
                    </a:p>
                  </a:txBody>
                  <a:tcPr marL="0" marR="0" marT="9525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513715">
                        <a:lnSpc>
                          <a:spcPct val="130900"/>
                        </a:lnSpc>
                        <a:spcBef>
                          <a:spcPts val="590"/>
                        </a:spcBef>
                      </a:pPr>
                      <a:r>
                        <a:rPr sz="700" spc="-20" dirty="0" err="1">
                          <a:solidFill>
                            <a:srgbClr val="221915"/>
                          </a:solidFill>
                          <a:latin typeface="Lucida Sans Unicode"/>
                          <a:cs typeface="Lucida Sans Unicode"/>
                        </a:rPr>
                        <a:t>Disyuntores</a:t>
                      </a:r>
                      <a:r>
                        <a:rPr lang="es-AR" sz="700" spc="-20" dirty="0">
                          <a:solidFill>
                            <a:srgbClr val="221915"/>
                          </a:solidFill>
                          <a:latin typeface="Lucida Sans Unicode"/>
                          <a:cs typeface="Lucida Sans Unicode"/>
                        </a:rPr>
                        <a:t>, </a:t>
                      </a:r>
                      <a:r>
                        <a:rPr sz="700" spc="-10" dirty="0" err="1">
                          <a:solidFill>
                            <a:srgbClr val="221915"/>
                          </a:solidFill>
                          <a:latin typeface="Lucida Sans Unicode"/>
                          <a:cs typeface="Lucida Sans Unicode"/>
                        </a:rPr>
                        <a:t>interruptores</a:t>
                      </a:r>
                      <a:r>
                        <a:rPr lang="es-AR" sz="700" spc="-10" dirty="0">
                          <a:solidFill>
                            <a:srgbClr val="221915"/>
                          </a:solidFill>
                          <a:latin typeface="Lucida Sans Unicode"/>
                          <a:cs typeface="Lucida Sans Unicode"/>
                        </a:rPr>
                        <a:t>, </a:t>
                      </a:r>
                      <a:r>
                        <a:rPr sz="700" spc="-20" dirty="0" err="1">
                          <a:solidFill>
                            <a:srgbClr val="221915"/>
                          </a:solidFill>
                          <a:latin typeface="Lucida Sans Unicode"/>
                          <a:cs typeface="Lucida Sans Unicode"/>
                        </a:rPr>
                        <a:t>seccionadores</a:t>
                      </a:r>
                      <a:r>
                        <a:rPr lang="es-AR" sz="700" spc="-20" dirty="0">
                          <a:solidFill>
                            <a:srgbClr val="221915"/>
                          </a:solidFill>
                          <a:latin typeface="Lucida Sans Unicode"/>
                          <a:cs typeface="Lucida Sans Unicode"/>
                        </a:rPr>
                        <a:t>, </a:t>
                      </a:r>
                      <a:r>
                        <a:rPr sz="700" spc="-20" dirty="0" err="1">
                          <a:solidFill>
                            <a:srgbClr val="221915"/>
                          </a:solidFill>
                          <a:latin typeface="Lucida Sans Unicode"/>
                          <a:cs typeface="Lucida Sans Unicode"/>
                        </a:rPr>
                        <a:t>contactores</a:t>
                      </a:r>
                      <a:r>
                        <a:rPr sz="700" dirty="0">
                          <a:solidFill>
                            <a:srgbClr val="221915"/>
                          </a:solidFill>
                          <a:latin typeface="Lucida Sans Unicode"/>
                          <a:cs typeface="Lucida Sans Unicode"/>
                        </a:rPr>
                        <a:t> y</a:t>
                      </a:r>
                      <a:r>
                        <a:rPr sz="700" spc="5" dirty="0">
                          <a:solidFill>
                            <a:srgbClr val="221915"/>
                          </a:solidFill>
                          <a:latin typeface="Lucida Sans Unicode"/>
                          <a:cs typeface="Lucida Sans Unicode"/>
                        </a:rPr>
                        <a:t> </a:t>
                      </a:r>
                      <a:r>
                        <a:rPr sz="700" spc="-20" dirty="0">
                          <a:solidFill>
                            <a:srgbClr val="221915"/>
                          </a:solidFill>
                          <a:latin typeface="Lucida Sans Unicode"/>
                          <a:cs typeface="Lucida Sans Unicode"/>
                        </a:rPr>
                        <a:t>fusibles</a:t>
                      </a:r>
                      <a:r>
                        <a:rPr sz="700" dirty="0">
                          <a:solidFill>
                            <a:srgbClr val="221915"/>
                          </a:solidFill>
                          <a:latin typeface="Lucida Sans Unicode"/>
                          <a:cs typeface="Lucida Sans Unicode"/>
                        </a:rPr>
                        <a:t> de</a:t>
                      </a:r>
                      <a:r>
                        <a:rPr sz="700" spc="5" dirty="0">
                          <a:solidFill>
                            <a:srgbClr val="221915"/>
                          </a:solidFill>
                          <a:latin typeface="Lucida Sans Unicode"/>
                          <a:cs typeface="Lucida Sans Unicode"/>
                        </a:rPr>
                        <a:t> </a:t>
                      </a:r>
                      <a:r>
                        <a:rPr sz="700" spc="-20" dirty="0">
                          <a:solidFill>
                            <a:srgbClr val="221915"/>
                          </a:solidFill>
                          <a:latin typeface="Lucida Sans Unicode"/>
                          <a:cs typeface="Lucida Sans Unicode"/>
                        </a:rPr>
                        <a:t>clase</a:t>
                      </a:r>
                      <a:r>
                        <a:rPr sz="700" dirty="0">
                          <a:solidFill>
                            <a:srgbClr val="221915"/>
                          </a:solidFill>
                          <a:latin typeface="Lucida Sans Unicode"/>
                          <a:cs typeface="Lucida Sans Unicode"/>
                        </a:rPr>
                        <a:t> </a:t>
                      </a:r>
                      <a:r>
                        <a:rPr sz="700" spc="-20" dirty="0">
                          <a:solidFill>
                            <a:srgbClr val="221915"/>
                          </a:solidFill>
                          <a:latin typeface="Lucida Sans Unicode"/>
                          <a:cs typeface="Lucida Sans Unicode"/>
                        </a:rPr>
                        <a:t>mundial.</a:t>
                      </a:r>
                      <a:r>
                        <a:rPr sz="700" spc="5" dirty="0">
                          <a:solidFill>
                            <a:srgbClr val="221915"/>
                          </a:solidFill>
                          <a:latin typeface="Lucida Sans Unicode"/>
                          <a:cs typeface="Lucida Sans Unicode"/>
                        </a:rPr>
                        <a:t> </a:t>
                      </a:r>
                      <a:r>
                        <a:rPr sz="700" spc="-10" dirty="0">
                          <a:solidFill>
                            <a:srgbClr val="221915"/>
                          </a:solidFill>
                          <a:latin typeface="Lucida Sans Unicode"/>
                          <a:cs typeface="Lucida Sans Unicode"/>
                        </a:rPr>
                        <a:t>Proporcionar</a:t>
                      </a:r>
                      <a:r>
                        <a:rPr sz="700" dirty="0">
                          <a:solidFill>
                            <a:srgbClr val="221915"/>
                          </a:solidFill>
                          <a:latin typeface="Lucida Sans Unicode"/>
                          <a:cs typeface="Lucida Sans Unicode"/>
                        </a:rPr>
                        <a:t> </a:t>
                      </a:r>
                      <a:r>
                        <a:rPr sz="700" spc="-10" dirty="0">
                          <a:solidFill>
                            <a:srgbClr val="221915"/>
                          </a:solidFill>
                          <a:latin typeface="Lucida Sans Unicode"/>
                          <a:cs typeface="Lucida Sans Unicode"/>
                        </a:rPr>
                        <a:t>componentes</a:t>
                      </a:r>
                      <a:r>
                        <a:rPr sz="700" spc="5" dirty="0">
                          <a:solidFill>
                            <a:srgbClr val="221915"/>
                          </a:solidFill>
                          <a:latin typeface="Lucida Sans Unicode"/>
                          <a:cs typeface="Lucida Sans Unicode"/>
                        </a:rPr>
                        <a:t> </a:t>
                      </a:r>
                      <a:r>
                        <a:rPr sz="700" spc="-10" dirty="0">
                          <a:solidFill>
                            <a:srgbClr val="221915"/>
                          </a:solidFill>
                          <a:latin typeface="Lucida Sans Unicode"/>
                          <a:cs typeface="Lucida Sans Unicode"/>
                        </a:rPr>
                        <a:t>confiables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aparamenta</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con</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tranquilidad</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a</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los</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fabricantes</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paneles</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y</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usuarios</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en</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cualquier</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aplicación</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MT</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hasta</a:t>
                      </a:r>
                      <a:r>
                        <a:rPr sz="700" spc="-30" dirty="0">
                          <a:solidFill>
                            <a:srgbClr val="221915"/>
                          </a:solidFill>
                          <a:latin typeface="Lucida Sans Unicode"/>
                          <a:cs typeface="Lucida Sans Unicode"/>
                        </a:rPr>
                        <a:t> </a:t>
                      </a:r>
                      <a:r>
                        <a:rPr sz="700" spc="-40" dirty="0">
                          <a:solidFill>
                            <a:srgbClr val="221915"/>
                          </a:solidFill>
                          <a:latin typeface="Lucida Sans Unicode"/>
                          <a:cs typeface="Lucida Sans Unicode"/>
                        </a:rPr>
                        <a:t>40</a:t>
                      </a:r>
                      <a:r>
                        <a:rPr lang="es-AR" sz="700" spc="-40" dirty="0">
                          <a:solidFill>
                            <a:srgbClr val="221915"/>
                          </a:solidFill>
                          <a:latin typeface="Lucida Sans Unicode"/>
                          <a:cs typeface="Lucida Sans Unicode"/>
                        </a:rPr>
                        <a:t>, </a:t>
                      </a:r>
                      <a:r>
                        <a:rPr sz="700" spc="-40" dirty="0">
                          <a:solidFill>
                            <a:srgbClr val="221915"/>
                          </a:solidFill>
                          <a:latin typeface="Lucida Sans Unicode"/>
                          <a:cs typeface="Lucida Sans Unicode"/>
                        </a:rPr>
                        <a:t>5</a:t>
                      </a:r>
                      <a:r>
                        <a:rPr sz="700" spc="-30" dirty="0">
                          <a:solidFill>
                            <a:srgbClr val="221915"/>
                          </a:solidFill>
                          <a:latin typeface="Lucida Sans Unicode"/>
                          <a:cs typeface="Lucida Sans Unicode"/>
                        </a:rPr>
                        <a:t> </a:t>
                      </a:r>
                      <a:r>
                        <a:rPr sz="700" spc="-25" dirty="0">
                          <a:solidFill>
                            <a:srgbClr val="221915"/>
                          </a:solidFill>
                          <a:latin typeface="Lucida Sans Unicode"/>
                          <a:cs typeface="Lucida Sans Unicode"/>
                        </a:rPr>
                        <a:t>kV.</a:t>
                      </a:r>
                      <a:endParaRPr sz="700" dirty="0">
                        <a:latin typeface="Lucida Sans Unicode"/>
                        <a:cs typeface="Lucida Sans Unicode"/>
                      </a:endParaRPr>
                    </a:p>
                  </a:txBody>
                  <a:tcPr marL="0" marR="0" marT="749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bl>
          </a:graphicData>
        </a:graphic>
      </p:graphicFrame>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25" dirty="0">
                <a:solidFill>
                  <a:srgbClr val="616468"/>
                </a:solidFill>
                <a:latin typeface="Lucida Sans Unicode"/>
                <a:cs typeface="Lucida Sans Unicode"/>
              </a:rPr>
              <a:t>72</a:t>
            </a:r>
            <a:r>
              <a:rPr sz="750" spc="-25" dirty="0">
                <a:solidFill>
                  <a:srgbClr val="616468"/>
                </a:solidFill>
                <a:latin typeface="Lucida Sans Unicode"/>
                <a:cs typeface="Lucida Sans Unicode"/>
              </a:rPr>
              <a:t>se.com</a:t>
            </a:r>
            <a:endParaRPr sz="750">
              <a:latin typeface="Lucida Sans Unicode"/>
              <a:cs typeface="Lucida Sans Unicode"/>
            </a:endParaRPr>
          </a:p>
        </p:txBody>
      </p:sp>
    </p:spTree>
    <p:extLst>
      <p:ext uri="{BB962C8B-B14F-4D97-AF65-F5344CB8AC3E}">
        <p14:creationId xmlns:p14="http://schemas.microsoft.com/office/powerpoint/2010/main" xmlns="" val="40579847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8977" y="1757679"/>
          <a:ext cx="7188198" cy="7225664"/>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2415">
                <a:tc gridSpan="4">
                  <a:txBody>
                    <a:bodyPr/>
                    <a:lstStyle/>
                    <a:p>
                      <a:pPr marL="512445">
                        <a:lnSpc>
                          <a:spcPct val="100000"/>
                        </a:lnSpc>
                        <a:spcBef>
                          <a:spcPts val="735"/>
                        </a:spcBef>
                      </a:pPr>
                      <a:r>
                        <a:rPr sz="700" spc="-10" dirty="0">
                          <a:solidFill>
                            <a:srgbClr val="FFFFFF"/>
                          </a:solidFill>
                          <a:latin typeface="Lucida Sans Unicode"/>
                          <a:cs typeface="Lucida Sans Unicode"/>
                        </a:rPr>
                        <a:t>Soporte</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de</a:t>
                      </a:r>
                      <a:r>
                        <a:rPr sz="700" spc="-5" dirty="0">
                          <a:solidFill>
                            <a:srgbClr val="FFFFFF"/>
                          </a:solidFill>
                          <a:latin typeface="Lucida Sans Unicode"/>
                          <a:cs typeface="Lucida Sans Unicode"/>
                        </a:rPr>
                        <a:t> </a:t>
                      </a:r>
                      <a:r>
                        <a:rPr sz="700" spc="-20" dirty="0">
                          <a:solidFill>
                            <a:srgbClr val="FFFFFF"/>
                          </a:solidFill>
                          <a:latin typeface="Lucida Sans Unicode"/>
                          <a:cs typeface="Lucida Sans Unicode"/>
                        </a:rPr>
                        <a:t>disponibilidad</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y </a:t>
                      </a:r>
                      <a:r>
                        <a:rPr sz="700" spc="-20" dirty="0">
                          <a:solidFill>
                            <a:srgbClr val="FFFFFF"/>
                          </a:solidFill>
                          <a:latin typeface="Lucida Sans Unicode"/>
                          <a:cs typeface="Lucida Sans Unicode"/>
                        </a:rPr>
                        <a:t>confiabilidad</a:t>
                      </a:r>
                      <a:r>
                        <a:rPr sz="700" spc="-5" dirty="0">
                          <a:solidFill>
                            <a:srgbClr val="FFFFFF"/>
                          </a:solidFill>
                          <a:latin typeface="Lucida Sans Unicode"/>
                          <a:cs typeface="Lucida Sans Unicode"/>
                        </a:rPr>
                        <a:t> </a:t>
                      </a:r>
                      <a:r>
                        <a:rPr sz="700" dirty="0">
                          <a:solidFill>
                            <a:srgbClr val="FFFFFF"/>
                          </a:solidFill>
                          <a:latin typeface="Lucida Sans Unicode"/>
                          <a:cs typeface="Lucida Sans Unicode"/>
                        </a:rPr>
                        <a:t>de</a:t>
                      </a:r>
                      <a:r>
                        <a:rPr sz="700" spc="-5" dirty="0">
                          <a:solidFill>
                            <a:srgbClr val="FFFFFF"/>
                          </a:solidFill>
                          <a:latin typeface="Lucida Sans Unicode"/>
                          <a:cs typeface="Lucida Sans Unicode"/>
                        </a:rPr>
                        <a:t> </a:t>
                      </a:r>
                      <a:r>
                        <a:rPr sz="700" spc="-10">
                          <a:solidFill>
                            <a:srgbClr val="FFFFFF"/>
                          </a:solidFill>
                          <a:latin typeface="Lucida Sans Unicode"/>
                          <a:cs typeface="Lucida Sans Unicode"/>
                        </a:rPr>
                        <a:t>energía</a:t>
                      </a:r>
                      <a:r>
                        <a:rPr sz="700" spc="-5">
                          <a:solidFill>
                            <a:srgbClr val="FFFFFF"/>
                          </a:solidFill>
                          <a:latin typeface="Lucida Sans Unicode"/>
                          <a:cs typeface="Lucida Sans Unicode"/>
                        </a:rPr>
                        <a:t> </a:t>
                      </a:r>
                      <a:r>
                        <a:rPr sz="700" spc="-10" smtClean="0">
                          <a:solidFill>
                            <a:srgbClr val="FFFFFF"/>
                          </a:solidFill>
                          <a:latin typeface="Lucida Sans Unicode"/>
                          <a:cs typeface="Lucida Sans Unicode"/>
                        </a:rPr>
                        <a:t>para</a:t>
                      </a:r>
                      <a:r>
                        <a:rPr lang="es-AR" sz="700" spc="-10" dirty="0" smtClean="0">
                          <a:solidFill>
                            <a:srgbClr val="FFFFFF"/>
                          </a:solidFill>
                          <a:latin typeface="Lucida Sans Unicode"/>
                          <a:cs typeface="Lucida Sans Unicode"/>
                        </a:rPr>
                        <a:t>: </a:t>
                      </a:r>
                      <a:endParaRPr sz="700" dirty="0">
                        <a:latin typeface="Lucida Sans Unicode"/>
                        <a:cs typeface="Lucida Sans Unicode"/>
                      </a:endParaRPr>
                    </a:p>
                  </a:txBody>
                  <a:tcPr marL="0" marR="0" marT="93345"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20"/>
                        </a:spcBef>
                      </a:pPr>
                      <a:endParaRPr sz="600">
                        <a:latin typeface="Times New Roman"/>
                        <a:cs typeface="Times New Roman"/>
                      </a:endParaRPr>
                    </a:p>
                    <a:p>
                      <a:pPr marL="140335" marR="109855" indent="-24130">
                        <a:lnSpc>
                          <a:spcPct val="152800"/>
                        </a:lnSpc>
                      </a:pPr>
                      <a:r>
                        <a:rPr sz="600" spc="-10" dirty="0">
                          <a:solidFill>
                            <a:srgbClr val="FFFFFF"/>
                          </a:solidFill>
                          <a:latin typeface="Lucida Sans Unicode"/>
                          <a:cs typeface="Lucida Sans Unicode"/>
                        </a:rPr>
                        <a:t>Haga</a:t>
                      </a:r>
                      <a:r>
                        <a:rPr sz="600" spc="-5" dirty="0">
                          <a:solidFill>
                            <a:srgbClr val="FFFFFF"/>
                          </a:solidFill>
                          <a:latin typeface="Lucida Sans Unicode"/>
                          <a:cs typeface="Lucida Sans Unicode"/>
                        </a:rPr>
                        <a:t> </a:t>
                      </a:r>
                      <a:r>
                        <a:rPr sz="600" spc="-30" dirty="0">
                          <a:solidFill>
                            <a:srgbClr val="FFFFFF"/>
                          </a:solidFill>
                          <a:latin typeface="Lucida Sans Unicode"/>
                          <a:cs typeface="Lucida Sans Unicode"/>
                        </a:rPr>
                        <a:t>clic</a:t>
                      </a:r>
                      <a:r>
                        <a:rPr sz="600" spc="-5" dirty="0">
                          <a:solidFill>
                            <a:srgbClr val="FFFFFF"/>
                          </a:solidFill>
                          <a:latin typeface="Lucida Sans Unicode"/>
                          <a:cs typeface="Lucida Sans Unicode"/>
                        </a:rPr>
                        <a:t> </a:t>
                      </a:r>
                      <a:r>
                        <a:rPr sz="600" spc="-10" dirty="0">
                          <a:solidFill>
                            <a:srgbClr val="FFFFFF"/>
                          </a:solidFill>
                          <a:latin typeface="Lucida Sans Unicode"/>
                          <a:cs typeface="Lucida Sans Unicode"/>
                        </a:rPr>
                        <a:t>para</a:t>
                      </a:r>
                      <a:r>
                        <a:rPr sz="600" spc="-5" dirty="0">
                          <a:solidFill>
                            <a:srgbClr val="FFFFFF"/>
                          </a:solidFill>
                          <a:latin typeface="Lucida Sans Unicode"/>
                          <a:cs typeface="Lucida Sans Unicode"/>
                        </a:rPr>
                        <a:t> </a:t>
                      </a:r>
                      <a:r>
                        <a:rPr sz="600" spc="-10" dirty="0">
                          <a:solidFill>
                            <a:srgbClr val="FFFFFF"/>
                          </a:solidFill>
                          <a:latin typeface="Lucida Sans Unicode"/>
                          <a:cs typeface="Lucida Sans Unicode"/>
                        </a:rPr>
                        <a:t>obtener</a:t>
                      </a:r>
                      <a:r>
                        <a:rPr sz="600" spc="-5" dirty="0">
                          <a:solidFill>
                            <a:srgbClr val="FFFFFF"/>
                          </a:solidFill>
                          <a:latin typeface="Lucida Sans Unicode"/>
                          <a:cs typeface="Lucida Sans Unicode"/>
                        </a:rPr>
                        <a:t> </a:t>
                      </a:r>
                      <a:r>
                        <a:rPr sz="600" spc="-25" dirty="0">
                          <a:solidFill>
                            <a:srgbClr val="FFFFFF"/>
                          </a:solidFill>
                          <a:latin typeface="Lucida Sans Unicode"/>
                          <a:cs typeface="Lucida Sans Unicode"/>
                        </a:rPr>
                        <a:t>más</a:t>
                      </a:r>
                      <a:r>
                        <a:rPr sz="600" spc="500" dirty="0">
                          <a:solidFill>
                            <a:srgbClr val="FFFFFF"/>
                          </a:solidFill>
                          <a:latin typeface="Lucida Sans Unicode"/>
                          <a:cs typeface="Lucida Sans Unicode"/>
                        </a:rPr>
                        <a:t> </a:t>
                      </a:r>
                      <a:r>
                        <a:rPr sz="600" spc="-10" dirty="0">
                          <a:solidFill>
                            <a:srgbClr val="FFFFFF"/>
                          </a:solidFill>
                          <a:latin typeface="Lucida Sans Unicode"/>
                          <a:cs typeface="Lucida Sans Unicode"/>
                        </a:rPr>
                        <a:t>información</a:t>
                      </a:r>
                      <a:r>
                        <a:rPr sz="600" spc="-25" dirty="0">
                          <a:solidFill>
                            <a:srgbClr val="FFFFFF"/>
                          </a:solidFill>
                          <a:latin typeface="Lucida Sans Unicode"/>
                          <a:cs typeface="Lucida Sans Unicode"/>
                        </a:rPr>
                        <a:t> </a:t>
                      </a:r>
                      <a:r>
                        <a:rPr sz="600" spc="-10" dirty="0">
                          <a:solidFill>
                            <a:srgbClr val="FFFFFF"/>
                          </a:solidFill>
                          <a:latin typeface="Lucida Sans Unicode"/>
                          <a:cs typeface="Lucida Sans Unicode"/>
                        </a:rPr>
                        <a:t>sobre</a:t>
                      </a:r>
                      <a:r>
                        <a:rPr sz="600" spc="-25" dirty="0">
                          <a:solidFill>
                            <a:srgbClr val="FFFFFF"/>
                          </a:solidFill>
                          <a:latin typeface="Lucida Sans Unicode"/>
                          <a:cs typeface="Lucida Sans Unicode"/>
                        </a:rPr>
                        <a:t> </a:t>
                      </a:r>
                      <a:r>
                        <a:rPr sz="600" spc="-20" dirty="0">
                          <a:solidFill>
                            <a:srgbClr val="FFFFFF"/>
                          </a:solidFill>
                          <a:latin typeface="Lucida Sans Unicode"/>
                          <a:cs typeface="Lucida Sans Unicode"/>
                        </a:rPr>
                        <a:t>la solución.</a:t>
                      </a:r>
                      <a:endParaRPr sz="60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25"/>
                        </a:spcBef>
                      </a:pPr>
                      <a:endParaRPr sz="950">
                        <a:latin typeface="Times New Roman"/>
                        <a:cs typeface="Times New Roman"/>
                      </a:endParaRPr>
                    </a:p>
                    <a:p>
                      <a:pPr marL="58419">
                        <a:lnSpc>
                          <a:spcPct val="100000"/>
                        </a:lnSpc>
                      </a:pPr>
                      <a:r>
                        <a:rPr sz="950" dirty="0">
                          <a:solidFill>
                            <a:srgbClr val="FFFFFF"/>
                          </a:solidFill>
                          <a:latin typeface="Lucida Sans Unicode"/>
                          <a:cs typeface="Lucida Sans Unicode"/>
                        </a:rPr>
                        <a:t>Mira</a:t>
                      </a:r>
                      <a:r>
                        <a:rPr sz="950" spc="-50" dirty="0">
                          <a:solidFill>
                            <a:srgbClr val="FFFFFF"/>
                          </a:solidFill>
                          <a:latin typeface="Lucida Sans Unicode"/>
                          <a:cs typeface="Lucida Sans Unicode"/>
                        </a:rPr>
                        <a:t> </a:t>
                      </a:r>
                      <a:r>
                        <a:rPr sz="950" spc="-10" dirty="0">
                          <a:solidFill>
                            <a:srgbClr val="FFFFFF"/>
                          </a:solidFill>
                          <a:latin typeface="Lucida Sans Unicode"/>
                          <a:cs typeface="Lucida Sans Unicode"/>
                        </a:rPr>
                        <a:t>la</a:t>
                      </a:r>
                      <a:r>
                        <a:rPr sz="950" spc="-45" dirty="0">
                          <a:solidFill>
                            <a:srgbClr val="FFFFFF"/>
                          </a:solidFill>
                          <a:latin typeface="Lucida Sans Unicode"/>
                          <a:cs typeface="Lucida Sans Unicode"/>
                        </a:rPr>
                        <a:t> </a:t>
                      </a:r>
                      <a:r>
                        <a:rPr sz="950" spc="-10" dirty="0">
                          <a:solidFill>
                            <a:srgbClr val="FFFFFF"/>
                          </a:solidFill>
                          <a:latin typeface="Lucida Sans Unicode"/>
                          <a:cs typeface="Lucida Sans Unicode"/>
                        </a:rPr>
                        <a:t>solución</a:t>
                      </a:r>
                      <a:endParaRPr sz="950">
                        <a:latin typeface="Lucida Sans Unicode"/>
                        <a:cs typeface="Lucida Sans Unicode"/>
                      </a:endParaRPr>
                    </a:p>
                    <a:p>
                      <a:pPr marL="354330">
                        <a:lnSpc>
                          <a:spcPct val="100000"/>
                        </a:lnSpc>
                        <a:spcBef>
                          <a:spcPts val="60"/>
                        </a:spcBef>
                      </a:pPr>
                      <a:r>
                        <a:rPr sz="850" dirty="0">
                          <a:solidFill>
                            <a:srgbClr val="FFFFFF"/>
                          </a:solidFill>
                          <a:latin typeface="Lucida Sans Unicode"/>
                          <a:cs typeface="Lucida Sans Unicode"/>
                        </a:rPr>
                        <a:t>en</a:t>
                      </a:r>
                      <a:r>
                        <a:rPr sz="850" spc="-50" dirty="0">
                          <a:solidFill>
                            <a:srgbClr val="FFFFFF"/>
                          </a:solidFill>
                          <a:latin typeface="Lucida Sans Unicode"/>
                          <a:cs typeface="Lucida Sans Unicode"/>
                        </a:rPr>
                        <a:t> </a:t>
                      </a:r>
                      <a:r>
                        <a:rPr sz="850" spc="-10" dirty="0">
                          <a:solidFill>
                            <a:srgbClr val="FFFFFF"/>
                          </a:solidFill>
                          <a:latin typeface="Lucida Sans Unicode"/>
                          <a:cs typeface="Lucida Sans Unicode"/>
                        </a:rPr>
                        <a:t>acción</a:t>
                      </a:r>
                      <a:endParaRPr sz="850">
                        <a:latin typeface="Lucida Sans Unicode"/>
                        <a:cs typeface="Lucida Sans Unicode"/>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10"/>
                        </a:spcBef>
                      </a:pPr>
                      <a:endParaRPr sz="600">
                        <a:latin typeface="Times New Roman"/>
                        <a:cs typeface="Times New Roman"/>
                      </a:endParaRPr>
                    </a:p>
                    <a:p>
                      <a:pPr marR="31115" algn="ctr">
                        <a:lnSpc>
                          <a:spcPct val="100000"/>
                        </a:lnSpc>
                      </a:pPr>
                      <a:r>
                        <a:rPr sz="600" spc="-10" dirty="0">
                          <a:solidFill>
                            <a:srgbClr val="FFFFFF"/>
                          </a:solidFill>
                          <a:latin typeface="Lucida Sans Unicode"/>
                          <a:cs typeface="Lucida Sans Unicode"/>
                        </a:rPr>
                        <a:t>Hecho</a:t>
                      </a:r>
                      <a:r>
                        <a:rPr sz="600" spc="-25" dirty="0">
                          <a:solidFill>
                            <a:srgbClr val="FFFFFF"/>
                          </a:solidFill>
                          <a:latin typeface="Lucida Sans Unicode"/>
                          <a:cs typeface="Lucida Sans Unicode"/>
                        </a:rPr>
                        <a:t> </a:t>
                      </a:r>
                      <a:r>
                        <a:rPr sz="600" spc="-10" dirty="0">
                          <a:solidFill>
                            <a:srgbClr val="FFFFFF"/>
                          </a:solidFill>
                          <a:latin typeface="Lucida Sans Unicode"/>
                          <a:cs typeface="Lucida Sans Unicode"/>
                        </a:rPr>
                        <a:t>suplementario</a:t>
                      </a:r>
                      <a:endParaRPr sz="600">
                        <a:latin typeface="Lucida Sans Unicode"/>
                        <a:cs typeface="Lucida Sans Unicode"/>
                      </a:endParaRPr>
                    </a:p>
                    <a:p>
                      <a:pPr marR="90170" algn="ctr">
                        <a:lnSpc>
                          <a:spcPct val="100000"/>
                        </a:lnSpc>
                        <a:spcBef>
                          <a:spcPts val="30"/>
                        </a:spcBef>
                      </a:pPr>
                      <a:r>
                        <a:rPr sz="950" spc="-10" dirty="0">
                          <a:solidFill>
                            <a:srgbClr val="FFFFFF"/>
                          </a:solidFill>
                          <a:latin typeface="Lucida Sans Unicode"/>
                          <a:cs typeface="Lucida Sans Unicode"/>
                        </a:rPr>
                        <a:t>recursos</a:t>
                      </a:r>
                      <a:endParaRPr sz="950">
                        <a:latin typeface="Lucida Sans Unicode"/>
                        <a:cs typeface="Lucida Sans Unicode"/>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0580">
                <a:tc>
                  <a:txBody>
                    <a:bodyPr/>
                    <a:lstStyle/>
                    <a:p>
                      <a:pPr marR="49530" algn="ctr">
                        <a:lnSpc>
                          <a:spcPct val="100000"/>
                        </a:lnSpc>
                        <a:spcBef>
                          <a:spcPts val="1035"/>
                        </a:spcBef>
                      </a:pPr>
                      <a:r>
                        <a:rPr sz="950" spc="-25" dirty="0">
                          <a:solidFill>
                            <a:srgbClr val="FFFFFF"/>
                          </a:solidFill>
                          <a:latin typeface="Lucida Sans Unicode"/>
                          <a:cs typeface="Lucida Sans Unicode"/>
                        </a:rPr>
                        <a:t>digitales</a:t>
                      </a:r>
                      <a:r>
                        <a:rPr sz="950" spc="10" dirty="0">
                          <a:solidFill>
                            <a:srgbClr val="FFFFFF"/>
                          </a:solidFill>
                          <a:latin typeface="Lucida Sans Unicode"/>
                          <a:cs typeface="Lucida Sans Unicode"/>
                        </a:rPr>
                        <a:t> </a:t>
                      </a:r>
                      <a:r>
                        <a:rPr sz="950" spc="-50" dirty="0">
                          <a:solidFill>
                            <a:srgbClr val="FFFFFF"/>
                          </a:solidFill>
                          <a:latin typeface="Lucida Sans Unicode"/>
                          <a:cs typeface="Lucida Sans Unicode"/>
                        </a:rPr>
                        <a:t>y</a:t>
                      </a:r>
                      <a:endParaRPr sz="950">
                        <a:latin typeface="Lucida Sans Unicode"/>
                        <a:cs typeface="Lucida Sans Unicode"/>
                      </a:endParaRPr>
                    </a:p>
                    <a:p>
                      <a:pPr marL="99695" marR="123189" algn="ctr">
                        <a:lnSpc>
                          <a:spcPct val="104600"/>
                        </a:lnSpc>
                        <a:spcBef>
                          <a:spcPts val="114"/>
                        </a:spcBef>
                      </a:pPr>
                      <a:r>
                        <a:rPr sz="750" spc="-10" dirty="0">
                          <a:solidFill>
                            <a:srgbClr val="FFFFFF"/>
                          </a:solidFill>
                          <a:latin typeface="Lucida Sans Unicode"/>
                          <a:cs typeface="Lucida Sans Unicode"/>
                        </a:rPr>
                        <a:t>Sistema</a:t>
                      </a:r>
                      <a:r>
                        <a:rPr sz="750" spc="-30" dirty="0">
                          <a:solidFill>
                            <a:srgbClr val="FFFFFF"/>
                          </a:solidFill>
                          <a:latin typeface="Lucida Sans Unicode"/>
                          <a:cs typeface="Lucida Sans Unicode"/>
                        </a:rPr>
                        <a:t> </a:t>
                      </a:r>
                      <a:r>
                        <a:rPr sz="750" dirty="0">
                          <a:solidFill>
                            <a:srgbClr val="FFFFFF"/>
                          </a:solidFill>
                          <a:latin typeface="Lucida Sans Unicode"/>
                          <a:cs typeface="Lucida Sans Unicode"/>
                        </a:rPr>
                        <a:t>de</a:t>
                      </a:r>
                      <a:r>
                        <a:rPr sz="750" spc="-30" dirty="0">
                          <a:solidFill>
                            <a:srgbClr val="FFFFFF"/>
                          </a:solidFill>
                          <a:latin typeface="Lucida Sans Unicode"/>
                          <a:cs typeface="Lucida Sans Unicode"/>
                        </a:rPr>
                        <a:t> </a:t>
                      </a:r>
                      <a:r>
                        <a:rPr sz="750" spc="-10" dirty="0">
                          <a:solidFill>
                            <a:srgbClr val="FFFFFF"/>
                          </a:solidFill>
                          <a:latin typeface="Lucida Sans Unicode"/>
                          <a:cs typeface="Lucida Sans Unicode"/>
                        </a:rPr>
                        <a:t>poder </a:t>
                      </a:r>
                      <a:r>
                        <a:rPr sz="850" spc="-10" dirty="0">
                          <a:solidFill>
                            <a:srgbClr val="FFFFFF"/>
                          </a:solidFill>
                          <a:latin typeface="Lucida Sans Unicode"/>
                          <a:cs typeface="Lucida Sans Unicode"/>
                        </a:rPr>
                        <a:t>referencia </a:t>
                      </a:r>
                      <a:r>
                        <a:rPr sz="950" spc="-10" dirty="0">
                          <a:solidFill>
                            <a:srgbClr val="FFFFFF"/>
                          </a:solidFill>
                          <a:latin typeface="Lucida Sans Unicode"/>
                          <a:cs typeface="Lucida Sans Unicode"/>
                        </a:rPr>
                        <a:t>diseños</a:t>
                      </a:r>
                      <a:endParaRPr sz="950">
                        <a:latin typeface="Lucida Sans Unicode"/>
                        <a:cs typeface="Lucida Sans Unicode"/>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R="33655" algn="ctr">
                        <a:lnSpc>
                          <a:spcPct val="100000"/>
                        </a:lnSpc>
                      </a:pPr>
                      <a:r>
                        <a:rPr sz="800" spc="-10" dirty="0">
                          <a:solidFill>
                            <a:srgbClr val="FFFFFF"/>
                          </a:solidFill>
                          <a:latin typeface="Lucida Sans Unicode"/>
                          <a:cs typeface="Lucida Sans Unicode"/>
                        </a:rPr>
                        <a:t>Selectividad</a:t>
                      </a:r>
                      <a:endParaRPr sz="800">
                        <a:latin typeface="Lucida Sans Unicode"/>
                        <a:cs typeface="Lucida Sans Unicode"/>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Lucida Sans Unicode"/>
                          <a:cs typeface="Lucida Sans Unicode"/>
                        </a:rPr>
                        <a:t>Eléctrico</a:t>
                      </a:r>
                      <a:endParaRPr sz="950">
                        <a:latin typeface="Lucida Sans Unicode"/>
                        <a:cs typeface="Lucida Sans Unicode"/>
                      </a:endParaRPr>
                    </a:p>
                    <a:p>
                      <a:pPr marR="8255" algn="ctr">
                        <a:lnSpc>
                          <a:spcPts val="1010"/>
                        </a:lnSpc>
                        <a:spcBef>
                          <a:spcPts val="60"/>
                        </a:spcBef>
                      </a:pPr>
                      <a:r>
                        <a:rPr sz="850" spc="-10" dirty="0">
                          <a:solidFill>
                            <a:srgbClr val="FFFFFF"/>
                          </a:solidFill>
                          <a:latin typeface="Lucida Sans Unicode"/>
                          <a:cs typeface="Lucida Sans Unicode"/>
                        </a:rPr>
                        <a:t>activo</a:t>
                      </a:r>
                      <a:endParaRPr sz="850">
                        <a:latin typeface="Lucida Sans Unicode"/>
                        <a:cs typeface="Lucida Sans Unicode"/>
                      </a:endParaRPr>
                    </a:p>
                    <a:p>
                      <a:pPr marR="332740" algn="ctr">
                        <a:lnSpc>
                          <a:spcPts val="1130"/>
                        </a:lnSpc>
                      </a:pPr>
                      <a:r>
                        <a:rPr sz="950" spc="-10" dirty="0">
                          <a:solidFill>
                            <a:srgbClr val="FFFFFF"/>
                          </a:solidFill>
                          <a:latin typeface="Lucida Sans Unicode"/>
                          <a:cs typeface="Lucida Sans Unicode"/>
                        </a:rPr>
                        <a:t>gestión</a:t>
                      </a:r>
                      <a:endParaRPr sz="950">
                        <a:latin typeface="Lucida Sans Unicode"/>
                        <a:cs typeface="Lucida Sans Unicode"/>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1590" algn="ctr">
                        <a:lnSpc>
                          <a:spcPct val="100000"/>
                        </a:lnSpc>
                        <a:spcBef>
                          <a:spcPts val="484"/>
                        </a:spcBef>
                      </a:pPr>
                      <a:r>
                        <a:rPr sz="950" spc="-10" dirty="0">
                          <a:solidFill>
                            <a:srgbClr val="FFFFFF"/>
                          </a:solidFill>
                          <a:latin typeface="Lucida Sans Unicode"/>
                          <a:cs typeface="Lucida Sans Unicode"/>
                        </a:rPr>
                        <a:t>Falla</a:t>
                      </a:r>
                      <a:endParaRPr sz="950" dirty="0">
                        <a:latin typeface="Lucida Sans Unicode"/>
                        <a:cs typeface="Lucida Sans Unicode"/>
                      </a:endParaRPr>
                    </a:p>
                    <a:p>
                      <a:pPr marR="43815" algn="ctr">
                        <a:lnSpc>
                          <a:spcPct val="100000"/>
                        </a:lnSpc>
                        <a:spcBef>
                          <a:spcPts val="10"/>
                        </a:spcBef>
                      </a:pPr>
                      <a:r>
                        <a:rPr sz="900" spc="-10" dirty="0" err="1">
                          <a:solidFill>
                            <a:srgbClr val="FFFFFF"/>
                          </a:solidFill>
                          <a:latin typeface="Lucida Sans Unicode"/>
                          <a:cs typeface="Lucida Sans Unicode"/>
                        </a:rPr>
                        <a:t>localización</a:t>
                      </a:r>
                      <a:r>
                        <a:rPr lang="es-AR" sz="900" spc="-10" dirty="0">
                          <a:solidFill>
                            <a:srgbClr val="FFFFFF"/>
                          </a:solidFill>
                          <a:latin typeface="Lucida Sans Unicode"/>
                          <a:cs typeface="Lucida Sans Unicode"/>
                        </a:rPr>
                        <a:t>, </a:t>
                      </a:r>
                      <a:endParaRPr sz="900" dirty="0">
                        <a:latin typeface="Lucida Sans Unicode"/>
                        <a:cs typeface="Lucida Sans Unicode"/>
                      </a:endParaRPr>
                    </a:p>
                    <a:p>
                      <a:pPr marR="31750" algn="ctr">
                        <a:lnSpc>
                          <a:spcPct val="100000"/>
                        </a:lnSpc>
                        <a:spcBef>
                          <a:spcPts val="270"/>
                        </a:spcBef>
                      </a:pPr>
                      <a:r>
                        <a:rPr sz="650" spc="-20" dirty="0">
                          <a:solidFill>
                            <a:srgbClr val="FFFFFF"/>
                          </a:solidFill>
                          <a:latin typeface="Lucida Sans Unicode"/>
                          <a:cs typeface="Lucida Sans Unicode"/>
                        </a:rPr>
                        <a:t>causa</a:t>
                      </a:r>
                      <a:r>
                        <a:rPr sz="650" spc="5" dirty="0">
                          <a:solidFill>
                            <a:srgbClr val="FFFFFF"/>
                          </a:solidFill>
                          <a:latin typeface="Lucida Sans Unicode"/>
                          <a:cs typeface="Lucida Sans Unicode"/>
                        </a:rPr>
                        <a:t> </a:t>
                      </a:r>
                      <a:r>
                        <a:rPr sz="650" spc="-10" dirty="0">
                          <a:solidFill>
                            <a:srgbClr val="FFFFFF"/>
                          </a:solidFill>
                          <a:latin typeface="Lucida Sans Unicode"/>
                          <a:cs typeface="Lucida Sans Unicode"/>
                        </a:rPr>
                        <a:t>principal</a:t>
                      </a:r>
                      <a:endParaRPr sz="650" dirty="0">
                        <a:latin typeface="Lucida Sans Unicode"/>
                        <a:cs typeface="Lucida Sans Unicode"/>
                      </a:endParaRPr>
                    </a:p>
                    <a:p>
                      <a:pPr marL="111760">
                        <a:lnSpc>
                          <a:spcPct val="100000"/>
                        </a:lnSpc>
                        <a:spcBef>
                          <a:spcPts val="20"/>
                        </a:spcBef>
                      </a:pPr>
                      <a:r>
                        <a:rPr sz="950" spc="-25" dirty="0" err="1">
                          <a:solidFill>
                            <a:srgbClr val="FFFFFF"/>
                          </a:solidFill>
                          <a:latin typeface="Lucida Sans Unicode"/>
                          <a:cs typeface="Lucida Sans Unicode"/>
                        </a:rPr>
                        <a:t>análisis</a:t>
                      </a:r>
                      <a:r>
                        <a:rPr lang="es-AR" sz="950" spc="-25" dirty="0">
                          <a:solidFill>
                            <a:srgbClr val="FFFFFF"/>
                          </a:solidFill>
                          <a:latin typeface="Lucida Sans Unicode"/>
                          <a:cs typeface="Lucida Sans Unicode"/>
                        </a:rPr>
                        <a:t>, </a:t>
                      </a:r>
                      <a:r>
                        <a:rPr sz="950" spc="-50" dirty="0">
                          <a:solidFill>
                            <a:srgbClr val="FFFFFF"/>
                          </a:solidFill>
                          <a:latin typeface="Lucida Sans Unicode"/>
                          <a:cs typeface="Lucida Sans Unicode"/>
                        </a:rPr>
                        <a:t>y</a:t>
                      </a:r>
                      <a:endParaRPr sz="950" dirty="0">
                        <a:latin typeface="Lucida Sans Unicode"/>
                        <a:cs typeface="Lucida Sans Unicode"/>
                      </a:endParaRPr>
                    </a:p>
                    <a:p>
                      <a:pPr marR="72390" algn="ctr">
                        <a:lnSpc>
                          <a:spcPct val="100000"/>
                        </a:lnSpc>
                        <a:spcBef>
                          <a:spcPts val="359"/>
                        </a:spcBef>
                      </a:pPr>
                      <a:r>
                        <a:rPr sz="550" spc="-10" dirty="0">
                          <a:solidFill>
                            <a:srgbClr val="FFFFFF"/>
                          </a:solidFill>
                          <a:latin typeface="Lucida Sans Unicode"/>
                          <a:cs typeface="Lucida Sans Unicode"/>
                        </a:rPr>
                        <a:t>recuperación</a:t>
                      </a:r>
                      <a:r>
                        <a:rPr sz="550" spc="-30" dirty="0">
                          <a:solidFill>
                            <a:srgbClr val="FFFFFF"/>
                          </a:solidFill>
                          <a:latin typeface="Lucida Sans Unicode"/>
                          <a:cs typeface="Lucida Sans Unicode"/>
                        </a:rPr>
                        <a:t> </a:t>
                      </a:r>
                      <a:r>
                        <a:rPr sz="550" spc="-10" dirty="0">
                          <a:solidFill>
                            <a:srgbClr val="FFFFFF"/>
                          </a:solidFill>
                          <a:latin typeface="Lucida Sans Unicode"/>
                          <a:cs typeface="Lucida Sans Unicode"/>
                        </a:rPr>
                        <a:t>de</a:t>
                      </a:r>
                      <a:r>
                        <a:rPr sz="550" spc="-25" dirty="0">
                          <a:solidFill>
                            <a:srgbClr val="FFFFFF"/>
                          </a:solidFill>
                          <a:latin typeface="Lucida Sans Unicode"/>
                          <a:cs typeface="Lucida Sans Unicode"/>
                        </a:rPr>
                        <a:t> </a:t>
                      </a:r>
                      <a:r>
                        <a:rPr sz="550" spc="-10" dirty="0">
                          <a:solidFill>
                            <a:srgbClr val="FFFFFF"/>
                          </a:solidFill>
                          <a:latin typeface="Lucida Sans Unicode"/>
                          <a:cs typeface="Lucida Sans Unicode"/>
                        </a:rPr>
                        <a:t>energía</a:t>
                      </a:r>
                      <a:endParaRPr sz="550" dirty="0">
                        <a:latin typeface="Lucida Sans Unicode"/>
                        <a:cs typeface="Lucida Sans Unicode"/>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1426845">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995"/>
                        </a:spcBef>
                      </a:pPr>
                      <a:endParaRPr sz="2000">
                        <a:latin typeface="Times New Roman"/>
                        <a:cs typeface="Times New Roman"/>
                      </a:endParaRPr>
                    </a:p>
                    <a:p>
                      <a:pPr marL="338455">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25336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995"/>
                        </a:spcBef>
                      </a:pPr>
                      <a:endParaRPr sz="2000">
                        <a:latin typeface="Times New Roman"/>
                        <a:cs typeface="Times New Roman"/>
                      </a:endParaRPr>
                    </a:p>
                    <a:p>
                      <a:pPr marL="401320">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25336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spcBef>
                          <a:spcPts val="430"/>
                        </a:spcBef>
                      </a:pPr>
                      <a:endParaRPr sz="650">
                        <a:latin typeface="Times New Roman"/>
                        <a:cs typeface="Times New Roman"/>
                      </a:endParaRPr>
                    </a:p>
                    <a:p>
                      <a:pPr marL="326390">
                        <a:lnSpc>
                          <a:spcPct val="100000"/>
                        </a:lnSpc>
                      </a:pPr>
                      <a:r>
                        <a:rPr sz="650" spc="-10" dirty="0">
                          <a:solidFill>
                            <a:srgbClr val="221915"/>
                          </a:solidFill>
                          <a:latin typeface="Lucida Sans Unicode"/>
                          <a:cs typeface="Lucida Sans Unicode"/>
                        </a:rPr>
                        <a:t>Catalogar</a:t>
                      </a:r>
                      <a:endParaRPr sz="650">
                        <a:latin typeface="Lucida Sans Unicode"/>
                        <a:cs typeface="Lucida Sans Unicode"/>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996439">
                <a:tc>
                  <a:txBody>
                    <a:bodyPr/>
                    <a:lstStyle/>
                    <a:p>
                      <a:pPr>
                        <a:lnSpc>
                          <a:spcPct val="100000"/>
                        </a:lnSpc>
                      </a:pPr>
                      <a:endParaRPr sz="2000">
                        <a:latin typeface="Times New Roman"/>
                        <a:cs typeface="Times New Roman"/>
                      </a:endParaRPr>
                    </a:p>
                    <a:p>
                      <a:pPr>
                        <a:lnSpc>
                          <a:spcPct val="100000"/>
                        </a:lnSpc>
                        <a:spcBef>
                          <a:spcPts val="1964"/>
                        </a:spcBef>
                      </a:pPr>
                      <a:endParaRPr sz="2000">
                        <a:latin typeface="Times New Roman"/>
                        <a:cs typeface="Times New Roman"/>
                      </a:endParaRPr>
                    </a:p>
                    <a:p>
                      <a:pPr marL="410209">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964"/>
                        </a:spcBef>
                      </a:pPr>
                      <a:endParaRPr sz="2000">
                        <a:latin typeface="Times New Roman"/>
                        <a:cs typeface="Times New Roman"/>
                      </a:endParaRPr>
                    </a:p>
                    <a:p>
                      <a:pPr marR="102235" algn="ctr">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964"/>
                        </a:spcBef>
                      </a:pPr>
                      <a:endParaRPr sz="2000">
                        <a:latin typeface="Times New Roman"/>
                        <a:cs typeface="Times New Roman"/>
                      </a:endParaRPr>
                    </a:p>
                    <a:p>
                      <a:pPr marL="338455">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964"/>
                        </a:spcBef>
                      </a:pPr>
                      <a:endParaRPr sz="2000">
                        <a:latin typeface="Times New Roman"/>
                        <a:cs typeface="Times New Roman"/>
                      </a:endParaRPr>
                    </a:p>
                    <a:p>
                      <a:pPr marL="401320">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spcBef>
                          <a:spcPts val="535"/>
                        </a:spcBef>
                      </a:pPr>
                      <a:endParaRPr sz="650">
                        <a:latin typeface="Times New Roman"/>
                        <a:cs typeface="Times New Roman"/>
                      </a:endParaRPr>
                    </a:p>
                    <a:p>
                      <a:pPr marL="326390">
                        <a:lnSpc>
                          <a:spcPct val="100000"/>
                        </a:lnSpc>
                        <a:spcBef>
                          <a:spcPts val="5"/>
                        </a:spcBef>
                      </a:pPr>
                      <a:r>
                        <a:rPr sz="650" spc="-10" dirty="0">
                          <a:solidFill>
                            <a:srgbClr val="221915"/>
                          </a:solidFill>
                          <a:latin typeface="Lucida Sans Unicode"/>
                          <a:cs typeface="Lucida Sans Unicode"/>
                        </a:rPr>
                        <a:t>Catalogar</a:t>
                      </a:r>
                      <a:endParaRPr sz="65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1446530">
                <a:tc>
                  <a:txBody>
                    <a:bodyPr/>
                    <a:lstStyle/>
                    <a:p>
                      <a:pPr>
                        <a:lnSpc>
                          <a:spcPct val="100000"/>
                        </a:lnSpc>
                        <a:spcBef>
                          <a:spcPts val="2100"/>
                        </a:spcBef>
                      </a:pPr>
                      <a:endParaRPr sz="2000">
                        <a:latin typeface="Times New Roman"/>
                        <a:cs typeface="Times New Roman"/>
                      </a:endParaRPr>
                    </a:p>
                    <a:p>
                      <a:pPr marL="410209">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26670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2100"/>
                        </a:spcBef>
                      </a:pPr>
                      <a:endParaRPr sz="2000">
                        <a:latin typeface="Times New Roman"/>
                        <a:cs typeface="Times New Roman"/>
                      </a:endParaRPr>
                    </a:p>
                    <a:p>
                      <a:pPr marL="338455">
                        <a:lnSpc>
                          <a:spcPct val="100000"/>
                        </a:lnSpc>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26670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500"/>
                        </a:spcBef>
                      </a:pPr>
                      <a:endParaRPr sz="850">
                        <a:latin typeface="Times New Roman"/>
                        <a:cs typeface="Times New Roman"/>
                      </a:endParaRPr>
                    </a:p>
                    <a:p>
                      <a:pPr marL="295910">
                        <a:lnSpc>
                          <a:spcPct val="100000"/>
                        </a:lnSpc>
                      </a:pPr>
                      <a:r>
                        <a:rPr sz="850" spc="-10" dirty="0">
                          <a:solidFill>
                            <a:srgbClr val="221915"/>
                          </a:solidFill>
                          <a:latin typeface="Lucida Sans Unicode"/>
                          <a:cs typeface="Lucida Sans Unicode"/>
                        </a:rPr>
                        <a:t>Folleto</a:t>
                      </a:r>
                      <a:endParaRPr sz="850">
                        <a:latin typeface="Lucida Sans Unicode"/>
                        <a:cs typeface="Lucida Sans Unicode"/>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r h="1252855">
                <a:tc>
                  <a:txBody>
                    <a:bodyPr/>
                    <a:lstStyle/>
                    <a:p>
                      <a:pPr>
                        <a:lnSpc>
                          <a:spcPct val="100000"/>
                        </a:lnSpc>
                        <a:spcBef>
                          <a:spcPts val="1335"/>
                        </a:spcBef>
                      </a:pPr>
                      <a:endParaRPr sz="2000">
                        <a:latin typeface="Times New Roman"/>
                        <a:cs typeface="Times New Roman"/>
                      </a:endParaRPr>
                    </a:p>
                    <a:p>
                      <a:pPr marL="410209">
                        <a:lnSpc>
                          <a:spcPct val="100000"/>
                        </a:lnSpc>
                        <a:spcBef>
                          <a:spcPts val="5"/>
                        </a:spcBef>
                      </a:pPr>
                      <a:r>
                        <a:rPr sz="2000" spc="-575" dirty="0">
                          <a:solidFill>
                            <a:srgbClr val="3DCC58"/>
                          </a:solidFill>
                          <a:latin typeface="Lucida Sans Unicode"/>
                          <a:cs typeface="Lucida Sans Unicode"/>
                        </a:rPr>
                        <a:t>-</a:t>
                      </a:r>
                      <a:endParaRPr sz="2000">
                        <a:latin typeface="Lucida Sans Unicode"/>
                        <a:cs typeface="Lucida Sans Unicode"/>
                      </a:endParaRPr>
                    </a:p>
                  </a:txBody>
                  <a:tcPr marL="0" marR="0" marT="16954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5"/>
                  </a:ext>
                </a:extLst>
              </a:tr>
            </a:tbl>
          </a:graphicData>
        </a:graphic>
      </p:graphicFrame>
      <p:pic>
        <p:nvPicPr>
          <p:cNvPr id="3" name="object 3"/>
          <p:cNvPicPr/>
          <p:nvPr/>
        </p:nvPicPr>
        <p:blipFill>
          <a:blip r:embed="rId2" cstate="print"/>
          <a:stretch>
            <a:fillRect/>
          </a:stretch>
        </p:blipFill>
        <p:spPr>
          <a:xfrm>
            <a:off x="8722462" y="3186603"/>
            <a:ext cx="1140700" cy="782985"/>
          </a:xfrm>
          <a:prstGeom prst="rect">
            <a:avLst/>
          </a:prstGeom>
        </p:spPr>
      </p:pic>
      <p:grpSp>
        <p:nvGrpSpPr>
          <p:cNvPr id="4" name="object 4"/>
          <p:cNvGrpSpPr/>
          <p:nvPr/>
        </p:nvGrpSpPr>
        <p:grpSpPr>
          <a:xfrm>
            <a:off x="10048519" y="3263049"/>
            <a:ext cx="1097280" cy="619760"/>
            <a:chOff x="4993919" y="3263049"/>
            <a:chExt cx="1097280" cy="619760"/>
          </a:xfrm>
        </p:grpSpPr>
        <p:pic>
          <p:nvPicPr>
            <p:cNvPr id="5" name="object 5"/>
            <p:cNvPicPr/>
            <p:nvPr/>
          </p:nvPicPr>
          <p:blipFill>
            <a:blip r:embed="rId3" cstate="print"/>
            <a:stretch>
              <a:fillRect/>
            </a:stretch>
          </p:blipFill>
          <p:spPr>
            <a:xfrm>
              <a:off x="4997729" y="3266861"/>
              <a:ext cx="1089659" cy="611998"/>
            </a:xfrm>
            <a:prstGeom prst="rect">
              <a:avLst/>
            </a:prstGeom>
          </p:spPr>
        </p:pic>
        <p:sp>
          <p:nvSpPr>
            <p:cNvPr id="6" name="object 6"/>
            <p:cNvSpPr/>
            <p:nvPr/>
          </p:nvSpPr>
          <p:spPr>
            <a:xfrm>
              <a:off x="4997729" y="3266859"/>
              <a:ext cx="1089660" cy="612140"/>
            </a:xfrm>
            <a:custGeom>
              <a:avLst/>
              <a:gdLst/>
              <a:ahLst/>
              <a:cxnLst/>
              <a:rect l="l" t="t" r="r" b="b"/>
              <a:pathLst>
                <a:path w="1089660" h="612139">
                  <a:moveTo>
                    <a:pt x="0" y="612000"/>
                  </a:moveTo>
                  <a:lnTo>
                    <a:pt x="1089660" y="612000"/>
                  </a:lnTo>
                  <a:lnTo>
                    <a:pt x="1089660" y="0"/>
                  </a:lnTo>
                  <a:lnTo>
                    <a:pt x="0" y="0"/>
                  </a:lnTo>
                  <a:lnTo>
                    <a:pt x="0" y="612000"/>
                  </a:lnTo>
                  <a:close/>
                </a:path>
              </a:pathLst>
            </a:custGeom>
            <a:ln w="7620">
              <a:solidFill>
                <a:srgbClr val="898989"/>
              </a:solidFill>
            </a:ln>
          </p:spPr>
          <p:txBody>
            <a:bodyPr wrap="square" lIns="0" tIns="0" rIns="0" bIns="0" rtlCol="0"/>
            <a:lstStyle/>
            <a:p>
              <a:endParaRPr/>
            </a:p>
          </p:txBody>
        </p:sp>
        <p:sp>
          <p:nvSpPr>
            <p:cNvPr id="7" name="object 7"/>
            <p:cNvSpPr/>
            <p:nvPr/>
          </p:nvSpPr>
          <p:spPr>
            <a:xfrm>
              <a:off x="5441784" y="3419868"/>
              <a:ext cx="317500" cy="317500"/>
            </a:xfrm>
            <a:custGeom>
              <a:avLst/>
              <a:gdLst/>
              <a:ahLst/>
              <a:cxnLst/>
              <a:rect l="l" t="t" r="r" b="b"/>
              <a:pathLst>
                <a:path w="317500" h="317500">
                  <a:moveTo>
                    <a:pt x="317500" y="0"/>
                  </a:moveTo>
                  <a:lnTo>
                    <a:pt x="0" y="0"/>
                  </a:lnTo>
                  <a:lnTo>
                    <a:pt x="0" y="317500"/>
                  </a:lnTo>
                  <a:lnTo>
                    <a:pt x="317500" y="317500"/>
                  </a:lnTo>
                  <a:lnTo>
                    <a:pt x="317500" y="0"/>
                  </a:lnTo>
                  <a:close/>
                </a:path>
              </a:pathLst>
            </a:custGeom>
            <a:solidFill>
              <a:srgbClr val="231916">
                <a:alpha val="89999"/>
              </a:srgbClr>
            </a:solidFill>
          </p:spPr>
          <p:txBody>
            <a:bodyPr wrap="square" lIns="0" tIns="0" rIns="0" bIns="0" rtlCol="0"/>
            <a:lstStyle/>
            <a:p>
              <a:endParaRPr/>
            </a:p>
          </p:txBody>
        </p:sp>
        <p:pic>
          <p:nvPicPr>
            <p:cNvPr id="8" name="object 8"/>
            <p:cNvPicPr/>
            <p:nvPr/>
          </p:nvPicPr>
          <p:blipFill>
            <a:blip r:embed="rId4" cstate="print"/>
            <a:stretch>
              <a:fillRect/>
            </a:stretch>
          </p:blipFill>
          <p:spPr>
            <a:xfrm>
              <a:off x="5463643" y="3441725"/>
              <a:ext cx="251129" cy="248691"/>
            </a:xfrm>
            <a:prstGeom prst="rect">
              <a:avLst/>
            </a:prstGeom>
          </p:spPr>
        </p:pic>
      </p:grpSp>
      <p:grpSp>
        <p:nvGrpSpPr>
          <p:cNvPr id="9" name="object 9"/>
          <p:cNvGrpSpPr/>
          <p:nvPr/>
        </p:nvGrpSpPr>
        <p:grpSpPr>
          <a:xfrm>
            <a:off x="11355730" y="2993758"/>
            <a:ext cx="744220" cy="1033780"/>
            <a:chOff x="6301130" y="2993758"/>
            <a:chExt cx="744220" cy="1033780"/>
          </a:xfrm>
        </p:grpSpPr>
        <p:pic>
          <p:nvPicPr>
            <p:cNvPr id="10" name="object 10"/>
            <p:cNvPicPr/>
            <p:nvPr/>
          </p:nvPicPr>
          <p:blipFill>
            <a:blip r:embed="rId5" cstate="print"/>
            <a:stretch>
              <a:fillRect/>
            </a:stretch>
          </p:blipFill>
          <p:spPr>
            <a:xfrm>
              <a:off x="6307480" y="3000108"/>
              <a:ext cx="731507" cy="1020660"/>
            </a:xfrm>
            <a:prstGeom prst="rect">
              <a:avLst/>
            </a:prstGeom>
          </p:spPr>
        </p:pic>
        <p:sp>
          <p:nvSpPr>
            <p:cNvPr id="11" name="object 11"/>
            <p:cNvSpPr/>
            <p:nvPr/>
          </p:nvSpPr>
          <p:spPr>
            <a:xfrm>
              <a:off x="6307480" y="3000108"/>
              <a:ext cx="731520" cy="1021080"/>
            </a:xfrm>
            <a:custGeom>
              <a:avLst/>
              <a:gdLst/>
              <a:ahLst/>
              <a:cxnLst/>
              <a:rect l="l" t="t" r="r" b="b"/>
              <a:pathLst>
                <a:path w="731520" h="1021079">
                  <a:moveTo>
                    <a:pt x="0" y="1020660"/>
                  </a:moveTo>
                  <a:lnTo>
                    <a:pt x="731519" y="1020660"/>
                  </a:lnTo>
                  <a:lnTo>
                    <a:pt x="731519" y="0"/>
                  </a:lnTo>
                  <a:lnTo>
                    <a:pt x="0" y="0"/>
                  </a:lnTo>
                  <a:lnTo>
                    <a:pt x="0" y="1020660"/>
                  </a:lnTo>
                  <a:close/>
                </a:path>
              </a:pathLst>
            </a:custGeom>
            <a:ln w="12700">
              <a:solidFill>
                <a:srgbClr val="9FA0A4"/>
              </a:solidFill>
            </a:ln>
          </p:spPr>
          <p:txBody>
            <a:bodyPr wrap="square" lIns="0" tIns="0" rIns="0" bIns="0" rtlCol="0"/>
            <a:lstStyle/>
            <a:p>
              <a:endParaRPr/>
            </a:p>
          </p:txBody>
        </p:sp>
      </p:grpSp>
      <p:pic>
        <p:nvPicPr>
          <p:cNvPr id="12" name="object 12"/>
          <p:cNvPicPr/>
          <p:nvPr/>
        </p:nvPicPr>
        <p:blipFill>
          <a:blip r:embed="rId6" cstate="print"/>
          <a:stretch>
            <a:fillRect/>
          </a:stretch>
        </p:blipFill>
        <p:spPr>
          <a:xfrm>
            <a:off x="8794496" y="4681392"/>
            <a:ext cx="1022116" cy="1181358"/>
          </a:xfrm>
          <a:prstGeom prst="rect">
            <a:avLst/>
          </a:prstGeom>
        </p:spPr>
      </p:pic>
      <p:grpSp>
        <p:nvGrpSpPr>
          <p:cNvPr id="13" name="object 13"/>
          <p:cNvGrpSpPr/>
          <p:nvPr/>
        </p:nvGrpSpPr>
        <p:grpSpPr>
          <a:xfrm>
            <a:off x="10048519" y="4875796"/>
            <a:ext cx="1097280" cy="621030"/>
            <a:chOff x="4993919" y="4875796"/>
            <a:chExt cx="1097280" cy="621030"/>
          </a:xfrm>
        </p:grpSpPr>
        <p:pic>
          <p:nvPicPr>
            <p:cNvPr id="14" name="object 14"/>
            <p:cNvPicPr/>
            <p:nvPr/>
          </p:nvPicPr>
          <p:blipFill>
            <a:blip r:embed="rId7" cstate="print"/>
            <a:stretch>
              <a:fillRect/>
            </a:stretch>
          </p:blipFill>
          <p:spPr>
            <a:xfrm>
              <a:off x="5000269" y="4882146"/>
              <a:ext cx="1084579" cy="607923"/>
            </a:xfrm>
            <a:prstGeom prst="rect">
              <a:avLst/>
            </a:prstGeom>
          </p:spPr>
        </p:pic>
        <p:sp>
          <p:nvSpPr>
            <p:cNvPr id="15" name="object 15"/>
            <p:cNvSpPr/>
            <p:nvPr/>
          </p:nvSpPr>
          <p:spPr>
            <a:xfrm>
              <a:off x="5000269" y="4882146"/>
              <a:ext cx="1084580" cy="608330"/>
            </a:xfrm>
            <a:custGeom>
              <a:avLst/>
              <a:gdLst/>
              <a:ahLst/>
              <a:cxnLst/>
              <a:rect l="l" t="t" r="r" b="b"/>
              <a:pathLst>
                <a:path w="1084579" h="608329">
                  <a:moveTo>
                    <a:pt x="0" y="607923"/>
                  </a:moveTo>
                  <a:lnTo>
                    <a:pt x="1084579" y="607923"/>
                  </a:lnTo>
                  <a:lnTo>
                    <a:pt x="1084579" y="0"/>
                  </a:lnTo>
                  <a:lnTo>
                    <a:pt x="0" y="0"/>
                  </a:lnTo>
                  <a:lnTo>
                    <a:pt x="0" y="607923"/>
                  </a:lnTo>
                  <a:close/>
                </a:path>
              </a:pathLst>
            </a:custGeom>
            <a:ln w="12700">
              <a:solidFill>
                <a:srgbClr val="9FA0A4"/>
              </a:solidFill>
            </a:ln>
          </p:spPr>
          <p:txBody>
            <a:bodyPr wrap="square" lIns="0" tIns="0" rIns="0" bIns="0" rtlCol="0"/>
            <a:lstStyle/>
            <a:p>
              <a:endParaRPr/>
            </a:p>
          </p:txBody>
        </p:sp>
        <p:sp>
          <p:nvSpPr>
            <p:cNvPr id="16" name="object 16"/>
            <p:cNvSpPr/>
            <p:nvPr/>
          </p:nvSpPr>
          <p:spPr>
            <a:xfrm>
              <a:off x="5334076" y="5046751"/>
              <a:ext cx="361950" cy="355600"/>
            </a:xfrm>
            <a:custGeom>
              <a:avLst/>
              <a:gdLst/>
              <a:ahLst/>
              <a:cxnLst/>
              <a:rect l="l" t="t" r="r" b="b"/>
              <a:pathLst>
                <a:path w="361950" h="355600">
                  <a:moveTo>
                    <a:pt x="361950" y="0"/>
                  </a:moveTo>
                  <a:lnTo>
                    <a:pt x="0" y="0"/>
                  </a:lnTo>
                  <a:lnTo>
                    <a:pt x="0" y="355600"/>
                  </a:lnTo>
                  <a:lnTo>
                    <a:pt x="361950" y="355600"/>
                  </a:lnTo>
                  <a:lnTo>
                    <a:pt x="361950" y="0"/>
                  </a:lnTo>
                  <a:close/>
                </a:path>
              </a:pathLst>
            </a:custGeom>
            <a:solidFill>
              <a:srgbClr val="231916">
                <a:alpha val="89999"/>
              </a:srgbClr>
            </a:solidFill>
          </p:spPr>
          <p:txBody>
            <a:bodyPr wrap="square" lIns="0" tIns="0" rIns="0" bIns="0" rtlCol="0"/>
            <a:lstStyle/>
            <a:p>
              <a:endParaRPr/>
            </a:p>
          </p:txBody>
        </p:sp>
        <p:sp>
          <p:nvSpPr>
            <p:cNvPr id="17" name="object 17"/>
            <p:cNvSpPr/>
            <p:nvPr/>
          </p:nvSpPr>
          <p:spPr>
            <a:xfrm>
              <a:off x="5362290" y="5074959"/>
              <a:ext cx="282575" cy="278765"/>
            </a:xfrm>
            <a:custGeom>
              <a:avLst/>
              <a:gdLst/>
              <a:ahLst/>
              <a:cxnLst/>
              <a:rect l="l" t="t" r="r" b="b"/>
              <a:pathLst>
                <a:path w="282575" h="278764">
                  <a:moveTo>
                    <a:pt x="141236" y="278561"/>
                  </a:moveTo>
                  <a:lnTo>
                    <a:pt x="185878" y="271461"/>
                  </a:lnTo>
                  <a:lnTo>
                    <a:pt x="224649" y="251689"/>
                  </a:lnTo>
                  <a:lnTo>
                    <a:pt x="255223" y="221538"/>
                  </a:lnTo>
                  <a:lnTo>
                    <a:pt x="275273" y="183304"/>
                  </a:lnTo>
                  <a:lnTo>
                    <a:pt x="282473" y="139280"/>
                  </a:lnTo>
                  <a:lnTo>
                    <a:pt x="275273" y="95261"/>
                  </a:lnTo>
                  <a:lnTo>
                    <a:pt x="255223" y="57028"/>
                  </a:lnTo>
                  <a:lnTo>
                    <a:pt x="224649" y="26876"/>
                  </a:lnTo>
                  <a:lnTo>
                    <a:pt x="185878" y="7101"/>
                  </a:lnTo>
                  <a:lnTo>
                    <a:pt x="141236" y="0"/>
                  </a:lnTo>
                  <a:lnTo>
                    <a:pt x="96594" y="7101"/>
                  </a:lnTo>
                  <a:lnTo>
                    <a:pt x="57823" y="26876"/>
                  </a:lnTo>
                  <a:lnTo>
                    <a:pt x="27250" y="57028"/>
                  </a:lnTo>
                  <a:lnTo>
                    <a:pt x="7200" y="95261"/>
                  </a:lnTo>
                  <a:lnTo>
                    <a:pt x="0" y="139280"/>
                  </a:lnTo>
                  <a:lnTo>
                    <a:pt x="7200" y="183304"/>
                  </a:lnTo>
                  <a:lnTo>
                    <a:pt x="27250" y="221538"/>
                  </a:lnTo>
                  <a:lnTo>
                    <a:pt x="57823" y="251689"/>
                  </a:lnTo>
                  <a:lnTo>
                    <a:pt x="96594" y="271461"/>
                  </a:lnTo>
                  <a:lnTo>
                    <a:pt x="141236" y="278561"/>
                  </a:lnTo>
                  <a:close/>
                </a:path>
              </a:pathLst>
            </a:custGeom>
            <a:ln w="12700">
              <a:solidFill>
                <a:srgbClr val="FFFFFF"/>
              </a:solidFill>
            </a:ln>
          </p:spPr>
          <p:txBody>
            <a:bodyPr wrap="square" lIns="0" tIns="0" rIns="0" bIns="0" rtlCol="0"/>
            <a:lstStyle/>
            <a:p>
              <a:endParaRPr/>
            </a:p>
          </p:txBody>
        </p:sp>
      </p:grpSp>
      <p:grpSp>
        <p:nvGrpSpPr>
          <p:cNvPr id="18" name="object 18"/>
          <p:cNvGrpSpPr/>
          <p:nvPr/>
        </p:nvGrpSpPr>
        <p:grpSpPr>
          <a:xfrm>
            <a:off x="11355730" y="4589514"/>
            <a:ext cx="744220" cy="1151255"/>
            <a:chOff x="6301130" y="4589513"/>
            <a:chExt cx="744220" cy="1151255"/>
          </a:xfrm>
        </p:grpSpPr>
        <p:pic>
          <p:nvPicPr>
            <p:cNvPr id="19" name="object 19"/>
            <p:cNvPicPr/>
            <p:nvPr/>
          </p:nvPicPr>
          <p:blipFill>
            <a:blip r:embed="rId8" cstate="print"/>
            <a:stretch>
              <a:fillRect/>
            </a:stretch>
          </p:blipFill>
          <p:spPr>
            <a:xfrm>
              <a:off x="6307480" y="4597454"/>
              <a:ext cx="731519" cy="1133852"/>
            </a:xfrm>
            <a:prstGeom prst="rect">
              <a:avLst/>
            </a:prstGeom>
          </p:spPr>
        </p:pic>
        <p:sp>
          <p:nvSpPr>
            <p:cNvPr id="20" name="object 20"/>
            <p:cNvSpPr/>
            <p:nvPr/>
          </p:nvSpPr>
          <p:spPr>
            <a:xfrm>
              <a:off x="6307480" y="4595863"/>
              <a:ext cx="731520" cy="1138555"/>
            </a:xfrm>
            <a:custGeom>
              <a:avLst/>
              <a:gdLst/>
              <a:ahLst/>
              <a:cxnLst/>
              <a:rect l="l" t="t" r="r" b="b"/>
              <a:pathLst>
                <a:path w="731520" h="1138554">
                  <a:moveTo>
                    <a:pt x="0" y="1137996"/>
                  </a:moveTo>
                  <a:lnTo>
                    <a:pt x="731519" y="1137996"/>
                  </a:lnTo>
                  <a:lnTo>
                    <a:pt x="731519" y="0"/>
                  </a:lnTo>
                  <a:lnTo>
                    <a:pt x="0" y="0"/>
                  </a:lnTo>
                  <a:lnTo>
                    <a:pt x="0" y="1137996"/>
                  </a:lnTo>
                  <a:close/>
                </a:path>
              </a:pathLst>
            </a:custGeom>
            <a:ln w="12700">
              <a:solidFill>
                <a:srgbClr val="9FA0A4"/>
              </a:solidFill>
            </a:ln>
          </p:spPr>
          <p:txBody>
            <a:bodyPr wrap="square" lIns="0" tIns="0" rIns="0" bIns="0" rtlCol="0"/>
            <a:lstStyle/>
            <a:p>
              <a:endParaRPr/>
            </a:p>
          </p:txBody>
        </p:sp>
      </p:grpSp>
      <p:pic>
        <p:nvPicPr>
          <p:cNvPr id="21" name="object 21"/>
          <p:cNvPicPr/>
          <p:nvPr/>
        </p:nvPicPr>
        <p:blipFill>
          <a:blip r:embed="rId9" cstate="print"/>
          <a:stretch>
            <a:fillRect/>
          </a:stretch>
        </p:blipFill>
        <p:spPr>
          <a:xfrm>
            <a:off x="8834070" y="6337148"/>
            <a:ext cx="979271" cy="1344041"/>
          </a:xfrm>
          <a:prstGeom prst="rect">
            <a:avLst/>
          </a:prstGeom>
        </p:spPr>
      </p:pic>
      <p:grpSp>
        <p:nvGrpSpPr>
          <p:cNvPr id="22" name="object 22"/>
          <p:cNvGrpSpPr/>
          <p:nvPr/>
        </p:nvGrpSpPr>
        <p:grpSpPr>
          <a:xfrm>
            <a:off x="10042652" y="7052576"/>
            <a:ext cx="1097280" cy="622300"/>
            <a:chOff x="4988052" y="7052576"/>
            <a:chExt cx="1097280" cy="622300"/>
          </a:xfrm>
        </p:grpSpPr>
        <p:pic>
          <p:nvPicPr>
            <p:cNvPr id="23" name="object 23"/>
            <p:cNvPicPr/>
            <p:nvPr/>
          </p:nvPicPr>
          <p:blipFill>
            <a:blip r:embed="rId10" cstate="print"/>
            <a:stretch>
              <a:fillRect/>
            </a:stretch>
          </p:blipFill>
          <p:spPr>
            <a:xfrm>
              <a:off x="5005979" y="7058919"/>
              <a:ext cx="1072989" cy="609454"/>
            </a:xfrm>
            <a:prstGeom prst="rect">
              <a:avLst/>
            </a:prstGeom>
          </p:spPr>
        </p:pic>
        <p:sp>
          <p:nvSpPr>
            <p:cNvPr id="24" name="object 24"/>
            <p:cNvSpPr/>
            <p:nvPr/>
          </p:nvSpPr>
          <p:spPr>
            <a:xfrm>
              <a:off x="4994402" y="7058926"/>
              <a:ext cx="1084580" cy="609600"/>
            </a:xfrm>
            <a:custGeom>
              <a:avLst/>
              <a:gdLst/>
              <a:ahLst/>
              <a:cxnLst/>
              <a:rect l="l" t="t" r="r" b="b"/>
              <a:pathLst>
                <a:path w="1084579" h="609600">
                  <a:moveTo>
                    <a:pt x="0" y="609460"/>
                  </a:moveTo>
                  <a:lnTo>
                    <a:pt x="1084579" y="609460"/>
                  </a:lnTo>
                  <a:lnTo>
                    <a:pt x="1084579" y="0"/>
                  </a:lnTo>
                  <a:lnTo>
                    <a:pt x="0" y="0"/>
                  </a:lnTo>
                  <a:lnTo>
                    <a:pt x="0" y="609460"/>
                  </a:lnTo>
                  <a:close/>
                </a:path>
              </a:pathLst>
            </a:custGeom>
            <a:ln w="12700">
              <a:solidFill>
                <a:srgbClr val="9FA0A4"/>
              </a:solidFill>
            </a:ln>
          </p:spPr>
          <p:txBody>
            <a:bodyPr wrap="square" lIns="0" tIns="0" rIns="0" bIns="0" rtlCol="0"/>
            <a:lstStyle/>
            <a:p>
              <a:endParaRPr/>
            </a:p>
          </p:txBody>
        </p:sp>
        <p:sp>
          <p:nvSpPr>
            <p:cNvPr id="25" name="object 25"/>
            <p:cNvSpPr/>
            <p:nvPr/>
          </p:nvSpPr>
          <p:spPr>
            <a:xfrm>
              <a:off x="5313921" y="7100544"/>
              <a:ext cx="349250" cy="349250"/>
            </a:xfrm>
            <a:custGeom>
              <a:avLst/>
              <a:gdLst/>
              <a:ahLst/>
              <a:cxnLst/>
              <a:rect l="l" t="t" r="r" b="b"/>
              <a:pathLst>
                <a:path w="349250" h="349250">
                  <a:moveTo>
                    <a:pt x="349250" y="0"/>
                  </a:moveTo>
                  <a:lnTo>
                    <a:pt x="0" y="0"/>
                  </a:lnTo>
                  <a:lnTo>
                    <a:pt x="0" y="349250"/>
                  </a:lnTo>
                  <a:lnTo>
                    <a:pt x="349250" y="349250"/>
                  </a:lnTo>
                  <a:lnTo>
                    <a:pt x="349250" y="0"/>
                  </a:lnTo>
                  <a:close/>
                </a:path>
              </a:pathLst>
            </a:custGeom>
            <a:solidFill>
              <a:srgbClr val="231916">
                <a:alpha val="89999"/>
              </a:srgbClr>
            </a:solidFill>
          </p:spPr>
          <p:txBody>
            <a:bodyPr wrap="square" lIns="0" tIns="0" rIns="0" bIns="0" rtlCol="0"/>
            <a:lstStyle/>
            <a:p>
              <a:endParaRPr/>
            </a:p>
          </p:txBody>
        </p:sp>
        <p:sp>
          <p:nvSpPr>
            <p:cNvPr id="26" name="object 26"/>
            <p:cNvSpPr/>
            <p:nvPr/>
          </p:nvSpPr>
          <p:spPr>
            <a:xfrm>
              <a:off x="5342133" y="7128772"/>
              <a:ext cx="269240" cy="269240"/>
            </a:xfrm>
            <a:custGeom>
              <a:avLst/>
              <a:gdLst/>
              <a:ahLst/>
              <a:cxnLst/>
              <a:rect l="l" t="t" r="r" b="b"/>
              <a:pathLst>
                <a:path w="269239" h="269240">
                  <a:moveTo>
                    <a:pt x="134315" y="268630"/>
                  </a:moveTo>
                  <a:lnTo>
                    <a:pt x="176769" y="261781"/>
                  </a:lnTo>
                  <a:lnTo>
                    <a:pt x="213640" y="242711"/>
                  </a:lnTo>
                  <a:lnTo>
                    <a:pt x="242715" y="213634"/>
                  </a:lnTo>
                  <a:lnTo>
                    <a:pt x="261782" y="176764"/>
                  </a:lnTo>
                  <a:lnTo>
                    <a:pt x="268630" y="134315"/>
                  </a:lnTo>
                  <a:lnTo>
                    <a:pt x="261782" y="91856"/>
                  </a:lnTo>
                  <a:lnTo>
                    <a:pt x="242715" y="54984"/>
                  </a:lnTo>
                  <a:lnTo>
                    <a:pt x="213640" y="25911"/>
                  </a:lnTo>
                  <a:lnTo>
                    <a:pt x="176769" y="6846"/>
                  </a:lnTo>
                  <a:lnTo>
                    <a:pt x="134315" y="0"/>
                  </a:lnTo>
                  <a:lnTo>
                    <a:pt x="91861" y="6846"/>
                  </a:lnTo>
                  <a:lnTo>
                    <a:pt x="54990" y="25911"/>
                  </a:lnTo>
                  <a:lnTo>
                    <a:pt x="25914" y="54984"/>
                  </a:lnTo>
                  <a:lnTo>
                    <a:pt x="6847" y="91856"/>
                  </a:lnTo>
                  <a:lnTo>
                    <a:pt x="0" y="134315"/>
                  </a:lnTo>
                  <a:lnTo>
                    <a:pt x="6847" y="176764"/>
                  </a:lnTo>
                  <a:lnTo>
                    <a:pt x="25914" y="213634"/>
                  </a:lnTo>
                  <a:lnTo>
                    <a:pt x="54990" y="242711"/>
                  </a:lnTo>
                  <a:lnTo>
                    <a:pt x="91861" y="261781"/>
                  </a:lnTo>
                  <a:lnTo>
                    <a:pt x="134315" y="268630"/>
                  </a:lnTo>
                  <a:close/>
                </a:path>
              </a:pathLst>
            </a:custGeom>
            <a:ln w="12700">
              <a:solidFill>
                <a:srgbClr val="FFFFFF"/>
              </a:solidFill>
            </a:ln>
          </p:spPr>
          <p:txBody>
            <a:bodyPr wrap="square" lIns="0" tIns="0" rIns="0" bIns="0" rtlCol="0"/>
            <a:lstStyle/>
            <a:p>
              <a:endParaRPr/>
            </a:p>
          </p:txBody>
        </p:sp>
      </p:grpSp>
      <p:grpSp>
        <p:nvGrpSpPr>
          <p:cNvPr id="27" name="object 27"/>
          <p:cNvGrpSpPr/>
          <p:nvPr/>
        </p:nvGrpSpPr>
        <p:grpSpPr>
          <a:xfrm>
            <a:off x="10042652" y="6355182"/>
            <a:ext cx="1097280" cy="621665"/>
            <a:chOff x="4988052" y="6355181"/>
            <a:chExt cx="1097280" cy="621665"/>
          </a:xfrm>
        </p:grpSpPr>
        <p:pic>
          <p:nvPicPr>
            <p:cNvPr id="28" name="object 28"/>
            <p:cNvPicPr/>
            <p:nvPr/>
          </p:nvPicPr>
          <p:blipFill>
            <a:blip r:embed="rId11" cstate="print"/>
            <a:stretch>
              <a:fillRect/>
            </a:stretch>
          </p:blipFill>
          <p:spPr>
            <a:xfrm>
              <a:off x="4994402" y="6361530"/>
              <a:ext cx="1084579" cy="608775"/>
            </a:xfrm>
            <a:prstGeom prst="rect">
              <a:avLst/>
            </a:prstGeom>
          </p:spPr>
        </p:pic>
        <p:sp>
          <p:nvSpPr>
            <p:cNvPr id="29" name="object 29"/>
            <p:cNvSpPr/>
            <p:nvPr/>
          </p:nvSpPr>
          <p:spPr>
            <a:xfrm>
              <a:off x="4994402" y="6361531"/>
              <a:ext cx="1084580" cy="608965"/>
            </a:xfrm>
            <a:custGeom>
              <a:avLst/>
              <a:gdLst/>
              <a:ahLst/>
              <a:cxnLst/>
              <a:rect l="l" t="t" r="r" b="b"/>
              <a:pathLst>
                <a:path w="1084579" h="608965">
                  <a:moveTo>
                    <a:pt x="0" y="608774"/>
                  </a:moveTo>
                  <a:lnTo>
                    <a:pt x="1084579" y="608774"/>
                  </a:lnTo>
                  <a:lnTo>
                    <a:pt x="1084579" y="0"/>
                  </a:lnTo>
                  <a:lnTo>
                    <a:pt x="0" y="0"/>
                  </a:lnTo>
                  <a:lnTo>
                    <a:pt x="0" y="608774"/>
                  </a:lnTo>
                  <a:close/>
                </a:path>
              </a:pathLst>
            </a:custGeom>
            <a:ln w="12700">
              <a:solidFill>
                <a:srgbClr val="9FA0A4"/>
              </a:solidFill>
            </a:ln>
          </p:spPr>
          <p:txBody>
            <a:bodyPr wrap="square" lIns="0" tIns="0" rIns="0" bIns="0" rtlCol="0"/>
            <a:lstStyle/>
            <a:p>
              <a:endParaRPr/>
            </a:p>
          </p:txBody>
        </p:sp>
        <p:sp>
          <p:nvSpPr>
            <p:cNvPr id="30" name="object 30"/>
            <p:cNvSpPr/>
            <p:nvPr/>
          </p:nvSpPr>
          <p:spPr>
            <a:xfrm>
              <a:off x="5311686" y="6500799"/>
              <a:ext cx="342900" cy="342900"/>
            </a:xfrm>
            <a:custGeom>
              <a:avLst/>
              <a:gdLst/>
              <a:ahLst/>
              <a:cxnLst/>
              <a:rect l="l" t="t" r="r" b="b"/>
              <a:pathLst>
                <a:path w="342900" h="342900">
                  <a:moveTo>
                    <a:pt x="342900" y="0"/>
                  </a:moveTo>
                  <a:lnTo>
                    <a:pt x="0" y="0"/>
                  </a:lnTo>
                  <a:lnTo>
                    <a:pt x="0" y="342900"/>
                  </a:lnTo>
                  <a:lnTo>
                    <a:pt x="342900" y="342900"/>
                  </a:lnTo>
                  <a:lnTo>
                    <a:pt x="342900" y="0"/>
                  </a:lnTo>
                  <a:close/>
                </a:path>
              </a:pathLst>
            </a:custGeom>
            <a:solidFill>
              <a:srgbClr val="231916">
                <a:alpha val="89999"/>
              </a:srgbClr>
            </a:solidFill>
          </p:spPr>
          <p:txBody>
            <a:bodyPr wrap="square" lIns="0" tIns="0" rIns="0" bIns="0" rtlCol="0"/>
            <a:lstStyle/>
            <a:p>
              <a:endParaRPr/>
            </a:p>
          </p:txBody>
        </p:sp>
        <p:sp>
          <p:nvSpPr>
            <p:cNvPr id="31" name="object 31"/>
            <p:cNvSpPr/>
            <p:nvPr/>
          </p:nvSpPr>
          <p:spPr>
            <a:xfrm>
              <a:off x="5339908" y="6529020"/>
              <a:ext cx="265430" cy="265430"/>
            </a:xfrm>
            <a:custGeom>
              <a:avLst/>
              <a:gdLst/>
              <a:ahLst/>
              <a:cxnLst/>
              <a:rect l="l" t="t" r="r" b="b"/>
              <a:pathLst>
                <a:path w="265429" h="265429">
                  <a:moveTo>
                    <a:pt x="132702" y="265404"/>
                  </a:moveTo>
                  <a:lnTo>
                    <a:pt x="174647" y="258639"/>
                  </a:lnTo>
                  <a:lnTo>
                    <a:pt x="211075" y="239801"/>
                  </a:lnTo>
                  <a:lnTo>
                    <a:pt x="239801" y="211075"/>
                  </a:lnTo>
                  <a:lnTo>
                    <a:pt x="258639" y="174647"/>
                  </a:lnTo>
                  <a:lnTo>
                    <a:pt x="265404" y="132702"/>
                  </a:lnTo>
                  <a:lnTo>
                    <a:pt x="258639" y="90752"/>
                  </a:lnTo>
                  <a:lnTo>
                    <a:pt x="239801" y="54323"/>
                  </a:lnTo>
                  <a:lnTo>
                    <a:pt x="211075" y="25599"/>
                  </a:lnTo>
                  <a:lnTo>
                    <a:pt x="174647" y="6763"/>
                  </a:lnTo>
                  <a:lnTo>
                    <a:pt x="132702" y="0"/>
                  </a:lnTo>
                  <a:lnTo>
                    <a:pt x="90757" y="6763"/>
                  </a:lnTo>
                  <a:lnTo>
                    <a:pt x="54329" y="25599"/>
                  </a:lnTo>
                  <a:lnTo>
                    <a:pt x="25603" y="54323"/>
                  </a:lnTo>
                  <a:lnTo>
                    <a:pt x="6765" y="90752"/>
                  </a:lnTo>
                  <a:lnTo>
                    <a:pt x="0" y="132702"/>
                  </a:lnTo>
                  <a:lnTo>
                    <a:pt x="6765" y="174647"/>
                  </a:lnTo>
                  <a:lnTo>
                    <a:pt x="25603" y="211075"/>
                  </a:lnTo>
                  <a:lnTo>
                    <a:pt x="54329" y="239801"/>
                  </a:lnTo>
                  <a:lnTo>
                    <a:pt x="90757" y="258639"/>
                  </a:lnTo>
                  <a:lnTo>
                    <a:pt x="132702" y="265404"/>
                  </a:lnTo>
                  <a:close/>
                </a:path>
              </a:pathLst>
            </a:custGeom>
            <a:ln w="12700">
              <a:solidFill>
                <a:srgbClr val="FFFFFF"/>
              </a:solidFill>
            </a:ln>
          </p:spPr>
          <p:txBody>
            <a:bodyPr wrap="square" lIns="0" tIns="0" rIns="0" bIns="0" rtlCol="0"/>
            <a:lstStyle/>
            <a:p>
              <a:endParaRPr/>
            </a:p>
          </p:txBody>
        </p:sp>
      </p:grpSp>
      <p:grpSp>
        <p:nvGrpSpPr>
          <p:cNvPr id="32" name="object 32"/>
          <p:cNvGrpSpPr/>
          <p:nvPr/>
        </p:nvGrpSpPr>
        <p:grpSpPr>
          <a:xfrm>
            <a:off x="11292865" y="6697650"/>
            <a:ext cx="869950" cy="495300"/>
            <a:chOff x="6238265" y="6697650"/>
            <a:chExt cx="869950" cy="495300"/>
          </a:xfrm>
        </p:grpSpPr>
        <p:pic>
          <p:nvPicPr>
            <p:cNvPr id="33" name="object 33"/>
            <p:cNvPicPr/>
            <p:nvPr/>
          </p:nvPicPr>
          <p:blipFill>
            <a:blip r:embed="rId12" cstate="print"/>
            <a:stretch>
              <a:fillRect/>
            </a:stretch>
          </p:blipFill>
          <p:spPr>
            <a:xfrm>
              <a:off x="6244615" y="6704012"/>
              <a:ext cx="857250" cy="482194"/>
            </a:xfrm>
            <a:prstGeom prst="rect">
              <a:avLst/>
            </a:prstGeom>
          </p:spPr>
        </p:pic>
        <p:sp>
          <p:nvSpPr>
            <p:cNvPr id="34" name="object 34"/>
            <p:cNvSpPr/>
            <p:nvPr/>
          </p:nvSpPr>
          <p:spPr>
            <a:xfrm>
              <a:off x="6244615" y="6704000"/>
              <a:ext cx="857250" cy="482600"/>
            </a:xfrm>
            <a:custGeom>
              <a:avLst/>
              <a:gdLst/>
              <a:ahLst/>
              <a:cxnLst/>
              <a:rect l="l" t="t" r="r" b="b"/>
              <a:pathLst>
                <a:path w="857250" h="482600">
                  <a:moveTo>
                    <a:pt x="0" y="482206"/>
                  </a:moveTo>
                  <a:lnTo>
                    <a:pt x="857250" y="482206"/>
                  </a:lnTo>
                  <a:lnTo>
                    <a:pt x="857250" y="0"/>
                  </a:lnTo>
                  <a:lnTo>
                    <a:pt x="0" y="0"/>
                  </a:lnTo>
                  <a:lnTo>
                    <a:pt x="0" y="482206"/>
                  </a:lnTo>
                  <a:close/>
                </a:path>
              </a:pathLst>
            </a:custGeom>
            <a:ln w="12700">
              <a:solidFill>
                <a:srgbClr val="9FA0A4"/>
              </a:solidFill>
            </a:ln>
          </p:spPr>
          <p:txBody>
            <a:bodyPr wrap="square" lIns="0" tIns="0" rIns="0" bIns="0" rtlCol="0"/>
            <a:lstStyle/>
            <a:p>
              <a:endParaRPr/>
            </a:p>
          </p:txBody>
        </p:sp>
      </p:grpSp>
      <p:pic>
        <p:nvPicPr>
          <p:cNvPr id="35" name="object 35"/>
          <p:cNvPicPr/>
          <p:nvPr/>
        </p:nvPicPr>
        <p:blipFill>
          <a:blip r:embed="rId13" cstate="print"/>
          <a:stretch>
            <a:fillRect/>
          </a:stretch>
        </p:blipFill>
        <p:spPr>
          <a:xfrm>
            <a:off x="8969772" y="7852792"/>
            <a:ext cx="823109" cy="1024693"/>
          </a:xfrm>
          <a:prstGeom prst="rect">
            <a:avLst/>
          </a:prstGeom>
        </p:spPr>
      </p:pic>
      <p:sp>
        <p:nvSpPr>
          <p:cNvPr id="36" name="object 36"/>
          <p:cNvSpPr txBox="1"/>
          <p:nvPr/>
        </p:nvSpPr>
        <p:spPr>
          <a:xfrm>
            <a:off x="10536556" y="9478601"/>
            <a:ext cx="1741170" cy="151323"/>
          </a:xfrm>
          <a:prstGeom prst="rect">
            <a:avLst/>
          </a:prstGeom>
        </p:spPr>
        <p:txBody>
          <a:bodyPr vert="horz" wrap="square" lIns="0" tIns="12700" rIns="0" bIns="0" rtlCol="0">
            <a:spAutoFit/>
          </a:bodyPr>
          <a:lstStyle/>
          <a:p>
            <a:pPr marL="12700">
              <a:spcBef>
                <a:spcPts val="100"/>
              </a:spcBef>
              <a:tabLst>
                <a:tab pos="1597025" algn="l"/>
              </a:tabLst>
            </a:pPr>
            <a:r>
              <a:rPr sz="650" spc="-10" dirty="0">
                <a:solidFill>
                  <a:srgbClr val="616468"/>
                </a:solidFill>
                <a:latin typeface="Lucida Sans Unicode"/>
                <a:cs typeface="Lucida Sans Unicode"/>
              </a:rPr>
              <a:t>La</a:t>
            </a:r>
            <a:r>
              <a:rPr sz="650" spc="-25" dirty="0">
                <a:solidFill>
                  <a:srgbClr val="616468"/>
                </a:solidFill>
                <a:latin typeface="Lucida Sans Unicode"/>
                <a:cs typeface="Lucida Sans Unicode"/>
              </a:rPr>
              <a:t> </a:t>
            </a:r>
            <a:r>
              <a:rPr sz="650" spc="-10" dirty="0">
                <a:solidFill>
                  <a:srgbClr val="616468"/>
                </a:solidFill>
                <a:latin typeface="Lucida Sans Unicode"/>
                <a:cs typeface="Lucida Sans Unicode"/>
              </a:rPr>
              <a:t>vida</a:t>
            </a:r>
            <a:r>
              <a:rPr sz="650" spc="-20" dirty="0">
                <a:solidFill>
                  <a:srgbClr val="616468"/>
                </a:solidFill>
                <a:latin typeface="Lucida Sans Unicode"/>
                <a:cs typeface="Lucida Sans Unicode"/>
              </a:rPr>
              <a:t> sigue</a:t>
            </a:r>
            <a:r>
              <a:rPr sz="650" spc="-25" dirty="0">
                <a:solidFill>
                  <a:srgbClr val="616468"/>
                </a:solidFill>
                <a:latin typeface="Lucida Sans Unicode"/>
                <a:cs typeface="Lucida Sans Unicode"/>
              </a:rPr>
              <a:t> </a:t>
            </a:r>
            <a:r>
              <a:rPr sz="650" spc="114" dirty="0">
                <a:solidFill>
                  <a:srgbClr val="616468"/>
                </a:solidFill>
                <a:latin typeface="Lucida Sans Unicode"/>
                <a:cs typeface="Lucida Sans Unicode"/>
              </a:rPr>
              <a:t>|</a:t>
            </a:r>
            <a:r>
              <a:rPr sz="650" spc="-20" dirty="0">
                <a:solidFill>
                  <a:srgbClr val="616468"/>
                </a:solidFill>
                <a:latin typeface="Lucida Sans Unicode"/>
                <a:cs typeface="Lucida Sans Unicode"/>
              </a:rPr>
              <a:t> </a:t>
            </a:r>
            <a:r>
              <a:rPr sz="650" spc="-10" dirty="0">
                <a:solidFill>
                  <a:srgbClr val="616468"/>
                </a:solidFill>
                <a:latin typeface="Lucida Sans Unicode"/>
                <a:cs typeface="Lucida Sans Unicode"/>
              </a:rPr>
              <a:t>Schneider</a:t>
            </a:r>
            <a:r>
              <a:rPr sz="650" spc="-25" dirty="0">
                <a:solidFill>
                  <a:srgbClr val="616468"/>
                </a:solidFill>
                <a:latin typeface="Lucida Sans Unicode"/>
                <a:cs typeface="Lucida Sans Unicode"/>
              </a:rPr>
              <a:t> </a:t>
            </a:r>
            <a:r>
              <a:rPr sz="650" spc="-10" dirty="0">
                <a:solidFill>
                  <a:srgbClr val="616468"/>
                </a:solidFill>
                <a:latin typeface="Lucida Sans Unicode"/>
                <a:cs typeface="Lucida Sans Unicode"/>
              </a:rPr>
              <a:t>Electric</a:t>
            </a:r>
            <a:r>
              <a:rPr sz="650" dirty="0">
                <a:solidFill>
                  <a:srgbClr val="616468"/>
                </a:solidFill>
                <a:latin typeface="Lucida Sans Unicode"/>
                <a:cs typeface="Lucida Sans Unicode"/>
              </a:rPr>
              <a:t>	</a:t>
            </a:r>
            <a:r>
              <a:rPr sz="900" spc="-40" dirty="0">
                <a:solidFill>
                  <a:srgbClr val="616468"/>
                </a:solidFill>
                <a:latin typeface="Lucida Sans Unicode"/>
                <a:cs typeface="Lucida Sans Unicode"/>
              </a:rPr>
              <a:t>73</a:t>
            </a:r>
            <a:endParaRPr sz="900">
              <a:latin typeface="Lucida Sans Unicode"/>
              <a:cs typeface="Lucida Sans Unicode"/>
            </a:endParaRPr>
          </a:p>
        </p:txBody>
      </p:sp>
    </p:spTree>
    <p:extLst>
      <p:ext uri="{BB962C8B-B14F-4D97-AF65-F5344CB8AC3E}">
        <p14:creationId xmlns:p14="http://schemas.microsoft.com/office/powerpoint/2010/main" xmlns="" val="32128158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30" dirty="0">
                <a:latin typeface="Lucida Sans Unicode"/>
                <a:cs typeface="Lucida Sans Unicode"/>
              </a:rPr>
              <a:t>Productos</a:t>
            </a:r>
            <a:r>
              <a:rPr spc="-150" dirty="0">
                <a:latin typeface="Lucida Sans Unicode"/>
                <a:cs typeface="Lucida Sans Unicode"/>
              </a:rPr>
              <a:t> </a:t>
            </a:r>
            <a:r>
              <a:rPr spc="-25" dirty="0">
                <a:latin typeface="Lucida Sans Unicode"/>
                <a:cs typeface="Lucida Sans Unicode"/>
              </a:rPr>
              <a:t>conectados</a:t>
            </a:r>
          </a:p>
        </p:txBody>
      </p:sp>
      <p:sp>
        <p:nvSpPr>
          <p:cNvPr id="3" name="object 3"/>
          <p:cNvSpPr txBox="1"/>
          <p:nvPr/>
        </p:nvSpPr>
        <p:spPr>
          <a:xfrm>
            <a:off x="5621527" y="1764004"/>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Lucida Sans Unicode"/>
                <a:cs typeface="Lucida Sans Unicode"/>
              </a:rPr>
              <a:t>Oferta</a:t>
            </a:r>
            <a:r>
              <a:rPr sz="700" dirty="0">
                <a:solidFill>
                  <a:srgbClr val="FFFFFF"/>
                </a:solidFill>
                <a:latin typeface="Lucida Sans Unicode"/>
                <a:cs typeface="Lucida Sans Unicode"/>
              </a:rPr>
              <a:t>	</a:t>
            </a:r>
            <a:r>
              <a:rPr sz="950" dirty="0">
                <a:solidFill>
                  <a:srgbClr val="FFFFFF"/>
                </a:solidFill>
                <a:latin typeface="Lucida Sans Unicode"/>
                <a:cs typeface="Lucida Sans Unicode"/>
              </a:rPr>
              <a:t>Que</a:t>
            </a:r>
            <a:r>
              <a:rPr sz="950" spc="-65" dirty="0">
                <a:solidFill>
                  <a:srgbClr val="FFFFFF"/>
                </a:solidFill>
                <a:latin typeface="Lucida Sans Unicode"/>
                <a:cs typeface="Lucida Sans Unicode"/>
              </a:rPr>
              <a:t> </a:t>
            </a:r>
            <a:r>
              <a:rPr sz="950" spc="-20" dirty="0">
                <a:solidFill>
                  <a:srgbClr val="FFFFFF"/>
                </a:solidFill>
                <a:latin typeface="Lucida Sans Unicode"/>
                <a:cs typeface="Lucida Sans Unicode"/>
              </a:rPr>
              <a:t>hace</a:t>
            </a:r>
            <a:endParaRPr sz="950">
              <a:latin typeface="Lucida Sans Unicode"/>
              <a:cs typeface="Lucida Sans Unicode"/>
            </a:endParaRPr>
          </a:p>
        </p:txBody>
      </p:sp>
      <p:graphicFrame>
        <p:nvGraphicFramePr>
          <p:cNvPr id="4" name="object 4"/>
          <p:cNvGraphicFramePr>
            <a:graphicFrameLocks noGrp="1"/>
          </p:cNvGraphicFramePr>
          <p:nvPr/>
        </p:nvGraphicFramePr>
        <p:xfrm>
          <a:off x="5621527" y="2860853"/>
          <a:ext cx="7199630" cy="5354955"/>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1275715">
                <a:tc>
                  <a:txBody>
                    <a:bodyPr/>
                    <a:lstStyle/>
                    <a:p>
                      <a:pPr>
                        <a:lnSpc>
                          <a:spcPct val="100000"/>
                        </a:lnSpc>
                        <a:spcBef>
                          <a:spcPts val="105"/>
                        </a:spcBef>
                      </a:pPr>
                      <a:endParaRPr sz="650" dirty="0">
                        <a:latin typeface="Times New Roman"/>
                        <a:cs typeface="Times New Roman"/>
                      </a:endParaRPr>
                    </a:p>
                    <a:p>
                      <a:pPr marL="107950">
                        <a:lnSpc>
                          <a:spcPct val="100000"/>
                        </a:lnSpc>
                      </a:pPr>
                      <a:r>
                        <a:rPr sz="650" spc="-10" dirty="0">
                          <a:solidFill>
                            <a:srgbClr val="221915"/>
                          </a:solidFill>
                          <a:latin typeface="Arial Black"/>
                          <a:cs typeface="Arial Black"/>
                        </a:rPr>
                        <a:t>Transformador</a:t>
                      </a:r>
                      <a:endParaRPr sz="650" dirty="0">
                        <a:latin typeface="Arial Black"/>
                        <a:cs typeface="Arial Black"/>
                      </a:endParaRPr>
                    </a:p>
                    <a:p>
                      <a:pPr marL="107950">
                        <a:lnSpc>
                          <a:spcPct val="100000"/>
                        </a:lnSpc>
                        <a:spcBef>
                          <a:spcPts val="685"/>
                        </a:spcBef>
                      </a:pPr>
                      <a:r>
                        <a:rPr sz="850" spc="-10" dirty="0">
                          <a:solidFill>
                            <a:srgbClr val="221915"/>
                          </a:solidFill>
                          <a:latin typeface="Lucida Sans Unicode"/>
                          <a:cs typeface="Lucida Sans Unicode"/>
                        </a:rPr>
                        <a:t>trihal</a:t>
                      </a:r>
                      <a:endParaRPr sz="850" dirty="0">
                        <a:latin typeface="Lucida Sans Unicode"/>
                        <a:cs typeface="Lucida Sans Unicode"/>
                      </a:endParaRPr>
                    </a:p>
                  </a:txBody>
                  <a:tcPr marL="0" marR="0" marT="13335"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marR="414655">
                        <a:lnSpc>
                          <a:spcPct val="141000"/>
                        </a:lnSpc>
                        <a:spcBef>
                          <a:spcPts val="530"/>
                        </a:spcBef>
                      </a:pPr>
                      <a:r>
                        <a:rPr sz="650" spc="-20" dirty="0">
                          <a:solidFill>
                            <a:srgbClr val="221915"/>
                          </a:solidFill>
                          <a:latin typeface="Lucida Sans Unicode"/>
                          <a:cs typeface="Lucida Sans Unicode"/>
                        </a:rPr>
                        <a:t>Los </a:t>
                      </a:r>
                      <a:r>
                        <a:rPr sz="650" spc="-10" dirty="0">
                          <a:solidFill>
                            <a:srgbClr val="221915"/>
                          </a:solidFill>
                          <a:latin typeface="Lucida Sans Unicode"/>
                          <a:cs typeface="Lucida Sans Unicode"/>
                        </a:rPr>
                        <a:t>transformadores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20" dirty="0">
                          <a:solidFill>
                            <a:srgbClr val="221915"/>
                          </a:solidFill>
                          <a:latin typeface="Lucida Sans Unicode"/>
                          <a:cs typeface="Lucida Sans Unicode"/>
                        </a:rPr>
                        <a:t> distribución</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resina</a:t>
                      </a:r>
                      <a:r>
                        <a:rPr sz="650" spc="-20" dirty="0">
                          <a:solidFill>
                            <a:srgbClr val="221915"/>
                          </a:solidFill>
                          <a:latin typeface="Lucida Sans Unicode"/>
                          <a:cs typeface="Lucida Sans Unicode"/>
                        </a:rPr>
                        <a:t> fundida</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ofrecen</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monitoreo</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del</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estado</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15" dirty="0">
                          <a:solidFill>
                            <a:srgbClr val="221915"/>
                          </a:solidFill>
                          <a:latin typeface="Lucida Sans Unicode"/>
                          <a:cs typeface="Lucida Sans Unicode"/>
                        </a:rPr>
                        <a:t> </a:t>
                      </a:r>
                      <a:r>
                        <a:rPr sz="650" spc="-25" dirty="0">
                          <a:solidFill>
                            <a:srgbClr val="221915"/>
                          </a:solidFill>
                          <a:latin typeface="Lucida Sans Unicode"/>
                          <a:cs typeface="Lucida Sans Unicode"/>
                        </a:rPr>
                        <a:t>piezas</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críticas las</a:t>
                      </a:r>
                      <a:r>
                        <a:rPr sz="650" spc="-15" dirty="0">
                          <a:solidFill>
                            <a:srgbClr val="221915"/>
                          </a:solidFill>
                          <a:latin typeface="Lucida Sans Unicode"/>
                          <a:cs typeface="Lucida Sans Unicode"/>
                        </a:rPr>
                        <a:t> </a:t>
                      </a:r>
                      <a:r>
                        <a:rPr sz="650" spc="-45" dirty="0">
                          <a:solidFill>
                            <a:srgbClr val="221915"/>
                          </a:solidFill>
                          <a:latin typeface="Lucida Sans Unicode"/>
                          <a:cs typeface="Lucida Sans Unicode"/>
                        </a:rPr>
                        <a:t>24</a:t>
                      </a:r>
                      <a:r>
                        <a:rPr sz="650" spc="-20" dirty="0">
                          <a:solidFill>
                            <a:srgbClr val="221915"/>
                          </a:solidFill>
                          <a:latin typeface="Lucida Sans Unicode"/>
                          <a:cs typeface="Lucida Sans Unicode"/>
                        </a:rPr>
                        <a:t> </a:t>
                      </a:r>
                      <a:r>
                        <a:rPr sz="650" spc="-10" dirty="0">
                          <a:solidFill>
                            <a:srgbClr val="221915"/>
                          </a:solidFill>
                          <a:latin typeface="Lucida Sans Unicode"/>
                          <a:cs typeface="Lucida Sans Unicode"/>
                        </a:rPr>
                        <a:t>horas</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del</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día</a:t>
                      </a:r>
                      <a:r>
                        <a:rPr lang="es-AR" sz="650" spc="-20" dirty="0">
                          <a:solidFill>
                            <a:srgbClr val="221915"/>
                          </a:solidFill>
                          <a:latin typeface="Lucida Sans Unicode"/>
                          <a:cs typeface="Lucida Sans Unicode"/>
                        </a:rPr>
                        <a:t>, </a:t>
                      </a:r>
                      <a:r>
                        <a:rPr sz="650" spc="-25" dirty="0">
                          <a:solidFill>
                            <a:srgbClr val="221915"/>
                          </a:solidFill>
                          <a:latin typeface="Lucida Sans Unicode"/>
                          <a:cs typeface="Lucida Sans Unicode"/>
                        </a:rPr>
                        <a:t>los</a:t>
                      </a:r>
                      <a:r>
                        <a:rPr sz="650" spc="-15" dirty="0">
                          <a:solidFill>
                            <a:srgbClr val="221915"/>
                          </a:solidFill>
                          <a:latin typeface="Lucida Sans Unicode"/>
                          <a:cs typeface="Lucida Sans Unicode"/>
                        </a:rPr>
                        <a:t> </a:t>
                      </a:r>
                      <a:r>
                        <a:rPr sz="650" spc="-50" dirty="0">
                          <a:solidFill>
                            <a:srgbClr val="221915"/>
                          </a:solidFill>
                          <a:latin typeface="Lucida Sans Unicode"/>
                          <a:cs typeface="Lucida Sans Unicode"/>
                        </a:rPr>
                        <a:t>7</a:t>
                      </a:r>
                      <a:r>
                        <a:rPr sz="650" spc="-20" dirty="0">
                          <a:solidFill>
                            <a:srgbClr val="221915"/>
                          </a:solidFill>
                          <a:latin typeface="Lucida Sans Unicode"/>
                          <a:cs typeface="Lucida Sans Unicode"/>
                        </a:rPr>
                        <a:t> días</a:t>
                      </a:r>
                      <a:r>
                        <a:rPr sz="650" spc="50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semana</a:t>
                      </a:r>
                      <a:r>
                        <a:rPr lang="es-AR" sz="650" spc="-1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0" dirty="0">
                          <a:solidFill>
                            <a:srgbClr val="221915"/>
                          </a:solidFill>
                          <a:latin typeface="Lucida Sans Unicode"/>
                          <a:cs typeface="Lucida Sans Unicode"/>
                        </a:rPr>
                        <a:t> admiten </a:t>
                      </a:r>
                      <a:r>
                        <a:rPr sz="650" spc="-20" dirty="0">
                          <a:solidFill>
                            <a:srgbClr val="221915"/>
                          </a:solidFill>
                          <a:latin typeface="Lucida Sans Unicode"/>
                          <a:cs typeface="Lucida Sans Unicode"/>
                        </a:rPr>
                        <a:t>conectividad</a:t>
                      </a:r>
                      <a:r>
                        <a:rPr sz="650" spc="-10" dirty="0">
                          <a:solidFill>
                            <a:srgbClr val="221915"/>
                          </a:solidFill>
                          <a:latin typeface="Lucida Sans Unicode"/>
                          <a:cs typeface="Lucida Sans Unicode"/>
                        </a:rPr>
                        <a:t> </a:t>
                      </a:r>
                      <a:r>
                        <a:rPr sz="650" dirty="0">
                          <a:solidFill>
                            <a:srgbClr val="221915"/>
                          </a:solidFill>
                          <a:latin typeface="Lucida Sans Unicode"/>
                          <a:cs typeface="Lucida Sans Unicode"/>
                        </a:rPr>
                        <a:t>en</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nube</a:t>
                      </a:r>
                      <a:r>
                        <a:rPr lang="es-AR" sz="650" spc="-10" dirty="0">
                          <a:solidFill>
                            <a:srgbClr val="221915"/>
                          </a:solidFill>
                          <a:latin typeface="Lucida Sans Unicode"/>
                          <a:cs typeface="Lucida Sans Unicode"/>
                        </a:rPr>
                        <a:t>, </a:t>
                      </a:r>
                      <a:r>
                        <a:rPr sz="650" spc="-20" dirty="0" err="1">
                          <a:solidFill>
                            <a:srgbClr val="221915"/>
                          </a:solidFill>
                          <a:latin typeface="Lucida Sans Unicode"/>
                          <a:cs typeface="Lucida Sans Unicode"/>
                        </a:rPr>
                        <a:t>notificaciones</a:t>
                      </a:r>
                      <a:r>
                        <a:rP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inteligentes</a:t>
                      </a:r>
                      <a:r>
                        <a:rPr lang="es-A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alarmas</a:t>
                      </a:r>
                      <a:r>
                        <a:rPr sz="650" spc="-10"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0" dirty="0">
                          <a:solidFill>
                            <a:srgbClr val="221915"/>
                          </a:solidFill>
                          <a:latin typeface="Lucida Sans Unicode"/>
                          <a:cs typeface="Lucida Sans Unicode"/>
                        </a:rPr>
                        <a:t> mantenimiento preventivo </a:t>
                      </a:r>
                      <a:r>
                        <a:rPr sz="650" spc="-25">
                          <a:solidFill>
                            <a:srgbClr val="221915"/>
                          </a:solidFill>
                          <a:latin typeface="Lucida Sans Unicode"/>
                          <a:cs typeface="Lucida Sans Unicode"/>
                        </a:rPr>
                        <a:t>(</a:t>
                      </a:r>
                      <a:r>
                        <a:rPr sz="650" spc="-25" smtClean="0">
                          <a:solidFill>
                            <a:srgbClr val="221915"/>
                          </a:solidFill>
                          <a:latin typeface="Lucida Sans Unicode"/>
                          <a:cs typeface="Lucida Sans Unicode"/>
                        </a:rPr>
                        <a:t>Combo</a:t>
                      </a:r>
                      <a:r>
                        <a:rPr lang="es-AR" sz="650" spc="-25" dirty="0" smtClean="0">
                          <a:solidFill>
                            <a:srgbClr val="221915"/>
                          </a:solidFill>
                          <a:latin typeface="Lucida Sans Unicode"/>
                          <a:cs typeface="Lucida Sans Unicode"/>
                        </a:rPr>
                        <a:t>: </a:t>
                      </a:r>
                      <a:r>
                        <a:rPr sz="650" spc="-25" smtClean="0">
                          <a:solidFill>
                            <a:srgbClr val="221915"/>
                          </a:solidFill>
                          <a:latin typeface="Lucida Sans Unicode"/>
                          <a:cs typeface="Lucida Sans Unicode"/>
                        </a:rPr>
                        <a:t>Trihal</a:t>
                      </a:r>
                      <a:r>
                        <a:rPr lang="es-AR" sz="650" spc="-25" dirty="0">
                          <a:solidFill>
                            <a:srgbClr val="221915"/>
                          </a:solidFill>
                          <a:latin typeface="Lucida Sans Unicode"/>
                          <a:cs typeface="Lucida Sans Unicode"/>
                        </a:rPr>
                        <a:t>, </a:t>
                      </a:r>
                      <a:r>
                        <a:rPr sz="650" spc="-25" dirty="0">
                          <a:solidFill>
                            <a:srgbClr val="221915"/>
                          </a:solidFill>
                          <a:latin typeface="Lucida Sans Unicode"/>
                          <a:cs typeface="Lucida Sans Unicode"/>
                        </a:rPr>
                        <a:t>SM</a:t>
                      </a:r>
                      <a:r>
                        <a:rPr sz="650" spc="500" dirty="0">
                          <a:solidFill>
                            <a:srgbClr val="221915"/>
                          </a:solidFill>
                          <a:latin typeface="Lucida Sans Unicode"/>
                          <a:cs typeface="Lucida Sans Unicode"/>
                        </a:rPr>
                        <a:t> </a:t>
                      </a:r>
                      <a:r>
                        <a:rPr sz="650" spc="-25" dirty="0">
                          <a:solidFill>
                            <a:srgbClr val="221915"/>
                          </a:solidFill>
                          <a:latin typeface="Lucida Sans Unicode"/>
                          <a:cs typeface="Lucida Sans Unicode"/>
                        </a:rPr>
                        <a:t>AirSeT</a:t>
                      </a:r>
                      <a:r>
                        <a:rPr sz="650" spc="-15"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0" dirty="0">
                          <a:solidFill>
                            <a:srgbClr val="221915"/>
                          </a:solidFill>
                          <a:latin typeface="Lucida Sans Unicode"/>
                          <a:cs typeface="Lucida Sans Unicode"/>
                        </a:rPr>
                        <a:t> Prisma</a:t>
                      </a:r>
                      <a:r>
                        <a:rPr lang="es-AR" sz="650" spc="-10" dirty="0">
                          <a:solidFill>
                            <a:srgbClr val="221915"/>
                          </a:solidFill>
                          <a:latin typeface="Lucida Sans Unicode"/>
                          <a:cs typeface="Lucida Sans Unicode"/>
                        </a:rPr>
                        <a:t>, </a:t>
                      </a:r>
                      <a:r>
                        <a:rPr sz="650" spc="-10" dirty="0" err="1">
                          <a:solidFill>
                            <a:srgbClr val="221915"/>
                          </a:solidFill>
                          <a:latin typeface="Lucida Sans Unicode"/>
                          <a:cs typeface="Lucida Sans Unicode"/>
                        </a:rPr>
                        <a:t>EcoStruxure</a:t>
                      </a:r>
                      <a:r>
                        <a:rPr sz="650" spc="-10" dirty="0">
                          <a:solidFill>
                            <a:srgbClr val="221915"/>
                          </a:solidFill>
                          <a:latin typeface="Lucida Sans Unicode"/>
                          <a:cs typeface="Lucida Sans Unicode"/>
                        </a:rPr>
                        <a:t>™ </a:t>
                      </a:r>
                      <a:r>
                        <a:rPr sz="650" spc="-25" dirty="0">
                          <a:solidFill>
                            <a:srgbClr val="221915"/>
                          </a:solidFill>
                          <a:latin typeface="Lucida Sans Unicode"/>
                          <a:cs typeface="Lucida Sans Unicode"/>
                        </a:rPr>
                        <a:t>Asset</a:t>
                      </a:r>
                      <a:r>
                        <a:rPr sz="650" spc="-15" dirty="0">
                          <a:solidFill>
                            <a:srgbClr val="221915"/>
                          </a:solidFill>
                          <a:latin typeface="Lucida Sans Unicode"/>
                          <a:cs typeface="Lucida Sans Unicode"/>
                        </a:rPr>
                        <a:t> </a:t>
                      </a:r>
                      <a:r>
                        <a:rPr sz="650" spc="-10" dirty="0">
                          <a:solidFill>
                            <a:srgbClr val="221915"/>
                          </a:solidFill>
                          <a:latin typeface="Lucida Sans Unicode"/>
                          <a:cs typeface="Lucida Sans Unicode"/>
                        </a:rPr>
                        <a:t>Advisor).</a:t>
                      </a:r>
                      <a:endParaRPr sz="650" dirty="0">
                        <a:latin typeface="Lucida Sans Unicode"/>
                        <a:cs typeface="Lucida Sans Unicode"/>
                      </a:endParaRPr>
                    </a:p>
                  </a:txBody>
                  <a:tcPr marL="0" marR="0" marT="6731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0"/>
                  </a:ext>
                </a:extLst>
              </a:tr>
              <a:tr h="1259840">
                <a:tc>
                  <a:txBody>
                    <a:bodyPr/>
                    <a:lstStyle/>
                    <a:p>
                      <a:pPr>
                        <a:lnSpc>
                          <a:spcPct val="100000"/>
                        </a:lnSpc>
                        <a:spcBef>
                          <a:spcPts val="260"/>
                        </a:spcBef>
                      </a:pPr>
                      <a:endParaRPr sz="600">
                        <a:latin typeface="Times New Roman"/>
                        <a:cs typeface="Times New Roman"/>
                      </a:endParaRPr>
                    </a:p>
                    <a:p>
                      <a:pPr marL="107950">
                        <a:lnSpc>
                          <a:spcPct val="100000"/>
                        </a:lnSpc>
                      </a:pPr>
                      <a:r>
                        <a:rPr sz="600" spc="-45" dirty="0">
                          <a:solidFill>
                            <a:srgbClr val="221915"/>
                          </a:solidFill>
                          <a:latin typeface="Arial Black"/>
                          <a:cs typeface="Arial Black"/>
                        </a:rPr>
                        <a:t>sensor</a:t>
                      </a:r>
                      <a:r>
                        <a:rPr sz="600" spc="5" dirty="0">
                          <a:solidFill>
                            <a:srgbClr val="221915"/>
                          </a:solidFill>
                          <a:latin typeface="Arial Black"/>
                          <a:cs typeface="Arial Black"/>
                        </a:rPr>
                        <a:t> </a:t>
                      </a:r>
                      <a:r>
                        <a:rPr sz="600" spc="-10" dirty="0">
                          <a:solidFill>
                            <a:srgbClr val="221915"/>
                          </a:solidFill>
                          <a:latin typeface="Arial Black"/>
                          <a:cs typeface="Arial Black"/>
                        </a:rPr>
                        <a:t>inteligente</a:t>
                      </a:r>
                      <a:endParaRPr sz="600">
                        <a:latin typeface="Arial Black"/>
                        <a:cs typeface="Arial Black"/>
                      </a:endParaRPr>
                    </a:p>
                    <a:p>
                      <a:pPr marL="107950" marR="368300">
                        <a:lnSpc>
                          <a:spcPct val="107800"/>
                        </a:lnSpc>
                        <a:spcBef>
                          <a:spcPts val="620"/>
                        </a:spcBef>
                      </a:pPr>
                      <a:r>
                        <a:rPr sz="850" spc="-10" dirty="0">
                          <a:solidFill>
                            <a:srgbClr val="221915"/>
                          </a:solidFill>
                          <a:latin typeface="Lucida Sans Unicode"/>
                          <a:cs typeface="Lucida Sans Unicode"/>
                        </a:rPr>
                        <a:t>PowerLogic</a:t>
                      </a:r>
                      <a:r>
                        <a:rPr sz="850" dirty="0">
                          <a:solidFill>
                            <a:srgbClr val="221915"/>
                          </a:solidFill>
                          <a:latin typeface="Lucida Sans Unicode"/>
                          <a:cs typeface="Lucida Sans Unicode"/>
                        </a:rPr>
                        <a:t> </a:t>
                      </a:r>
                      <a:r>
                        <a:rPr sz="850" spc="-10" dirty="0">
                          <a:solidFill>
                            <a:srgbClr val="221915"/>
                          </a:solidFill>
                          <a:latin typeface="Lucida Sans Unicode"/>
                          <a:cs typeface="Lucida Sans Unicode"/>
                        </a:rPr>
                        <a:t>Easergy </a:t>
                      </a:r>
                      <a:r>
                        <a:rPr sz="850" spc="-50" dirty="0">
                          <a:solidFill>
                            <a:srgbClr val="221915"/>
                          </a:solidFill>
                          <a:latin typeface="Lucida Sans Unicode"/>
                          <a:cs typeface="Lucida Sans Unicode"/>
                        </a:rPr>
                        <a:t>TH110</a:t>
                      </a:r>
                      <a:r>
                        <a:rPr sz="850" spc="-45" dirty="0">
                          <a:solidFill>
                            <a:srgbClr val="221915"/>
                          </a:solidFill>
                          <a:latin typeface="Lucida Sans Unicode"/>
                          <a:cs typeface="Lucida Sans Unicode"/>
                        </a:rPr>
                        <a:t> </a:t>
                      </a:r>
                      <a:r>
                        <a:rPr sz="850" dirty="0">
                          <a:solidFill>
                            <a:srgbClr val="221915"/>
                          </a:solidFill>
                          <a:latin typeface="Lucida Sans Unicode"/>
                          <a:cs typeface="Lucida Sans Unicode"/>
                        </a:rPr>
                        <a:t>y</a:t>
                      </a:r>
                      <a:r>
                        <a:rPr sz="850" spc="-45" dirty="0">
                          <a:solidFill>
                            <a:srgbClr val="221915"/>
                          </a:solidFill>
                          <a:latin typeface="Lucida Sans Unicode"/>
                          <a:cs typeface="Lucida Sans Unicode"/>
                        </a:rPr>
                        <a:t> </a:t>
                      </a:r>
                      <a:r>
                        <a:rPr sz="850" spc="-10" dirty="0">
                          <a:solidFill>
                            <a:srgbClr val="221915"/>
                          </a:solidFill>
                          <a:latin typeface="Lucida Sans Unicode"/>
                          <a:cs typeface="Lucida Sans Unicode"/>
                        </a:rPr>
                        <a:t>CL110</a:t>
                      </a:r>
                      <a:endParaRPr sz="850">
                        <a:latin typeface="Lucida Sans Unicode"/>
                        <a:cs typeface="Lucida Sans Unicode"/>
                      </a:endParaRPr>
                    </a:p>
                  </a:txBody>
                  <a:tcPr marL="0" marR="0" marT="3302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a:lnSpc>
                          <a:spcPct val="100000"/>
                        </a:lnSpc>
                        <a:spcBef>
                          <a:spcPts val="745"/>
                        </a:spcBef>
                      </a:pPr>
                      <a:endParaRPr sz="700">
                        <a:latin typeface="Times New Roman"/>
                        <a:cs typeface="Times New Roman"/>
                      </a:endParaRPr>
                    </a:p>
                    <a:p>
                      <a:pPr marL="107950" marR="437515">
                        <a:lnSpc>
                          <a:spcPct val="154700"/>
                        </a:lnSpc>
                      </a:pPr>
                      <a:r>
                        <a:rPr sz="700" spc="-10" dirty="0">
                          <a:solidFill>
                            <a:srgbClr val="221915"/>
                          </a:solidFill>
                          <a:latin typeface="Lucida Sans Unicode"/>
                          <a:cs typeface="Lucida Sans Unicode"/>
                        </a:rPr>
                        <a:t>Easergy</a:t>
                      </a:r>
                      <a:r>
                        <a:rPr sz="700" spc="-15" dirty="0">
                          <a:solidFill>
                            <a:srgbClr val="221915"/>
                          </a:solidFill>
                          <a:latin typeface="Lucida Sans Unicode"/>
                          <a:cs typeface="Lucida Sans Unicode"/>
                        </a:rPr>
                        <a:t> </a:t>
                      </a:r>
                      <a:r>
                        <a:rPr sz="700" spc="-35" dirty="0">
                          <a:solidFill>
                            <a:srgbClr val="221915"/>
                          </a:solidFill>
                          <a:latin typeface="Lucida Sans Unicode"/>
                          <a:cs typeface="Lucida Sans Unicode"/>
                        </a:rPr>
                        <a:t>TH110</a:t>
                      </a:r>
                      <a:r>
                        <a:rPr sz="700" spc="-10" dirty="0">
                          <a:solidFill>
                            <a:srgbClr val="221915"/>
                          </a:solidFill>
                          <a:latin typeface="Lucida Sans Unicode"/>
                          <a:cs typeface="Lucida Sans Unicode"/>
                        </a:rPr>
                        <a:t> es</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un monitor </a:t>
                      </a:r>
                      <a:r>
                        <a:rPr sz="700" dirty="0">
                          <a:solidFill>
                            <a:srgbClr val="221915"/>
                          </a:solidFill>
                          <a:latin typeface="Lucida Sans Unicode"/>
                          <a:cs typeface="Lucida Sans Unicode"/>
                        </a:rPr>
                        <a:t>de</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sensor</a:t>
                      </a:r>
                      <a:r>
                        <a:rPr sz="700" spc="-10" dirty="0">
                          <a:solidFill>
                            <a:srgbClr val="221915"/>
                          </a:solidFill>
                          <a:latin typeface="Lucida Sans Unicode"/>
                          <a:cs typeface="Lucida Sans Unicode"/>
                        </a:rPr>
                        <a:t> </a:t>
                      </a:r>
                      <a:r>
                        <a:rPr sz="700" spc="-20" dirty="0">
                          <a:solidFill>
                            <a:srgbClr val="221915"/>
                          </a:solidFill>
                          <a:latin typeface="Lucida Sans Unicode"/>
                          <a:cs typeface="Lucida Sans Unicode"/>
                        </a:rPr>
                        <a:t>inalámbrico</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autoalimentado </a:t>
                      </a:r>
                      <a:r>
                        <a:rPr sz="700" dirty="0">
                          <a:solidFill>
                            <a:srgbClr val="221915"/>
                          </a:solidFill>
                          <a:latin typeface="Lucida Sans Unicode"/>
                          <a:cs typeface="Lucida Sans Unicode"/>
                        </a:rPr>
                        <a:t>que</a:t>
                      </a:r>
                      <a:r>
                        <a:rPr sz="700" spc="-10" dirty="0">
                          <a:solidFill>
                            <a:srgbClr val="221915"/>
                          </a:solidFill>
                          <a:latin typeface="Lucida Sans Unicode"/>
                          <a:cs typeface="Lucida Sans Unicode"/>
                        </a:rPr>
                        <a:t> proporciona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datos </a:t>
                      </a:r>
                      <a:r>
                        <a:rPr sz="700" spc="-20" dirty="0">
                          <a:solidFill>
                            <a:srgbClr val="221915"/>
                          </a:solidFill>
                          <a:latin typeface="Lucida Sans Unicode"/>
                          <a:cs typeface="Lucida Sans Unicode"/>
                        </a:rPr>
                        <a:t>térmicos</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10" dirty="0">
                          <a:solidFill>
                            <a:srgbClr val="221915"/>
                          </a:solidFill>
                          <a:latin typeface="Lucida Sans Unicode"/>
                          <a:cs typeface="Lucida Sans Unicode"/>
                        </a:rPr>
                        <a:t> </a:t>
                      </a:r>
                      <a:r>
                        <a:rPr sz="700" spc="-25" dirty="0">
                          <a:solidFill>
                            <a:srgbClr val="221915"/>
                          </a:solidFill>
                          <a:latin typeface="Lucida Sans Unicode"/>
                          <a:cs typeface="Lucida Sans Unicode"/>
                        </a:rPr>
                        <a:t>sus</a:t>
                      </a:r>
                      <a:r>
                        <a:rPr sz="700" spc="-10" dirty="0">
                          <a:solidFill>
                            <a:srgbClr val="221915"/>
                          </a:solidFill>
                          <a:latin typeface="Lucida Sans Unicode"/>
                          <a:cs typeface="Lucida Sans Unicode"/>
                        </a:rPr>
                        <a:t> </a:t>
                      </a:r>
                      <a:r>
                        <a:rPr sz="700" spc="-20" dirty="0">
                          <a:solidFill>
                            <a:srgbClr val="221915"/>
                          </a:solidFill>
                          <a:latin typeface="Lucida Sans Unicode"/>
                          <a:cs typeface="Lucida Sans Unicode"/>
                        </a:rPr>
                        <a:t>conexiones</a:t>
                      </a:r>
                      <a:r>
                        <a:rPr sz="700" spc="-15" dirty="0">
                          <a:solidFill>
                            <a:srgbClr val="221915"/>
                          </a:solidFill>
                          <a:latin typeface="Lucida Sans Unicode"/>
                          <a:cs typeface="Lucida Sans Unicode"/>
                        </a:rPr>
                        <a:t> </a:t>
                      </a:r>
                      <a:r>
                        <a:rPr sz="700" spc="-25" dirty="0">
                          <a:solidFill>
                            <a:srgbClr val="221915"/>
                          </a:solidFill>
                          <a:latin typeface="Lucida Sans Unicode"/>
                          <a:cs typeface="Lucida Sans Unicode"/>
                        </a:rPr>
                        <a:t>de</a:t>
                      </a:r>
                      <a:r>
                        <a:rPr sz="700" spc="-20" dirty="0">
                          <a:solidFill>
                            <a:srgbClr val="221915"/>
                          </a:solidFill>
                          <a:latin typeface="Lucida Sans Unicode"/>
                          <a:cs typeface="Lucida Sans Unicode"/>
                        </a:rPr>
                        <a:t> cable.</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El</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monitoreo</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térmico</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le</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brinda</a:t>
                      </a:r>
                      <a:r>
                        <a:rPr sz="700" spc="-25" dirty="0">
                          <a:solidFill>
                            <a:srgbClr val="221915"/>
                          </a:solidFill>
                          <a:latin typeface="Lucida Sans Unicode"/>
                          <a:cs typeface="Lucida Sans Unicode"/>
                        </a:rPr>
                        <a:t> </a:t>
                      </a:r>
                      <a:r>
                        <a:rPr sz="700" spc="-20" dirty="0">
                          <a:solidFill>
                            <a:srgbClr val="221915"/>
                          </a:solidFill>
                          <a:latin typeface="Lucida Sans Unicode"/>
                          <a:cs typeface="Lucida Sans Unicode"/>
                        </a:rPr>
                        <a:t>información</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bajo</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demanda</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sobre</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el</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estado</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20" dirty="0">
                          <a:solidFill>
                            <a:srgbClr val="221915"/>
                          </a:solidFill>
                          <a:latin typeface="Lucida Sans Unicode"/>
                          <a:cs typeface="Lucida Sans Unicode"/>
                        </a:rPr>
                        <a:t> los</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componentes</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25" dirty="0">
                          <a:solidFill>
                            <a:srgbClr val="221915"/>
                          </a:solidFill>
                          <a:latin typeface="Lucida Sans Unicode"/>
                          <a:cs typeface="Lucida Sans Unicode"/>
                        </a:rPr>
                        <a:t> </a:t>
                      </a:r>
                      <a:r>
                        <a:rPr sz="700" spc="-20" dirty="0">
                          <a:solidFill>
                            <a:srgbClr val="221915"/>
                          </a:solidFill>
                          <a:latin typeface="Lucida Sans Unicode"/>
                          <a:cs typeface="Lucida Sans Unicode"/>
                        </a:rPr>
                        <a:t>su </a:t>
                      </a:r>
                      <a:r>
                        <a:rPr sz="700" spc="-10" dirty="0">
                          <a:solidFill>
                            <a:srgbClr val="221915"/>
                          </a:solidFill>
                          <a:latin typeface="Lucida Sans Unicode"/>
                          <a:cs typeface="Lucida Sans Unicode"/>
                        </a:rPr>
                        <a:t>panel</a:t>
                      </a:r>
                      <a:r>
                        <a:rPr sz="700" spc="-25" dirty="0">
                          <a:solidFill>
                            <a:srgbClr val="221915"/>
                          </a:solidFill>
                          <a:latin typeface="Lucida Sans Unicode"/>
                          <a:cs typeface="Lucida Sans Unicode"/>
                        </a:rPr>
                        <a:t> de</a:t>
                      </a:r>
                      <a:r>
                        <a:rPr sz="700" spc="500" dirty="0">
                          <a:solidFill>
                            <a:srgbClr val="221915"/>
                          </a:solidFill>
                          <a:latin typeface="Lucida Sans Unicode"/>
                          <a:cs typeface="Lucida Sans Unicode"/>
                        </a:rPr>
                        <a:t> </a:t>
                      </a:r>
                      <a:r>
                        <a:rPr sz="700" spc="-25" dirty="0">
                          <a:solidFill>
                            <a:srgbClr val="221915"/>
                          </a:solidFill>
                          <a:latin typeface="Lucida Sans Unicode"/>
                          <a:cs typeface="Lucida Sans Unicode"/>
                        </a:rPr>
                        <a:t>distribución.</a:t>
                      </a:r>
                      <a:r>
                        <a:rPr sz="700" spc="-20" dirty="0">
                          <a:solidFill>
                            <a:srgbClr val="221915"/>
                          </a:solidFill>
                          <a:latin typeface="Lucida Sans Unicode"/>
                          <a:cs typeface="Lucida Sans Unicode"/>
                        </a:rPr>
                        <a:t> </a:t>
                      </a:r>
                      <a:r>
                        <a:rPr sz="700" dirty="0">
                          <a:solidFill>
                            <a:srgbClr val="221915"/>
                          </a:solidFill>
                          <a:latin typeface="Lucida Sans Unicode"/>
                          <a:cs typeface="Lucida Sans Unicode"/>
                        </a:rPr>
                        <a:t>El</a:t>
                      </a:r>
                      <a:r>
                        <a:rPr sz="700" spc="-20" dirty="0">
                          <a:solidFill>
                            <a:srgbClr val="221915"/>
                          </a:solidFill>
                          <a:latin typeface="Lucida Sans Unicode"/>
                          <a:cs typeface="Lucida Sans Unicode"/>
                        </a:rPr>
                        <a:t> </a:t>
                      </a:r>
                      <a:r>
                        <a:rPr sz="700" spc="-40" dirty="0">
                          <a:solidFill>
                            <a:srgbClr val="221915"/>
                          </a:solidFill>
                          <a:latin typeface="Lucida Sans Unicode"/>
                          <a:cs typeface="Lucida Sans Unicode"/>
                        </a:rPr>
                        <a:t>CL110</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actúa</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además</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como</a:t>
                      </a:r>
                      <a:r>
                        <a:rPr sz="700" spc="-15" dirty="0">
                          <a:solidFill>
                            <a:srgbClr val="221915"/>
                          </a:solidFill>
                          <a:latin typeface="Lucida Sans Unicode"/>
                          <a:cs typeface="Lucida Sans Unicode"/>
                        </a:rPr>
                        <a:t> </a:t>
                      </a:r>
                      <a:r>
                        <a:rPr sz="700" spc="-20" dirty="0">
                          <a:solidFill>
                            <a:srgbClr val="221915"/>
                          </a:solidFill>
                          <a:latin typeface="Lucida Sans Unicode"/>
                          <a:cs typeface="Lucida Sans Unicode"/>
                        </a:rPr>
                        <a:t>sensor </a:t>
                      </a:r>
                      <a:r>
                        <a:rPr sz="700" dirty="0">
                          <a:solidFill>
                            <a:srgbClr val="221915"/>
                          </a:solidFill>
                          <a:latin typeface="Lucida Sans Unicode"/>
                          <a:cs typeface="Lucida Sans Unicode"/>
                        </a:rPr>
                        <a:t>de</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humedad.</a:t>
                      </a:r>
                      <a:r>
                        <a:rPr sz="700" spc="-15" dirty="0">
                          <a:solidFill>
                            <a:srgbClr val="221915"/>
                          </a:solidFill>
                          <a:latin typeface="Lucida Sans Unicode"/>
                          <a:cs typeface="Lucida Sans Unicode"/>
                        </a:rPr>
                        <a:t> </a:t>
                      </a:r>
                      <a:r>
                        <a:rPr sz="700" spc="-25" dirty="0">
                          <a:solidFill>
                            <a:srgbClr val="221915"/>
                          </a:solidFill>
                          <a:latin typeface="Lucida Sans Unicode"/>
                          <a:cs typeface="Lucida Sans Unicode"/>
                        </a:rPr>
                        <a:t>Ambos</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ayudan</a:t>
                      </a:r>
                      <a:r>
                        <a:rPr sz="700" spc="-15" dirty="0">
                          <a:solidFill>
                            <a:srgbClr val="221915"/>
                          </a:solidFill>
                          <a:latin typeface="Lucida Sans Unicode"/>
                          <a:cs typeface="Lucida Sans Unicode"/>
                        </a:rPr>
                        <a:t> </a:t>
                      </a:r>
                      <a:r>
                        <a:rPr sz="700" dirty="0">
                          <a:solidFill>
                            <a:srgbClr val="221915"/>
                          </a:solidFill>
                          <a:latin typeface="Lucida Sans Unicode"/>
                          <a:cs typeface="Lucida Sans Unicode"/>
                        </a:rPr>
                        <a:t>a</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garantizar</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el</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monitoreo</a:t>
                      </a:r>
                      <a:r>
                        <a:rPr sz="700" spc="-2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20" dirty="0">
                          <a:solidFill>
                            <a:srgbClr val="221915"/>
                          </a:solidFill>
                          <a:latin typeface="Lucida Sans Unicode"/>
                          <a:cs typeface="Lucida Sans Unicode"/>
                        </a:rPr>
                        <a:t> </a:t>
                      </a:r>
                      <a:r>
                        <a:rPr sz="700" spc="-10" dirty="0">
                          <a:solidFill>
                            <a:srgbClr val="221915"/>
                          </a:solidFill>
                          <a:latin typeface="Lucida Sans Unicode"/>
                          <a:cs typeface="Lucida Sans Unicode"/>
                        </a:rPr>
                        <a:t>la</a:t>
                      </a:r>
                      <a:r>
                        <a:rPr sz="700" spc="-15" dirty="0">
                          <a:solidFill>
                            <a:srgbClr val="221915"/>
                          </a:solidFill>
                          <a:latin typeface="Lucida Sans Unicode"/>
                          <a:cs typeface="Lucida Sans Unicode"/>
                        </a:rPr>
                        <a:t> </a:t>
                      </a:r>
                      <a:r>
                        <a:rPr sz="700" spc="-10" dirty="0">
                          <a:solidFill>
                            <a:srgbClr val="221915"/>
                          </a:solidFill>
                          <a:latin typeface="Lucida Sans Unicode"/>
                          <a:cs typeface="Lucida Sans Unicode"/>
                        </a:rPr>
                        <a:t>instalación </a:t>
                      </a:r>
                      <a:r>
                        <a:rPr sz="700" dirty="0">
                          <a:solidFill>
                            <a:srgbClr val="221915"/>
                          </a:solidFill>
                          <a:latin typeface="Lucida Sans Unicode"/>
                          <a:cs typeface="Lucida Sans Unicode"/>
                        </a:rPr>
                        <a:t>para</a:t>
                      </a:r>
                      <a:r>
                        <a:rPr sz="700" spc="-35" dirty="0">
                          <a:solidFill>
                            <a:srgbClr val="221915"/>
                          </a:solidFill>
                          <a:latin typeface="Lucida Sans Unicode"/>
                          <a:cs typeface="Lucida Sans Unicode"/>
                        </a:rPr>
                        <a:t> </a:t>
                      </a:r>
                      <a:r>
                        <a:rPr sz="700" spc="-20" dirty="0">
                          <a:solidFill>
                            <a:srgbClr val="221915"/>
                          </a:solidFill>
                          <a:latin typeface="Lucida Sans Unicode"/>
                          <a:cs typeface="Lucida Sans Unicode"/>
                        </a:rPr>
                        <a:t>maximizar</a:t>
                      </a:r>
                      <a:r>
                        <a:rPr sz="700" spc="-30" dirty="0">
                          <a:solidFill>
                            <a:srgbClr val="221915"/>
                          </a:solidFill>
                          <a:latin typeface="Lucida Sans Unicode"/>
                          <a:cs typeface="Lucida Sans Unicode"/>
                        </a:rPr>
                        <a:t> </a:t>
                      </a:r>
                      <a:r>
                        <a:rPr sz="700" spc="-20" dirty="0">
                          <a:solidFill>
                            <a:srgbClr val="221915"/>
                          </a:solidFill>
                          <a:latin typeface="Lucida Sans Unicode"/>
                          <a:cs typeface="Lucida Sans Unicode"/>
                        </a:rPr>
                        <a:t>su</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tiempo</a:t>
                      </a:r>
                      <a:r>
                        <a:rPr sz="700" spc="-30"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actividad.</a:t>
                      </a:r>
                      <a:endParaRPr sz="700">
                        <a:latin typeface="Lucida Sans Unicode"/>
                        <a:cs typeface="Lucida Sans Unicode"/>
                      </a:endParaRPr>
                    </a:p>
                  </a:txBody>
                  <a:tcPr marL="0" marR="0" marT="94615"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1"/>
                  </a:ext>
                </a:extLst>
              </a:tr>
              <a:tr h="1428115">
                <a:tc>
                  <a:txBody>
                    <a:bodyPr/>
                    <a:lstStyle/>
                    <a:p>
                      <a:pPr>
                        <a:lnSpc>
                          <a:spcPct val="100000"/>
                        </a:lnSpc>
                        <a:spcBef>
                          <a:spcPts val="45"/>
                        </a:spcBef>
                      </a:pPr>
                      <a:endParaRPr sz="700">
                        <a:latin typeface="Times New Roman"/>
                        <a:cs typeface="Times New Roman"/>
                      </a:endParaRPr>
                    </a:p>
                    <a:p>
                      <a:pPr marL="107950">
                        <a:lnSpc>
                          <a:spcPct val="100000"/>
                        </a:lnSpc>
                      </a:pPr>
                      <a:r>
                        <a:rPr sz="700" spc="-40" dirty="0">
                          <a:solidFill>
                            <a:srgbClr val="221915"/>
                          </a:solidFill>
                          <a:latin typeface="Arial Black"/>
                          <a:cs typeface="Arial Black"/>
                        </a:rPr>
                        <a:t>Distribución</a:t>
                      </a:r>
                      <a:r>
                        <a:rPr sz="700" dirty="0">
                          <a:solidFill>
                            <a:srgbClr val="221915"/>
                          </a:solidFill>
                          <a:latin typeface="Arial Black"/>
                          <a:cs typeface="Arial Black"/>
                        </a:rPr>
                        <a:t> </a:t>
                      </a:r>
                      <a:r>
                        <a:rPr sz="700" spc="-40" dirty="0">
                          <a:solidFill>
                            <a:srgbClr val="221915"/>
                          </a:solidFill>
                          <a:latin typeface="Arial Black"/>
                          <a:cs typeface="Arial Black"/>
                        </a:rPr>
                        <a:t>de</a:t>
                      </a:r>
                      <a:r>
                        <a:rPr sz="700" spc="5" dirty="0">
                          <a:solidFill>
                            <a:srgbClr val="221915"/>
                          </a:solidFill>
                          <a:latin typeface="Arial Black"/>
                          <a:cs typeface="Arial Black"/>
                        </a:rPr>
                        <a:t> </a:t>
                      </a:r>
                      <a:r>
                        <a:rPr sz="700" spc="-10" dirty="0">
                          <a:solidFill>
                            <a:srgbClr val="221915"/>
                          </a:solidFill>
                          <a:latin typeface="Arial Black"/>
                          <a:cs typeface="Arial Black"/>
                        </a:rPr>
                        <a:t>poder</a:t>
                      </a:r>
                      <a:endParaRPr sz="700">
                        <a:latin typeface="Arial Black"/>
                        <a:cs typeface="Arial Black"/>
                      </a:endParaRPr>
                    </a:p>
                    <a:p>
                      <a:pPr marL="107950">
                        <a:lnSpc>
                          <a:spcPct val="100000"/>
                        </a:lnSpc>
                        <a:spcBef>
                          <a:spcPts val="560"/>
                        </a:spcBef>
                      </a:pPr>
                      <a:r>
                        <a:rPr sz="400" spc="-20" dirty="0">
                          <a:solidFill>
                            <a:srgbClr val="221915"/>
                          </a:solidFill>
                          <a:latin typeface="Arial Black"/>
                          <a:cs typeface="Arial Black"/>
                        </a:rPr>
                        <a:t>tablero</a:t>
                      </a:r>
                      <a:r>
                        <a:rPr sz="400" dirty="0">
                          <a:solidFill>
                            <a:srgbClr val="221915"/>
                          </a:solidFill>
                          <a:latin typeface="Arial Black"/>
                          <a:cs typeface="Arial Black"/>
                        </a:rPr>
                        <a:t> </a:t>
                      </a:r>
                      <a:r>
                        <a:rPr sz="400" spc="-25" dirty="0">
                          <a:solidFill>
                            <a:srgbClr val="221915"/>
                          </a:solidFill>
                          <a:latin typeface="Arial Black"/>
                          <a:cs typeface="Arial Black"/>
                        </a:rPr>
                        <a:t>de</a:t>
                      </a:r>
                      <a:r>
                        <a:rPr sz="400" dirty="0">
                          <a:solidFill>
                            <a:srgbClr val="221915"/>
                          </a:solidFill>
                          <a:latin typeface="Arial Black"/>
                          <a:cs typeface="Arial Black"/>
                        </a:rPr>
                        <a:t> </a:t>
                      </a:r>
                      <a:r>
                        <a:rPr sz="400" spc="-10" dirty="0">
                          <a:solidFill>
                            <a:srgbClr val="221915"/>
                          </a:solidFill>
                          <a:latin typeface="Arial Black"/>
                          <a:cs typeface="Arial Black"/>
                        </a:rPr>
                        <a:t>conmutadores</a:t>
                      </a:r>
                      <a:endParaRPr sz="400">
                        <a:latin typeface="Arial Black"/>
                        <a:cs typeface="Arial Black"/>
                      </a:endParaRPr>
                    </a:p>
                    <a:p>
                      <a:pPr>
                        <a:lnSpc>
                          <a:spcPct val="100000"/>
                        </a:lnSpc>
                        <a:spcBef>
                          <a:spcPts val="330"/>
                        </a:spcBef>
                      </a:pPr>
                      <a:endParaRPr sz="400">
                        <a:latin typeface="Times New Roman"/>
                        <a:cs typeface="Times New Roman"/>
                      </a:endParaRPr>
                    </a:p>
                    <a:p>
                      <a:pPr marL="107950">
                        <a:lnSpc>
                          <a:spcPct val="100000"/>
                        </a:lnSpc>
                      </a:pPr>
                      <a:r>
                        <a:rPr sz="800" spc="-10" dirty="0">
                          <a:solidFill>
                            <a:srgbClr val="221915"/>
                          </a:solidFill>
                          <a:latin typeface="Lucida Sans Unicode"/>
                          <a:cs typeface="Lucida Sans Unicode"/>
                        </a:rPr>
                        <a:t>Okken</a:t>
                      </a:r>
                      <a:endParaRPr sz="800">
                        <a:latin typeface="Lucida Sans Unicode"/>
                        <a:cs typeface="Lucida Sans Unicode"/>
                      </a:endParaRPr>
                    </a:p>
                  </a:txBody>
                  <a:tcPr marL="0" marR="0" marT="571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a:lnSpc>
                          <a:spcPct val="100000"/>
                        </a:lnSpc>
                        <a:spcBef>
                          <a:spcPts val="155"/>
                        </a:spcBef>
                      </a:pPr>
                      <a:endParaRPr sz="650" dirty="0">
                        <a:latin typeface="Times New Roman"/>
                        <a:cs typeface="Times New Roman"/>
                      </a:endParaRPr>
                    </a:p>
                    <a:p>
                      <a:pPr marL="107950">
                        <a:lnSpc>
                          <a:spcPct val="100000"/>
                        </a:lnSpc>
                      </a:pPr>
                      <a:r>
                        <a:rPr sz="650" spc="-20" dirty="0">
                          <a:solidFill>
                            <a:srgbClr val="221915"/>
                          </a:solidFill>
                          <a:latin typeface="Lucida Sans Unicode"/>
                          <a:cs typeface="Lucida Sans Unicode"/>
                        </a:rPr>
                        <a:t>Los</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cuadros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distribución</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Okken</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ofrecen ventajas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singulares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para</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mejorar</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la</a:t>
                      </a:r>
                      <a:r>
                        <a:rPr sz="650" spc="-10" dirty="0">
                          <a:solidFill>
                            <a:srgbClr val="221915"/>
                          </a:solidFill>
                          <a:latin typeface="Lucida Sans Unicode"/>
                          <a:cs typeface="Lucida Sans Unicode"/>
                        </a:rPr>
                        <a:t> </a:t>
                      </a:r>
                      <a:r>
                        <a:rPr sz="650" spc="-25" dirty="0">
                          <a:solidFill>
                            <a:srgbClr val="221915"/>
                          </a:solidFill>
                          <a:latin typeface="Lucida Sans Unicode"/>
                          <a:cs typeface="Lucida Sans Unicode"/>
                        </a:rPr>
                        <a:t>disponibilidad</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confiabilidad</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20">
                          <a:solidFill>
                            <a:srgbClr val="221915"/>
                          </a:solidFill>
                          <a:latin typeface="Lucida Sans Unicode"/>
                          <a:cs typeface="Lucida Sans Unicode"/>
                        </a:rPr>
                        <a:t>la</a:t>
                      </a:r>
                      <a:r>
                        <a:rPr sz="650" spc="-10">
                          <a:solidFill>
                            <a:srgbClr val="221915"/>
                          </a:solidFill>
                          <a:latin typeface="Lucida Sans Unicode"/>
                          <a:cs typeface="Lucida Sans Unicode"/>
                        </a:rPr>
                        <a:t> </a:t>
                      </a:r>
                      <a:r>
                        <a:rPr sz="650" spc="-10" smtClean="0">
                          <a:solidFill>
                            <a:srgbClr val="221915"/>
                          </a:solidFill>
                          <a:latin typeface="Lucida Sans Unicode"/>
                          <a:cs typeface="Lucida Sans Unicode"/>
                        </a:rPr>
                        <a:t>energía</a:t>
                      </a:r>
                      <a:r>
                        <a:rPr lang="es-AR" sz="650" spc="-10" dirty="0" smtClean="0">
                          <a:solidFill>
                            <a:srgbClr val="221915"/>
                          </a:solidFill>
                          <a:latin typeface="Lucida Sans Unicode"/>
                          <a:cs typeface="Lucida Sans Unicode"/>
                        </a:rPr>
                        <a:t>: </a:t>
                      </a:r>
                      <a:endParaRPr sz="650" dirty="0">
                        <a:latin typeface="Lucida Sans Unicode"/>
                        <a:cs typeface="Lucida Sans Unicode"/>
                      </a:endParaRPr>
                    </a:p>
                    <a:p>
                      <a:pPr>
                        <a:lnSpc>
                          <a:spcPct val="100000"/>
                        </a:lnSpc>
                        <a:spcBef>
                          <a:spcPts val="40"/>
                        </a:spcBef>
                      </a:pPr>
                      <a:endParaRPr sz="650" dirty="0">
                        <a:latin typeface="Times New Roman"/>
                        <a:cs typeface="Times New Roman"/>
                      </a:endParaRPr>
                    </a:p>
                    <a:p>
                      <a:pPr marL="199390" indent="-91440">
                        <a:lnSpc>
                          <a:spcPct val="100000"/>
                        </a:lnSpc>
                        <a:buClr>
                          <a:srgbClr val="3DCC58"/>
                        </a:buClr>
                        <a:buSzPct val="120000"/>
                        <a:buChar char="•"/>
                        <a:tabLst>
                          <a:tab pos="199390" algn="l"/>
                        </a:tabLst>
                      </a:pPr>
                      <a:r>
                        <a:rPr sz="750" spc="-20" dirty="0">
                          <a:solidFill>
                            <a:srgbClr val="221915"/>
                          </a:solidFill>
                          <a:latin typeface="Lucida Sans Unicode"/>
                          <a:cs typeface="Lucida Sans Unicode"/>
                        </a:rPr>
                        <a:t>Confiabilidad </a:t>
                      </a:r>
                      <a:r>
                        <a:rPr sz="750" dirty="0">
                          <a:solidFill>
                            <a:srgbClr val="221915"/>
                          </a:solidFill>
                          <a:latin typeface="Lucida Sans Unicode"/>
                          <a:cs typeface="Lucida Sans Unicode"/>
                        </a:rPr>
                        <a:t>de</a:t>
                      </a:r>
                      <a:r>
                        <a:rPr sz="750" spc="-15" dirty="0">
                          <a:solidFill>
                            <a:srgbClr val="221915"/>
                          </a:solidFill>
                          <a:latin typeface="Lucida Sans Unicode"/>
                          <a:cs typeface="Lucida Sans Unicode"/>
                        </a:rPr>
                        <a:t> </a:t>
                      </a:r>
                      <a:r>
                        <a:rPr sz="750" spc="-10" dirty="0">
                          <a:solidFill>
                            <a:srgbClr val="221915"/>
                          </a:solidFill>
                          <a:latin typeface="Lucida Sans Unicode"/>
                          <a:cs typeface="Lucida Sans Unicode"/>
                        </a:rPr>
                        <a:t>"instalar</a:t>
                      </a:r>
                      <a:r>
                        <a:rPr sz="750" spc="-20" dirty="0">
                          <a:solidFill>
                            <a:srgbClr val="221915"/>
                          </a:solidFill>
                          <a:latin typeface="Lucida Sans Unicode"/>
                          <a:cs typeface="Lucida Sans Unicode"/>
                        </a:rPr>
                        <a:t> </a:t>
                      </a:r>
                      <a:r>
                        <a:rPr sz="750" dirty="0">
                          <a:solidFill>
                            <a:srgbClr val="221915"/>
                          </a:solidFill>
                          <a:latin typeface="Lucida Sans Unicode"/>
                          <a:cs typeface="Lucida Sans Unicode"/>
                        </a:rPr>
                        <a:t>y</a:t>
                      </a:r>
                      <a:r>
                        <a:rPr sz="750" spc="-15" dirty="0">
                          <a:solidFill>
                            <a:srgbClr val="221915"/>
                          </a:solidFill>
                          <a:latin typeface="Lucida Sans Unicode"/>
                          <a:cs typeface="Lucida Sans Unicode"/>
                        </a:rPr>
                        <a:t> </a:t>
                      </a:r>
                      <a:r>
                        <a:rPr sz="750" spc="-10" dirty="0">
                          <a:solidFill>
                            <a:srgbClr val="221915"/>
                          </a:solidFill>
                          <a:latin typeface="Lucida Sans Unicode"/>
                          <a:cs typeface="Lucida Sans Unicode"/>
                        </a:rPr>
                        <a:t>olvidar"</a:t>
                      </a:r>
                      <a:endParaRPr sz="750" dirty="0">
                        <a:latin typeface="Lucida Sans Unicode"/>
                        <a:cs typeface="Lucida Sans Unicode"/>
                      </a:endParaRPr>
                    </a:p>
                    <a:p>
                      <a:pPr marL="199390" indent="-91440">
                        <a:lnSpc>
                          <a:spcPct val="100000"/>
                        </a:lnSpc>
                        <a:spcBef>
                          <a:spcPts val="300"/>
                        </a:spcBef>
                        <a:buClr>
                          <a:srgbClr val="3DCC58"/>
                        </a:buClr>
                        <a:buSzPct val="138461"/>
                        <a:buChar char="•"/>
                        <a:tabLst>
                          <a:tab pos="199390" algn="l"/>
                        </a:tabLst>
                      </a:pPr>
                      <a:r>
                        <a:rPr sz="650" spc="-20" dirty="0">
                          <a:solidFill>
                            <a:srgbClr val="221915"/>
                          </a:solidFill>
                          <a:latin typeface="Lucida Sans Unicode"/>
                          <a:cs typeface="Lucida Sans Unicode"/>
                        </a:rPr>
                        <a:t>Resistencia</a:t>
                      </a:r>
                      <a:r>
                        <a:rPr sz="650" spc="-15" dirty="0">
                          <a:solidFill>
                            <a:srgbClr val="221915"/>
                          </a:solidFill>
                          <a:latin typeface="Lucida Sans Unicode"/>
                          <a:cs typeface="Lucida Sans Unicode"/>
                        </a:rPr>
                        <a:t> </a:t>
                      </a:r>
                      <a:r>
                        <a:rPr sz="650" dirty="0">
                          <a:solidFill>
                            <a:srgbClr val="221915"/>
                          </a:solidFill>
                          <a:latin typeface="Lucida Sans Unicode"/>
                          <a:cs typeface="Lucida Sans Unicode"/>
                        </a:rPr>
                        <a:t>a</a:t>
                      </a:r>
                      <a:r>
                        <a:rPr sz="650" spc="-10" dirty="0">
                          <a:solidFill>
                            <a:srgbClr val="221915"/>
                          </a:solidFill>
                          <a:latin typeface="Lucida Sans Unicode"/>
                          <a:cs typeface="Lucida Sans Unicode"/>
                        </a:rPr>
                        <a:t> ambientes </a:t>
                      </a:r>
                      <a:r>
                        <a:rPr sz="650" spc="-20" dirty="0">
                          <a:solidFill>
                            <a:srgbClr val="221915"/>
                          </a:solidFill>
                          <a:latin typeface="Lucida Sans Unicode"/>
                          <a:cs typeface="Lucida Sans Unicode"/>
                        </a:rPr>
                        <a:t>corrosivos</a:t>
                      </a:r>
                      <a:r>
                        <a:rPr sz="650" spc="-10" dirty="0">
                          <a:solidFill>
                            <a:srgbClr val="221915"/>
                          </a:solidFill>
                          <a:latin typeface="Lucida Sans Unicode"/>
                          <a:cs typeface="Lucida Sans Unicode"/>
                        </a:rPr>
                        <a:t> </a:t>
                      </a:r>
                      <a:r>
                        <a:rPr sz="650" spc="-25" dirty="0">
                          <a:solidFill>
                            <a:srgbClr val="221915"/>
                          </a:solidFill>
                          <a:latin typeface="Lucida Sans Unicode"/>
                          <a:cs typeface="Lucida Sans Unicode"/>
                        </a:rPr>
                        <a:t>(p.</a:t>
                      </a:r>
                      <a:r>
                        <a:rPr sz="650" spc="-10" dirty="0">
                          <a:solidFill>
                            <a:srgbClr val="221915"/>
                          </a:solidFill>
                          <a:latin typeface="Lucida Sans Unicode"/>
                          <a:cs typeface="Lucida Sans Unicode"/>
                        </a:rPr>
                        <a:t> </a:t>
                      </a:r>
                      <a:r>
                        <a:rPr sz="650" spc="-25" dirty="0" err="1">
                          <a:solidFill>
                            <a:srgbClr val="221915"/>
                          </a:solidFill>
                          <a:latin typeface="Lucida Sans Unicode"/>
                          <a:cs typeface="Lucida Sans Unicode"/>
                        </a:rPr>
                        <a:t>ej</a:t>
                      </a:r>
                      <a:r>
                        <a:rPr sz="650" spc="-25" dirty="0">
                          <a:solidFill>
                            <a:srgbClr val="221915"/>
                          </a:solidFill>
                          <a:latin typeface="Lucida Sans Unicode"/>
                          <a:cs typeface="Lucida Sans Unicode"/>
                        </a:rPr>
                        <a:t>.</a:t>
                      </a:r>
                      <a:r>
                        <a:rPr lang="es-AR" sz="650" spc="-25" dirty="0">
                          <a:solidFill>
                            <a:srgbClr val="221915"/>
                          </a:solidFill>
                          <a:latin typeface="Lucida Sans Unicode"/>
                          <a:cs typeface="Lucida Sans Unicode"/>
                        </a:rPr>
                        <a:t>, </a:t>
                      </a:r>
                      <a:r>
                        <a:rPr sz="650" spc="-20" dirty="0">
                          <a:solidFill>
                            <a:srgbClr val="221915"/>
                          </a:solidFill>
                          <a:latin typeface="Lucida Sans Unicode"/>
                          <a:cs typeface="Lucida Sans Unicode"/>
                        </a:rPr>
                        <a:t>lo</a:t>
                      </a:r>
                      <a:r>
                        <a:rPr sz="650" spc="-10" dirty="0">
                          <a:solidFill>
                            <a:srgbClr val="221915"/>
                          </a:solidFill>
                          <a:latin typeface="Lucida Sans Unicode"/>
                          <a:cs typeface="Lucida Sans Unicode"/>
                        </a:rPr>
                        <a:t> suficientemente resistente para </a:t>
                      </a:r>
                      <a:r>
                        <a:rPr sz="650" spc="-20" dirty="0">
                          <a:solidFill>
                            <a:srgbClr val="221915"/>
                          </a:solidFill>
                          <a:latin typeface="Lucida Sans Unicode"/>
                          <a:cs typeface="Lucida Sans Unicode"/>
                        </a:rPr>
                        <a:t>las</a:t>
                      </a:r>
                      <a:r>
                        <a:rPr sz="650" spc="-15" dirty="0">
                          <a:solidFill>
                            <a:srgbClr val="221915"/>
                          </a:solidFill>
                          <a:latin typeface="Lucida Sans Unicode"/>
                          <a:cs typeface="Lucida Sans Unicode"/>
                        </a:rPr>
                        <a:t> </a:t>
                      </a:r>
                      <a:r>
                        <a:rPr sz="650" spc="-20" dirty="0">
                          <a:solidFill>
                            <a:srgbClr val="221915"/>
                          </a:solidFill>
                          <a:latin typeface="Lucida Sans Unicode"/>
                          <a:cs typeface="Lucida Sans Unicode"/>
                        </a:rPr>
                        <a:t>aplicaciones</a:t>
                      </a:r>
                      <a:r>
                        <a:rPr sz="650" spc="-10" dirty="0">
                          <a:solidFill>
                            <a:srgbClr val="221915"/>
                          </a:solidFill>
                          <a:latin typeface="Lucida Sans Unicode"/>
                          <a:cs typeface="Lucida Sans Unicode"/>
                        </a:rPr>
                        <a:t> de petróleo </a:t>
                      </a:r>
                      <a:r>
                        <a:rPr sz="650" dirty="0">
                          <a:solidFill>
                            <a:srgbClr val="221915"/>
                          </a:solidFill>
                          <a:latin typeface="Lucida Sans Unicode"/>
                          <a:cs typeface="Lucida Sans Unicode"/>
                        </a:rPr>
                        <a:t>y</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gas</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más</a:t>
                      </a:r>
                      <a:r>
                        <a:rPr sz="650" spc="-10" dirty="0">
                          <a:solidFill>
                            <a:srgbClr val="221915"/>
                          </a:solidFill>
                          <a:latin typeface="Lucida Sans Unicode"/>
                          <a:cs typeface="Lucida Sans Unicode"/>
                        </a:rPr>
                        <a:t> duras)</a:t>
                      </a:r>
                      <a:endParaRPr sz="650" dirty="0">
                        <a:latin typeface="Lucida Sans Unicode"/>
                        <a:cs typeface="Lucida Sans Unicode"/>
                      </a:endParaRPr>
                    </a:p>
                    <a:p>
                      <a:pPr marL="199390" indent="-91440">
                        <a:lnSpc>
                          <a:spcPct val="100000"/>
                        </a:lnSpc>
                        <a:spcBef>
                          <a:spcPts val="270"/>
                        </a:spcBef>
                        <a:buClr>
                          <a:srgbClr val="3DCC58"/>
                        </a:buClr>
                        <a:buSzPct val="128571"/>
                        <a:buChar char="•"/>
                        <a:tabLst>
                          <a:tab pos="199390" algn="l"/>
                        </a:tabLst>
                      </a:pPr>
                      <a:r>
                        <a:rPr sz="700" spc="-20" dirty="0">
                          <a:solidFill>
                            <a:srgbClr val="221915"/>
                          </a:solidFill>
                          <a:latin typeface="Lucida Sans Unicode"/>
                          <a:cs typeface="Lucida Sans Unicode"/>
                        </a:rPr>
                        <a:t>Optimizado</a:t>
                      </a:r>
                      <a:r>
                        <a:rPr sz="700" dirty="0">
                          <a:solidFill>
                            <a:srgbClr val="221915"/>
                          </a:solidFill>
                          <a:latin typeface="Lucida Sans Unicode"/>
                          <a:cs typeface="Lucida Sans Unicode"/>
                        </a:rPr>
                        <a:t> para </a:t>
                      </a:r>
                      <a:r>
                        <a:rPr sz="700" spc="-20" dirty="0">
                          <a:solidFill>
                            <a:srgbClr val="221915"/>
                          </a:solidFill>
                          <a:latin typeface="Lucida Sans Unicode"/>
                          <a:cs typeface="Lucida Sans Unicode"/>
                        </a:rPr>
                        <a:t>instalaciones</a:t>
                      </a:r>
                      <a:r>
                        <a:rPr sz="700" spc="5" dirty="0">
                          <a:solidFill>
                            <a:srgbClr val="221915"/>
                          </a:solidFill>
                          <a:latin typeface="Lucida Sans Unicode"/>
                          <a:cs typeface="Lucida Sans Unicode"/>
                        </a:rPr>
                        <a:t> </a:t>
                      </a:r>
                      <a:r>
                        <a:rPr sz="700" spc="-10" dirty="0">
                          <a:solidFill>
                            <a:srgbClr val="221915"/>
                          </a:solidFill>
                          <a:latin typeface="Lucida Sans Unicode"/>
                          <a:cs typeface="Lucida Sans Unicode"/>
                        </a:rPr>
                        <a:t>marinas</a:t>
                      </a:r>
                      <a:endParaRPr sz="700" dirty="0">
                        <a:latin typeface="Lucida Sans Unicode"/>
                        <a:cs typeface="Lucida Sans Unicode"/>
                      </a:endParaRPr>
                    </a:p>
                    <a:p>
                      <a:pPr marL="199390" indent="-91440">
                        <a:lnSpc>
                          <a:spcPct val="100000"/>
                        </a:lnSpc>
                        <a:spcBef>
                          <a:spcPts val="259"/>
                        </a:spcBef>
                        <a:buClr>
                          <a:srgbClr val="3DCC58"/>
                        </a:buClr>
                        <a:buSzPct val="128571"/>
                        <a:buChar char="•"/>
                        <a:tabLst>
                          <a:tab pos="199390" algn="l"/>
                        </a:tabLst>
                      </a:pPr>
                      <a:r>
                        <a:rPr sz="700" spc="-20" dirty="0">
                          <a:solidFill>
                            <a:srgbClr val="221915"/>
                          </a:solidFill>
                          <a:latin typeface="Lucida Sans Unicode"/>
                          <a:cs typeface="Lucida Sans Unicode"/>
                        </a:rPr>
                        <a:t>Durabilidad</a:t>
                      </a:r>
                      <a:r>
                        <a:rPr sz="700" dirty="0">
                          <a:solidFill>
                            <a:srgbClr val="221915"/>
                          </a:solidFill>
                          <a:latin typeface="Lucida Sans Unicode"/>
                          <a:cs typeface="Lucida Sans Unicode"/>
                        </a:rPr>
                        <a:t> para</a:t>
                      </a:r>
                      <a:r>
                        <a:rPr sz="700" spc="5" dirty="0">
                          <a:solidFill>
                            <a:srgbClr val="221915"/>
                          </a:solidFill>
                          <a:latin typeface="Lucida Sans Unicode"/>
                          <a:cs typeface="Lucida Sans Unicode"/>
                        </a:rPr>
                        <a:t> </a:t>
                      </a:r>
                      <a:r>
                        <a:rPr sz="700" spc="-10" dirty="0">
                          <a:solidFill>
                            <a:srgbClr val="221915"/>
                          </a:solidFill>
                          <a:latin typeface="Lucida Sans Unicode"/>
                          <a:cs typeface="Lucida Sans Unicode"/>
                        </a:rPr>
                        <a:t>áreas</a:t>
                      </a:r>
                      <a:r>
                        <a:rPr sz="700" spc="5" dirty="0">
                          <a:solidFill>
                            <a:srgbClr val="221915"/>
                          </a:solidFill>
                          <a:latin typeface="Lucida Sans Unicode"/>
                          <a:cs typeface="Lucida Sans Unicode"/>
                        </a:rPr>
                        <a:t> </a:t>
                      </a:r>
                      <a:r>
                        <a:rPr sz="700" spc="-10" dirty="0">
                          <a:solidFill>
                            <a:srgbClr val="221915"/>
                          </a:solidFill>
                          <a:latin typeface="Lucida Sans Unicode"/>
                          <a:cs typeface="Lucida Sans Unicode"/>
                        </a:rPr>
                        <a:t>sísmicas</a:t>
                      </a:r>
                      <a:endParaRPr sz="700" dirty="0">
                        <a:latin typeface="Lucida Sans Unicode"/>
                        <a:cs typeface="Lucida Sans Unicode"/>
                      </a:endParaRPr>
                    </a:p>
                    <a:p>
                      <a:pPr marL="199390" indent="-91440">
                        <a:lnSpc>
                          <a:spcPct val="100000"/>
                        </a:lnSpc>
                        <a:spcBef>
                          <a:spcPts val="259"/>
                        </a:spcBef>
                        <a:buClr>
                          <a:srgbClr val="3DCC58"/>
                        </a:buClr>
                        <a:buSzPct val="128571"/>
                        <a:buChar char="•"/>
                        <a:tabLst>
                          <a:tab pos="199390" algn="l"/>
                        </a:tabLst>
                      </a:pPr>
                      <a:r>
                        <a:rPr sz="700" spc="-20" dirty="0">
                          <a:solidFill>
                            <a:srgbClr val="221915"/>
                          </a:solidFill>
                          <a:latin typeface="Lucida Sans Unicode"/>
                          <a:cs typeface="Lucida Sans Unicode"/>
                        </a:rPr>
                        <a:t>Con</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monitoreo</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térmico</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para</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proporcionar</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una</a:t>
                      </a:r>
                      <a:r>
                        <a:rPr sz="700" spc="-25" dirty="0">
                          <a:solidFill>
                            <a:srgbClr val="221915"/>
                          </a:solidFill>
                          <a:latin typeface="Lucida Sans Unicode"/>
                          <a:cs typeface="Lucida Sans Unicode"/>
                        </a:rPr>
                        <a:t> </a:t>
                      </a:r>
                      <a:r>
                        <a:rPr sz="700" spc="-20" dirty="0">
                          <a:solidFill>
                            <a:srgbClr val="221915"/>
                          </a:solidFill>
                          <a:latin typeface="Lucida Sans Unicode"/>
                          <a:cs typeface="Lucida Sans Unicode"/>
                        </a:rPr>
                        <a:t>visión</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única</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del</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estado</a:t>
                      </a:r>
                      <a:r>
                        <a:rPr sz="700" spc="-30" dirty="0">
                          <a:solidFill>
                            <a:srgbClr val="221915"/>
                          </a:solidFill>
                          <a:latin typeface="Lucida Sans Unicode"/>
                          <a:cs typeface="Lucida Sans Unicode"/>
                        </a:rPr>
                        <a:t> </a:t>
                      </a:r>
                      <a:r>
                        <a:rPr sz="700" spc="-10" dirty="0">
                          <a:solidFill>
                            <a:srgbClr val="221915"/>
                          </a:solidFill>
                          <a:latin typeface="Lucida Sans Unicode"/>
                          <a:cs typeface="Lucida Sans Unicode"/>
                        </a:rPr>
                        <a:t>interno</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del</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cuadro</a:t>
                      </a:r>
                      <a:r>
                        <a:rPr sz="700" spc="-25" dirty="0">
                          <a:solidFill>
                            <a:srgbClr val="221915"/>
                          </a:solidFill>
                          <a:latin typeface="Lucida Sans Unicode"/>
                          <a:cs typeface="Lucida Sans Unicode"/>
                        </a:rPr>
                        <a:t> </a:t>
                      </a:r>
                      <a:r>
                        <a:rPr sz="700" dirty="0">
                          <a:solidFill>
                            <a:srgbClr val="221915"/>
                          </a:solidFill>
                          <a:latin typeface="Lucida Sans Unicode"/>
                          <a:cs typeface="Lucida Sans Unicode"/>
                        </a:rPr>
                        <a:t>de</a:t>
                      </a:r>
                      <a:r>
                        <a:rPr sz="700" spc="-25" dirty="0">
                          <a:solidFill>
                            <a:srgbClr val="221915"/>
                          </a:solidFill>
                          <a:latin typeface="Lucida Sans Unicode"/>
                          <a:cs typeface="Lucida Sans Unicode"/>
                        </a:rPr>
                        <a:t> </a:t>
                      </a:r>
                      <a:r>
                        <a:rPr sz="700" spc="-10" dirty="0">
                          <a:solidFill>
                            <a:srgbClr val="221915"/>
                          </a:solidFill>
                          <a:latin typeface="Lucida Sans Unicode"/>
                          <a:cs typeface="Lucida Sans Unicode"/>
                        </a:rPr>
                        <a:t>distribución.</a:t>
                      </a:r>
                      <a:endParaRPr sz="700" dirty="0">
                        <a:latin typeface="Lucida Sans Unicode"/>
                        <a:cs typeface="Lucida Sans Unicode"/>
                      </a:endParaRPr>
                    </a:p>
                  </a:txBody>
                  <a:tcPr marL="0" marR="0" marT="19685"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r h="1391285">
                <a:tc>
                  <a:txBody>
                    <a:bodyPr/>
                    <a:lstStyle/>
                    <a:p>
                      <a:pPr>
                        <a:lnSpc>
                          <a:spcPct val="100000"/>
                        </a:lnSpc>
                        <a:spcBef>
                          <a:spcPts val="45"/>
                        </a:spcBef>
                      </a:pPr>
                      <a:endParaRPr sz="700">
                        <a:latin typeface="Times New Roman"/>
                        <a:cs typeface="Times New Roman"/>
                      </a:endParaRPr>
                    </a:p>
                    <a:p>
                      <a:pPr marL="107950">
                        <a:lnSpc>
                          <a:spcPct val="100000"/>
                        </a:lnSpc>
                      </a:pPr>
                      <a:r>
                        <a:rPr sz="700" spc="-40" dirty="0">
                          <a:solidFill>
                            <a:srgbClr val="221915"/>
                          </a:solidFill>
                          <a:latin typeface="Arial Black"/>
                          <a:cs typeface="Arial Black"/>
                        </a:rPr>
                        <a:t>Distribución</a:t>
                      </a:r>
                      <a:r>
                        <a:rPr sz="700" dirty="0">
                          <a:solidFill>
                            <a:srgbClr val="221915"/>
                          </a:solidFill>
                          <a:latin typeface="Arial Black"/>
                          <a:cs typeface="Arial Black"/>
                        </a:rPr>
                        <a:t> </a:t>
                      </a:r>
                      <a:r>
                        <a:rPr sz="700" spc="-40" dirty="0">
                          <a:solidFill>
                            <a:srgbClr val="221915"/>
                          </a:solidFill>
                          <a:latin typeface="Arial Black"/>
                          <a:cs typeface="Arial Black"/>
                        </a:rPr>
                        <a:t>de</a:t>
                      </a:r>
                      <a:r>
                        <a:rPr sz="700" spc="5" dirty="0">
                          <a:solidFill>
                            <a:srgbClr val="221915"/>
                          </a:solidFill>
                          <a:latin typeface="Arial Black"/>
                          <a:cs typeface="Arial Black"/>
                        </a:rPr>
                        <a:t> </a:t>
                      </a:r>
                      <a:r>
                        <a:rPr sz="700" spc="-10" dirty="0">
                          <a:solidFill>
                            <a:srgbClr val="221915"/>
                          </a:solidFill>
                          <a:latin typeface="Arial Black"/>
                          <a:cs typeface="Arial Black"/>
                        </a:rPr>
                        <a:t>poder</a:t>
                      </a:r>
                      <a:endParaRPr sz="700">
                        <a:latin typeface="Arial Black"/>
                        <a:cs typeface="Arial Black"/>
                      </a:endParaRPr>
                    </a:p>
                    <a:p>
                      <a:pPr marL="107950">
                        <a:lnSpc>
                          <a:spcPct val="100000"/>
                        </a:lnSpc>
                        <a:spcBef>
                          <a:spcPts val="560"/>
                        </a:spcBef>
                      </a:pPr>
                      <a:r>
                        <a:rPr sz="400" spc="-20" dirty="0">
                          <a:solidFill>
                            <a:srgbClr val="221915"/>
                          </a:solidFill>
                          <a:latin typeface="Arial Black"/>
                          <a:cs typeface="Arial Black"/>
                        </a:rPr>
                        <a:t>tablero</a:t>
                      </a:r>
                      <a:r>
                        <a:rPr sz="400" dirty="0">
                          <a:solidFill>
                            <a:srgbClr val="221915"/>
                          </a:solidFill>
                          <a:latin typeface="Arial Black"/>
                          <a:cs typeface="Arial Black"/>
                        </a:rPr>
                        <a:t> </a:t>
                      </a:r>
                      <a:r>
                        <a:rPr sz="400" spc="-25" dirty="0">
                          <a:solidFill>
                            <a:srgbClr val="221915"/>
                          </a:solidFill>
                          <a:latin typeface="Arial Black"/>
                          <a:cs typeface="Arial Black"/>
                        </a:rPr>
                        <a:t>de</a:t>
                      </a:r>
                      <a:r>
                        <a:rPr sz="400" dirty="0">
                          <a:solidFill>
                            <a:srgbClr val="221915"/>
                          </a:solidFill>
                          <a:latin typeface="Arial Black"/>
                          <a:cs typeface="Arial Black"/>
                        </a:rPr>
                        <a:t> </a:t>
                      </a:r>
                      <a:r>
                        <a:rPr sz="400" spc="-10" dirty="0">
                          <a:solidFill>
                            <a:srgbClr val="221915"/>
                          </a:solidFill>
                          <a:latin typeface="Arial Black"/>
                          <a:cs typeface="Arial Black"/>
                        </a:rPr>
                        <a:t>conmutadores</a:t>
                      </a:r>
                      <a:endParaRPr sz="400">
                        <a:latin typeface="Arial Black"/>
                        <a:cs typeface="Arial Black"/>
                      </a:endParaRPr>
                    </a:p>
                    <a:p>
                      <a:pPr>
                        <a:lnSpc>
                          <a:spcPct val="100000"/>
                        </a:lnSpc>
                        <a:spcBef>
                          <a:spcPts val="280"/>
                        </a:spcBef>
                      </a:pPr>
                      <a:endParaRPr sz="400">
                        <a:latin typeface="Times New Roman"/>
                        <a:cs typeface="Times New Roman"/>
                      </a:endParaRPr>
                    </a:p>
                    <a:p>
                      <a:pPr marL="107950">
                        <a:lnSpc>
                          <a:spcPct val="100000"/>
                        </a:lnSpc>
                      </a:pPr>
                      <a:r>
                        <a:rPr sz="850" spc="-10" dirty="0">
                          <a:solidFill>
                            <a:srgbClr val="221915"/>
                          </a:solidFill>
                          <a:latin typeface="Lucida Sans Unicode"/>
                          <a:cs typeface="Lucida Sans Unicode"/>
                        </a:rPr>
                        <a:t>BlokSeT</a:t>
                      </a:r>
                      <a:endParaRPr sz="850">
                        <a:latin typeface="Lucida Sans Unicode"/>
                        <a:cs typeface="Lucida Sans Unicode"/>
                      </a:endParaRPr>
                    </a:p>
                  </a:txBody>
                  <a:tcPr marL="0" marR="0" marT="571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790575">
                        <a:lnSpc>
                          <a:spcPct val="141000"/>
                        </a:lnSpc>
                        <a:spcBef>
                          <a:spcPts val="580"/>
                        </a:spcBef>
                      </a:pPr>
                      <a:r>
                        <a:rPr sz="650" spc="-20" dirty="0">
                          <a:solidFill>
                            <a:srgbClr val="221915"/>
                          </a:solidFill>
                          <a:latin typeface="Lucida Sans Unicode"/>
                          <a:cs typeface="Lucida Sans Unicode"/>
                        </a:rPr>
                        <a:t>Los</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cuadros</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de</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distribución</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inteligentes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BlokSeT</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están</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preequipados</a:t>
                      </a:r>
                      <a:r>
                        <a:rPr sz="650" dirty="0">
                          <a:solidFill>
                            <a:srgbClr val="221915"/>
                          </a:solidFill>
                          <a:latin typeface="Lucida Sans Unicode"/>
                          <a:cs typeface="Lucida Sans Unicode"/>
                        </a:rPr>
                        <a:t> </a:t>
                      </a:r>
                      <a:r>
                        <a:rPr sz="650" spc="-20" dirty="0">
                          <a:solidFill>
                            <a:srgbClr val="221915"/>
                          </a:solidFill>
                          <a:latin typeface="Lucida Sans Unicode"/>
                          <a:cs typeface="Lucida Sans Unicode"/>
                        </a:rPr>
                        <a:t>con</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sensores</a:t>
                      </a:r>
                      <a:r>
                        <a:rPr sz="650" dirty="0">
                          <a:solidFill>
                            <a:srgbClr val="221915"/>
                          </a:solidFill>
                          <a:latin typeface="Lucida Sans Unicode"/>
                          <a:cs typeface="Lucida Sans Unicode"/>
                        </a:rPr>
                        <a:t> </a:t>
                      </a:r>
                      <a:r>
                        <a:rPr sz="650" spc="-20" dirty="0">
                          <a:solidFill>
                            <a:srgbClr val="221915"/>
                          </a:solidFill>
                          <a:latin typeface="Lucida Sans Unicode"/>
                          <a:cs typeface="Lucida Sans Unicode"/>
                        </a:rPr>
                        <a:t>térmicos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que</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pueden</a:t>
                      </a:r>
                      <a:r>
                        <a:rPr sz="650" dirty="0">
                          <a:solidFill>
                            <a:srgbClr val="221915"/>
                          </a:solidFill>
                          <a:latin typeface="Lucida Sans Unicode"/>
                          <a:cs typeface="Lucida Sans Unicode"/>
                        </a:rPr>
                        <a:t> </a:t>
                      </a:r>
                      <a:r>
                        <a:rPr sz="650" spc="-10" dirty="0">
                          <a:solidFill>
                            <a:srgbClr val="221915"/>
                          </a:solidFill>
                          <a:latin typeface="Lucida Sans Unicode"/>
                          <a:cs typeface="Lucida Sans Unicode"/>
                        </a:rPr>
                        <a:t>realizar</a:t>
                      </a:r>
                      <a:r>
                        <a:rPr sz="650" spc="500" dirty="0">
                          <a:solidFill>
                            <a:srgbClr val="221915"/>
                          </a:solidFill>
                          <a:latin typeface="Lucida Sans Unicode"/>
                          <a:cs typeface="Lucida Sans Unicode"/>
                        </a:rPr>
                        <a:t> </a:t>
                      </a:r>
                      <a:r>
                        <a:rPr sz="650" spc="-20" dirty="0">
                          <a:solidFill>
                            <a:srgbClr val="221915"/>
                          </a:solidFill>
                          <a:latin typeface="Lucida Sans Unicode"/>
                          <a:cs typeface="Lucida Sans Unicode"/>
                        </a:rPr>
                        <a:t>inspecciones</a:t>
                      </a:r>
                      <a:r>
                        <a:rPr sz="650" spc="-10" dirty="0">
                          <a:solidFill>
                            <a:srgbClr val="221915"/>
                          </a:solidFill>
                          <a:latin typeface="Lucida Sans Unicode"/>
                          <a:cs typeface="Lucida Sans Unicode"/>
                        </a:rPr>
                        <a:t> </a:t>
                      </a:r>
                      <a:r>
                        <a:rPr sz="650" spc="-20" dirty="0">
                          <a:solidFill>
                            <a:srgbClr val="221915"/>
                          </a:solidFill>
                          <a:latin typeface="Lucida Sans Unicode"/>
                          <a:cs typeface="Lucida Sans Unicode"/>
                        </a:rPr>
                        <a:t>térmicas</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y</a:t>
                      </a:r>
                      <a:r>
                        <a:rPr sz="650" spc="-10" dirty="0">
                          <a:solidFill>
                            <a:srgbClr val="221915"/>
                          </a:solidFill>
                          <a:latin typeface="Lucida Sans Unicode"/>
                          <a:cs typeface="Lucida Sans Unicode"/>
                        </a:rPr>
                        <a:t> enviar</a:t>
                      </a:r>
                      <a:r>
                        <a:rPr sz="650" spc="-5" dirty="0">
                          <a:solidFill>
                            <a:srgbClr val="221915"/>
                          </a:solidFill>
                          <a:latin typeface="Lucida Sans Unicode"/>
                          <a:cs typeface="Lucida Sans Unicode"/>
                        </a:rPr>
                        <a:t> </a:t>
                      </a:r>
                      <a:r>
                        <a:rPr sz="650" spc="-20" dirty="0">
                          <a:solidFill>
                            <a:srgbClr val="221915"/>
                          </a:solidFill>
                          <a:latin typeface="Lucida Sans Unicode"/>
                          <a:cs typeface="Lucida Sans Unicode"/>
                        </a:rPr>
                        <a:t>información</a:t>
                      </a:r>
                      <a:r>
                        <a:rPr sz="650" spc="-5" dirty="0">
                          <a:solidFill>
                            <a:srgbClr val="221915"/>
                          </a:solidFill>
                          <a:latin typeface="Lucida Sans Unicode"/>
                          <a:cs typeface="Lucida Sans Unicode"/>
                        </a:rPr>
                        <a:t> </a:t>
                      </a:r>
                      <a:r>
                        <a:rPr sz="650" dirty="0">
                          <a:solidFill>
                            <a:srgbClr val="221915"/>
                          </a:solidFill>
                          <a:latin typeface="Lucida Sans Unicode"/>
                          <a:cs typeface="Lucida Sans Unicode"/>
                        </a:rPr>
                        <a:t>a</a:t>
                      </a:r>
                      <a:r>
                        <a:rPr sz="650" spc="-10" dirty="0">
                          <a:solidFill>
                            <a:srgbClr val="221915"/>
                          </a:solidFill>
                          <a:latin typeface="Lucida Sans Unicode"/>
                          <a:cs typeface="Lucida Sans Unicode"/>
                        </a:rPr>
                        <a:t> teléfonos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inteligentes </a:t>
                      </a:r>
                      <a:r>
                        <a:rPr sz="650" dirty="0">
                          <a:solidFill>
                            <a:srgbClr val="221915"/>
                          </a:solidFill>
                          <a:latin typeface="Lucida Sans Unicode"/>
                          <a:cs typeface="Lucida Sans Unicode"/>
                        </a:rPr>
                        <a:t>y</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tabletas</a:t>
                      </a:r>
                      <a:r>
                        <a:rPr sz="650" spc="-5" dirty="0">
                          <a:solidFill>
                            <a:srgbClr val="221915"/>
                          </a:solidFill>
                          <a:latin typeface="Lucida Sans Unicode"/>
                          <a:cs typeface="Lucida Sans Unicode"/>
                        </a:rPr>
                        <a:t> </a:t>
                      </a:r>
                      <a:r>
                        <a:rPr sz="650" spc="-10" dirty="0">
                          <a:solidFill>
                            <a:srgbClr val="221915"/>
                          </a:solidFill>
                          <a:latin typeface="Lucida Sans Unicode"/>
                          <a:cs typeface="Lucida Sans Unicode"/>
                        </a:rPr>
                        <a:t>para </a:t>
                      </a:r>
                      <a:r>
                        <a:rPr sz="650" spc="-10" dirty="0" err="1">
                          <a:solidFill>
                            <a:srgbClr val="221915"/>
                          </a:solidFill>
                          <a:latin typeface="Lucida Sans Unicode"/>
                          <a:cs typeface="Lucida Sans Unicode"/>
                        </a:rPr>
                        <a:t>complementar</a:t>
                      </a:r>
                      <a:r>
                        <a:rPr lang="es-AR" sz="650" spc="-10" dirty="0">
                          <a:solidFill>
                            <a:srgbClr val="221915"/>
                          </a:solidFill>
                          <a:latin typeface="Lucida Sans Unicode"/>
                          <a:cs typeface="Lucida Sans Unicode"/>
                        </a:rPr>
                        <a:t>, </a:t>
                      </a:r>
                      <a:r>
                        <a:rPr sz="650" dirty="0">
                          <a:solidFill>
                            <a:srgbClr val="221915"/>
                          </a:solidFill>
                          <a:latin typeface="Lucida Sans Unicode"/>
                          <a:cs typeface="Lucida Sans Unicode"/>
                        </a:rPr>
                        <a:t>o</a:t>
                      </a:r>
                      <a:r>
                        <a:rPr sz="650" spc="-10" dirty="0">
                          <a:solidFill>
                            <a:srgbClr val="221915"/>
                          </a:solidFill>
                          <a:latin typeface="Lucida Sans Unicode"/>
                          <a:cs typeface="Lucida Sans Unicode"/>
                        </a:rPr>
                        <a:t> </a:t>
                      </a:r>
                      <a:r>
                        <a:rPr sz="650" spc="-20" dirty="0" err="1">
                          <a:solidFill>
                            <a:srgbClr val="221915"/>
                          </a:solidFill>
                          <a:latin typeface="Lucida Sans Unicode"/>
                          <a:cs typeface="Lucida Sans Unicode"/>
                        </a:rPr>
                        <a:t>incluso</a:t>
                      </a:r>
                      <a:r>
                        <a:rPr sz="650" spc="-5" dirty="0">
                          <a:solidFill>
                            <a:srgbClr val="221915"/>
                          </a:solidFill>
                          <a:latin typeface="Lucida Sans Unicode"/>
                          <a:cs typeface="Lucida Sans Unicode"/>
                        </a:rPr>
                        <a:t> </a:t>
                      </a:r>
                      <a:r>
                        <a:rPr sz="650" spc="-20" dirty="0" err="1">
                          <a:solidFill>
                            <a:srgbClr val="221915"/>
                          </a:solidFill>
                          <a:latin typeface="Lucida Sans Unicode"/>
                          <a:cs typeface="Lucida Sans Unicode"/>
                        </a:rPr>
                        <a:t>reemplazar</a:t>
                      </a:r>
                      <a:r>
                        <a:rPr lang="es-AR" sz="650" spc="-20" dirty="0">
                          <a:solidFill>
                            <a:srgbClr val="221915"/>
                          </a:solidFill>
                          <a:latin typeface="Lucida Sans Unicode"/>
                          <a:cs typeface="Lucida Sans Unicode"/>
                        </a:rPr>
                        <a:t>, </a:t>
                      </a:r>
                      <a:r>
                        <a:rPr sz="650" spc="-25" dirty="0">
                          <a:solidFill>
                            <a:srgbClr val="221915"/>
                          </a:solidFill>
                          <a:latin typeface="Lucida Sans Unicode"/>
                          <a:cs typeface="Lucida Sans Unicode"/>
                        </a:rPr>
                        <a:t>los</a:t>
                      </a:r>
                      <a:r>
                        <a:rPr sz="650" spc="500" dirty="0">
                          <a:solidFill>
                            <a:srgbClr val="221915"/>
                          </a:solidFill>
                          <a:latin typeface="Lucida Sans Unicode"/>
                          <a:cs typeface="Lucida Sans Unicode"/>
                        </a:rPr>
                        <a:t> </a:t>
                      </a:r>
                      <a:r>
                        <a:rPr sz="650" spc="-20" dirty="0">
                          <a:solidFill>
                            <a:srgbClr val="221915"/>
                          </a:solidFill>
                          <a:latin typeface="Lucida Sans Unicode"/>
                          <a:cs typeface="Lucida Sans Unicode"/>
                        </a:rPr>
                        <a:t>escaneos</a:t>
                      </a:r>
                      <a:r>
                        <a:rPr sz="650" spc="30" dirty="0">
                          <a:solidFill>
                            <a:srgbClr val="221915"/>
                          </a:solidFill>
                          <a:latin typeface="Lucida Sans Unicode"/>
                          <a:cs typeface="Lucida Sans Unicode"/>
                        </a:rPr>
                        <a:t> </a:t>
                      </a:r>
                      <a:r>
                        <a:rPr sz="650" spc="-10" dirty="0">
                          <a:solidFill>
                            <a:srgbClr val="221915"/>
                          </a:solidFill>
                          <a:latin typeface="Lucida Sans Unicode"/>
                          <a:cs typeface="Lucida Sans Unicode"/>
                        </a:rPr>
                        <a:t>infrarrojos.</a:t>
                      </a:r>
                      <a:endParaRPr sz="650" dirty="0">
                        <a:latin typeface="Lucida Sans Unicode"/>
                        <a:cs typeface="Lucida Sans Unicode"/>
                      </a:endParaRPr>
                    </a:p>
                    <a:p>
                      <a:pPr marL="107950" marR="763905">
                        <a:lnSpc>
                          <a:spcPct val="152800"/>
                        </a:lnSpc>
                        <a:spcBef>
                          <a:spcPts val="560"/>
                        </a:spcBef>
                      </a:pPr>
                      <a:r>
                        <a:rPr sz="600" spc="-10" dirty="0">
                          <a:solidFill>
                            <a:srgbClr val="221915"/>
                          </a:solidFill>
                          <a:latin typeface="Lucida Sans Unicode"/>
                          <a:cs typeface="Lucida Sans Unicode"/>
                        </a:rPr>
                        <a:t>EcoStruxure™</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Power</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Edge</a:t>
                      </a:r>
                      <a:r>
                        <a:rPr sz="600" spc="-20" dirty="0">
                          <a:solidFill>
                            <a:srgbClr val="221915"/>
                          </a:solidFill>
                          <a:latin typeface="Lucida Sans Unicode"/>
                          <a:cs typeface="Lucida Sans Unicode"/>
                        </a:rPr>
                        <a:t> Control</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(PME/PSO)</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con</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SMD</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y</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sensores</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térmicos</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permite</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monitorear</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el</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estado</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del</a:t>
                      </a:r>
                      <a:r>
                        <a:rPr sz="600" spc="-15" dirty="0">
                          <a:solidFill>
                            <a:srgbClr val="221915"/>
                          </a:solidFill>
                          <a:latin typeface="Lucida Sans Unicode"/>
                          <a:cs typeface="Lucida Sans Unicode"/>
                        </a:rPr>
                        <a:t> </a:t>
                      </a:r>
                      <a:r>
                        <a:rPr sz="600" spc="-10" dirty="0">
                          <a:solidFill>
                            <a:srgbClr val="221915"/>
                          </a:solidFill>
                          <a:latin typeface="Lucida Sans Unicode"/>
                          <a:cs typeface="Lucida Sans Unicode"/>
                        </a:rPr>
                        <a:t>sistema</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energía</a:t>
                      </a:r>
                      <a:r>
                        <a:rPr sz="600" spc="-20" dirty="0">
                          <a:solidFill>
                            <a:srgbClr val="221915"/>
                          </a:solidFill>
                          <a:latin typeface="Lucida Sans Unicode"/>
                          <a:cs typeface="Lucida Sans Unicode"/>
                        </a:rPr>
                        <a:t> las</a:t>
                      </a:r>
                      <a:r>
                        <a:rPr sz="600" spc="-15" dirty="0">
                          <a:solidFill>
                            <a:srgbClr val="221915"/>
                          </a:solidFill>
                          <a:latin typeface="Lucida Sans Unicode"/>
                          <a:cs typeface="Lucida Sans Unicode"/>
                        </a:rPr>
                        <a:t> </a:t>
                      </a:r>
                      <a:r>
                        <a:rPr sz="600" spc="-25" dirty="0">
                          <a:solidFill>
                            <a:srgbClr val="221915"/>
                          </a:solidFill>
                          <a:latin typeface="Lucida Sans Unicode"/>
                          <a:cs typeface="Lucida Sans Unicode"/>
                        </a:rPr>
                        <a:t>24</a:t>
                      </a:r>
                      <a:r>
                        <a:rPr sz="600" spc="500" dirty="0">
                          <a:solidFill>
                            <a:srgbClr val="221915"/>
                          </a:solidFill>
                          <a:latin typeface="Lucida Sans Unicode"/>
                          <a:cs typeface="Lucida Sans Unicode"/>
                        </a:rPr>
                        <a:t> </a:t>
                      </a:r>
                      <a:r>
                        <a:rPr sz="600" spc="-10" dirty="0">
                          <a:solidFill>
                            <a:srgbClr val="221915"/>
                          </a:solidFill>
                          <a:latin typeface="Lucida Sans Unicode"/>
                          <a:cs typeface="Lucida Sans Unicode"/>
                        </a:rPr>
                        <a:t>horas</a:t>
                      </a:r>
                      <a:r>
                        <a:rPr sz="600" spc="-25" dirty="0">
                          <a:solidFill>
                            <a:srgbClr val="221915"/>
                          </a:solidFill>
                          <a:latin typeface="Lucida Sans Unicode"/>
                          <a:cs typeface="Lucida Sans Unicode"/>
                        </a:rPr>
                        <a:t> </a:t>
                      </a:r>
                      <a:r>
                        <a:rPr sz="600" spc="-10" dirty="0">
                          <a:solidFill>
                            <a:srgbClr val="221915"/>
                          </a:solidFill>
                          <a:latin typeface="Lucida Sans Unicode"/>
                          <a:cs typeface="Lucida Sans Unicode"/>
                        </a:rPr>
                        <a:t>del</a:t>
                      </a:r>
                      <a:r>
                        <a:rPr sz="600" spc="-20" dirty="0">
                          <a:solidFill>
                            <a:srgbClr val="221915"/>
                          </a:solidFill>
                          <a:latin typeface="Lucida Sans Unicode"/>
                          <a:cs typeface="Lucida Sans Unicode"/>
                        </a:rPr>
                        <a:t> día</a:t>
                      </a:r>
                      <a:r>
                        <a:rPr lang="es-AR" sz="600" spc="-20" dirty="0">
                          <a:solidFill>
                            <a:srgbClr val="221915"/>
                          </a:solidFill>
                          <a:latin typeface="Lucida Sans Unicode"/>
                          <a:cs typeface="Lucida Sans Unicode"/>
                        </a:rPr>
                        <a:t>, </a:t>
                      </a:r>
                      <a:r>
                        <a:rPr sz="600" spc="-20" dirty="0">
                          <a:solidFill>
                            <a:srgbClr val="221915"/>
                          </a:solidFill>
                          <a:latin typeface="Lucida Sans Unicode"/>
                          <a:cs typeface="Lucida Sans Unicode"/>
                        </a:rPr>
                        <a:t>los </a:t>
                      </a:r>
                      <a:r>
                        <a:rPr sz="600" spc="-40" dirty="0">
                          <a:solidFill>
                            <a:srgbClr val="221915"/>
                          </a:solidFill>
                          <a:latin typeface="Lucida Sans Unicode"/>
                          <a:cs typeface="Lucida Sans Unicode"/>
                        </a:rPr>
                        <a:t>7</a:t>
                      </a:r>
                      <a:r>
                        <a:rPr sz="600" spc="-20" dirty="0">
                          <a:solidFill>
                            <a:srgbClr val="221915"/>
                          </a:solidFill>
                          <a:latin typeface="Lucida Sans Unicode"/>
                          <a:cs typeface="Lucida Sans Unicode"/>
                        </a:rPr>
                        <a:t> días </a:t>
                      </a:r>
                      <a:r>
                        <a:rPr sz="600" dirty="0">
                          <a:solidFill>
                            <a:srgbClr val="221915"/>
                          </a:solidFill>
                          <a:latin typeface="Lucida Sans Unicode"/>
                          <a:cs typeface="Lucida Sans Unicode"/>
                        </a:rPr>
                        <a:t>de</a:t>
                      </a:r>
                      <a:r>
                        <a:rPr sz="600" spc="-20" dirty="0">
                          <a:solidFill>
                            <a:srgbClr val="221915"/>
                          </a:solidFill>
                          <a:latin typeface="Lucida Sans Unicode"/>
                          <a:cs typeface="Lucida Sans Unicode"/>
                        </a:rPr>
                        <a:t> la </a:t>
                      </a:r>
                      <a:r>
                        <a:rPr sz="600" spc="-10" dirty="0">
                          <a:solidFill>
                            <a:srgbClr val="221915"/>
                          </a:solidFill>
                          <a:latin typeface="Lucida Sans Unicode"/>
                          <a:cs typeface="Lucida Sans Unicode"/>
                        </a:rPr>
                        <a:t>semana</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en</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tiempo</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real</a:t>
                      </a:r>
                      <a:r>
                        <a:rPr sz="600" spc="-20" dirty="0">
                          <a:solidFill>
                            <a:srgbClr val="221915"/>
                          </a:solidFill>
                          <a:latin typeface="Lucida Sans Unicode"/>
                          <a:cs typeface="Lucida Sans Unicode"/>
                        </a:rPr>
                        <a:t> </a:t>
                      </a:r>
                      <a:r>
                        <a:rPr sz="600" dirty="0">
                          <a:solidFill>
                            <a:srgbClr val="221915"/>
                          </a:solidFill>
                          <a:latin typeface="Lucida Sans Unicode"/>
                          <a:cs typeface="Lucida Sans Unicode"/>
                        </a:rPr>
                        <a:t>y</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configurar</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alarmas</a:t>
                      </a:r>
                      <a:r>
                        <a:rPr sz="600" spc="-25" dirty="0">
                          <a:solidFill>
                            <a:srgbClr val="221915"/>
                          </a:solidFill>
                          <a:latin typeface="Lucida Sans Unicode"/>
                          <a:cs typeface="Lucida Sans Unicode"/>
                        </a:rPr>
                        <a:t> </a:t>
                      </a:r>
                      <a:r>
                        <a:rPr sz="600" dirty="0">
                          <a:solidFill>
                            <a:srgbClr val="221915"/>
                          </a:solidFill>
                          <a:latin typeface="Lucida Sans Unicode"/>
                          <a:cs typeface="Lucida Sans Unicode"/>
                        </a:rPr>
                        <a:t>por</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temperatura</a:t>
                      </a:r>
                      <a:r>
                        <a:rPr sz="600" spc="-20" dirty="0">
                          <a:solidFill>
                            <a:srgbClr val="221915"/>
                          </a:solidFill>
                          <a:latin typeface="Lucida Sans Unicode"/>
                          <a:cs typeface="Lucida Sans Unicode"/>
                        </a:rPr>
                        <a:t> excesiva </a:t>
                      </a:r>
                      <a:r>
                        <a:rPr sz="600" dirty="0">
                          <a:solidFill>
                            <a:srgbClr val="221915"/>
                          </a:solidFill>
                          <a:latin typeface="Lucida Sans Unicode"/>
                          <a:cs typeface="Lucida Sans Unicode"/>
                        </a:rPr>
                        <a:t>en</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puntos</a:t>
                      </a:r>
                      <a:r>
                        <a:rPr sz="600" spc="-20" dirty="0">
                          <a:solidFill>
                            <a:srgbClr val="221915"/>
                          </a:solidFill>
                          <a:latin typeface="Lucida Sans Unicode"/>
                          <a:cs typeface="Lucida Sans Unicode"/>
                        </a:rPr>
                        <a:t> críticos </a:t>
                      </a:r>
                      <a:r>
                        <a:rPr sz="600" dirty="0">
                          <a:solidFill>
                            <a:srgbClr val="221915"/>
                          </a:solidFill>
                          <a:latin typeface="Lucida Sans Unicode"/>
                          <a:cs typeface="Lucida Sans Unicode"/>
                        </a:rPr>
                        <a:t>en</a:t>
                      </a:r>
                      <a:r>
                        <a:rPr sz="600" spc="-20" dirty="0">
                          <a:solidFill>
                            <a:srgbClr val="221915"/>
                          </a:solidFill>
                          <a:latin typeface="Lucida Sans Unicode"/>
                          <a:cs typeface="Lucida Sans Unicode"/>
                        </a:rPr>
                        <a:t> </a:t>
                      </a:r>
                      <a:r>
                        <a:rPr sz="600" spc="-10" dirty="0">
                          <a:solidFill>
                            <a:srgbClr val="221915"/>
                          </a:solidFill>
                          <a:latin typeface="Lucida Sans Unicode"/>
                          <a:cs typeface="Lucida Sans Unicode"/>
                        </a:rPr>
                        <a:t>tableros</a:t>
                      </a:r>
                      <a:r>
                        <a:rPr sz="600" spc="-20" dirty="0">
                          <a:solidFill>
                            <a:srgbClr val="221915"/>
                          </a:solidFill>
                          <a:latin typeface="Lucida Sans Unicode"/>
                          <a:cs typeface="Lucida Sans Unicode"/>
                        </a:rPr>
                        <a:t> </a:t>
                      </a:r>
                      <a:r>
                        <a:rPr sz="600" spc="-25" dirty="0">
                          <a:solidFill>
                            <a:srgbClr val="221915"/>
                          </a:solidFill>
                          <a:latin typeface="Lucida Sans Unicode"/>
                          <a:cs typeface="Lucida Sans Unicode"/>
                        </a:rPr>
                        <a:t>de</a:t>
                      </a:r>
                      <a:r>
                        <a:rPr sz="600" spc="500" dirty="0">
                          <a:solidFill>
                            <a:srgbClr val="221915"/>
                          </a:solidFill>
                          <a:latin typeface="Lucida Sans Unicode"/>
                          <a:cs typeface="Lucida Sans Unicode"/>
                        </a:rPr>
                        <a:t> </a:t>
                      </a:r>
                      <a:r>
                        <a:rPr sz="600" spc="-20" dirty="0">
                          <a:solidFill>
                            <a:srgbClr val="221915"/>
                          </a:solidFill>
                          <a:latin typeface="Lucida Sans Unicode"/>
                          <a:cs typeface="Lucida Sans Unicode"/>
                        </a:rPr>
                        <a:t>distribución</a:t>
                      </a:r>
                      <a:r>
                        <a:rPr sz="600" spc="5" dirty="0">
                          <a:solidFill>
                            <a:srgbClr val="221915"/>
                          </a:solidFill>
                          <a:latin typeface="Lucida Sans Unicode"/>
                          <a:cs typeface="Lucida Sans Unicode"/>
                        </a:rPr>
                        <a:t> </a:t>
                      </a:r>
                      <a:r>
                        <a:rPr sz="600" dirty="0">
                          <a:solidFill>
                            <a:srgbClr val="221915"/>
                          </a:solidFill>
                          <a:latin typeface="Lucida Sans Unicode"/>
                          <a:cs typeface="Lucida Sans Unicode"/>
                        </a:rPr>
                        <a:t>de</a:t>
                      </a:r>
                      <a:r>
                        <a:rPr sz="600" spc="5" dirty="0">
                          <a:solidFill>
                            <a:srgbClr val="221915"/>
                          </a:solidFill>
                          <a:latin typeface="Lucida Sans Unicode"/>
                          <a:cs typeface="Lucida Sans Unicode"/>
                        </a:rPr>
                        <a:t> </a:t>
                      </a:r>
                      <a:r>
                        <a:rPr sz="600" spc="-20" dirty="0">
                          <a:solidFill>
                            <a:srgbClr val="221915"/>
                          </a:solidFill>
                          <a:latin typeface="Lucida Sans Unicode"/>
                          <a:cs typeface="Lucida Sans Unicode"/>
                        </a:rPr>
                        <a:t>baja</a:t>
                      </a:r>
                      <a:r>
                        <a:rPr sz="600" spc="5" dirty="0">
                          <a:solidFill>
                            <a:srgbClr val="221915"/>
                          </a:solidFill>
                          <a:latin typeface="Lucida Sans Unicode"/>
                          <a:cs typeface="Lucida Sans Unicode"/>
                        </a:rPr>
                        <a:t> </a:t>
                      </a:r>
                      <a:r>
                        <a:rPr sz="600" spc="-10" dirty="0">
                          <a:solidFill>
                            <a:srgbClr val="221915"/>
                          </a:solidFill>
                          <a:latin typeface="Lucida Sans Unicode"/>
                          <a:cs typeface="Lucida Sans Unicode"/>
                        </a:rPr>
                        <a:t>tensión.</a:t>
                      </a:r>
                      <a:endParaRPr sz="600" dirty="0">
                        <a:latin typeface="Lucida Sans Unicode"/>
                        <a:cs typeface="Lucida Sans Unicode"/>
                      </a:endParaRPr>
                    </a:p>
                  </a:txBody>
                  <a:tcPr marL="0" marR="0" marT="7366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bl>
          </a:graphicData>
        </a:graphic>
      </p:graphicFrame>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25" dirty="0">
                <a:solidFill>
                  <a:srgbClr val="616468"/>
                </a:solidFill>
                <a:latin typeface="Lucida Sans Unicode"/>
                <a:cs typeface="Lucida Sans Unicode"/>
              </a:rPr>
              <a:t>74</a:t>
            </a:r>
            <a:r>
              <a:rPr sz="750" spc="-25" dirty="0">
                <a:solidFill>
                  <a:srgbClr val="616468"/>
                </a:solidFill>
                <a:latin typeface="Lucida Sans Unicode"/>
                <a:cs typeface="Lucida Sans Unicode"/>
              </a:rPr>
              <a:t>se.com</a:t>
            </a:r>
            <a:endParaRPr sz="750">
              <a:latin typeface="Lucida Sans Unicode"/>
              <a:cs typeface="Lucida Sans Unicode"/>
            </a:endParaRPr>
          </a:p>
        </p:txBody>
      </p:sp>
    </p:spTree>
    <p:extLst>
      <p:ext uri="{BB962C8B-B14F-4D97-AF65-F5344CB8AC3E}">
        <p14:creationId xmlns:p14="http://schemas.microsoft.com/office/powerpoint/2010/main" xmlns="" val="30811085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8977" y="1757680"/>
          <a:ext cx="7188198" cy="6457315"/>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1780">
                <a:tc gridSpan="4">
                  <a:txBody>
                    <a:bodyPr/>
                    <a:lstStyle/>
                    <a:p>
                      <a:pPr marL="512445">
                        <a:lnSpc>
                          <a:spcPct val="100000"/>
                        </a:lnSpc>
                        <a:spcBef>
                          <a:spcPts val="735"/>
                        </a:spcBef>
                      </a:pPr>
                      <a:r>
                        <a:rPr sz="700" spc="20" dirty="0">
                          <a:solidFill>
                            <a:srgbClr val="FFFFFF"/>
                          </a:solidFill>
                          <a:latin typeface="Arial MT"/>
                          <a:cs typeface="Arial MT"/>
                        </a:rPr>
                        <a:t>Soporte</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dirty="0">
                          <a:solidFill>
                            <a:srgbClr val="FFFFFF"/>
                          </a:solidFill>
                          <a:latin typeface="Arial MT"/>
                          <a:cs typeface="Arial MT"/>
                        </a:rPr>
                        <a:t>disponibilidad</a:t>
                      </a:r>
                      <a:r>
                        <a:rPr sz="700" spc="15" dirty="0">
                          <a:solidFill>
                            <a:srgbClr val="FFFFFF"/>
                          </a:solidFill>
                          <a:latin typeface="Arial MT"/>
                          <a:cs typeface="Arial MT"/>
                        </a:rPr>
                        <a:t> </a:t>
                      </a:r>
                      <a:r>
                        <a:rPr sz="700" spc="20" dirty="0">
                          <a:solidFill>
                            <a:srgbClr val="FFFFFF"/>
                          </a:solidFill>
                          <a:latin typeface="Arial MT"/>
                          <a:cs typeface="Arial MT"/>
                        </a:rPr>
                        <a:t>y</a:t>
                      </a:r>
                      <a:r>
                        <a:rPr sz="700" spc="15" dirty="0">
                          <a:solidFill>
                            <a:srgbClr val="FFFFFF"/>
                          </a:solidFill>
                          <a:latin typeface="Arial MT"/>
                          <a:cs typeface="Arial MT"/>
                        </a:rPr>
                        <a:t> </a:t>
                      </a:r>
                      <a:r>
                        <a:rPr sz="700" spc="20" dirty="0">
                          <a:solidFill>
                            <a:srgbClr val="FFFFFF"/>
                          </a:solidFill>
                          <a:latin typeface="Arial MT"/>
                          <a:cs typeface="Arial MT"/>
                        </a:rPr>
                        <a:t>confiabilidad</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a:solidFill>
                            <a:srgbClr val="FFFFFF"/>
                          </a:solidFill>
                          <a:latin typeface="Arial MT"/>
                          <a:cs typeface="Arial MT"/>
                        </a:rPr>
                        <a:t>energía</a:t>
                      </a:r>
                      <a:r>
                        <a:rPr sz="700" spc="15">
                          <a:solidFill>
                            <a:srgbClr val="FFFFFF"/>
                          </a:solidFill>
                          <a:latin typeface="Arial MT"/>
                          <a:cs typeface="Arial MT"/>
                        </a:rPr>
                        <a:t> </a:t>
                      </a:r>
                      <a:r>
                        <a:rPr sz="700" spc="-10" smtClean="0">
                          <a:solidFill>
                            <a:srgbClr val="FFFFFF"/>
                          </a:solidFill>
                          <a:latin typeface="Arial MT"/>
                          <a:cs typeface="Arial MT"/>
                        </a:rPr>
                        <a:t>para</a:t>
                      </a:r>
                      <a:r>
                        <a:rPr lang="es-AR" sz="700" spc="-10" dirty="0" smtClean="0">
                          <a:solidFill>
                            <a:srgbClr val="FFFFFF"/>
                          </a:solidFill>
                          <a:latin typeface="Arial MT"/>
                          <a:cs typeface="Arial MT"/>
                        </a:rPr>
                        <a:t>: </a:t>
                      </a:r>
                      <a:endParaRPr sz="700" dirty="0">
                        <a:latin typeface="Arial MT"/>
                        <a:cs typeface="Arial MT"/>
                      </a:endParaRPr>
                    </a:p>
                  </a:txBody>
                  <a:tcPr marL="0" marR="0" marT="93345"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15"/>
                        </a:spcBef>
                      </a:pPr>
                      <a:endParaRPr sz="600">
                        <a:latin typeface="Times New Roman"/>
                        <a:cs typeface="Times New Roman"/>
                      </a:endParaRPr>
                    </a:p>
                    <a:p>
                      <a:pPr marL="140335" marR="109855" indent="-24130">
                        <a:lnSpc>
                          <a:spcPct val="152800"/>
                        </a:lnSpc>
                      </a:pPr>
                      <a:r>
                        <a:rPr sz="600" spc="10" dirty="0">
                          <a:solidFill>
                            <a:srgbClr val="FFFFFF"/>
                          </a:solidFill>
                          <a:latin typeface="Arial MT"/>
                          <a:cs typeface="Arial MT"/>
                        </a:rPr>
                        <a:t>Haga</a:t>
                      </a:r>
                      <a:r>
                        <a:rPr sz="600" spc="20" dirty="0">
                          <a:solidFill>
                            <a:srgbClr val="FFFFFF"/>
                          </a:solidFill>
                          <a:latin typeface="Arial MT"/>
                          <a:cs typeface="Arial MT"/>
                        </a:rPr>
                        <a:t> </a:t>
                      </a:r>
                      <a:r>
                        <a:rPr sz="600" dirty="0">
                          <a:solidFill>
                            <a:srgbClr val="FFFFFF"/>
                          </a:solidFill>
                          <a:latin typeface="Arial MT"/>
                          <a:cs typeface="Arial MT"/>
                        </a:rPr>
                        <a:t>clic</a:t>
                      </a:r>
                      <a:r>
                        <a:rPr sz="600" spc="20" dirty="0">
                          <a:solidFill>
                            <a:srgbClr val="FFFFFF"/>
                          </a:solidFill>
                          <a:latin typeface="Arial MT"/>
                          <a:cs typeface="Arial MT"/>
                        </a:rPr>
                        <a:t> </a:t>
                      </a:r>
                      <a:r>
                        <a:rPr sz="600" spc="10" dirty="0">
                          <a:solidFill>
                            <a:srgbClr val="FFFFFF"/>
                          </a:solidFill>
                          <a:latin typeface="Arial MT"/>
                          <a:cs typeface="Arial MT"/>
                        </a:rPr>
                        <a:t>para</a:t>
                      </a:r>
                      <a:r>
                        <a:rPr sz="600" spc="20" dirty="0">
                          <a:solidFill>
                            <a:srgbClr val="FFFFFF"/>
                          </a:solidFill>
                          <a:latin typeface="Arial MT"/>
                          <a:cs typeface="Arial MT"/>
                        </a:rPr>
                        <a:t> </a:t>
                      </a:r>
                      <a:r>
                        <a:rPr sz="600" spc="10" dirty="0">
                          <a:solidFill>
                            <a:srgbClr val="FFFFFF"/>
                          </a:solidFill>
                          <a:latin typeface="Arial MT"/>
                          <a:cs typeface="Arial MT"/>
                        </a:rPr>
                        <a:t>obtener</a:t>
                      </a:r>
                      <a:r>
                        <a:rPr sz="600" spc="25" dirty="0">
                          <a:solidFill>
                            <a:srgbClr val="FFFFFF"/>
                          </a:solidFill>
                          <a:latin typeface="Arial MT"/>
                          <a:cs typeface="Arial MT"/>
                        </a:rPr>
                        <a:t> </a:t>
                      </a:r>
                      <a:r>
                        <a:rPr sz="600" spc="-25" dirty="0">
                          <a:solidFill>
                            <a:srgbClr val="FFFFFF"/>
                          </a:solidFill>
                          <a:latin typeface="Arial MT"/>
                          <a:cs typeface="Arial MT"/>
                        </a:rPr>
                        <a:t>más</a:t>
                      </a:r>
                      <a:r>
                        <a:rPr sz="600" spc="500" dirty="0">
                          <a:solidFill>
                            <a:srgbClr val="FFFFFF"/>
                          </a:solidFill>
                          <a:latin typeface="Arial MT"/>
                          <a:cs typeface="Arial MT"/>
                        </a:rPr>
                        <a:t> </a:t>
                      </a:r>
                      <a:r>
                        <a:rPr sz="600" spc="20" dirty="0">
                          <a:solidFill>
                            <a:srgbClr val="FFFFFF"/>
                          </a:solidFill>
                          <a:latin typeface="Arial MT"/>
                          <a:cs typeface="Arial MT"/>
                        </a:rPr>
                        <a:t>información</a:t>
                      </a:r>
                      <a:r>
                        <a:rPr sz="600" dirty="0">
                          <a:solidFill>
                            <a:srgbClr val="FFFFFF"/>
                          </a:solidFill>
                          <a:latin typeface="Arial MT"/>
                          <a:cs typeface="Arial MT"/>
                        </a:rPr>
                        <a:t> </a:t>
                      </a:r>
                      <a:r>
                        <a:rPr sz="600" spc="20" dirty="0">
                          <a:solidFill>
                            <a:srgbClr val="FFFFFF"/>
                          </a:solidFill>
                          <a:latin typeface="Arial MT"/>
                          <a:cs typeface="Arial MT"/>
                        </a:rPr>
                        <a:t>sobre</a:t>
                      </a:r>
                      <a:r>
                        <a:rPr sz="600" dirty="0">
                          <a:solidFill>
                            <a:srgbClr val="FFFFFF"/>
                          </a:solidFill>
                          <a:latin typeface="Arial MT"/>
                          <a:cs typeface="Arial MT"/>
                        </a:rPr>
                        <a:t> </a:t>
                      </a:r>
                      <a:r>
                        <a:rPr sz="600" spc="10" dirty="0">
                          <a:solidFill>
                            <a:srgbClr val="FFFFFF"/>
                          </a:solidFill>
                          <a:latin typeface="Arial MT"/>
                          <a:cs typeface="Arial MT"/>
                        </a:rPr>
                        <a:t>la</a:t>
                      </a:r>
                      <a:r>
                        <a:rPr sz="600" dirty="0">
                          <a:solidFill>
                            <a:srgbClr val="FFFFFF"/>
                          </a:solidFill>
                          <a:latin typeface="Arial MT"/>
                          <a:cs typeface="Arial MT"/>
                        </a:rPr>
                        <a:t> </a:t>
                      </a:r>
                      <a:r>
                        <a:rPr sz="600" spc="-10" dirty="0">
                          <a:solidFill>
                            <a:srgbClr val="FFFFFF"/>
                          </a:solidFill>
                          <a:latin typeface="Arial MT"/>
                          <a:cs typeface="Arial MT"/>
                        </a:rPr>
                        <a:t>solución.</a:t>
                      </a:r>
                      <a:endParaRPr sz="6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19"/>
                        </a:spcBef>
                      </a:pPr>
                      <a:endParaRPr sz="950">
                        <a:latin typeface="Times New Roman"/>
                        <a:cs typeface="Times New Roman"/>
                      </a:endParaRPr>
                    </a:p>
                    <a:p>
                      <a:pPr marL="58419">
                        <a:lnSpc>
                          <a:spcPct val="100000"/>
                        </a:lnSpc>
                      </a:pPr>
                      <a:r>
                        <a:rPr sz="950" dirty="0">
                          <a:solidFill>
                            <a:srgbClr val="FFFFFF"/>
                          </a:solidFill>
                          <a:latin typeface="Arial MT"/>
                          <a:cs typeface="Arial MT"/>
                        </a:rPr>
                        <a:t>Mira</a:t>
                      </a:r>
                      <a:r>
                        <a:rPr sz="950" spc="90" dirty="0">
                          <a:solidFill>
                            <a:srgbClr val="FFFFFF"/>
                          </a:solidFill>
                          <a:latin typeface="Arial MT"/>
                          <a:cs typeface="Arial MT"/>
                        </a:rPr>
                        <a:t> </a:t>
                      </a:r>
                      <a:r>
                        <a:rPr sz="950" dirty="0">
                          <a:solidFill>
                            <a:srgbClr val="FFFFFF"/>
                          </a:solidFill>
                          <a:latin typeface="Arial MT"/>
                          <a:cs typeface="Arial MT"/>
                        </a:rPr>
                        <a:t>la</a:t>
                      </a:r>
                      <a:r>
                        <a:rPr sz="950" spc="90" dirty="0">
                          <a:solidFill>
                            <a:srgbClr val="FFFFFF"/>
                          </a:solidFill>
                          <a:latin typeface="Arial MT"/>
                          <a:cs typeface="Arial MT"/>
                        </a:rPr>
                        <a:t> </a:t>
                      </a:r>
                      <a:r>
                        <a:rPr sz="950" spc="-10" dirty="0">
                          <a:solidFill>
                            <a:srgbClr val="FFFFFF"/>
                          </a:solidFill>
                          <a:latin typeface="Arial MT"/>
                          <a:cs typeface="Arial MT"/>
                        </a:rPr>
                        <a:t>solución</a:t>
                      </a:r>
                      <a:endParaRPr sz="950">
                        <a:latin typeface="Arial MT"/>
                        <a:cs typeface="Arial MT"/>
                      </a:endParaRPr>
                    </a:p>
                    <a:p>
                      <a:pPr marL="354330">
                        <a:lnSpc>
                          <a:spcPct val="100000"/>
                        </a:lnSpc>
                        <a:spcBef>
                          <a:spcPts val="60"/>
                        </a:spcBef>
                      </a:pPr>
                      <a:r>
                        <a:rPr sz="850" dirty="0">
                          <a:solidFill>
                            <a:srgbClr val="FFFFFF"/>
                          </a:solidFill>
                          <a:latin typeface="Arial MT"/>
                          <a:cs typeface="Arial MT"/>
                        </a:rPr>
                        <a:t>en</a:t>
                      </a:r>
                      <a:r>
                        <a:rPr sz="850" spc="25" dirty="0">
                          <a:solidFill>
                            <a:srgbClr val="FFFFFF"/>
                          </a:solidFill>
                          <a:latin typeface="Arial MT"/>
                          <a:cs typeface="Arial MT"/>
                        </a:rPr>
                        <a:t> </a:t>
                      </a:r>
                      <a:r>
                        <a:rPr sz="850" spc="-10" dirty="0">
                          <a:solidFill>
                            <a:srgbClr val="FFFFFF"/>
                          </a:solidFill>
                          <a:latin typeface="Arial MT"/>
                          <a:cs typeface="Arial MT"/>
                        </a:rPr>
                        <a:t>acción</a:t>
                      </a:r>
                      <a:endParaRPr sz="85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05"/>
                        </a:spcBef>
                      </a:pPr>
                      <a:endParaRPr sz="600">
                        <a:latin typeface="Times New Roman"/>
                        <a:cs typeface="Times New Roman"/>
                      </a:endParaRPr>
                    </a:p>
                    <a:p>
                      <a:pPr marR="31115" algn="ctr">
                        <a:lnSpc>
                          <a:spcPct val="100000"/>
                        </a:lnSpc>
                      </a:pPr>
                      <a:r>
                        <a:rPr sz="600" dirty="0">
                          <a:solidFill>
                            <a:srgbClr val="FFFFFF"/>
                          </a:solidFill>
                          <a:latin typeface="Arial MT"/>
                          <a:cs typeface="Arial MT"/>
                        </a:rPr>
                        <a:t>Hecho</a:t>
                      </a:r>
                      <a:r>
                        <a:rPr sz="600" spc="35" dirty="0">
                          <a:solidFill>
                            <a:srgbClr val="FFFFFF"/>
                          </a:solidFill>
                          <a:latin typeface="Arial MT"/>
                          <a:cs typeface="Arial MT"/>
                        </a:rPr>
                        <a:t> </a:t>
                      </a:r>
                      <a:r>
                        <a:rPr sz="600" spc="-10" dirty="0">
                          <a:solidFill>
                            <a:srgbClr val="FFFFFF"/>
                          </a:solidFill>
                          <a:latin typeface="Arial MT"/>
                          <a:cs typeface="Arial MT"/>
                        </a:rPr>
                        <a:t>suplementario</a:t>
                      </a:r>
                      <a:endParaRPr sz="600">
                        <a:latin typeface="Arial MT"/>
                        <a:cs typeface="Arial MT"/>
                      </a:endParaRPr>
                    </a:p>
                    <a:p>
                      <a:pPr marR="90170" algn="ctr">
                        <a:lnSpc>
                          <a:spcPct val="100000"/>
                        </a:lnSpc>
                        <a:spcBef>
                          <a:spcPts val="30"/>
                        </a:spcBef>
                      </a:pPr>
                      <a:r>
                        <a:rPr sz="950" spc="-10" dirty="0">
                          <a:solidFill>
                            <a:srgbClr val="FFFFFF"/>
                          </a:solidFill>
                          <a:latin typeface="Arial MT"/>
                          <a:cs typeface="Arial MT"/>
                        </a:rPr>
                        <a:t>recursos</a:t>
                      </a:r>
                      <a:endParaRPr sz="950">
                        <a:latin typeface="Arial MT"/>
                        <a:cs typeface="Arial MT"/>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1215">
                <a:tc>
                  <a:txBody>
                    <a:bodyPr/>
                    <a:lstStyle/>
                    <a:p>
                      <a:pPr marR="49530" algn="ctr">
                        <a:lnSpc>
                          <a:spcPct val="100000"/>
                        </a:lnSpc>
                        <a:spcBef>
                          <a:spcPts val="1035"/>
                        </a:spcBef>
                      </a:pPr>
                      <a:r>
                        <a:rPr sz="950" spc="10" dirty="0">
                          <a:solidFill>
                            <a:srgbClr val="FFFFFF"/>
                          </a:solidFill>
                          <a:latin typeface="Arial MT"/>
                          <a:cs typeface="Arial MT"/>
                        </a:rPr>
                        <a:t>digitales</a:t>
                      </a:r>
                      <a:r>
                        <a:rPr sz="950" spc="165" dirty="0">
                          <a:solidFill>
                            <a:srgbClr val="FFFFFF"/>
                          </a:solidFill>
                          <a:latin typeface="Arial MT"/>
                          <a:cs typeface="Arial MT"/>
                        </a:rPr>
                        <a:t> </a:t>
                      </a:r>
                      <a:r>
                        <a:rPr sz="950" spc="-50" dirty="0">
                          <a:solidFill>
                            <a:srgbClr val="FFFFFF"/>
                          </a:solidFill>
                          <a:latin typeface="Arial MT"/>
                          <a:cs typeface="Arial MT"/>
                        </a:rPr>
                        <a:t>y</a:t>
                      </a:r>
                      <a:endParaRPr sz="950">
                        <a:latin typeface="Arial MT"/>
                        <a:cs typeface="Arial MT"/>
                      </a:endParaRPr>
                    </a:p>
                    <a:p>
                      <a:pPr marL="99695" marR="123189" algn="ctr">
                        <a:lnSpc>
                          <a:spcPct val="104600"/>
                        </a:lnSpc>
                        <a:spcBef>
                          <a:spcPts val="114"/>
                        </a:spcBef>
                      </a:pPr>
                      <a:r>
                        <a:rPr sz="750" dirty="0">
                          <a:solidFill>
                            <a:srgbClr val="FFFFFF"/>
                          </a:solidFill>
                          <a:latin typeface="Arial MT"/>
                          <a:cs typeface="Arial MT"/>
                        </a:rPr>
                        <a:t>Sistema</a:t>
                      </a:r>
                      <a:r>
                        <a:rPr sz="750" spc="40" dirty="0">
                          <a:solidFill>
                            <a:srgbClr val="FFFFFF"/>
                          </a:solidFill>
                          <a:latin typeface="Arial MT"/>
                          <a:cs typeface="Arial MT"/>
                        </a:rPr>
                        <a:t> </a:t>
                      </a:r>
                      <a:r>
                        <a:rPr sz="750" dirty="0">
                          <a:solidFill>
                            <a:srgbClr val="FFFFFF"/>
                          </a:solidFill>
                          <a:latin typeface="Arial MT"/>
                          <a:cs typeface="Arial MT"/>
                        </a:rPr>
                        <a:t>de</a:t>
                      </a:r>
                      <a:r>
                        <a:rPr sz="750" spc="40" dirty="0">
                          <a:solidFill>
                            <a:srgbClr val="FFFFFF"/>
                          </a:solidFill>
                          <a:latin typeface="Arial MT"/>
                          <a:cs typeface="Arial MT"/>
                        </a:rPr>
                        <a:t> </a:t>
                      </a:r>
                      <a:r>
                        <a:rPr sz="750" spc="-10" dirty="0">
                          <a:solidFill>
                            <a:srgbClr val="FFFFFF"/>
                          </a:solidFill>
                          <a:latin typeface="Arial MT"/>
                          <a:cs typeface="Arial MT"/>
                        </a:rPr>
                        <a:t>poder </a:t>
                      </a:r>
                      <a:r>
                        <a:rPr sz="850" spc="-10" dirty="0">
                          <a:solidFill>
                            <a:srgbClr val="FFFFFF"/>
                          </a:solidFill>
                          <a:latin typeface="Arial MT"/>
                          <a:cs typeface="Arial MT"/>
                        </a:rPr>
                        <a:t>referencia </a:t>
                      </a:r>
                      <a:r>
                        <a:rPr sz="950" spc="-10" dirty="0">
                          <a:solidFill>
                            <a:srgbClr val="FFFFFF"/>
                          </a:solidFill>
                          <a:latin typeface="Arial MT"/>
                          <a:cs typeface="Arial MT"/>
                        </a:rPr>
                        <a:t>diseños</a:t>
                      </a:r>
                      <a:endParaRPr sz="950">
                        <a:latin typeface="Arial MT"/>
                        <a:cs typeface="Arial MT"/>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L="51435">
                        <a:lnSpc>
                          <a:spcPct val="100000"/>
                        </a:lnSpc>
                      </a:pPr>
                      <a:r>
                        <a:rPr sz="800" spc="-10" dirty="0">
                          <a:solidFill>
                            <a:srgbClr val="FFFFFF"/>
                          </a:solidFill>
                          <a:latin typeface="Arial MT"/>
                          <a:cs typeface="Arial MT"/>
                        </a:rPr>
                        <a:t>Selectividad</a:t>
                      </a:r>
                      <a:endParaRPr sz="800">
                        <a:latin typeface="Arial MT"/>
                        <a:cs typeface="Arial MT"/>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Arial MT"/>
                          <a:cs typeface="Arial MT"/>
                        </a:rPr>
                        <a:t>Eléctrico</a:t>
                      </a:r>
                      <a:endParaRPr sz="950">
                        <a:latin typeface="Arial MT"/>
                        <a:cs typeface="Arial MT"/>
                      </a:endParaRPr>
                    </a:p>
                    <a:p>
                      <a:pPr marR="8255" algn="ctr">
                        <a:lnSpc>
                          <a:spcPts val="1010"/>
                        </a:lnSpc>
                        <a:spcBef>
                          <a:spcPts val="60"/>
                        </a:spcBef>
                      </a:pPr>
                      <a:r>
                        <a:rPr sz="850" spc="-10" dirty="0">
                          <a:solidFill>
                            <a:srgbClr val="FFFFFF"/>
                          </a:solidFill>
                          <a:latin typeface="Arial MT"/>
                          <a:cs typeface="Arial MT"/>
                        </a:rPr>
                        <a:t>activo</a:t>
                      </a:r>
                      <a:endParaRPr sz="850">
                        <a:latin typeface="Arial MT"/>
                        <a:cs typeface="Arial MT"/>
                      </a:endParaRPr>
                    </a:p>
                    <a:p>
                      <a:pPr marR="332740" algn="ctr">
                        <a:lnSpc>
                          <a:spcPts val="1130"/>
                        </a:lnSpc>
                      </a:pPr>
                      <a:r>
                        <a:rPr sz="950" spc="-10" dirty="0">
                          <a:solidFill>
                            <a:srgbClr val="FFFFFF"/>
                          </a:solidFill>
                          <a:latin typeface="Arial MT"/>
                          <a:cs typeface="Arial MT"/>
                        </a:rPr>
                        <a:t>gestión</a:t>
                      </a:r>
                      <a:endParaRPr sz="950">
                        <a:latin typeface="Arial MT"/>
                        <a:cs typeface="Arial MT"/>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1590" algn="ctr">
                        <a:lnSpc>
                          <a:spcPct val="100000"/>
                        </a:lnSpc>
                        <a:spcBef>
                          <a:spcPts val="484"/>
                        </a:spcBef>
                      </a:pPr>
                      <a:r>
                        <a:rPr sz="950" spc="-10" dirty="0">
                          <a:solidFill>
                            <a:srgbClr val="FFFFFF"/>
                          </a:solidFill>
                          <a:latin typeface="Arial MT"/>
                          <a:cs typeface="Arial MT"/>
                        </a:rPr>
                        <a:t>Falla</a:t>
                      </a:r>
                      <a:endParaRPr sz="950" dirty="0">
                        <a:latin typeface="Arial MT"/>
                        <a:cs typeface="Arial MT"/>
                      </a:endParaRPr>
                    </a:p>
                    <a:p>
                      <a:pPr marR="43815" algn="ctr">
                        <a:lnSpc>
                          <a:spcPct val="100000"/>
                        </a:lnSpc>
                        <a:spcBef>
                          <a:spcPts val="10"/>
                        </a:spcBef>
                      </a:pPr>
                      <a:r>
                        <a:rPr sz="900" spc="-10" dirty="0" err="1">
                          <a:solidFill>
                            <a:srgbClr val="FFFFFF"/>
                          </a:solidFill>
                          <a:latin typeface="Arial MT"/>
                          <a:cs typeface="Arial MT"/>
                        </a:rPr>
                        <a:t>localización</a:t>
                      </a:r>
                      <a:r>
                        <a:rPr lang="es-AR" sz="900" spc="-10" dirty="0">
                          <a:solidFill>
                            <a:srgbClr val="FFFFFF"/>
                          </a:solidFill>
                          <a:latin typeface="Arial MT"/>
                          <a:cs typeface="Arial MT"/>
                        </a:rPr>
                        <a:t>, </a:t>
                      </a:r>
                      <a:endParaRPr sz="900" dirty="0">
                        <a:latin typeface="Arial MT"/>
                        <a:cs typeface="Arial MT"/>
                      </a:endParaRPr>
                    </a:p>
                    <a:p>
                      <a:pPr marR="31750" algn="ctr">
                        <a:lnSpc>
                          <a:spcPct val="100000"/>
                        </a:lnSpc>
                        <a:spcBef>
                          <a:spcPts val="270"/>
                        </a:spcBef>
                      </a:pPr>
                      <a:r>
                        <a:rPr sz="650" dirty="0">
                          <a:solidFill>
                            <a:srgbClr val="FFFFFF"/>
                          </a:solidFill>
                          <a:latin typeface="Arial MT"/>
                          <a:cs typeface="Arial MT"/>
                        </a:rPr>
                        <a:t>causa</a:t>
                      </a:r>
                      <a:r>
                        <a:rPr sz="650" spc="-25" dirty="0">
                          <a:solidFill>
                            <a:srgbClr val="FFFFFF"/>
                          </a:solidFill>
                          <a:latin typeface="Arial MT"/>
                          <a:cs typeface="Arial MT"/>
                        </a:rPr>
                        <a:t> </a:t>
                      </a:r>
                      <a:r>
                        <a:rPr sz="650" spc="-10" dirty="0">
                          <a:solidFill>
                            <a:srgbClr val="FFFFFF"/>
                          </a:solidFill>
                          <a:latin typeface="Arial MT"/>
                          <a:cs typeface="Arial MT"/>
                        </a:rPr>
                        <a:t>principal</a:t>
                      </a:r>
                      <a:endParaRPr sz="650" dirty="0">
                        <a:latin typeface="Arial MT"/>
                        <a:cs typeface="Arial MT"/>
                      </a:endParaRPr>
                    </a:p>
                    <a:p>
                      <a:pPr marL="111760">
                        <a:lnSpc>
                          <a:spcPct val="100000"/>
                        </a:lnSpc>
                        <a:spcBef>
                          <a:spcPts val="20"/>
                        </a:spcBef>
                      </a:pPr>
                      <a:r>
                        <a:rPr sz="950" dirty="0" err="1">
                          <a:solidFill>
                            <a:srgbClr val="FFFFFF"/>
                          </a:solidFill>
                          <a:latin typeface="Arial MT"/>
                          <a:cs typeface="Arial MT"/>
                        </a:rPr>
                        <a:t>análisis</a:t>
                      </a:r>
                      <a:r>
                        <a:rPr lang="es-AR" sz="950" dirty="0">
                          <a:solidFill>
                            <a:srgbClr val="FFFFFF"/>
                          </a:solidFill>
                          <a:latin typeface="Arial MT"/>
                          <a:cs typeface="Arial MT"/>
                        </a:rPr>
                        <a:t>, </a:t>
                      </a:r>
                      <a:r>
                        <a:rPr sz="950" spc="-50" dirty="0">
                          <a:solidFill>
                            <a:srgbClr val="FFFFFF"/>
                          </a:solidFill>
                          <a:latin typeface="Arial MT"/>
                          <a:cs typeface="Arial MT"/>
                        </a:rPr>
                        <a:t>y</a:t>
                      </a:r>
                      <a:endParaRPr sz="950" dirty="0">
                        <a:latin typeface="Arial MT"/>
                        <a:cs typeface="Arial MT"/>
                      </a:endParaRPr>
                    </a:p>
                    <a:p>
                      <a:pPr marR="72390" algn="ctr">
                        <a:lnSpc>
                          <a:spcPct val="100000"/>
                        </a:lnSpc>
                        <a:spcBef>
                          <a:spcPts val="359"/>
                        </a:spcBef>
                      </a:pPr>
                      <a:r>
                        <a:rPr sz="550" spc="10" dirty="0">
                          <a:solidFill>
                            <a:srgbClr val="FFFFFF"/>
                          </a:solidFill>
                          <a:latin typeface="Arial MT"/>
                          <a:cs typeface="Arial MT"/>
                        </a:rPr>
                        <a:t>recuperación</a:t>
                      </a:r>
                      <a:r>
                        <a:rPr sz="550" spc="60" dirty="0">
                          <a:solidFill>
                            <a:srgbClr val="FFFFFF"/>
                          </a:solidFill>
                          <a:latin typeface="Arial MT"/>
                          <a:cs typeface="Arial MT"/>
                        </a:rPr>
                        <a:t> </a:t>
                      </a:r>
                      <a:r>
                        <a:rPr sz="550" spc="10" dirty="0">
                          <a:solidFill>
                            <a:srgbClr val="FFFFFF"/>
                          </a:solidFill>
                          <a:latin typeface="Arial MT"/>
                          <a:cs typeface="Arial MT"/>
                        </a:rPr>
                        <a:t>de</a:t>
                      </a:r>
                      <a:r>
                        <a:rPr sz="550" spc="70" dirty="0">
                          <a:solidFill>
                            <a:srgbClr val="FFFFFF"/>
                          </a:solidFill>
                          <a:latin typeface="Arial MT"/>
                          <a:cs typeface="Arial MT"/>
                        </a:rPr>
                        <a:t> </a:t>
                      </a:r>
                      <a:r>
                        <a:rPr sz="550" spc="-10" dirty="0">
                          <a:solidFill>
                            <a:srgbClr val="FFFFFF"/>
                          </a:solidFill>
                          <a:latin typeface="Arial MT"/>
                          <a:cs typeface="Arial MT"/>
                        </a:rPr>
                        <a:t>energía</a:t>
                      </a:r>
                      <a:endParaRPr sz="550" dirty="0">
                        <a:latin typeface="Arial MT"/>
                        <a:cs typeface="Arial MT"/>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1275080">
                <a:tc>
                  <a:txBody>
                    <a:bodyPr/>
                    <a:lstStyle/>
                    <a:p>
                      <a:pPr>
                        <a:lnSpc>
                          <a:spcPct val="100000"/>
                        </a:lnSpc>
                        <a:spcBef>
                          <a:spcPts val="1395"/>
                        </a:spcBef>
                      </a:pPr>
                      <a:endParaRPr sz="2000">
                        <a:latin typeface="Times New Roman"/>
                        <a:cs typeface="Times New Roman"/>
                      </a:endParaRPr>
                    </a:p>
                    <a:p>
                      <a:pPr marL="410209">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17716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395"/>
                        </a:spcBef>
                      </a:pPr>
                      <a:endParaRPr sz="2000">
                        <a:latin typeface="Times New Roman"/>
                        <a:cs typeface="Times New Roman"/>
                      </a:endParaRPr>
                    </a:p>
                    <a:p>
                      <a:pPr marL="338455">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17716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259840">
                <a:tc>
                  <a:txBody>
                    <a:bodyPr/>
                    <a:lstStyle/>
                    <a:p>
                      <a:pPr>
                        <a:lnSpc>
                          <a:spcPct val="100000"/>
                        </a:lnSpc>
                        <a:spcBef>
                          <a:spcPts val="1365"/>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17335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36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17335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1428115">
                <a:tc>
                  <a:txBody>
                    <a:bodyPr/>
                    <a:lstStyle/>
                    <a:p>
                      <a:pPr>
                        <a:lnSpc>
                          <a:spcPct val="100000"/>
                        </a:lnSpc>
                        <a:spcBef>
                          <a:spcPts val="2025"/>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25717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202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25717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r h="1391285">
                <a:tc>
                  <a:txBody>
                    <a:bodyPr/>
                    <a:lstStyle/>
                    <a:p>
                      <a:pPr>
                        <a:lnSpc>
                          <a:spcPct val="100000"/>
                        </a:lnSpc>
                        <a:spcBef>
                          <a:spcPts val="1880"/>
                        </a:spcBef>
                      </a:pPr>
                      <a:endParaRPr sz="2000">
                        <a:latin typeface="Times New Roman"/>
                        <a:cs typeface="Times New Roman"/>
                      </a:endParaRPr>
                    </a:p>
                    <a:p>
                      <a:pPr marL="410209">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387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880"/>
                        </a:spcBef>
                      </a:pPr>
                      <a:endParaRPr sz="2000">
                        <a:latin typeface="Times New Roman"/>
                        <a:cs typeface="Times New Roman"/>
                      </a:endParaRPr>
                    </a:p>
                    <a:p>
                      <a:pPr marL="338455">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387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5"/>
                  </a:ext>
                </a:extLst>
              </a:tr>
            </a:tbl>
          </a:graphicData>
        </a:graphic>
      </p:graphicFrame>
      <p:pic>
        <p:nvPicPr>
          <p:cNvPr id="3" name="object 3"/>
          <p:cNvPicPr/>
          <p:nvPr/>
        </p:nvPicPr>
        <p:blipFill>
          <a:blip r:embed="rId2" cstate="print"/>
          <a:stretch>
            <a:fillRect/>
          </a:stretch>
        </p:blipFill>
        <p:spPr>
          <a:xfrm>
            <a:off x="8869833" y="2965500"/>
            <a:ext cx="934707" cy="1072984"/>
          </a:xfrm>
          <a:prstGeom prst="rect">
            <a:avLst/>
          </a:prstGeom>
        </p:spPr>
      </p:pic>
      <p:grpSp>
        <p:nvGrpSpPr>
          <p:cNvPr id="4" name="object 4"/>
          <p:cNvGrpSpPr/>
          <p:nvPr/>
        </p:nvGrpSpPr>
        <p:grpSpPr>
          <a:xfrm>
            <a:off x="10047223" y="3221267"/>
            <a:ext cx="1098550" cy="612775"/>
            <a:chOff x="4992623" y="3221266"/>
            <a:chExt cx="1098550" cy="612775"/>
          </a:xfrm>
        </p:grpSpPr>
        <p:pic>
          <p:nvPicPr>
            <p:cNvPr id="5" name="object 5"/>
            <p:cNvPicPr/>
            <p:nvPr/>
          </p:nvPicPr>
          <p:blipFill>
            <a:blip r:embed="rId3" cstate="print"/>
            <a:stretch>
              <a:fillRect/>
            </a:stretch>
          </p:blipFill>
          <p:spPr>
            <a:xfrm>
              <a:off x="4998973" y="3227628"/>
              <a:ext cx="1082239" cy="599859"/>
            </a:xfrm>
            <a:prstGeom prst="rect">
              <a:avLst/>
            </a:prstGeom>
          </p:spPr>
        </p:pic>
        <p:sp>
          <p:nvSpPr>
            <p:cNvPr id="6" name="object 6"/>
            <p:cNvSpPr/>
            <p:nvPr/>
          </p:nvSpPr>
          <p:spPr>
            <a:xfrm>
              <a:off x="4998973" y="3227616"/>
              <a:ext cx="1085850" cy="600075"/>
            </a:xfrm>
            <a:custGeom>
              <a:avLst/>
              <a:gdLst/>
              <a:ahLst/>
              <a:cxnLst/>
              <a:rect l="l" t="t" r="r" b="b"/>
              <a:pathLst>
                <a:path w="1085850" h="600075">
                  <a:moveTo>
                    <a:pt x="0" y="599859"/>
                  </a:moveTo>
                  <a:lnTo>
                    <a:pt x="1085850" y="599859"/>
                  </a:lnTo>
                  <a:lnTo>
                    <a:pt x="1085850" y="0"/>
                  </a:lnTo>
                  <a:lnTo>
                    <a:pt x="0" y="0"/>
                  </a:lnTo>
                  <a:lnTo>
                    <a:pt x="0" y="599859"/>
                  </a:lnTo>
                  <a:close/>
                </a:path>
              </a:pathLst>
            </a:custGeom>
            <a:ln w="12700">
              <a:solidFill>
                <a:srgbClr val="9FA0A4"/>
              </a:solidFill>
            </a:ln>
          </p:spPr>
          <p:txBody>
            <a:bodyPr wrap="square" lIns="0" tIns="0" rIns="0" bIns="0" rtlCol="0"/>
            <a:lstStyle/>
            <a:p>
              <a:endParaRPr/>
            </a:p>
          </p:txBody>
        </p:sp>
        <p:sp>
          <p:nvSpPr>
            <p:cNvPr id="7" name="object 7"/>
            <p:cNvSpPr/>
            <p:nvPr/>
          </p:nvSpPr>
          <p:spPr>
            <a:xfrm>
              <a:off x="5504027" y="3349040"/>
              <a:ext cx="342900" cy="342900"/>
            </a:xfrm>
            <a:custGeom>
              <a:avLst/>
              <a:gdLst/>
              <a:ahLst/>
              <a:cxnLst/>
              <a:rect l="l" t="t" r="r" b="b"/>
              <a:pathLst>
                <a:path w="342900" h="342900">
                  <a:moveTo>
                    <a:pt x="342900" y="0"/>
                  </a:moveTo>
                  <a:lnTo>
                    <a:pt x="0" y="0"/>
                  </a:lnTo>
                  <a:lnTo>
                    <a:pt x="0" y="342900"/>
                  </a:lnTo>
                  <a:lnTo>
                    <a:pt x="342900" y="342900"/>
                  </a:lnTo>
                  <a:lnTo>
                    <a:pt x="342900" y="0"/>
                  </a:lnTo>
                  <a:close/>
                </a:path>
              </a:pathLst>
            </a:custGeom>
            <a:solidFill>
              <a:srgbClr val="231916">
                <a:alpha val="89999"/>
              </a:srgbClr>
            </a:solidFill>
          </p:spPr>
          <p:txBody>
            <a:bodyPr wrap="square" lIns="0" tIns="0" rIns="0" bIns="0" rtlCol="0"/>
            <a:lstStyle/>
            <a:p>
              <a:endParaRPr/>
            </a:p>
          </p:txBody>
        </p:sp>
        <p:sp>
          <p:nvSpPr>
            <p:cNvPr id="8" name="object 8"/>
            <p:cNvSpPr/>
            <p:nvPr/>
          </p:nvSpPr>
          <p:spPr>
            <a:xfrm>
              <a:off x="5532234" y="3377253"/>
              <a:ext cx="260985" cy="260985"/>
            </a:xfrm>
            <a:custGeom>
              <a:avLst/>
              <a:gdLst/>
              <a:ahLst/>
              <a:cxnLst/>
              <a:rect l="l" t="t" r="r" b="b"/>
              <a:pathLst>
                <a:path w="260985" h="260985">
                  <a:moveTo>
                    <a:pt x="130238" y="260477"/>
                  </a:moveTo>
                  <a:lnTo>
                    <a:pt x="180934" y="250244"/>
                  </a:lnTo>
                  <a:lnTo>
                    <a:pt x="222332" y="222338"/>
                  </a:lnTo>
                  <a:lnTo>
                    <a:pt x="250242" y="180945"/>
                  </a:lnTo>
                  <a:lnTo>
                    <a:pt x="260476" y="130251"/>
                  </a:lnTo>
                  <a:lnTo>
                    <a:pt x="250242" y="79552"/>
                  </a:lnTo>
                  <a:lnTo>
                    <a:pt x="222332" y="38150"/>
                  </a:lnTo>
                  <a:lnTo>
                    <a:pt x="180934" y="10236"/>
                  </a:lnTo>
                  <a:lnTo>
                    <a:pt x="130238" y="0"/>
                  </a:lnTo>
                  <a:lnTo>
                    <a:pt x="79542" y="10236"/>
                  </a:lnTo>
                  <a:lnTo>
                    <a:pt x="38144" y="38150"/>
                  </a:lnTo>
                  <a:lnTo>
                    <a:pt x="10234" y="79552"/>
                  </a:lnTo>
                  <a:lnTo>
                    <a:pt x="0" y="130251"/>
                  </a:lnTo>
                  <a:lnTo>
                    <a:pt x="10234" y="180945"/>
                  </a:lnTo>
                  <a:lnTo>
                    <a:pt x="38144" y="222338"/>
                  </a:lnTo>
                  <a:lnTo>
                    <a:pt x="79542" y="250244"/>
                  </a:lnTo>
                  <a:lnTo>
                    <a:pt x="130238" y="260477"/>
                  </a:lnTo>
                  <a:close/>
                </a:path>
              </a:pathLst>
            </a:custGeom>
            <a:ln w="12700">
              <a:solidFill>
                <a:srgbClr val="FFFFFF"/>
              </a:solidFill>
            </a:ln>
          </p:spPr>
          <p:txBody>
            <a:bodyPr wrap="square" lIns="0" tIns="0" rIns="0" bIns="0" rtlCol="0"/>
            <a:lstStyle/>
            <a:p>
              <a:endParaRPr/>
            </a:p>
          </p:txBody>
        </p:sp>
      </p:grpSp>
      <p:pic>
        <p:nvPicPr>
          <p:cNvPr id="9" name="object 9"/>
          <p:cNvPicPr/>
          <p:nvPr/>
        </p:nvPicPr>
        <p:blipFill>
          <a:blip r:embed="rId4" cstate="print"/>
          <a:stretch>
            <a:fillRect/>
          </a:stretch>
        </p:blipFill>
        <p:spPr>
          <a:xfrm>
            <a:off x="8797252" y="4250259"/>
            <a:ext cx="1054423" cy="860261"/>
          </a:xfrm>
          <a:prstGeom prst="rect">
            <a:avLst/>
          </a:prstGeom>
        </p:spPr>
      </p:pic>
      <p:grpSp>
        <p:nvGrpSpPr>
          <p:cNvPr id="10" name="object 10"/>
          <p:cNvGrpSpPr/>
          <p:nvPr/>
        </p:nvGrpSpPr>
        <p:grpSpPr>
          <a:xfrm>
            <a:off x="10047223" y="4461091"/>
            <a:ext cx="1097280" cy="624205"/>
            <a:chOff x="4992623" y="4461090"/>
            <a:chExt cx="1097280" cy="624205"/>
          </a:xfrm>
        </p:grpSpPr>
        <p:pic>
          <p:nvPicPr>
            <p:cNvPr id="11" name="object 11"/>
            <p:cNvPicPr/>
            <p:nvPr/>
          </p:nvPicPr>
          <p:blipFill>
            <a:blip r:embed="rId5" cstate="print"/>
            <a:stretch>
              <a:fillRect/>
            </a:stretch>
          </p:blipFill>
          <p:spPr>
            <a:xfrm>
              <a:off x="4998973" y="4468071"/>
              <a:ext cx="1084567" cy="610721"/>
            </a:xfrm>
            <a:prstGeom prst="rect">
              <a:avLst/>
            </a:prstGeom>
          </p:spPr>
        </p:pic>
        <p:sp>
          <p:nvSpPr>
            <p:cNvPr id="12" name="object 12"/>
            <p:cNvSpPr/>
            <p:nvPr/>
          </p:nvSpPr>
          <p:spPr>
            <a:xfrm>
              <a:off x="4998973" y="4467440"/>
              <a:ext cx="1084580" cy="611505"/>
            </a:xfrm>
            <a:custGeom>
              <a:avLst/>
              <a:gdLst/>
              <a:ahLst/>
              <a:cxnLst/>
              <a:rect l="l" t="t" r="r" b="b"/>
              <a:pathLst>
                <a:path w="1084579" h="611504">
                  <a:moveTo>
                    <a:pt x="0" y="611352"/>
                  </a:moveTo>
                  <a:lnTo>
                    <a:pt x="1084579" y="611352"/>
                  </a:lnTo>
                  <a:lnTo>
                    <a:pt x="1084579" y="0"/>
                  </a:lnTo>
                  <a:lnTo>
                    <a:pt x="0" y="0"/>
                  </a:lnTo>
                  <a:lnTo>
                    <a:pt x="0" y="611352"/>
                  </a:lnTo>
                  <a:close/>
                </a:path>
              </a:pathLst>
            </a:custGeom>
            <a:ln w="12700">
              <a:solidFill>
                <a:srgbClr val="9FA0A4"/>
              </a:solidFill>
            </a:ln>
          </p:spPr>
          <p:txBody>
            <a:bodyPr wrap="square" lIns="0" tIns="0" rIns="0" bIns="0" rtlCol="0"/>
            <a:lstStyle/>
            <a:p>
              <a:endParaRPr/>
            </a:p>
          </p:txBody>
        </p:sp>
        <p:sp>
          <p:nvSpPr>
            <p:cNvPr id="13" name="object 13"/>
            <p:cNvSpPr/>
            <p:nvPr/>
          </p:nvSpPr>
          <p:spPr>
            <a:xfrm>
              <a:off x="5389613" y="4641710"/>
              <a:ext cx="298450" cy="298450"/>
            </a:xfrm>
            <a:custGeom>
              <a:avLst/>
              <a:gdLst/>
              <a:ahLst/>
              <a:cxnLst/>
              <a:rect l="l" t="t" r="r" b="b"/>
              <a:pathLst>
                <a:path w="298450" h="298450">
                  <a:moveTo>
                    <a:pt x="298450" y="0"/>
                  </a:moveTo>
                  <a:lnTo>
                    <a:pt x="0" y="0"/>
                  </a:lnTo>
                  <a:lnTo>
                    <a:pt x="0" y="298450"/>
                  </a:lnTo>
                  <a:lnTo>
                    <a:pt x="298450" y="298450"/>
                  </a:lnTo>
                  <a:lnTo>
                    <a:pt x="298450" y="0"/>
                  </a:lnTo>
                  <a:close/>
                </a:path>
              </a:pathLst>
            </a:custGeom>
            <a:solidFill>
              <a:srgbClr val="231916">
                <a:alpha val="89999"/>
              </a:srgbClr>
            </a:solidFill>
          </p:spPr>
          <p:txBody>
            <a:bodyPr wrap="square" lIns="0" tIns="0" rIns="0" bIns="0" rtlCol="0"/>
            <a:lstStyle/>
            <a:p>
              <a:endParaRPr/>
            </a:p>
          </p:txBody>
        </p:sp>
        <p:pic>
          <p:nvPicPr>
            <p:cNvPr id="14" name="object 14"/>
            <p:cNvPicPr/>
            <p:nvPr/>
          </p:nvPicPr>
          <p:blipFill>
            <a:blip r:embed="rId6" cstate="print"/>
            <a:stretch>
              <a:fillRect/>
            </a:stretch>
          </p:blipFill>
          <p:spPr>
            <a:xfrm>
              <a:off x="5411481" y="4663550"/>
              <a:ext cx="232460" cy="232473"/>
            </a:xfrm>
            <a:prstGeom prst="rect">
              <a:avLst/>
            </a:prstGeom>
          </p:spPr>
        </p:pic>
      </p:grpSp>
      <p:pic>
        <p:nvPicPr>
          <p:cNvPr id="15" name="object 15"/>
          <p:cNvPicPr/>
          <p:nvPr/>
        </p:nvPicPr>
        <p:blipFill>
          <a:blip r:embed="rId7" cstate="print"/>
          <a:stretch>
            <a:fillRect/>
          </a:stretch>
        </p:blipFill>
        <p:spPr>
          <a:xfrm>
            <a:off x="8737100" y="5532629"/>
            <a:ext cx="1173211" cy="1169313"/>
          </a:xfrm>
          <a:prstGeom prst="rect">
            <a:avLst/>
          </a:prstGeom>
        </p:spPr>
      </p:pic>
      <p:pic>
        <p:nvPicPr>
          <p:cNvPr id="16" name="object 16"/>
          <p:cNvPicPr/>
          <p:nvPr/>
        </p:nvPicPr>
        <p:blipFill>
          <a:blip r:embed="rId8" cstate="print"/>
          <a:stretch>
            <a:fillRect/>
          </a:stretch>
        </p:blipFill>
        <p:spPr>
          <a:xfrm>
            <a:off x="8748776" y="6995901"/>
            <a:ext cx="1149858" cy="1062896"/>
          </a:xfrm>
          <a:prstGeom prst="rect">
            <a:avLst/>
          </a:prstGeom>
        </p:spPr>
      </p:pic>
      <p:sp>
        <p:nvSpPr>
          <p:cNvPr id="17" name="object 17"/>
          <p:cNvSpPr txBox="1"/>
          <p:nvPr/>
        </p:nvSpPr>
        <p:spPr>
          <a:xfrm>
            <a:off x="10536557" y="9478601"/>
            <a:ext cx="1741805" cy="151323"/>
          </a:xfrm>
          <a:prstGeom prst="rect">
            <a:avLst/>
          </a:prstGeom>
        </p:spPr>
        <p:txBody>
          <a:bodyPr vert="horz" wrap="square" lIns="0" tIns="12700" rIns="0" bIns="0" rtlCol="0">
            <a:spAutoFit/>
          </a:bodyPr>
          <a:lstStyle/>
          <a:p>
            <a:pPr marL="12700">
              <a:spcBef>
                <a:spcPts val="100"/>
              </a:spcBef>
              <a:tabLst>
                <a:tab pos="1597660" algn="l"/>
              </a:tabLst>
            </a:pPr>
            <a:r>
              <a:rPr sz="650" dirty="0">
                <a:solidFill>
                  <a:srgbClr val="616468"/>
                </a:solidFill>
                <a:latin typeface="Arial MT"/>
                <a:cs typeface="Arial MT"/>
              </a:rPr>
              <a:t>La</a:t>
            </a:r>
            <a:r>
              <a:rPr sz="650" spc="25" dirty="0">
                <a:solidFill>
                  <a:srgbClr val="616468"/>
                </a:solidFill>
                <a:latin typeface="Arial MT"/>
                <a:cs typeface="Arial MT"/>
              </a:rPr>
              <a:t> </a:t>
            </a:r>
            <a:r>
              <a:rPr sz="650" dirty="0">
                <a:solidFill>
                  <a:srgbClr val="616468"/>
                </a:solidFill>
                <a:latin typeface="Arial MT"/>
                <a:cs typeface="Arial MT"/>
              </a:rPr>
              <a:t>vida</a:t>
            </a:r>
            <a:r>
              <a:rPr sz="650" spc="25" dirty="0">
                <a:solidFill>
                  <a:srgbClr val="616468"/>
                </a:solidFill>
                <a:latin typeface="Arial MT"/>
                <a:cs typeface="Arial MT"/>
              </a:rPr>
              <a:t> </a:t>
            </a:r>
            <a:r>
              <a:rPr sz="650" dirty="0">
                <a:solidFill>
                  <a:srgbClr val="616468"/>
                </a:solidFill>
                <a:latin typeface="Arial MT"/>
                <a:cs typeface="Arial MT"/>
              </a:rPr>
              <a:t>sigue</a:t>
            </a:r>
            <a:r>
              <a:rPr sz="650" spc="25" dirty="0">
                <a:solidFill>
                  <a:srgbClr val="616468"/>
                </a:solidFill>
                <a:latin typeface="Arial MT"/>
                <a:cs typeface="Arial MT"/>
              </a:rPr>
              <a:t> </a:t>
            </a:r>
            <a:r>
              <a:rPr sz="650" spc="180" dirty="0">
                <a:solidFill>
                  <a:srgbClr val="616468"/>
                </a:solidFill>
                <a:latin typeface="Arial MT"/>
                <a:cs typeface="Arial MT"/>
              </a:rPr>
              <a:t>|</a:t>
            </a:r>
            <a:r>
              <a:rPr sz="650" spc="30" dirty="0">
                <a:solidFill>
                  <a:srgbClr val="616468"/>
                </a:solidFill>
                <a:latin typeface="Arial MT"/>
                <a:cs typeface="Arial MT"/>
              </a:rPr>
              <a:t> </a:t>
            </a:r>
            <a:r>
              <a:rPr sz="650" dirty="0">
                <a:solidFill>
                  <a:srgbClr val="616468"/>
                </a:solidFill>
                <a:latin typeface="Arial MT"/>
                <a:cs typeface="Arial MT"/>
              </a:rPr>
              <a:t>Schneider</a:t>
            </a:r>
            <a:r>
              <a:rPr sz="650" spc="25" dirty="0">
                <a:solidFill>
                  <a:srgbClr val="616468"/>
                </a:solidFill>
                <a:latin typeface="Arial MT"/>
                <a:cs typeface="Arial MT"/>
              </a:rPr>
              <a:t> </a:t>
            </a:r>
            <a:r>
              <a:rPr sz="650" spc="-10" dirty="0">
                <a:solidFill>
                  <a:srgbClr val="616468"/>
                </a:solidFill>
                <a:latin typeface="Arial MT"/>
                <a:cs typeface="Arial MT"/>
              </a:rPr>
              <a:t>Electric</a:t>
            </a:r>
            <a:r>
              <a:rPr sz="650" dirty="0">
                <a:solidFill>
                  <a:srgbClr val="616468"/>
                </a:solidFill>
                <a:latin typeface="Arial MT"/>
                <a:cs typeface="Arial MT"/>
              </a:rPr>
              <a:t>	</a:t>
            </a:r>
            <a:r>
              <a:rPr sz="900" spc="-25" dirty="0">
                <a:solidFill>
                  <a:srgbClr val="616468"/>
                </a:solidFill>
                <a:latin typeface="Arial MT"/>
                <a:cs typeface="Arial MT"/>
              </a:rPr>
              <a:t>75</a:t>
            </a:r>
            <a:endParaRPr sz="900">
              <a:latin typeface="Arial MT"/>
              <a:cs typeface="Arial MT"/>
            </a:endParaRPr>
          </a:p>
        </p:txBody>
      </p:sp>
      <p:grpSp>
        <p:nvGrpSpPr>
          <p:cNvPr id="18" name="object 18"/>
          <p:cNvGrpSpPr/>
          <p:nvPr/>
        </p:nvGrpSpPr>
        <p:grpSpPr>
          <a:xfrm>
            <a:off x="5054600" y="0"/>
            <a:ext cx="2466340" cy="127000"/>
            <a:chOff x="0" y="0"/>
            <a:chExt cx="2466340" cy="127000"/>
          </a:xfrm>
        </p:grpSpPr>
        <p:sp>
          <p:nvSpPr>
            <p:cNvPr id="19" name="object 19"/>
            <p:cNvSpPr/>
            <p:nvPr/>
          </p:nvSpPr>
          <p:spPr>
            <a:xfrm>
              <a:off x="0" y="0"/>
              <a:ext cx="2466340" cy="114300"/>
            </a:xfrm>
            <a:custGeom>
              <a:avLst/>
              <a:gdLst/>
              <a:ahLst/>
              <a:cxnLst/>
              <a:rect l="l" t="t" r="r" b="b"/>
              <a:pathLst>
                <a:path w="2466340" h="114300">
                  <a:moveTo>
                    <a:pt x="0" y="114300"/>
                  </a:moveTo>
                  <a:lnTo>
                    <a:pt x="2465781" y="114300"/>
                  </a:lnTo>
                  <a:lnTo>
                    <a:pt x="2465781" y="0"/>
                  </a:lnTo>
                  <a:lnTo>
                    <a:pt x="0" y="0"/>
                  </a:lnTo>
                  <a:lnTo>
                    <a:pt x="0" y="114300"/>
                  </a:lnTo>
                  <a:close/>
                </a:path>
              </a:pathLst>
            </a:custGeom>
            <a:solidFill>
              <a:srgbClr val="F2F2F2"/>
            </a:solidFill>
          </p:spPr>
          <p:txBody>
            <a:bodyPr wrap="square" lIns="0" tIns="0" rIns="0" bIns="0" rtlCol="0"/>
            <a:lstStyle/>
            <a:p>
              <a:endParaRPr/>
            </a:p>
          </p:txBody>
        </p:sp>
        <p:pic>
          <p:nvPicPr>
            <p:cNvPr id="20" name="object 20"/>
            <p:cNvPicPr/>
            <p:nvPr/>
          </p:nvPicPr>
          <p:blipFill>
            <a:blip r:embed="rId9" cstate="print"/>
            <a:stretch>
              <a:fillRect/>
            </a:stretch>
          </p:blipFill>
          <p:spPr>
            <a:xfrm>
              <a:off x="31750" y="0"/>
              <a:ext cx="127000" cy="127000"/>
            </a:xfrm>
            <a:prstGeom prst="rect">
              <a:avLst/>
            </a:prstGeom>
          </p:spPr>
        </p:pic>
      </p:grpSp>
      <p:sp>
        <p:nvSpPr>
          <p:cNvPr id="21" name="object 21"/>
          <p:cNvSpPr txBox="1"/>
          <p:nvPr/>
        </p:nvSpPr>
        <p:spPr>
          <a:xfrm>
            <a:off x="5220462" y="-12700"/>
            <a:ext cx="2274570" cy="105157"/>
          </a:xfrm>
          <a:prstGeom prst="rect">
            <a:avLst/>
          </a:prstGeom>
        </p:spPr>
        <p:txBody>
          <a:bodyPr vert="horz" wrap="square" lIns="0" tIns="12700" rIns="0" bIns="0" rtlCol="0">
            <a:spAutoFit/>
          </a:bodyPr>
          <a:lstStyle/>
          <a:p>
            <a:pPr marL="12700">
              <a:spcBef>
                <a:spcPts val="100"/>
              </a:spcBef>
            </a:pPr>
            <a:r>
              <a:rPr sz="600" dirty="0">
                <a:solidFill>
                  <a:srgbClr val="0E2B46"/>
                </a:solidFill>
                <a:latin typeface="Arial MT"/>
                <a:cs typeface="Arial MT"/>
              </a:rPr>
              <a:t>Traducido</a:t>
            </a:r>
            <a:r>
              <a:rPr sz="600" spc="80" dirty="0">
                <a:solidFill>
                  <a:srgbClr val="0E2B46"/>
                </a:solidFill>
                <a:latin typeface="Arial MT"/>
                <a:cs typeface="Arial MT"/>
              </a:rPr>
              <a:t> </a:t>
            </a:r>
            <a:r>
              <a:rPr sz="600" dirty="0">
                <a:solidFill>
                  <a:srgbClr val="0E2B46"/>
                </a:solidFill>
                <a:latin typeface="Arial MT"/>
                <a:cs typeface="Arial MT"/>
              </a:rPr>
              <a:t>del</a:t>
            </a:r>
            <a:r>
              <a:rPr sz="600" spc="80" dirty="0">
                <a:solidFill>
                  <a:srgbClr val="0E2B46"/>
                </a:solidFill>
                <a:latin typeface="Arial MT"/>
                <a:cs typeface="Arial MT"/>
              </a:rPr>
              <a:t> </a:t>
            </a:r>
            <a:r>
              <a:rPr sz="600" dirty="0">
                <a:solidFill>
                  <a:srgbClr val="0E2B46"/>
                </a:solidFill>
                <a:latin typeface="Arial MT"/>
                <a:cs typeface="Arial MT"/>
              </a:rPr>
              <a:t>inglés</a:t>
            </a:r>
            <a:r>
              <a:rPr sz="600" spc="80" dirty="0">
                <a:solidFill>
                  <a:srgbClr val="0E2B46"/>
                </a:solidFill>
                <a:latin typeface="Arial MT"/>
                <a:cs typeface="Arial MT"/>
              </a:rPr>
              <a:t> </a:t>
            </a:r>
            <a:r>
              <a:rPr sz="600" dirty="0">
                <a:solidFill>
                  <a:srgbClr val="0E2B46"/>
                </a:solidFill>
                <a:latin typeface="Arial MT"/>
                <a:cs typeface="Arial MT"/>
              </a:rPr>
              <a:t>al</a:t>
            </a:r>
            <a:r>
              <a:rPr sz="600" spc="85" dirty="0">
                <a:solidFill>
                  <a:srgbClr val="0E2B46"/>
                </a:solidFill>
                <a:latin typeface="Arial MT"/>
                <a:cs typeface="Arial MT"/>
              </a:rPr>
              <a:t> </a:t>
            </a:r>
            <a:r>
              <a:rPr sz="600" dirty="0">
                <a:solidFill>
                  <a:srgbClr val="0E2B46"/>
                </a:solidFill>
                <a:latin typeface="Arial MT"/>
                <a:cs typeface="Arial MT"/>
              </a:rPr>
              <a:t>español</a:t>
            </a:r>
            <a:r>
              <a:rPr sz="600" spc="80" dirty="0">
                <a:solidFill>
                  <a:srgbClr val="0E2B46"/>
                </a:solidFill>
                <a:latin typeface="Arial MT"/>
                <a:cs typeface="Arial MT"/>
              </a:rPr>
              <a:t> </a:t>
            </a:r>
            <a:r>
              <a:rPr sz="600" dirty="0">
                <a:solidFill>
                  <a:srgbClr val="0E2B46"/>
                </a:solidFill>
                <a:latin typeface="Arial MT"/>
                <a:cs typeface="Arial MT"/>
              </a:rPr>
              <a:t>-</a:t>
            </a:r>
            <a:r>
              <a:rPr sz="600" spc="80" dirty="0">
                <a:solidFill>
                  <a:srgbClr val="0E2B46"/>
                </a:solidFill>
                <a:latin typeface="Arial MT"/>
                <a:cs typeface="Arial MT"/>
              </a:rPr>
              <a:t> </a:t>
            </a:r>
            <a:r>
              <a:rPr sz="600" spc="-10" dirty="0">
                <a:solidFill>
                  <a:srgbClr val="0E2B46"/>
                </a:solidFill>
                <a:latin typeface="Arial MT"/>
                <a:cs typeface="Arial MT"/>
                <a:hlinkClick r:id="rId10"/>
              </a:rPr>
              <a:t>www.onlinedoctranslator.com</a:t>
            </a:r>
            <a:endParaRPr sz="600">
              <a:latin typeface="Arial MT"/>
              <a:cs typeface="Arial MT"/>
            </a:endParaRPr>
          </a:p>
        </p:txBody>
      </p:sp>
    </p:spTree>
    <p:extLst>
      <p:ext uri="{BB962C8B-B14F-4D97-AF65-F5344CB8AC3E}">
        <p14:creationId xmlns:p14="http://schemas.microsoft.com/office/powerpoint/2010/main" xmlns="" val="13163520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80" dirty="0"/>
              <a:t>Productos</a:t>
            </a:r>
            <a:r>
              <a:rPr spc="-45" dirty="0"/>
              <a:t> </a:t>
            </a:r>
            <a:r>
              <a:rPr spc="55" dirty="0"/>
              <a:t>conectados</a:t>
            </a:r>
          </a:p>
        </p:txBody>
      </p:sp>
      <p:sp>
        <p:nvSpPr>
          <p:cNvPr id="3" name="object 3"/>
          <p:cNvSpPr txBox="1"/>
          <p:nvPr/>
        </p:nvSpPr>
        <p:spPr>
          <a:xfrm>
            <a:off x="5621527" y="1764004"/>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Arial MT"/>
                <a:cs typeface="Arial MT"/>
              </a:rPr>
              <a:t>Oferta</a:t>
            </a:r>
            <a:r>
              <a:rPr sz="700" dirty="0">
                <a:solidFill>
                  <a:srgbClr val="FFFFFF"/>
                </a:solidFill>
                <a:latin typeface="Arial MT"/>
                <a:cs typeface="Arial MT"/>
              </a:rPr>
              <a:t>	</a:t>
            </a:r>
            <a:r>
              <a:rPr sz="950" dirty="0">
                <a:solidFill>
                  <a:srgbClr val="FFFFFF"/>
                </a:solidFill>
                <a:latin typeface="Arial MT"/>
                <a:cs typeface="Arial MT"/>
              </a:rPr>
              <a:t>Que</a:t>
            </a:r>
            <a:r>
              <a:rPr sz="950" spc="50" dirty="0">
                <a:solidFill>
                  <a:srgbClr val="FFFFFF"/>
                </a:solidFill>
                <a:latin typeface="Arial MT"/>
                <a:cs typeface="Arial MT"/>
              </a:rPr>
              <a:t> </a:t>
            </a:r>
            <a:r>
              <a:rPr sz="950" spc="-20" dirty="0">
                <a:solidFill>
                  <a:srgbClr val="FFFFFF"/>
                </a:solidFill>
                <a:latin typeface="Arial MT"/>
                <a:cs typeface="Arial MT"/>
              </a:rPr>
              <a:t>hace</a:t>
            </a:r>
            <a:endParaRPr sz="950">
              <a:latin typeface="Arial MT"/>
              <a:cs typeface="Arial MT"/>
            </a:endParaRPr>
          </a:p>
        </p:txBody>
      </p:sp>
      <p:graphicFrame>
        <p:nvGraphicFramePr>
          <p:cNvPr id="4" name="object 4"/>
          <p:cNvGraphicFramePr>
            <a:graphicFrameLocks noGrp="1"/>
          </p:cNvGraphicFramePr>
          <p:nvPr/>
        </p:nvGraphicFramePr>
        <p:xfrm>
          <a:off x="5621527" y="2860852"/>
          <a:ext cx="7199630" cy="6301740"/>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2413000">
                <a:tc>
                  <a:txBody>
                    <a:bodyPr/>
                    <a:lstStyle/>
                    <a:p>
                      <a:pPr>
                        <a:lnSpc>
                          <a:spcPct val="100000"/>
                        </a:lnSpc>
                      </a:pPr>
                      <a:endParaRPr sz="400" dirty="0">
                        <a:latin typeface="Times New Roman"/>
                        <a:cs typeface="Times New Roman"/>
                      </a:endParaRPr>
                    </a:p>
                    <a:p>
                      <a:pPr>
                        <a:lnSpc>
                          <a:spcPct val="100000"/>
                        </a:lnSpc>
                        <a:spcBef>
                          <a:spcPts val="180"/>
                        </a:spcBef>
                      </a:pPr>
                      <a:endParaRPr sz="400" dirty="0">
                        <a:latin typeface="Times New Roman"/>
                        <a:cs typeface="Times New Roman"/>
                      </a:endParaRPr>
                    </a:p>
                    <a:p>
                      <a:pPr marL="107950">
                        <a:lnSpc>
                          <a:spcPct val="100000"/>
                        </a:lnSpc>
                      </a:pPr>
                      <a:r>
                        <a:rPr sz="400" spc="-30" dirty="0">
                          <a:solidFill>
                            <a:srgbClr val="221915"/>
                          </a:solidFill>
                          <a:latin typeface="Arial Black"/>
                          <a:cs typeface="Arial Black"/>
                        </a:rPr>
                        <a:t>Tablero</a:t>
                      </a:r>
                      <a:r>
                        <a:rPr sz="400" spc="5" dirty="0">
                          <a:solidFill>
                            <a:srgbClr val="221915"/>
                          </a:solidFill>
                          <a:latin typeface="Arial Black"/>
                          <a:cs typeface="Arial Black"/>
                        </a:rPr>
                        <a:t> </a:t>
                      </a:r>
                      <a:r>
                        <a:rPr sz="400" spc="-25" dirty="0">
                          <a:solidFill>
                            <a:srgbClr val="221915"/>
                          </a:solidFill>
                          <a:latin typeface="Arial Black"/>
                          <a:cs typeface="Arial Black"/>
                        </a:rPr>
                        <a:t>de</a:t>
                      </a:r>
                      <a:r>
                        <a:rPr sz="400" spc="5" dirty="0">
                          <a:solidFill>
                            <a:srgbClr val="221915"/>
                          </a:solidFill>
                          <a:latin typeface="Arial Black"/>
                          <a:cs typeface="Arial Black"/>
                        </a:rPr>
                        <a:t> </a:t>
                      </a:r>
                      <a:r>
                        <a:rPr sz="400" spc="-10" dirty="0">
                          <a:solidFill>
                            <a:srgbClr val="221915"/>
                          </a:solidFill>
                          <a:latin typeface="Arial Black"/>
                          <a:cs typeface="Arial Black"/>
                        </a:rPr>
                        <a:t>conmutadores</a:t>
                      </a:r>
                      <a:endParaRPr sz="400" dirty="0">
                        <a:latin typeface="Arial Black"/>
                        <a:cs typeface="Arial Black"/>
                      </a:endParaRPr>
                    </a:p>
                    <a:p>
                      <a:pPr>
                        <a:lnSpc>
                          <a:spcPct val="100000"/>
                        </a:lnSpc>
                        <a:spcBef>
                          <a:spcPts val="280"/>
                        </a:spcBef>
                      </a:pPr>
                      <a:endParaRPr sz="400" dirty="0">
                        <a:latin typeface="Times New Roman"/>
                        <a:cs typeface="Times New Roman"/>
                      </a:endParaRPr>
                    </a:p>
                    <a:p>
                      <a:pPr marL="107950">
                        <a:lnSpc>
                          <a:spcPct val="100000"/>
                        </a:lnSpc>
                      </a:pPr>
                      <a:r>
                        <a:rPr sz="850" spc="-10" dirty="0">
                          <a:solidFill>
                            <a:srgbClr val="221915"/>
                          </a:solidFill>
                          <a:latin typeface="Arial MT"/>
                          <a:cs typeface="Arial MT"/>
                        </a:rPr>
                        <a:t>PrismaSeT</a:t>
                      </a:r>
                      <a:r>
                        <a:rPr sz="850" spc="25" dirty="0">
                          <a:solidFill>
                            <a:srgbClr val="221915"/>
                          </a:solidFill>
                          <a:latin typeface="Arial MT"/>
                          <a:cs typeface="Arial MT"/>
                        </a:rPr>
                        <a:t> </a:t>
                      </a:r>
                      <a:r>
                        <a:rPr sz="850" spc="-10" dirty="0">
                          <a:solidFill>
                            <a:srgbClr val="221915"/>
                          </a:solidFill>
                          <a:latin typeface="Arial MT"/>
                          <a:cs typeface="Arial MT"/>
                        </a:rPr>
                        <a:t>activo</a:t>
                      </a:r>
                      <a:endParaRPr sz="850" dirty="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marR="952500">
                        <a:lnSpc>
                          <a:spcPct val="122200"/>
                        </a:lnSpc>
                        <a:spcBef>
                          <a:spcPts val="550"/>
                        </a:spcBef>
                      </a:pPr>
                      <a:r>
                        <a:rPr sz="750" dirty="0">
                          <a:solidFill>
                            <a:srgbClr val="221915"/>
                          </a:solidFill>
                          <a:latin typeface="Arial MT"/>
                          <a:cs typeface="Arial MT"/>
                        </a:rPr>
                        <a:t>Las</a:t>
                      </a:r>
                      <a:r>
                        <a:rPr sz="750" spc="80" dirty="0">
                          <a:solidFill>
                            <a:srgbClr val="221915"/>
                          </a:solidFill>
                          <a:latin typeface="Arial MT"/>
                          <a:cs typeface="Arial MT"/>
                        </a:rPr>
                        <a:t> </a:t>
                      </a:r>
                      <a:r>
                        <a:rPr sz="750" dirty="0">
                          <a:solidFill>
                            <a:srgbClr val="221915"/>
                          </a:solidFill>
                          <a:latin typeface="Arial MT"/>
                          <a:cs typeface="Arial MT"/>
                        </a:rPr>
                        <a:t>centralitas</a:t>
                      </a:r>
                      <a:r>
                        <a:rPr sz="750" spc="85" dirty="0">
                          <a:solidFill>
                            <a:srgbClr val="221915"/>
                          </a:solidFill>
                          <a:latin typeface="Arial MT"/>
                          <a:cs typeface="Arial MT"/>
                        </a:rPr>
                        <a:t> </a:t>
                      </a:r>
                      <a:r>
                        <a:rPr sz="750" dirty="0">
                          <a:solidFill>
                            <a:srgbClr val="221915"/>
                          </a:solidFill>
                          <a:latin typeface="Arial MT"/>
                          <a:cs typeface="Arial MT"/>
                        </a:rPr>
                        <a:t>PrismaSeT</a:t>
                      </a:r>
                      <a:r>
                        <a:rPr sz="750" spc="85" dirty="0">
                          <a:solidFill>
                            <a:srgbClr val="221915"/>
                          </a:solidFill>
                          <a:latin typeface="Arial MT"/>
                          <a:cs typeface="Arial MT"/>
                        </a:rPr>
                        <a:t> </a:t>
                      </a:r>
                      <a:r>
                        <a:rPr sz="750" dirty="0">
                          <a:solidFill>
                            <a:srgbClr val="221915"/>
                          </a:solidFill>
                          <a:latin typeface="Arial MT"/>
                          <a:cs typeface="Arial MT"/>
                        </a:rPr>
                        <a:t>Active</a:t>
                      </a:r>
                      <a:r>
                        <a:rPr sz="750" spc="85" dirty="0">
                          <a:solidFill>
                            <a:srgbClr val="221915"/>
                          </a:solidFill>
                          <a:latin typeface="Arial MT"/>
                          <a:cs typeface="Arial MT"/>
                        </a:rPr>
                        <a:t> </a:t>
                      </a:r>
                      <a:r>
                        <a:rPr sz="750" dirty="0">
                          <a:solidFill>
                            <a:srgbClr val="221915"/>
                          </a:solidFill>
                          <a:latin typeface="Arial MT"/>
                          <a:cs typeface="Arial MT"/>
                        </a:rPr>
                        <a:t>vienen</a:t>
                      </a:r>
                      <a:r>
                        <a:rPr sz="750" spc="80" dirty="0">
                          <a:solidFill>
                            <a:srgbClr val="221915"/>
                          </a:solidFill>
                          <a:latin typeface="Arial MT"/>
                          <a:cs typeface="Arial MT"/>
                        </a:rPr>
                        <a:t> </a:t>
                      </a:r>
                      <a:r>
                        <a:rPr sz="750" dirty="0">
                          <a:solidFill>
                            <a:srgbClr val="221915"/>
                          </a:solidFill>
                          <a:latin typeface="Arial MT"/>
                          <a:cs typeface="Arial MT"/>
                        </a:rPr>
                        <a:t>con</a:t>
                      </a:r>
                      <a:r>
                        <a:rPr sz="750" spc="85" dirty="0">
                          <a:solidFill>
                            <a:srgbClr val="221915"/>
                          </a:solidFill>
                          <a:latin typeface="Arial MT"/>
                          <a:cs typeface="Arial MT"/>
                        </a:rPr>
                        <a:t> </a:t>
                      </a:r>
                      <a:r>
                        <a:rPr sz="750" dirty="0">
                          <a:solidFill>
                            <a:srgbClr val="221915"/>
                          </a:solidFill>
                          <a:latin typeface="Arial MT"/>
                          <a:cs typeface="Arial MT"/>
                        </a:rPr>
                        <a:t>una</a:t>
                      </a:r>
                      <a:r>
                        <a:rPr sz="750" spc="85" dirty="0">
                          <a:solidFill>
                            <a:srgbClr val="221915"/>
                          </a:solidFill>
                          <a:latin typeface="Arial MT"/>
                          <a:cs typeface="Arial MT"/>
                        </a:rPr>
                        <a:t> </a:t>
                      </a:r>
                      <a:r>
                        <a:rPr sz="750" dirty="0">
                          <a:solidFill>
                            <a:srgbClr val="221915"/>
                          </a:solidFill>
                          <a:latin typeface="Arial MT"/>
                          <a:cs typeface="Arial MT"/>
                        </a:rPr>
                        <a:t>puerta</a:t>
                      </a:r>
                      <a:r>
                        <a:rPr sz="750" spc="85" dirty="0">
                          <a:solidFill>
                            <a:srgbClr val="221915"/>
                          </a:solidFill>
                          <a:latin typeface="Arial MT"/>
                          <a:cs typeface="Arial MT"/>
                        </a:rPr>
                        <a:t> </a:t>
                      </a:r>
                      <a:r>
                        <a:rPr sz="750" dirty="0">
                          <a:solidFill>
                            <a:srgbClr val="221915"/>
                          </a:solidFill>
                          <a:latin typeface="Arial MT"/>
                          <a:cs typeface="Arial MT"/>
                        </a:rPr>
                        <a:t>de</a:t>
                      </a:r>
                      <a:r>
                        <a:rPr sz="750" spc="80" dirty="0">
                          <a:solidFill>
                            <a:srgbClr val="221915"/>
                          </a:solidFill>
                          <a:latin typeface="Arial MT"/>
                          <a:cs typeface="Arial MT"/>
                        </a:rPr>
                        <a:t> </a:t>
                      </a:r>
                      <a:r>
                        <a:rPr sz="750" dirty="0">
                          <a:solidFill>
                            <a:srgbClr val="221915"/>
                          </a:solidFill>
                          <a:latin typeface="Arial MT"/>
                          <a:cs typeface="Arial MT"/>
                        </a:rPr>
                        <a:t>enlace</a:t>
                      </a:r>
                      <a:r>
                        <a:rPr sz="750" spc="85" dirty="0">
                          <a:solidFill>
                            <a:srgbClr val="221915"/>
                          </a:solidFill>
                          <a:latin typeface="Arial MT"/>
                          <a:cs typeface="Arial MT"/>
                        </a:rPr>
                        <a:t> </a:t>
                      </a:r>
                      <a:r>
                        <a:rPr sz="750" spc="-20" dirty="0">
                          <a:solidFill>
                            <a:srgbClr val="221915"/>
                          </a:solidFill>
                          <a:latin typeface="Arial MT"/>
                          <a:cs typeface="Arial MT"/>
                        </a:rPr>
                        <a:t>LPWAN</a:t>
                      </a:r>
                      <a:r>
                        <a:rPr sz="750" spc="85" dirty="0">
                          <a:solidFill>
                            <a:srgbClr val="221915"/>
                          </a:solidFill>
                          <a:latin typeface="Arial MT"/>
                          <a:cs typeface="Arial MT"/>
                        </a:rPr>
                        <a:t> </a:t>
                      </a:r>
                      <a:r>
                        <a:rPr sz="750" dirty="0">
                          <a:solidFill>
                            <a:srgbClr val="221915"/>
                          </a:solidFill>
                          <a:latin typeface="Arial MT"/>
                          <a:cs typeface="Arial MT"/>
                        </a:rPr>
                        <a:t>integrada</a:t>
                      </a:r>
                      <a:r>
                        <a:rPr sz="750" spc="85" dirty="0">
                          <a:solidFill>
                            <a:srgbClr val="221915"/>
                          </a:solidFill>
                          <a:latin typeface="Arial MT"/>
                          <a:cs typeface="Arial MT"/>
                        </a:rPr>
                        <a:t> </a:t>
                      </a:r>
                      <a:r>
                        <a:rPr sz="750" dirty="0">
                          <a:solidFill>
                            <a:srgbClr val="221915"/>
                          </a:solidFill>
                          <a:latin typeface="Arial MT"/>
                          <a:cs typeface="Arial MT"/>
                        </a:rPr>
                        <a:t>en</a:t>
                      </a:r>
                      <a:r>
                        <a:rPr sz="750" spc="80" dirty="0">
                          <a:solidFill>
                            <a:srgbClr val="221915"/>
                          </a:solidFill>
                          <a:latin typeface="Arial MT"/>
                          <a:cs typeface="Arial MT"/>
                        </a:rPr>
                        <a:t> </a:t>
                      </a:r>
                      <a:r>
                        <a:rPr sz="750" dirty="0" err="1">
                          <a:solidFill>
                            <a:srgbClr val="221915"/>
                          </a:solidFill>
                          <a:latin typeface="Arial MT"/>
                          <a:cs typeface="Arial MT"/>
                        </a:rPr>
                        <a:t>el</a:t>
                      </a:r>
                      <a:r>
                        <a:rPr sz="750" spc="85" dirty="0">
                          <a:solidFill>
                            <a:srgbClr val="221915"/>
                          </a:solidFill>
                          <a:latin typeface="Arial MT"/>
                          <a:cs typeface="Arial MT"/>
                        </a:rPr>
                        <a:t> </a:t>
                      </a:r>
                      <a:r>
                        <a:rPr sz="750" dirty="0">
                          <a:solidFill>
                            <a:srgbClr val="221915"/>
                          </a:solidFill>
                          <a:latin typeface="Arial MT"/>
                          <a:cs typeface="Arial MT"/>
                        </a:rPr>
                        <a:t>panel</a:t>
                      </a:r>
                      <a:r>
                        <a:rPr lang="es-AR" sz="750" dirty="0">
                          <a:solidFill>
                            <a:srgbClr val="221915"/>
                          </a:solidFill>
                          <a:latin typeface="Arial MT"/>
                          <a:cs typeface="Arial MT"/>
                        </a:rPr>
                        <a:t>, </a:t>
                      </a:r>
                      <a:r>
                        <a:rPr sz="750" dirty="0">
                          <a:solidFill>
                            <a:srgbClr val="221915"/>
                          </a:solidFill>
                          <a:latin typeface="Arial MT"/>
                          <a:cs typeface="Arial MT"/>
                        </a:rPr>
                        <a:t>lo</a:t>
                      </a:r>
                      <a:r>
                        <a:rPr sz="750" spc="85" dirty="0">
                          <a:solidFill>
                            <a:srgbClr val="221915"/>
                          </a:solidFill>
                          <a:latin typeface="Arial MT"/>
                          <a:cs typeface="Arial MT"/>
                        </a:rPr>
                        <a:t> </a:t>
                      </a:r>
                      <a:r>
                        <a:rPr sz="750" spc="-25" dirty="0">
                          <a:solidFill>
                            <a:srgbClr val="221915"/>
                          </a:solidFill>
                          <a:latin typeface="Arial MT"/>
                          <a:cs typeface="Arial MT"/>
                        </a:rPr>
                        <a:t>que</a:t>
                      </a:r>
                      <a:r>
                        <a:rPr sz="750" spc="20" dirty="0">
                          <a:solidFill>
                            <a:srgbClr val="221915"/>
                          </a:solidFill>
                          <a:latin typeface="Arial MT"/>
                          <a:cs typeface="Arial MT"/>
                        </a:rPr>
                        <a:t> permite</a:t>
                      </a:r>
                      <a:r>
                        <a:rPr sz="750" spc="10" dirty="0">
                          <a:solidFill>
                            <a:srgbClr val="221915"/>
                          </a:solidFill>
                          <a:latin typeface="Arial MT"/>
                          <a:cs typeface="Arial MT"/>
                        </a:rPr>
                        <a:t> </a:t>
                      </a:r>
                      <a:r>
                        <a:rPr sz="750" spc="20" dirty="0">
                          <a:solidFill>
                            <a:srgbClr val="221915"/>
                          </a:solidFill>
                          <a:latin typeface="Arial MT"/>
                          <a:cs typeface="Arial MT"/>
                        </a:rPr>
                        <a:t>conectar</a:t>
                      </a:r>
                      <a:r>
                        <a:rPr sz="750" spc="15" dirty="0">
                          <a:solidFill>
                            <a:srgbClr val="221915"/>
                          </a:solidFill>
                          <a:latin typeface="Arial MT"/>
                          <a:cs typeface="Arial MT"/>
                        </a:rPr>
                        <a:t> </a:t>
                      </a:r>
                      <a:r>
                        <a:rPr sz="750" spc="20" dirty="0">
                          <a:solidFill>
                            <a:srgbClr val="221915"/>
                          </a:solidFill>
                          <a:latin typeface="Arial MT"/>
                          <a:cs typeface="Arial MT"/>
                        </a:rPr>
                        <a:t>hasta</a:t>
                      </a:r>
                      <a:r>
                        <a:rPr sz="750" spc="10" dirty="0">
                          <a:solidFill>
                            <a:srgbClr val="221915"/>
                          </a:solidFill>
                          <a:latin typeface="Arial MT"/>
                          <a:cs typeface="Arial MT"/>
                        </a:rPr>
                        <a:t> </a:t>
                      </a:r>
                      <a:r>
                        <a:rPr sz="750" spc="20" dirty="0">
                          <a:solidFill>
                            <a:srgbClr val="221915"/>
                          </a:solidFill>
                          <a:latin typeface="Arial MT"/>
                          <a:cs typeface="Arial MT"/>
                        </a:rPr>
                        <a:t>15</a:t>
                      </a:r>
                      <a:r>
                        <a:rPr sz="750" spc="15" dirty="0">
                          <a:solidFill>
                            <a:srgbClr val="221915"/>
                          </a:solidFill>
                          <a:latin typeface="Arial MT"/>
                          <a:cs typeface="Arial MT"/>
                        </a:rPr>
                        <a:t> </a:t>
                      </a:r>
                      <a:r>
                        <a:rPr sz="750" spc="10" dirty="0">
                          <a:solidFill>
                            <a:srgbClr val="221915"/>
                          </a:solidFill>
                          <a:latin typeface="Arial MT"/>
                          <a:cs typeface="Arial MT"/>
                        </a:rPr>
                        <a:t>sensores </a:t>
                      </a:r>
                      <a:r>
                        <a:rPr sz="750" spc="20" dirty="0">
                          <a:solidFill>
                            <a:srgbClr val="221915"/>
                          </a:solidFill>
                          <a:latin typeface="Arial MT"/>
                          <a:cs typeface="Arial MT"/>
                        </a:rPr>
                        <a:t>inalámbricos</a:t>
                      </a:r>
                      <a:r>
                        <a:rPr sz="750" spc="15" dirty="0">
                          <a:solidFill>
                            <a:srgbClr val="221915"/>
                          </a:solidFill>
                          <a:latin typeface="Arial MT"/>
                          <a:cs typeface="Arial MT"/>
                        </a:rPr>
                        <a:t> </a:t>
                      </a:r>
                      <a:r>
                        <a:rPr sz="750" spc="20" dirty="0">
                          <a:solidFill>
                            <a:srgbClr val="221915"/>
                          </a:solidFill>
                          <a:latin typeface="Arial MT"/>
                          <a:cs typeface="Arial MT"/>
                        </a:rPr>
                        <a:t>a</a:t>
                      </a:r>
                      <a:r>
                        <a:rPr sz="750" spc="10" dirty="0">
                          <a:solidFill>
                            <a:srgbClr val="221915"/>
                          </a:solidFill>
                          <a:latin typeface="Arial MT"/>
                          <a:cs typeface="Arial MT"/>
                        </a:rPr>
                        <a:t> </a:t>
                      </a:r>
                      <a:r>
                        <a:rPr sz="750" spc="20" dirty="0">
                          <a:solidFill>
                            <a:srgbClr val="221915"/>
                          </a:solidFill>
                          <a:latin typeface="Arial MT"/>
                          <a:cs typeface="Arial MT"/>
                        </a:rPr>
                        <a:t>la</a:t>
                      </a:r>
                      <a:r>
                        <a:rPr sz="750" spc="15" dirty="0">
                          <a:solidFill>
                            <a:srgbClr val="221915"/>
                          </a:solidFill>
                          <a:latin typeface="Arial MT"/>
                          <a:cs typeface="Arial MT"/>
                        </a:rPr>
                        <a:t> </a:t>
                      </a:r>
                      <a:r>
                        <a:rPr sz="750" spc="20" dirty="0">
                          <a:solidFill>
                            <a:srgbClr val="221915"/>
                          </a:solidFill>
                          <a:latin typeface="Arial MT"/>
                          <a:cs typeface="Arial MT"/>
                        </a:rPr>
                        <a:t>nube.</a:t>
                      </a:r>
                      <a:r>
                        <a:rPr sz="750" spc="10" dirty="0">
                          <a:solidFill>
                            <a:srgbClr val="221915"/>
                          </a:solidFill>
                          <a:latin typeface="Arial MT"/>
                          <a:cs typeface="Arial MT"/>
                        </a:rPr>
                        <a:t> La</a:t>
                      </a:r>
                      <a:r>
                        <a:rPr sz="750" spc="15" dirty="0">
                          <a:solidFill>
                            <a:srgbClr val="221915"/>
                          </a:solidFill>
                          <a:latin typeface="Arial MT"/>
                          <a:cs typeface="Arial MT"/>
                        </a:rPr>
                        <a:t> </a:t>
                      </a:r>
                      <a:r>
                        <a:rPr sz="750" spc="10" dirty="0">
                          <a:solidFill>
                            <a:srgbClr val="221915"/>
                          </a:solidFill>
                          <a:latin typeface="Arial MT"/>
                          <a:cs typeface="Arial MT"/>
                        </a:rPr>
                        <a:t>característica es</a:t>
                      </a:r>
                      <a:r>
                        <a:rPr sz="750" spc="15" dirty="0">
                          <a:solidFill>
                            <a:srgbClr val="221915"/>
                          </a:solidFill>
                          <a:latin typeface="Arial MT"/>
                          <a:cs typeface="Arial MT"/>
                        </a:rPr>
                        <a:t> </a:t>
                      </a:r>
                      <a:r>
                        <a:rPr sz="750" spc="20" dirty="0">
                          <a:solidFill>
                            <a:srgbClr val="221915"/>
                          </a:solidFill>
                          <a:latin typeface="Arial MT"/>
                          <a:cs typeface="Arial MT"/>
                        </a:rPr>
                        <a:t>estándar</a:t>
                      </a:r>
                      <a:r>
                        <a:rPr sz="750" spc="15" dirty="0">
                          <a:solidFill>
                            <a:srgbClr val="221915"/>
                          </a:solidFill>
                          <a:latin typeface="Arial MT"/>
                          <a:cs typeface="Arial MT"/>
                        </a:rPr>
                        <a:t> </a:t>
                      </a:r>
                      <a:r>
                        <a:rPr sz="750" spc="20" dirty="0">
                          <a:solidFill>
                            <a:srgbClr val="221915"/>
                          </a:solidFill>
                          <a:latin typeface="Arial MT"/>
                          <a:cs typeface="Arial MT"/>
                        </a:rPr>
                        <a:t>con</a:t>
                      </a:r>
                      <a:r>
                        <a:rPr sz="750" spc="10" dirty="0">
                          <a:solidFill>
                            <a:srgbClr val="221915"/>
                          </a:solidFill>
                          <a:latin typeface="Arial MT"/>
                          <a:cs typeface="Arial MT"/>
                        </a:rPr>
                        <a:t> </a:t>
                      </a:r>
                      <a:r>
                        <a:rPr sz="750" spc="-10" dirty="0">
                          <a:solidFill>
                            <a:srgbClr val="221915"/>
                          </a:solidFill>
                          <a:latin typeface="Arial MT"/>
                          <a:cs typeface="Arial MT"/>
                        </a:rPr>
                        <a:t>PrismaSeT </a:t>
                      </a:r>
                      <a:r>
                        <a:rPr sz="750" spc="-50" dirty="0">
                          <a:solidFill>
                            <a:srgbClr val="221915"/>
                          </a:solidFill>
                          <a:latin typeface="Arial MT"/>
                          <a:cs typeface="Arial MT"/>
                        </a:rPr>
                        <a:t>P</a:t>
                      </a:r>
                      <a:r>
                        <a:rPr sz="750" spc="45" dirty="0">
                          <a:solidFill>
                            <a:srgbClr val="221915"/>
                          </a:solidFill>
                          <a:latin typeface="Arial MT"/>
                          <a:cs typeface="Arial MT"/>
                        </a:rPr>
                        <a:t> </a:t>
                      </a:r>
                      <a:r>
                        <a:rPr sz="750" dirty="0">
                          <a:solidFill>
                            <a:srgbClr val="221915"/>
                          </a:solidFill>
                          <a:latin typeface="Arial MT"/>
                          <a:cs typeface="Arial MT"/>
                        </a:rPr>
                        <a:t>Active</a:t>
                      </a:r>
                      <a:r>
                        <a:rPr sz="750" spc="45" dirty="0">
                          <a:solidFill>
                            <a:srgbClr val="221915"/>
                          </a:solidFill>
                          <a:latin typeface="Arial MT"/>
                          <a:cs typeface="Arial MT"/>
                        </a:rPr>
                        <a:t> </a:t>
                      </a:r>
                      <a:r>
                        <a:rPr sz="750" dirty="0">
                          <a:solidFill>
                            <a:srgbClr val="221915"/>
                          </a:solidFill>
                          <a:latin typeface="Arial MT"/>
                          <a:cs typeface="Arial MT"/>
                        </a:rPr>
                        <a:t>y</a:t>
                      </a:r>
                      <a:r>
                        <a:rPr sz="750" spc="45" dirty="0">
                          <a:solidFill>
                            <a:srgbClr val="221915"/>
                          </a:solidFill>
                          <a:latin typeface="Arial MT"/>
                          <a:cs typeface="Arial MT"/>
                        </a:rPr>
                        <a:t> </a:t>
                      </a:r>
                      <a:r>
                        <a:rPr sz="750" dirty="0">
                          <a:solidFill>
                            <a:srgbClr val="221915"/>
                          </a:solidFill>
                          <a:latin typeface="Arial MT"/>
                          <a:cs typeface="Arial MT"/>
                        </a:rPr>
                        <a:t>es</a:t>
                      </a:r>
                      <a:r>
                        <a:rPr sz="750" spc="45" dirty="0">
                          <a:solidFill>
                            <a:srgbClr val="221915"/>
                          </a:solidFill>
                          <a:latin typeface="Arial MT"/>
                          <a:cs typeface="Arial MT"/>
                        </a:rPr>
                        <a:t> </a:t>
                      </a:r>
                      <a:r>
                        <a:rPr sz="750" dirty="0">
                          <a:solidFill>
                            <a:srgbClr val="221915"/>
                          </a:solidFill>
                          <a:latin typeface="Arial MT"/>
                          <a:cs typeface="Arial MT"/>
                        </a:rPr>
                        <a:t>opcional</a:t>
                      </a:r>
                      <a:r>
                        <a:rPr sz="750" spc="45" dirty="0">
                          <a:solidFill>
                            <a:srgbClr val="221915"/>
                          </a:solidFill>
                          <a:latin typeface="Arial MT"/>
                          <a:cs typeface="Arial MT"/>
                        </a:rPr>
                        <a:t> </a:t>
                      </a:r>
                      <a:r>
                        <a:rPr sz="750" dirty="0">
                          <a:solidFill>
                            <a:srgbClr val="221915"/>
                          </a:solidFill>
                          <a:latin typeface="Arial MT"/>
                          <a:cs typeface="Arial MT"/>
                        </a:rPr>
                        <a:t>en</a:t>
                      </a:r>
                      <a:r>
                        <a:rPr sz="750" spc="45" dirty="0">
                          <a:solidFill>
                            <a:srgbClr val="221915"/>
                          </a:solidFill>
                          <a:latin typeface="Arial MT"/>
                          <a:cs typeface="Arial MT"/>
                        </a:rPr>
                        <a:t> </a:t>
                      </a:r>
                      <a:r>
                        <a:rPr sz="750" dirty="0">
                          <a:solidFill>
                            <a:srgbClr val="221915"/>
                          </a:solidFill>
                          <a:latin typeface="Arial MT"/>
                          <a:cs typeface="Arial MT"/>
                        </a:rPr>
                        <a:t>PrismaSeT</a:t>
                      </a:r>
                      <a:r>
                        <a:rPr sz="750" spc="45" dirty="0">
                          <a:solidFill>
                            <a:srgbClr val="221915"/>
                          </a:solidFill>
                          <a:latin typeface="Arial MT"/>
                          <a:cs typeface="Arial MT"/>
                        </a:rPr>
                        <a:t> </a:t>
                      </a:r>
                      <a:r>
                        <a:rPr sz="750" spc="-50" dirty="0">
                          <a:solidFill>
                            <a:srgbClr val="221915"/>
                          </a:solidFill>
                          <a:latin typeface="Arial MT"/>
                          <a:cs typeface="Arial MT"/>
                        </a:rPr>
                        <a:t>G</a:t>
                      </a:r>
                      <a:r>
                        <a:rPr sz="750" spc="50" dirty="0">
                          <a:solidFill>
                            <a:srgbClr val="221915"/>
                          </a:solidFill>
                          <a:latin typeface="Arial MT"/>
                          <a:cs typeface="Arial MT"/>
                        </a:rPr>
                        <a:t> </a:t>
                      </a:r>
                      <a:r>
                        <a:rPr sz="750" dirty="0">
                          <a:solidFill>
                            <a:srgbClr val="221915"/>
                          </a:solidFill>
                          <a:latin typeface="Arial MT"/>
                          <a:cs typeface="Arial MT"/>
                        </a:rPr>
                        <a:t>Active</a:t>
                      </a:r>
                      <a:r>
                        <a:rPr sz="750" spc="45" dirty="0">
                          <a:solidFill>
                            <a:srgbClr val="221915"/>
                          </a:solidFill>
                          <a:latin typeface="Arial MT"/>
                          <a:cs typeface="Arial MT"/>
                        </a:rPr>
                        <a:t> </a:t>
                      </a:r>
                      <a:r>
                        <a:rPr sz="750" dirty="0">
                          <a:solidFill>
                            <a:srgbClr val="221915"/>
                          </a:solidFill>
                          <a:latin typeface="Arial MT"/>
                          <a:cs typeface="Arial MT"/>
                        </a:rPr>
                        <a:t>cuando</a:t>
                      </a:r>
                      <a:r>
                        <a:rPr sz="750" spc="45" dirty="0">
                          <a:solidFill>
                            <a:srgbClr val="221915"/>
                          </a:solidFill>
                          <a:latin typeface="Arial MT"/>
                          <a:cs typeface="Arial MT"/>
                        </a:rPr>
                        <a:t> </a:t>
                      </a:r>
                      <a:r>
                        <a:rPr sz="750" dirty="0">
                          <a:solidFill>
                            <a:srgbClr val="221915"/>
                          </a:solidFill>
                          <a:latin typeface="Arial MT"/>
                          <a:cs typeface="Arial MT"/>
                        </a:rPr>
                        <a:t>se</a:t>
                      </a:r>
                      <a:r>
                        <a:rPr sz="750" spc="45" dirty="0">
                          <a:solidFill>
                            <a:srgbClr val="221915"/>
                          </a:solidFill>
                          <a:latin typeface="Arial MT"/>
                          <a:cs typeface="Arial MT"/>
                        </a:rPr>
                        <a:t> </a:t>
                      </a:r>
                      <a:r>
                        <a:rPr sz="750" dirty="0">
                          <a:solidFill>
                            <a:srgbClr val="221915"/>
                          </a:solidFill>
                          <a:latin typeface="Arial MT"/>
                          <a:cs typeface="Arial MT"/>
                        </a:rPr>
                        <a:t>monta</a:t>
                      </a:r>
                      <a:r>
                        <a:rPr sz="750" spc="45" dirty="0">
                          <a:solidFill>
                            <a:srgbClr val="221915"/>
                          </a:solidFill>
                          <a:latin typeface="Arial MT"/>
                          <a:cs typeface="Arial MT"/>
                        </a:rPr>
                        <a:t> </a:t>
                      </a:r>
                      <a:r>
                        <a:rPr sz="750" dirty="0">
                          <a:solidFill>
                            <a:srgbClr val="221915"/>
                          </a:solidFill>
                          <a:latin typeface="Arial MT"/>
                          <a:cs typeface="Arial MT"/>
                        </a:rPr>
                        <a:t>en</a:t>
                      </a:r>
                      <a:r>
                        <a:rPr sz="750" spc="45" dirty="0">
                          <a:solidFill>
                            <a:srgbClr val="221915"/>
                          </a:solidFill>
                          <a:latin typeface="Arial MT"/>
                          <a:cs typeface="Arial MT"/>
                        </a:rPr>
                        <a:t> </a:t>
                      </a:r>
                      <a:r>
                        <a:rPr sz="750" dirty="0">
                          <a:solidFill>
                            <a:srgbClr val="221915"/>
                          </a:solidFill>
                          <a:latin typeface="Arial MT"/>
                          <a:cs typeface="Arial MT"/>
                        </a:rPr>
                        <a:t>la</a:t>
                      </a:r>
                      <a:r>
                        <a:rPr sz="750" spc="45" dirty="0">
                          <a:solidFill>
                            <a:srgbClr val="221915"/>
                          </a:solidFill>
                          <a:latin typeface="Arial MT"/>
                          <a:cs typeface="Arial MT"/>
                        </a:rPr>
                        <a:t> </a:t>
                      </a:r>
                      <a:r>
                        <a:rPr sz="750" spc="-10" dirty="0">
                          <a:solidFill>
                            <a:srgbClr val="221915"/>
                          </a:solidFill>
                          <a:latin typeface="Arial MT"/>
                          <a:cs typeface="Arial MT"/>
                        </a:rPr>
                        <a:t>pared.</a:t>
                      </a:r>
                      <a:endParaRPr sz="750" dirty="0">
                        <a:latin typeface="Arial MT"/>
                        <a:cs typeface="Arial MT"/>
                      </a:endParaRPr>
                    </a:p>
                    <a:p>
                      <a:pPr>
                        <a:lnSpc>
                          <a:spcPct val="100000"/>
                        </a:lnSpc>
                        <a:spcBef>
                          <a:spcPts val="229"/>
                        </a:spcBef>
                      </a:pPr>
                      <a:endParaRPr sz="750" dirty="0">
                        <a:latin typeface="Times New Roman"/>
                        <a:cs typeface="Times New Roman"/>
                      </a:endParaRPr>
                    </a:p>
                    <a:p>
                      <a:pPr marL="107950" marR="578485">
                        <a:lnSpc>
                          <a:spcPct val="130900"/>
                        </a:lnSpc>
                      </a:pPr>
                      <a:r>
                        <a:rPr sz="700" dirty="0">
                          <a:solidFill>
                            <a:srgbClr val="221915"/>
                          </a:solidFill>
                          <a:latin typeface="Arial MT"/>
                          <a:cs typeface="Arial MT"/>
                        </a:rPr>
                        <a:t>Este</a:t>
                      </a:r>
                      <a:r>
                        <a:rPr sz="700" spc="130" dirty="0">
                          <a:solidFill>
                            <a:srgbClr val="221915"/>
                          </a:solidFill>
                          <a:latin typeface="Arial MT"/>
                          <a:cs typeface="Arial MT"/>
                        </a:rPr>
                        <a:t> </a:t>
                      </a:r>
                      <a:r>
                        <a:rPr sz="700" dirty="0">
                          <a:solidFill>
                            <a:srgbClr val="221915"/>
                          </a:solidFill>
                          <a:latin typeface="Arial MT"/>
                          <a:cs typeface="Arial MT"/>
                        </a:rPr>
                        <a:t>enfoque</a:t>
                      </a:r>
                      <a:r>
                        <a:rPr sz="700" spc="130" dirty="0">
                          <a:solidFill>
                            <a:srgbClr val="221915"/>
                          </a:solidFill>
                          <a:latin typeface="Arial MT"/>
                          <a:cs typeface="Arial MT"/>
                        </a:rPr>
                        <a:t> </a:t>
                      </a:r>
                      <a:r>
                        <a:rPr sz="700" dirty="0">
                          <a:solidFill>
                            <a:srgbClr val="221915"/>
                          </a:solidFill>
                          <a:latin typeface="Arial MT"/>
                          <a:cs typeface="Arial MT"/>
                        </a:rPr>
                        <a:t>revolucionario</a:t>
                      </a:r>
                      <a:r>
                        <a:rPr sz="700" spc="130" dirty="0">
                          <a:solidFill>
                            <a:srgbClr val="221915"/>
                          </a:solidFill>
                          <a:latin typeface="Arial MT"/>
                          <a:cs typeface="Arial MT"/>
                        </a:rPr>
                        <a:t> </a:t>
                      </a:r>
                      <a:r>
                        <a:rPr sz="700" dirty="0">
                          <a:solidFill>
                            <a:srgbClr val="221915"/>
                          </a:solidFill>
                          <a:latin typeface="Arial MT"/>
                          <a:cs typeface="Arial MT"/>
                        </a:rPr>
                        <a:t>proporciona</a:t>
                      </a:r>
                      <a:r>
                        <a:rPr sz="700" spc="135" dirty="0">
                          <a:solidFill>
                            <a:srgbClr val="221915"/>
                          </a:solidFill>
                          <a:latin typeface="Arial MT"/>
                          <a:cs typeface="Arial MT"/>
                        </a:rPr>
                        <a:t> </a:t>
                      </a:r>
                      <a:r>
                        <a:rPr sz="700" dirty="0">
                          <a:solidFill>
                            <a:srgbClr val="221915"/>
                          </a:solidFill>
                          <a:latin typeface="Arial MT"/>
                          <a:cs typeface="Arial MT"/>
                        </a:rPr>
                        <a:t>conectividad</a:t>
                      </a:r>
                      <a:r>
                        <a:rPr sz="700" spc="130" dirty="0">
                          <a:solidFill>
                            <a:srgbClr val="221915"/>
                          </a:solidFill>
                          <a:latin typeface="Arial MT"/>
                          <a:cs typeface="Arial MT"/>
                        </a:rPr>
                        <a:t> </a:t>
                      </a:r>
                      <a:r>
                        <a:rPr sz="700" dirty="0">
                          <a:solidFill>
                            <a:srgbClr val="221915"/>
                          </a:solidFill>
                          <a:latin typeface="Arial MT"/>
                          <a:cs typeface="Arial MT"/>
                        </a:rPr>
                        <a:t>nativa</a:t>
                      </a:r>
                      <a:r>
                        <a:rPr sz="700" spc="130" dirty="0">
                          <a:solidFill>
                            <a:srgbClr val="221915"/>
                          </a:solidFill>
                          <a:latin typeface="Arial MT"/>
                          <a:cs typeface="Arial MT"/>
                        </a:rPr>
                        <a:t> </a:t>
                      </a:r>
                      <a:r>
                        <a:rPr sz="700" dirty="0">
                          <a:solidFill>
                            <a:srgbClr val="221915"/>
                          </a:solidFill>
                          <a:latin typeface="Arial MT"/>
                          <a:cs typeface="Arial MT"/>
                        </a:rPr>
                        <a:t>a</a:t>
                      </a:r>
                      <a:r>
                        <a:rPr sz="700" spc="135" dirty="0">
                          <a:solidFill>
                            <a:srgbClr val="221915"/>
                          </a:solidFill>
                          <a:latin typeface="Arial MT"/>
                          <a:cs typeface="Arial MT"/>
                        </a:rPr>
                        <a:t> </a:t>
                      </a:r>
                      <a:r>
                        <a:rPr sz="700" dirty="0">
                          <a:solidFill>
                            <a:srgbClr val="221915"/>
                          </a:solidFill>
                          <a:latin typeface="Arial MT"/>
                          <a:cs typeface="Arial MT"/>
                        </a:rPr>
                        <a:t>la</a:t>
                      </a:r>
                      <a:r>
                        <a:rPr sz="700" spc="130" dirty="0">
                          <a:solidFill>
                            <a:srgbClr val="221915"/>
                          </a:solidFill>
                          <a:latin typeface="Arial MT"/>
                          <a:cs typeface="Arial MT"/>
                        </a:rPr>
                        <a:t> </a:t>
                      </a:r>
                      <a:r>
                        <a:rPr sz="700" dirty="0">
                          <a:solidFill>
                            <a:srgbClr val="221915"/>
                          </a:solidFill>
                          <a:latin typeface="Arial MT"/>
                          <a:cs typeface="Arial MT"/>
                        </a:rPr>
                        <a:t>nube</a:t>
                      </a:r>
                      <a:r>
                        <a:rPr sz="700" spc="130" dirty="0">
                          <a:solidFill>
                            <a:srgbClr val="221915"/>
                          </a:solidFill>
                          <a:latin typeface="Arial MT"/>
                          <a:cs typeface="Arial MT"/>
                        </a:rPr>
                        <a:t> </a:t>
                      </a:r>
                      <a:r>
                        <a:rPr sz="700" dirty="0">
                          <a:solidFill>
                            <a:srgbClr val="221915"/>
                          </a:solidFill>
                          <a:latin typeface="Arial MT"/>
                          <a:cs typeface="Arial MT"/>
                        </a:rPr>
                        <a:t>y</a:t>
                      </a:r>
                      <a:r>
                        <a:rPr sz="700" spc="130" dirty="0">
                          <a:solidFill>
                            <a:srgbClr val="221915"/>
                          </a:solidFill>
                          <a:latin typeface="Arial MT"/>
                          <a:cs typeface="Arial MT"/>
                        </a:rPr>
                        <a:t> </a:t>
                      </a:r>
                      <a:r>
                        <a:rPr sz="700" dirty="0">
                          <a:solidFill>
                            <a:srgbClr val="221915"/>
                          </a:solidFill>
                          <a:latin typeface="Arial MT"/>
                          <a:cs typeface="Arial MT"/>
                        </a:rPr>
                        <a:t>permite</a:t>
                      </a:r>
                      <a:r>
                        <a:rPr sz="700" spc="135" dirty="0">
                          <a:solidFill>
                            <a:srgbClr val="221915"/>
                          </a:solidFill>
                          <a:latin typeface="Arial MT"/>
                          <a:cs typeface="Arial MT"/>
                        </a:rPr>
                        <a:t> </a:t>
                      </a:r>
                      <a:r>
                        <a:rPr sz="700" dirty="0">
                          <a:solidFill>
                            <a:srgbClr val="221915"/>
                          </a:solidFill>
                          <a:latin typeface="Arial MT"/>
                          <a:cs typeface="Arial MT"/>
                        </a:rPr>
                        <a:t>que</a:t>
                      </a:r>
                      <a:r>
                        <a:rPr sz="700" spc="130" dirty="0">
                          <a:solidFill>
                            <a:srgbClr val="221915"/>
                          </a:solidFill>
                          <a:latin typeface="Arial MT"/>
                          <a:cs typeface="Arial MT"/>
                        </a:rPr>
                        <a:t> </a:t>
                      </a:r>
                      <a:r>
                        <a:rPr sz="700" dirty="0" err="1">
                          <a:solidFill>
                            <a:srgbClr val="221915"/>
                          </a:solidFill>
                          <a:latin typeface="Arial MT"/>
                          <a:cs typeface="Arial MT"/>
                        </a:rPr>
                        <a:t>cualquier</a:t>
                      </a:r>
                      <a:r>
                        <a:rPr sz="700" spc="130" dirty="0">
                          <a:solidFill>
                            <a:srgbClr val="221915"/>
                          </a:solidFill>
                          <a:latin typeface="Arial MT"/>
                          <a:cs typeface="Arial MT"/>
                        </a:rPr>
                        <a:t> </a:t>
                      </a:r>
                      <a:r>
                        <a:rPr sz="700" dirty="0" err="1">
                          <a:solidFill>
                            <a:srgbClr val="221915"/>
                          </a:solidFill>
                          <a:latin typeface="Arial MT"/>
                          <a:cs typeface="Arial MT"/>
                        </a:rPr>
                        <a:t>cliente</a:t>
                      </a:r>
                      <a:r>
                        <a:rPr lang="es-AR" sz="700" dirty="0">
                          <a:solidFill>
                            <a:srgbClr val="221915"/>
                          </a:solidFill>
                          <a:latin typeface="Arial MT"/>
                          <a:cs typeface="Arial MT"/>
                        </a:rPr>
                        <a:t>, </a:t>
                      </a:r>
                      <a:r>
                        <a:rPr sz="700" dirty="0">
                          <a:solidFill>
                            <a:srgbClr val="221915"/>
                          </a:solidFill>
                          <a:latin typeface="Arial MT"/>
                          <a:cs typeface="Arial MT"/>
                        </a:rPr>
                        <a:t>en</a:t>
                      </a:r>
                      <a:r>
                        <a:rPr sz="700" spc="130" dirty="0">
                          <a:solidFill>
                            <a:srgbClr val="221915"/>
                          </a:solidFill>
                          <a:latin typeface="Arial MT"/>
                          <a:cs typeface="Arial MT"/>
                        </a:rPr>
                        <a:t> </a:t>
                      </a:r>
                      <a:r>
                        <a:rPr sz="700" spc="-10" dirty="0">
                          <a:solidFill>
                            <a:srgbClr val="221915"/>
                          </a:solidFill>
                          <a:latin typeface="Arial MT"/>
                          <a:cs typeface="Arial MT"/>
                        </a:rPr>
                        <a:t>cualquier</a:t>
                      </a:r>
                      <a:r>
                        <a:rPr sz="700" spc="500" dirty="0">
                          <a:solidFill>
                            <a:srgbClr val="221915"/>
                          </a:solidFill>
                          <a:latin typeface="Arial MT"/>
                          <a:cs typeface="Arial MT"/>
                        </a:rPr>
                        <a:t> </a:t>
                      </a:r>
                      <a:r>
                        <a:rPr sz="700" dirty="0" err="1">
                          <a:solidFill>
                            <a:srgbClr val="221915"/>
                          </a:solidFill>
                          <a:latin typeface="Arial MT"/>
                          <a:cs typeface="Arial MT"/>
                        </a:rPr>
                        <a:t>edificio</a:t>
                      </a:r>
                      <a:r>
                        <a:rPr sz="700" spc="125" dirty="0">
                          <a:solidFill>
                            <a:srgbClr val="221915"/>
                          </a:solidFill>
                          <a:latin typeface="Arial MT"/>
                          <a:cs typeface="Arial MT"/>
                        </a:rPr>
                        <a:t> </a:t>
                      </a:r>
                      <a:r>
                        <a:rPr sz="700" dirty="0" err="1">
                          <a:solidFill>
                            <a:srgbClr val="221915"/>
                          </a:solidFill>
                          <a:latin typeface="Arial MT"/>
                          <a:cs typeface="Arial MT"/>
                        </a:rPr>
                        <a:t>comercial</a:t>
                      </a:r>
                      <a:r>
                        <a:rPr lang="es-AR" sz="700" dirty="0">
                          <a:solidFill>
                            <a:srgbClr val="221915"/>
                          </a:solidFill>
                          <a:latin typeface="Arial MT"/>
                          <a:cs typeface="Arial MT"/>
                        </a:rPr>
                        <a:t>, </a:t>
                      </a:r>
                      <a:r>
                        <a:rPr sz="700" dirty="0" err="1">
                          <a:solidFill>
                            <a:srgbClr val="221915"/>
                          </a:solidFill>
                          <a:latin typeface="Arial MT"/>
                          <a:cs typeface="Arial MT"/>
                        </a:rPr>
                        <a:t>dé</a:t>
                      </a:r>
                      <a:r>
                        <a:rPr sz="700" spc="130" dirty="0">
                          <a:solidFill>
                            <a:srgbClr val="221915"/>
                          </a:solidFill>
                          <a:latin typeface="Arial MT"/>
                          <a:cs typeface="Arial MT"/>
                        </a:rPr>
                        <a:t> </a:t>
                      </a:r>
                      <a:r>
                        <a:rPr sz="700" dirty="0">
                          <a:solidFill>
                            <a:srgbClr val="221915"/>
                          </a:solidFill>
                          <a:latin typeface="Arial MT"/>
                          <a:cs typeface="Arial MT"/>
                        </a:rPr>
                        <a:t>voz</a:t>
                      </a:r>
                      <a:r>
                        <a:rPr sz="700" spc="125" dirty="0">
                          <a:solidFill>
                            <a:srgbClr val="221915"/>
                          </a:solidFill>
                          <a:latin typeface="Arial MT"/>
                          <a:cs typeface="Arial MT"/>
                        </a:rPr>
                        <a:t> </a:t>
                      </a:r>
                      <a:r>
                        <a:rPr sz="700" dirty="0">
                          <a:solidFill>
                            <a:srgbClr val="221915"/>
                          </a:solidFill>
                          <a:latin typeface="Arial MT"/>
                          <a:cs typeface="Arial MT"/>
                        </a:rPr>
                        <a:t>a</a:t>
                      </a:r>
                      <a:r>
                        <a:rPr sz="700" spc="130" dirty="0">
                          <a:solidFill>
                            <a:srgbClr val="221915"/>
                          </a:solidFill>
                          <a:latin typeface="Arial MT"/>
                          <a:cs typeface="Arial MT"/>
                        </a:rPr>
                        <a:t> </a:t>
                      </a:r>
                      <a:r>
                        <a:rPr sz="700" dirty="0">
                          <a:solidFill>
                            <a:srgbClr val="221915"/>
                          </a:solidFill>
                          <a:latin typeface="Arial MT"/>
                          <a:cs typeface="Arial MT"/>
                        </a:rPr>
                        <a:t>su</a:t>
                      </a:r>
                      <a:r>
                        <a:rPr sz="700" spc="130" dirty="0">
                          <a:solidFill>
                            <a:srgbClr val="221915"/>
                          </a:solidFill>
                          <a:latin typeface="Arial MT"/>
                          <a:cs typeface="Arial MT"/>
                        </a:rPr>
                        <a:t> </a:t>
                      </a:r>
                      <a:r>
                        <a:rPr sz="700" dirty="0">
                          <a:solidFill>
                            <a:srgbClr val="221915"/>
                          </a:solidFill>
                          <a:latin typeface="Arial MT"/>
                          <a:cs typeface="Arial MT"/>
                        </a:rPr>
                        <a:t>distribución</a:t>
                      </a:r>
                      <a:r>
                        <a:rPr sz="700" spc="125" dirty="0">
                          <a:solidFill>
                            <a:srgbClr val="221915"/>
                          </a:solidFill>
                          <a:latin typeface="Arial MT"/>
                          <a:cs typeface="Arial MT"/>
                        </a:rPr>
                        <a:t> </a:t>
                      </a:r>
                      <a:r>
                        <a:rPr sz="700" dirty="0">
                          <a:solidFill>
                            <a:srgbClr val="221915"/>
                          </a:solidFill>
                          <a:latin typeface="Arial MT"/>
                          <a:cs typeface="Arial MT"/>
                        </a:rPr>
                        <a:t>eléctrica.</a:t>
                      </a:r>
                      <a:r>
                        <a:rPr sz="700" spc="130" dirty="0">
                          <a:solidFill>
                            <a:srgbClr val="221915"/>
                          </a:solidFill>
                          <a:latin typeface="Arial MT"/>
                          <a:cs typeface="Arial MT"/>
                        </a:rPr>
                        <a:t> </a:t>
                      </a:r>
                      <a:r>
                        <a:rPr sz="700" dirty="0">
                          <a:solidFill>
                            <a:srgbClr val="221915"/>
                          </a:solidFill>
                          <a:latin typeface="Arial MT"/>
                          <a:cs typeface="Arial MT"/>
                        </a:rPr>
                        <a:t>Ayuda</a:t>
                      </a:r>
                      <a:r>
                        <a:rPr sz="700" spc="130" dirty="0">
                          <a:solidFill>
                            <a:srgbClr val="221915"/>
                          </a:solidFill>
                          <a:latin typeface="Arial MT"/>
                          <a:cs typeface="Arial MT"/>
                        </a:rPr>
                        <a:t> </a:t>
                      </a:r>
                      <a:r>
                        <a:rPr sz="700" dirty="0">
                          <a:solidFill>
                            <a:srgbClr val="221915"/>
                          </a:solidFill>
                          <a:latin typeface="Arial MT"/>
                          <a:cs typeface="Arial MT"/>
                        </a:rPr>
                        <a:t>a</a:t>
                      </a:r>
                      <a:r>
                        <a:rPr sz="700" spc="125" dirty="0">
                          <a:solidFill>
                            <a:srgbClr val="221915"/>
                          </a:solidFill>
                          <a:latin typeface="Arial MT"/>
                          <a:cs typeface="Arial MT"/>
                        </a:rPr>
                        <a:t> </a:t>
                      </a:r>
                      <a:r>
                        <a:rPr sz="700" dirty="0">
                          <a:solidFill>
                            <a:srgbClr val="221915"/>
                          </a:solidFill>
                          <a:latin typeface="Arial MT"/>
                          <a:cs typeface="Arial MT"/>
                        </a:rPr>
                        <a:t>optimizar</a:t>
                      </a:r>
                      <a:r>
                        <a:rPr sz="700" spc="130" dirty="0">
                          <a:solidFill>
                            <a:srgbClr val="221915"/>
                          </a:solidFill>
                          <a:latin typeface="Arial MT"/>
                          <a:cs typeface="Arial MT"/>
                        </a:rPr>
                        <a:t> </a:t>
                      </a:r>
                      <a:r>
                        <a:rPr sz="700" dirty="0" err="1">
                          <a:solidFill>
                            <a:srgbClr val="221915"/>
                          </a:solidFill>
                          <a:latin typeface="Arial MT"/>
                          <a:cs typeface="Arial MT"/>
                        </a:rPr>
                        <a:t>el</a:t>
                      </a:r>
                      <a:r>
                        <a:rPr sz="700" spc="130" dirty="0">
                          <a:solidFill>
                            <a:srgbClr val="221915"/>
                          </a:solidFill>
                          <a:latin typeface="Arial MT"/>
                          <a:cs typeface="Arial MT"/>
                        </a:rPr>
                        <a:t> </a:t>
                      </a:r>
                      <a:r>
                        <a:rPr sz="700" dirty="0" err="1">
                          <a:solidFill>
                            <a:srgbClr val="221915"/>
                          </a:solidFill>
                          <a:latin typeface="Arial MT"/>
                          <a:cs typeface="Arial MT"/>
                        </a:rPr>
                        <a:t>mantenimiento</a:t>
                      </a:r>
                      <a:r>
                        <a:rPr lang="es-AR" sz="700" dirty="0">
                          <a:solidFill>
                            <a:srgbClr val="221915"/>
                          </a:solidFill>
                          <a:latin typeface="Arial MT"/>
                          <a:cs typeface="Arial MT"/>
                        </a:rPr>
                        <a:t>, </a:t>
                      </a:r>
                      <a:r>
                        <a:rPr sz="700" dirty="0" err="1">
                          <a:solidFill>
                            <a:srgbClr val="221915"/>
                          </a:solidFill>
                          <a:latin typeface="Arial MT"/>
                          <a:cs typeface="Arial MT"/>
                        </a:rPr>
                        <a:t>ahorrar</a:t>
                      </a:r>
                      <a:r>
                        <a:rPr sz="700" spc="125" dirty="0">
                          <a:solidFill>
                            <a:srgbClr val="221915"/>
                          </a:solidFill>
                          <a:latin typeface="Arial MT"/>
                          <a:cs typeface="Arial MT"/>
                        </a:rPr>
                        <a:t> </a:t>
                      </a:r>
                      <a:r>
                        <a:rPr sz="700" dirty="0">
                          <a:solidFill>
                            <a:srgbClr val="221915"/>
                          </a:solidFill>
                          <a:latin typeface="Arial MT"/>
                          <a:cs typeface="Arial MT"/>
                        </a:rPr>
                        <a:t>energía</a:t>
                      </a:r>
                      <a:r>
                        <a:rPr sz="700" spc="130" dirty="0">
                          <a:solidFill>
                            <a:srgbClr val="221915"/>
                          </a:solidFill>
                          <a:latin typeface="Arial MT"/>
                          <a:cs typeface="Arial MT"/>
                        </a:rPr>
                        <a:t> </a:t>
                      </a:r>
                      <a:r>
                        <a:rPr sz="700" dirty="0">
                          <a:solidFill>
                            <a:srgbClr val="221915"/>
                          </a:solidFill>
                          <a:latin typeface="Arial MT"/>
                          <a:cs typeface="Arial MT"/>
                        </a:rPr>
                        <a:t>y</a:t>
                      </a:r>
                      <a:r>
                        <a:rPr sz="700" spc="130" dirty="0">
                          <a:solidFill>
                            <a:srgbClr val="221915"/>
                          </a:solidFill>
                          <a:latin typeface="Arial MT"/>
                          <a:cs typeface="Arial MT"/>
                        </a:rPr>
                        <a:t> </a:t>
                      </a:r>
                      <a:r>
                        <a:rPr sz="700" dirty="0">
                          <a:solidFill>
                            <a:srgbClr val="221915"/>
                          </a:solidFill>
                          <a:latin typeface="Arial MT"/>
                          <a:cs typeface="Arial MT"/>
                        </a:rPr>
                        <a:t>aumentar</a:t>
                      </a:r>
                      <a:r>
                        <a:rPr sz="700" spc="125" dirty="0">
                          <a:solidFill>
                            <a:srgbClr val="221915"/>
                          </a:solidFill>
                          <a:latin typeface="Arial MT"/>
                          <a:cs typeface="Arial MT"/>
                        </a:rPr>
                        <a:t> </a:t>
                      </a:r>
                      <a:r>
                        <a:rPr sz="700" spc="-25" dirty="0">
                          <a:solidFill>
                            <a:srgbClr val="221915"/>
                          </a:solidFill>
                          <a:latin typeface="Arial MT"/>
                          <a:cs typeface="Arial MT"/>
                        </a:rPr>
                        <a:t>el</a:t>
                      </a:r>
                      <a:r>
                        <a:rPr sz="700" spc="10" dirty="0">
                          <a:solidFill>
                            <a:srgbClr val="221915"/>
                          </a:solidFill>
                          <a:latin typeface="Arial MT"/>
                          <a:cs typeface="Arial MT"/>
                        </a:rPr>
                        <a:t> tiempo</a:t>
                      </a:r>
                      <a:r>
                        <a:rPr sz="700" spc="80" dirty="0">
                          <a:solidFill>
                            <a:srgbClr val="221915"/>
                          </a:solidFill>
                          <a:latin typeface="Arial MT"/>
                          <a:cs typeface="Arial MT"/>
                        </a:rPr>
                        <a:t> </a:t>
                      </a:r>
                      <a:r>
                        <a:rPr sz="700" spc="10" dirty="0">
                          <a:solidFill>
                            <a:srgbClr val="221915"/>
                          </a:solidFill>
                          <a:latin typeface="Arial MT"/>
                          <a:cs typeface="Arial MT"/>
                        </a:rPr>
                        <a:t>de</a:t>
                      </a:r>
                      <a:r>
                        <a:rPr sz="700" spc="85" dirty="0">
                          <a:solidFill>
                            <a:srgbClr val="221915"/>
                          </a:solidFill>
                          <a:latin typeface="Arial MT"/>
                          <a:cs typeface="Arial MT"/>
                        </a:rPr>
                        <a:t> </a:t>
                      </a:r>
                      <a:r>
                        <a:rPr sz="700" spc="-10" dirty="0">
                          <a:solidFill>
                            <a:srgbClr val="221915"/>
                          </a:solidFill>
                          <a:latin typeface="Arial MT"/>
                          <a:cs typeface="Arial MT"/>
                        </a:rPr>
                        <a:t>actividad.</a:t>
                      </a:r>
                      <a:endParaRPr sz="700" dirty="0">
                        <a:latin typeface="Arial MT"/>
                        <a:cs typeface="Arial MT"/>
                      </a:endParaRPr>
                    </a:p>
                  </a:txBody>
                  <a:tcPr marL="0" marR="0" marT="6985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0"/>
                  </a:ext>
                </a:extLst>
              </a:tr>
              <a:tr h="2361565">
                <a:tc>
                  <a:txBody>
                    <a:bodyPr/>
                    <a:lstStyle/>
                    <a:p>
                      <a:pPr>
                        <a:lnSpc>
                          <a:spcPct val="100000"/>
                        </a:lnSpc>
                        <a:spcBef>
                          <a:spcPts val="80"/>
                        </a:spcBef>
                      </a:pPr>
                      <a:endParaRPr sz="600">
                        <a:latin typeface="Times New Roman"/>
                        <a:cs typeface="Times New Roman"/>
                      </a:endParaRPr>
                    </a:p>
                    <a:p>
                      <a:pPr marL="107950">
                        <a:lnSpc>
                          <a:spcPct val="100000"/>
                        </a:lnSpc>
                      </a:pPr>
                      <a:r>
                        <a:rPr sz="600" spc="-45" dirty="0">
                          <a:solidFill>
                            <a:srgbClr val="221915"/>
                          </a:solidFill>
                          <a:latin typeface="Arial Black"/>
                          <a:cs typeface="Arial Black"/>
                        </a:rPr>
                        <a:t>sensor</a:t>
                      </a:r>
                      <a:r>
                        <a:rPr sz="600" spc="5" dirty="0">
                          <a:solidFill>
                            <a:srgbClr val="221915"/>
                          </a:solidFill>
                          <a:latin typeface="Arial Black"/>
                          <a:cs typeface="Arial Black"/>
                        </a:rPr>
                        <a:t> </a:t>
                      </a:r>
                      <a:r>
                        <a:rPr sz="600" spc="-10" dirty="0">
                          <a:solidFill>
                            <a:srgbClr val="221915"/>
                          </a:solidFill>
                          <a:latin typeface="Arial Black"/>
                          <a:cs typeface="Arial Black"/>
                        </a:rPr>
                        <a:t>inteligente</a:t>
                      </a:r>
                      <a:endParaRPr sz="600">
                        <a:latin typeface="Arial Black"/>
                        <a:cs typeface="Arial Black"/>
                      </a:endParaRPr>
                    </a:p>
                    <a:p>
                      <a:pPr>
                        <a:lnSpc>
                          <a:spcPct val="100000"/>
                        </a:lnSpc>
                        <a:spcBef>
                          <a:spcPts val="260"/>
                        </a:spcBef>
                      </a:pPr>
                      <a:endParaRPr sz="600">
                        <a:latin typeface="Times New Roman"/>
                        <a:cs typeface="Times New Roman"/>
                      </a:endParaRPr>
                    </a:p>
                    <a:p>
                      <a:pPr marL="107950">
                        <a:lnSpc>
                          <a:spcPct val="100000"/>
                        </a:lnSpc>
                      </a:pPr>
                      <a:r>
                        <a:rPr sz="600" spc="10" dirty="0">
                          <a:solidFill>
                            <a:srgbClr val="221915"/>
                          </a:solidFill>
                          <a:latin typeface="Arial MT"/>
                          <a:cs typeface="Arial MT"/>
                        </a:rPr>
                        <a:t>Etiqueta</a:t>
                      </a:r>
                      <a:r>
                        <a:rPr sz="600" spc="40" dirty="0">
                          <a:solidFill>
                            <a:srgbClr val="221915"/>
                          </a:solidFill>
                          <a:latin typeface="Arial MT"/>
                          <a:cs typeface="Arial MT"/>
                        </a:rPr>
                        <a:t> </a:t>
                      </a:r>
                      <a:r>
                        <a:rPr sz="600" spc="10" dirty="0">
                          <a:solidFill>
                            <a:srgbClr val="221915"/>
                          </a:solidFill>
                          <a:latin typeface="Arial MT"/>
                          <a:cs typeface="Arial MT"/>
                        </a:rPr>
                        <a:t>térmica</a:t>
                      </a:r>
                      <a:r>
                        <a:rPr sz="600" spc="45" dirty="0">
                          <a:solidFill>
                            <a:srgbClr val="221915"/>
                          </a:solidFill>
                          <a:latin typeface="Arial MT"/>
                          <a:cs typeface="Arial MT"/>
                        </a:rPr>
                        <a:t> </a:t>
                      </a:r>
                      <a:r>
                        <a:rPr sz="600" spc="-10" dirty="0">
                          <a:solidFill>
                            <a:srgbClr val="221915"/>
                          </a:solidFill>
                          <a:latin typeface="Arial MT"/>
                          <a:cs typeface="Arial MT"/>
                        </a:rPr>
                        <a:t>PowerLogic</a:t>
                      </a:r>
                      <a:endParaRPr sz="600">
                        <a:latin typeface="Arial MT"/>
                        <a:cs typeface="Arial MT"/>
                      </a:endParaRPr>
                    </a:p>
                  </a:txBody>
                  <a:tcPr marL="0" marR="0" marT="101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1109345">
                        <a:lnSpc>
                          <a:spcPct val="152700"/>
                        </a:lnSpc>
                        <a:spcBef>
                          <a:spcPts val="390"/>
                        </a:spcBef>
                      </a:pPr>
                      <a:r>
                        <a:rPr sz="600" dirty="0">
                          <a:solidFill>
                            <a:srgbClr val="221915"/>
                          </a:solidFill>
                          <a:latin typeface="Arial MT"/>
                          <a:cs typeface="Arial MT"/>
                        </a:rPr>
                        <a:t>Detección</a:t>
                      </a:r>
                      <a:r>
                        <a:rPr sz="600" spc="85" dirty="0">
                          <a:solidFill>
                            <a:srgbClr val="221915"/>
                          </a:solidFill>
                          <a:latin typeface="Arial MT"/>
                          <a:cs typeface="Arial MT"/>
                        </a:rPr>
                        <a:t> </a:t>
                      </a:r>
                      <a:r>
                        <a:rPr sz="600" dirty="0">
                          <a:solidFill>
                            <a:srgbClr val="221915"/>
                          </a:solidFill>
                          <a:latin typeface="Arial MT"/>
                          <a:cs typeface="Arial MT"/>
                        </a:rPr>
                        <a:t>temprana</a:t>
                      </a:r>
                      <a:r>
                        <a:rPr sz="600" spc="90" dirty="0">
                          <a:solidFill>
                            <a:srgbClr val="221915"/>
                          </a:solidFill>
                          <a:latin typeface="Arial MT"/>
                          <a:cs typeface="Arial MT"/>
                        </a:rPr>
                        <a:t> </a:t>
                      </a:r>
                      <a:r>
                        <a:rPr sz="600" dirty="0">
                          <a:solidFill>
                            <a:srgbClr val="221915"/>
                          </a:solidFill>
                          <a:latin typeface="Arial MT"/>
                          <a:cs typeface="Arial MT"/>
                        </a:rPr>
                        <a:t>de</a:t>
                      </a:r>
                      <a:r>
                        <a:rPr sz="600" spc="90" dirty="0">
                          <a:solidFill>
                            <a:srgbClr val="221915"/>
                          </a:solidFill>
                          <a:latin typeface="Arial MT"/>
                          <a:cs typeface="Arial MT"/>
                        </a:rPr>
                        <a:t> </a:t>
                      </a:r>
                      <a:r>
                        <a:rPr sz="600" dirty="0">
                          <a:solidFill>
                            <a:srgbClr val="221915"/>
                          </a:solidFill>
                          <a:latin typeface="Arial MT"/>
                          <a:cs typeface="Arial MT"/>
                        </a:rPr>
                        <a:t>cables</a:t>
                      </a:r>
                      <a:r>
                        <a:rPr sz="600" spc="90" dirty="0">
                          <a:solidFill>
                            <a:srgbClr val="221915"/>
                          </a:solidFill>
                          <a:latin typeface="Arial MT"/>
                          <a:cs typeface="Arial MT"/>
                        </a:rPr>
                        <a:t> </a:t>
                      </a:r>
                      <a:r>
                        <a:rPr sz="600" dirty="0">
                          <a:solidFill>
                            <a:srgbClr val="221915"/>
                          </a:solidFill>
                          <a:latin typeface="Arial MT"/>
                          <a:cs typeface="Arial MT"/>
                        </a:rPr>
                        <a:t>sobrecalentados</a:t>
                      </a:r>
                      <a:r>
                        <a:rPr sz="600" spc="85" dirty="0">
                          <a:solidFill>
                            <a:srgbClr val="221915"/>
                          </a:solidFill>
                          <a:latin typeface="Arial MT"/>
                          <a:cs typeface="Arial MT"/>
                        </a:rPr>
                        <a:t> </a:t>
                      </a:r>
                      <a:r>
                        <a:rPr sz="600" dirty="0">
                          <a:solidFill>
                            <a:srgbClr val="221915"/>
                          </a:solidFill>
                          <a:latin typeface="Arial MT"/>
                          <a:cs typeface="Arial MT"/>
                        </a:rPr>
                        <a:t>para</a:t>
                      </a:r>
                      <a:r>
                        <a:rPr sz="600" spc="90" dirty="0">
                          <a:solidFill>
                            <a:srgbClr val="221915"/>
                          </a:solidFill>
                          <a:latin typeface="Arial MT"/>
                          <a:cs typeface="Arial MT"/>
                        </a:rPr>
                        <a:t> </a:t>
                      </a:r>
                      <a:r>
                        <a:rPr sz="600" dirty="0">
                          <a:solidFill>
                            <a:srgbClr val="221915"/>
                          </a:solidFill>
                          <a:latin typeface="Arial MT"/>
                          <a:cs typeface="Arial MT"/>
                        </a:rPr>
                        <a:t>ayudar</a:t>
                      </a:r>
                      <a:r>
                        <a:rPr sz="600" spc="90" dirty="0">
                          <a:solidFill>
                            <a:srgbClr val="221915"/>
                          </a:solidFill>
                          <a:latin typeface="Arial MT"/>
                          <a:cs typeface="Arial MT"/>
                        </a:rPr>
                        <a:t> </a:t>
                      </a:r>
                      <a:r>
                        <a:rPr sz="600" dirty="0">
                          <a:solidFill>
                            <a:srgbClr val="221915"/>
                          </a:solidFill>
                          <a:latin typeface="Arial MT"/>
                          <a:cs typeface="Arial MT"/>
                        </a:rPr>
                        <a:t>a</a:t>
                      </a:r>
                      <a:r>
                        <a:rPr sz="600" spc="90" dirty="0">
                          <a:solidFill>
                            <a:srgbClr val="221915"/>
                          </a:solidFill>
                          <a:latin typeface="Arial MT"/>
                          <a:cs typeface="Arial MT"/>
                        </a:rPr>
                        <a:t> </a:t>
                      </a:r>
                      <a:r>
                        <a:rPr sz="600" dirty="0">
                          <a:solidFill>
                            <a:srgbClr val="221915"/>
                          </a:solidFill>
                          <a:latin typeface="Arial MT"/>
                          <a:cs typeface="Arial MT"/>
                        </a:rPr>
                        <a:t>garantizar</a:t>
                      </a:r>
                      <a:r>
                        <a:rPr sz="600" spc="85" dirty="0">
                          <a:solidFill>
                            <a:srgbClr val="221915"/>
                          </a:solidFill>
                          <a:latin typeface="Arial MT"/>
                          <a:cs typeface="Arial MT"/>
                        </a:rPr>
                        <a:t> </a:t>
                      </a:r>
                      <a:r>
                        <a:rPr sz="600" dirty="0">
                          <a:solidFill>
                            <a:srgbClr val="221915"/>
                          </a:solidFill>
                          <a:latin typeface="Arial MT"/>
                          <a:cs typeface="Arial MT"/>
                        </a:rPr>
                        <a:t>el</a:t>
                      </a:r>
                      <a:r>
                        <a:rPr sz="600" spc="90" dirty="0">
                          <a:solidFill>
                            <a:srgbClr val="221915"/>
                          </a:solidFill>
                          <a:latin typeface="Arial MT"/>
                          <a:cs typeface="Arial MT"/>
                        </a:rPr>
                        <a:t> </a:t>
                      </a:r>
                      <a:r>
                        <a:rPr sz="600" dirty="0">
                          <a:solidFill>
                            <a:srgbClr val="221915"/>
                          </a:solidFill>
                          <a:latin typeface="Arial MT"/>
                          <a:cs typeface="Arial MT"/>
                        </a:rPr>
                        <a:t>monitoreo</a:t>
                      </a:r>
                      <a:r>
                        <a:rPr sz="600" spc="90" dirty="0">
                          <a:solidFill>
                            <a:srgbClr val="221915"/>
                          </a:solidFill>
                          <a:latin typeface="Arial MT"/>
                          <a:cs typeface="Arial MT"/>
                        </a:rPr>
                        <a:t> </a:t>
                      </a:r>
                      <a:r>
                        <a:rPr sz="600" dirty="0">
                          <a:solidFill>
                            <a:srgbClr val="221915"/>
                          </a:solidFill>
                          <a:latin typeface="Arial MT"/>
                          <a:cs typeface="Arial MT"/>
                        </a:rPr>
                        <a:t>de</a:t>
                      </a:r>
                      <a:r>
                        <a:rPr sz="600" spc="90" dirty="0">
                          <a:solidFill>
                            <a:srgbClr val="221915"/>
                          </a:solidFill>
                          <a:latin typeface="Arial MT"/>
                          <a:cs typeface="Arial MT"/>
                        </a:rPr>
                        <a:t> </a:t>
                      </a:r>
                      <a:r>
                        <a:rPr sz="600" dirty="0">
                          <a:solidFill>
                            <a:srgbClr val="221915"/>
                          </a:solidFill>
                          <a:latin typeface="Arial MT"/>
                          <a:cs typeface="Arial MT"/>
                        </a:rPr>
                        <a:t>las</a:t>
                      </a:r>
                      <a:r>
                        <a:rPr sz="600" spc="90" dirty="0">
                          <a:solidFill>
                            <a:srgbClr val="221915"/>
                          </a:solidFill>
                          <a:latin typeface="Arial MT"/>
                          <a:cs typeface="Arial MT"/>
                        </a:rPr>
                        <a:t> </a:t>
                      </a:r>
                      <a:r>
                        <a:rPr sz="600" dirty="0">
                          <a:solidFill>
                            <a:srgbClr val="221915"/>
                          </a:solidFill>
                          <a:latin typeface="Arial MT"/>
                          <a:cs typeface="Arial MT"/>
                        </a:rPr>
                        <a:t>instalaciones</a:t>
                      </a:r>
                      <a:r>
                        <a:rPr sz="600" spc="85" dirty="0">
                          <a:solidFill>
                            <a:srgbClr val="221915"/>
                          </a:solidFill>
                          <a:latin typeface="Arial MT"/>
                          <a:cs typeface="Arial MT"/>
                        </a:rPr>
                        <a:t> </a:t>
                      </a:r>
                      <a:r>
                        <a:rPr sz="600" dirty="0">
                          <a:solidFill>
                            <a:srgbClr val="221915"/>
                          </a:solidFill>
                          <a:latin typeface="Arial MT"/>
                          <a:cs typeface="Arial MT"/>
                        </a:rPr>
                        <a:t>para</a:t>
                      </a:r>
                      <a:r>
                        <a:rPr sz="600" spc="90" dirty="0">
                          <a:solidFill>
                            <a:srgbClr val="221915"/>
                          </a:solidFill>
                          <a:latin typeface="Arial MT"/>
                          <a:cs typeface="Arial MT"/>
                        </a:rPr>
                        <a:t> </a:t>
                      </a:r>
                      <a:r>
                        <a:rPr sz="600" dirty="0">
                          <a:solidFill>
                            <a:srgbClr val="221915"/>
                          </a:solidFill>
                          <a:latin typeface="Arial MT"/>
                          <a:cs typeface="Arial MT"/>
                        </a:rPr>
                        <a:t>maximizar</a:t>
                      </a:r>
                      <a:r>
                        <a:rPr sz="600" spc="90" dirty="0">
                          <a:solidFill>
                            <a:srgbClr val="221915"/>
                          </a:solidFill>
                          <a:latin typeface="Arial MT"/>
                          <a:cs typeface="Arial MT"/>
                        </a:rPr>
                        <a:t> </a:t>
                      </a:r>
                      <a:r>
                        <a:rPr sz="600" spc="-25" dirty="0">
                          <a:solidFill>
                            <a:srgbClr val="221915"/>
                          </a:solidFill>
                          <a:latin typeface="Arial MT"/>
                          <a:cs typeface="Arial MT"/>
                        </a:rPr>
                        <a:t>su</a:t>
                      </a:r>
                      <a:r>
                        <a:rPr sz="600" spc="500" dirty="0">
                          <a:solidFill>
                            <a:srgbClr val="221915"/>
                          </a:solidFill>
                          <a:latin typeface="Arial MT"/>
                          <a:cs typeface="Arial MT"/>
                        </a:rPr>
                        <a:t> </a:t>
                      </a:r>
                      <a:r>
                        <a:rPr sz="600" spc="10" dirty="0">
                          <a:solidFill>
                            <a:srgbClr val="221915"/>
                          </a:solidFill>
                          <a:latin typeface="Arial MT"/>
                          <a:cs typeface="Arial MT"/>
                        </a:rPr>
                        <a:t>tiempo</a:t>
                      </a:r>
                      <a:r>
                        <a:rPr sz="600" spc="45" dirty="0">
                          <a:solidFill>
                            <a:srgbClr val="221915"/>
                          </a:solidFill>
                          <a:latin typeface="Arial MT"/>
                          <a:cs typeface="Arial MT"/>
                        </a:rPr>
                        <a:t> </a:t>
                      </a:r>
                      <a:r>
                        <a:rPr sz="600" spc="10" dirty="0">
                          <a:solidFill>
                            <a:srgbClr val="221915"/>
                          </a:solidFill>
                          <a:latin typeface="Arial MT"/>
                          <a:cs typeface="Arial MT"/>
                        </a:rPr>
                        <a:t>de</a:t>
                      </a:r>
                      <a:r>
                        <a:rPr sz="600" spc="50" dirty="0">
                          <a:solidFill>
                            <a:srgbClr val="221915"/>
                          </a:solidFill>
                          <a:latin typeface="Arial MT"/>
                          <a:cs typeface="Arial MT"/>
                        </a:rPr>
                        <a:t> </a:t>
                      </a:r>
                      <a:r>
                        <a:rPr sz="600" spc="-10" dirty="0">
                          <a:solidFill>
                            <a:srgbClr val="221915"/>
                          </a:solidFill>
                          <a:latin typeface="Arial MT"/>
                          <a:cs typeface="Arial MT"/>
                        </a:rPr>
                        <a:t>actividad.</a:t>
                      </a:r>
                      <a:endParaRPr sz="600" dirty="0">
                        <a:latin typeface="Arial MT"/>
                        <a:cs typeface="Arial MT"/>
                      </a:endParaRPr>
                    </a:p>
                    <a:p>
                      <a:pPr>
                        <a:lnSpc>
                          <a:spcPct val="100000"/>
                        </a:lnSpc>
                        <a:spcBef>
                          <a:spcPts val="60"/>
                        </a:spcBef>
                      </a:pPr>
                      <a:endParaRPr sz="600" dirty="0">
                        <a:latin typeface="Times New Roman"/>
                        <a:cs typeface="Times New Roman"/>
                      </a:endParaRPr>
                    </a:p>
                    <a:p>
                      <a:pPr marL="107950" marR="605155">
                        <a:lnSpc>
                          <a:spcPct val="122200"/>
                        </a:lnSpc>
                        <a:spcBef>
                          <a:spcPts val="5"/>
                        </a:spcBef>
                      </a:pPr>
                      <a:r>
                        <a:rPr sz="750" spc="10" dirty="0">
                          <a:solidFill>
                            <a:srgbClr val="221915"/>
                          </a:solidFill>
                          <a:latin typeface="Arial MT"/>
                          <a:cs typeface="Arial MT"/>
                        </a:rPr>
                        <a:t>HeatTag</a:t>
                      </a:r>
                      <a:r>
                        <a:rPr sz="750" spc="5" dirty="0">
                          <a:solidFill>
                            <a:srgbClr val="221915"/>
                          </a:solidFill>
                          <a:latin typeface="Arial MT"/>
                          <a:cs typeface="Arial MT"/>
                        </a:rPr>
                        <a:t> </a:t>
                      </a:r>
                      <a:r>
                        <a:rPr sz="750" spc="10" dirty="0">
                          <a:solidFill>
                            <a:srgbClr val="221915"/>
                          </a:solidFill>
                          <a:latin typeface="Arial MT"/>
                          <a:cs typeface="Arial MT"/>
                        </a:rPr>
                        <a:t>es </a:t>
                      </a:r>
                      <a:r>
                        <a:rPr sz="750" spc="20" dirty="0">
                          <a:solidFill>
                            <a:srgbClr val="221915"/>
                          </a:solidFill>
                          <a:latin typeface="Arial MT"/>
                          <a:cs typeface="Arial MT"/>
                        </a:rPr>
                        <a:t>un</a:t>
                      </a:r>
                      <a:r>
                        <a:rPr sz="750" spc="5" dirty="0">
                          <a:solidFill>
                            <a:srgbClr val="221915"/>
                          </a:solidFill>
                          <a:latin typeface="Arial MT"/>
                          <a:cs typeface="Arial MT"/>
                        </a:rPr>
                        <a:t> </a:t>
                      </a:r>
                      <a:r>
                        <a:rPr sz="750" spc="20" dirty="0">
                          <a:solidFill>
                            <a:srgbClr val="221915"/>
                          </a:solidFill>
                          <a:latin typeface="Arial MT"/>
                          <a:cs typeface="Arial MT"/>
                        </a:rPr>
                        <a:t>innovador</a:t>
                      </a:r>
                      <a:r>
                        <a:rPr sz="750" spc="10" dirty="0">
                          <a:solidFill>
                            <a:srgbClr val="221915"/>
                          </a:solidFill>
                          <a:latin typeface="Arial MT"/>
                          <a:cs typeface="Arial MT"/>
                        </a:rPr>
                        <a:t> </a:t>
                      </a:r>
                      <a:r>
                        <a:rPr sz="750" spc="20" dirty="0">
                          <a:solidFill>
                            <a:srgbClr val="221915"/>
                          </a:solidFill>
                          <a:latin typeface="Arial MT"/>
                          <a:cs typeface="Arial MT"/>
                        </a:rPr>
                        <a:t>sensor</a:t>
                      </a:r>
                      <a:r>
                        <a:rPr sz="750" spc="5" dirty="0">
                          <a:solidFill>
                            <a:srgbClr val="221915"/>
                          </a:solidFill>
                          <a:latin typeface="Arial MT"/>
                          <a:cs typeface="Arial MT"/>
                        </a:rPr>
                        <a:t> </a:t>
                      </a:r>
                      <a:r>
                        <a:rPr sz="750" spc="20" dirty="0" err="1">
                          <a:solidFill>
                            <a:srgbClr val="221915"/>
                          </a:solidFill>
                          <a:latin typeface="Arial MT"/>
                          <a:cs typeface="Arial MT"/>
                        </a:rPr>
                        <a:t>inteligente</a:t>
                      </a:r>
                      <a:r>
                        <a:rPr lang="es-AR" sz="750" spc="20" dirty="0">
                          <a:solidFill>
                            <a:srgbClr val="221915"/>
                          </a:solidFill>
                          <a:latin typeface="Arial MT"/>
                          <a:cs typeface="Arial MT"/>
                        </a:rPr>
                        <a:t>, </a:t>
                      </a:r>
                      <a:r>
                        <a:rPr sz="750" spc="10" dirty="0" err="1">
                          <a:solidFill>
                            <a:srgbClr val="221915"/>
                          </a:solidFill>
                          <a:latin typeface="Arial MT"/>
                          <a:cs typeface="Arial MT"/>
                        </a:rPr>
                        <a:t>capaz</a:t>
                      </a:r>
                      <a:r>
                        <a:rPr sz="750" spc="5" dirty="0">
                          <a:solidFill>
                            <a:srgbClr val="221915"/>
                          </a:solidFill>
                          <a:latin typeface="Arial MT"/>
                          <a:cs typeface="Arial MT"/>
                        </a:rPr>
                        <a:t> </a:t>
                      </a:r>
                      <a:r>
                        <a:rPr sz="750" spc="20" dirty="0">
                          <a:solidFill>
                            <a:srgbClr val="221915"/>
                          </a:solidFill>
                          <a:latin typeface="Arial MT"/>
                          <a:cs typeface="Arial MT"/>
                        </a:rPr>
                        <a:t>de</a:t>
                      </a:r>
                      <a:r>
                        <a:rPr sz="750" spc="10" dirty="0">
                          <a:solidFill>
                            <a:srgbClr val="221915"/>
                          </a:solidFill>
                          <a:latin typeface="Arial MT"/>
                          <a:cs typeface="Arial MT"/>
                        </a:rPr>
                        <a:t> </a:t>
                      </a:r>
                      <a:r>
                        <a:rPr sz="750" spc="20" dirty="0">
                          <a:solidFill>
                            <a:srgbClr val="221915"/>
                          </a:solidFill>
                          <a:latin typeface="Arial MT"/>
                          <a:cs typeface="Arial MT"/>
                        </a:rPr>
                        <a:t>analizar</a:t>
                      </a:r>
                      <a:r>
                        <a:rPr sz="750" spc="5" dirty="0">
                          <a:solidFill>
                            <a:srgbClr val="221915"/>
                          </a:solidFill>
                          <a:latin typeface="Arial MT"/>
                          <a:cs typeface="Arial MT"/>
                        </a:rPr>
                        <a:t> </a:t>
                      </a:r>
                      <a:r>
                        <a:rPr sz="750" spc="10" dirty="0">
                          <a:solidFill>
                            <a:srgbClr val="221915"/>
                          </a:solidFill>
                          <a:latin typeface="Arial MT"/>
                          <a:cs typeface="Arial MT"/>
                        </a:rPr>
                        <a:t>gases </a:t>
                      </a:r>
                      <a:r>
                        <a:rPr sz="750" spc="20" dirty="0">
                          <a:solidFill>
                            <a:srgbClr val="221915"/>
                          </a:solidFill>
                          <a:latin typeface="Arial MT"/>
                          <a:cs typeface="Arial MT"/>
                        </a:rPr>
                        <a:t>y</a:t>
                      </a:r>
                      <a:r>
                        <a:rPr sz="750" spc="10" dirty="0">
                          <a:solidFill>
                            <a:srgbClr val="221915"/>
                          </a:solidFill>
                          <a:latin typeface="Arial MT"/>
                          <a:cs typeface="Arial MT"/>
                        </a:rPr>
                        <a:t> </a:t>
                      </a:r>
                      <a:r>
                        <a:rPr sz="750" spc="20" dirty="0">
                          <a:solidFill>
                            <a:srgbClr val="221915"/>
                          </a:solidFill>
                          <a:latin typeface="Arial MT"/>
                          <a:cs typeface="Arial MT"/>
                        </a:rPr>
                        <a:t>partículas</a:t>
                      </a:r>
                      <a:r>
                        <a:rPr sz="750" spc="5" dirty="0">
                          <a:solidFill>
                            <a:srgbClr val="221915"/>
                          </a:solidFill>
                          <a:latin typeface="Arial MT"/>
                          <a:cs typeface="Arial MT"/>
                        </a:rPr>
                        <a:t> </a:t>
                      </a:r>
                      <a:r>
                        <a:rPr sz="750" spc="20" dirty="0">
                          <a:solidFill>
                            <a:srgbClr val="221915"/>
                          </a:solidFill>
                          <a:latin typeface="Arial MT"/>
                          <a:cs typeface="Arial MT"/>
                        </a:rPr>
                        <a:t>en</a:t>
                      </a:r>
                      <a:r>
                        <a:rPr sz="750" spc="10" dirty="0">
                          <a:solidFill>
                            <a:srgbClr val="221915"/>
                          </a:solidFill>
                          <a:latin typeface="Arial MT"/>
                          <a:cs typeface="Arial MT"/>
                        </a:rPr>
                        <a:t> </a:t>
                      </a:r>
                      <a:r>
                        <a:rPr sz="750" spc="20" dirty="0">
                          <a:solidFill>
                            <a:srgbClr val="221915"/>
                          </a:solidFill>
                          <a:latin typeface="Arial MT"/>
                          <a:cs typeface="Arial MT"/>
                        </a:rPr>
                        <a:t>el</a:t>
                      </a:r>
                      <a:r>
                        <a:rPr sz="750" spc="5" dirty="0">
                          <a:solidFill>
                            <a:srgbClr val="221915"/>
                          </a:solidFill>
                          <a:latin typeface="Arial MT"/>
                          <a:cs typeface="Arial MT"/>
                        </a:rPr>
                        <a:t> </a:t>
                      </a:r>
                      <a:r>
                        <a:rPr sz="750" spc="20" dirty="0">
                          <a:solidFill>
                            <a:srgbClr val="221915"/>
                          </a:solidFill>
                          <a:latin typeface="Arial MT"/>
                          <a:cs typeface="Arial MT"/>
                        </a:rPr>
                        <a:t>cuadro</a:t>
                      </a:r>
                      <a:r>
                        <a:rPr sz="750" spc="10" dirty="0">
                          <a:solidFill>
                            <a:srgbClr val="221915"/>
                          </a:solidFill>
                          <a:latin typeface="Arial MT"/>
                          <a:cs typeface="Arial MT"/>
                        </a:rPr>
                        <a:t> </a:t>
                      </a:r>
                      <a:r>
                        <a:rPr sz="750" spc="20" dirty="0">
                          <a:solidFill>
                            <a:srgbClr val="221915"/>
                          </a:solidFill>
                          <a:latin typeface="Arial MT"/>
                          <a:cs typeface="Arial MT"/>
                        </a:rPr>
                        <a:t>y</a:t>
                      </a:r>
                      <a:r>
                        <a:rPr sz="750" spc="5" dirty="0">
                          <a:solidFill>
                            <a:srgbClr val="221915"/>
                          </a:solidFill>
                          <a:latin typeface="Arial MT"/>
                          <a:cs typeface="Arial MT"/>
                        </a:rPr>
                        <a:t> </a:t>
                      </a:r>
                      <a:r>
                        <a:rPr sz="750" spc="20" dirty="0">
                          <a:solidFill>
                            <a:srgbClr val="221915"/>
                          </a:solidFill>
                          <a:latin typeface="Arial MT"/>
                          <a:cs typeface="Arial MT"/>
                        </a:rPr>
                        <a:t>alertar</a:t>
                      </a:r>
                      <a:r>
                        <a:rPr sz="750" spc="10" dirty="0">
                          <a:solidFill>
                            <a:srgbClr val="221915"/>
                          </a:solidFill>
                          <a:latin typeface="Arial MT"/>
                          <a:cs typeface="Arial MT"/>
                        </a:rPr>
                        <a:t> </a:t>
                      </a:r>
                      <a:r>
                        <a:rPr sz="750" spc="20" dirty="0">
                          <a:solidFill>
                            <a:srgbClr val="221915"/>
                          </a:solidFill>
                          <a:latin typeface="Arial MT"/>
                          <a:cs typeface="Arial MT"/>
                        </a:rPr>
                        <a:t>antes</a:t>
                      </a:r>
                      <a:r>
                        <a:rPr sz="750" spc="5" dirty="0">
                          <a:solidFill>
                            <a:srgbClr val="221915"/>
                          </a:solidFill>
                          <a:latin typeface="Arial MT"/>
                          <a:cs typeface="Arial MT"/>
                        </a:rPr>
                        <a:t> </a:t>
                      </a:r>
                      <a:r>
                        <a:rPr sz="750" spc="-25" dirty="0">
                          <a:solidFill>
                            <a:srgbClr val="221915"/>
                          </a:solidFill>
                          <a:latin typeface="Arial MT"/>
                          <a:cs typeface="Arial MT"/>
                        </a:rPr>
                        <a:t>de</a:t>
                      </a:r>
                      <a:r>
                        <a:rPr sz="750" spc="20" dirty="0">
                          <a:solidFill>
                            <a:srgbClr val="221915"/>
                          </a:solidFill>
                          <a:latin typeface="Arial MT"/>
                          <a:cs typeface="Arial MT"/>
                        </a:rPr>
                        <a:t> que</a:t>
                      </a:r>
                      <a:r>
                        <a:rPr sz="750" spc="15" dirty="0">
                          <a:solidFill>
                            <a:srgbClr val="221915"/>
                          </a:solidFill>
                          <a:latin typeface="Arial MT"/>
                          <a:cs typeface="Arial MT"/>
                        </a:rPr>
                        <a:t> </a:t>
                      </a:r>
                      <a:r>
                        <a:rPr sz="750" spc="10" dirty="0">
                          <a:solidFill>
                            <a:srgbClr val="221915"/>
                          </a:solidFill>
                          <a:latin typeface="Arial MT"/>
                          <a:cs typeface="Arial MT"/>
                        </a:rPr>
                        <a:t>se</a:t>
                      </a:r>
                      <a:r>
                        <a:rPr sz="750" spc="25" dirty="0">
                          <a:solidFill>
                            <a:srgbClr val="221915"/>
                          </a:solidFill>
                          <a:latin typeface="Arial MT"/>
                          <a:cs typeface="Arial MT"/>
                        </a:rPr>
                        <a:t> </a:t>
                      </a:r>
                      <a:r>
                        <a:rPr sz="750" spc="20" dirty="0">
                          <a:solidFill>
                            <a:srgbClr val="221915"/>
                          </a:solidFill>
                          <a:latin typeface="Arial MT"/>
                          <a:cs typeface="Arial MT"/>
                        </a:rPr>
                        <a:t>produzca</a:t>
                      </a:r>
                      <a:r>
                        <a:rPr sz="750" spc="25" dirty="0">
                          <a:solidFill>
                            <a:srgbClr val="221915"/>
                          </a:solidFill>
                          <a:latin typeface="Arial MT"/>
                          <a:cs typeface="Arial MT"/>
                        </a:rPr>
                        <a:t> </a:t>
                      </a:r>
                      <a:r>
                        <a:rPr sz="750" spc="50" dirty="0">
                          <a:solidFill>
                            <a:srgbClr val="221915"/>
                          </a:solidFill>
                          <a:latin typeface="Arial MT"/>
                          <a:cs typeface="Arial MT"/>
                        </a:rPr>
                        <a:t>humo</a:t>
                      </a:r>
                      <a:r>
                        <a:rPr sz="750" spc="30" dirty="0">
                          <a:solidFill>
                            <a:srgbClr val="221915"/>
                          </a:solidFill>
                          <a:latin typeface="Arial MT"/>
                          <a:cs typeface="Arial MT"/>
                        </a:rPr>
                        <a:t> </a:t>
                      </a:r>
                      <a:r>
                        <a:rPr sz="750" spc="20" dirty="0">
                          <a:solidFill>
                            <a:srgbClr val="221915"/>
                          </a:solidFill>
                          <a:latin typeface="Arial MT"/>
                          <a:cs typeface="Arial MT"/>
                        </a:rPr>
                        <a:t>o</a:t>
                      </a:r>
                      <a:r>
                        <a:rPr sz="750" spc="25" dirty="0">
                          <a:solidFill>
                            <a:srgbClr val="221915"/>
                          </a:solidFill>
                          <a:latin typeface="Arial MT"/>
                          <a:cs typeface="Arial MT"/>
                        </a:rPr>
                        <a:t> </a:t>
                      </a:r>
                      <a:r>
                        <a:rPr sz="750" spc="20" dirty="0">
                          <a:solidFill>
                            <a:srgbClr val="221915"/>
                          </a:solidFill>
                          <a:latin typeface="Arial MT"/>
                          <a:cs typeface="Arial MT"/>
                        </a:rPr>
                        <a:t>pardeamiento</a:t>
                      </a:r>
                      <a:r>
                        <a:rPr sz="750" spc="25" dirty="0">
                          <a:solidFill>
                            <a:srgbClr val="221915"/>
                          </a:solidFill>
                          <a:latin typeface="Arial MT"/>
                          <a:cs typeface="Arial MT"/>
                        </a:rPr>
                        <a:t> </a:t>
                      </a:r>
                      <a:r>
                        <a:rPr sz="750" spc="20" dirty="0">
                          <a:solidFill>
                            <a:srgbClr val="221915"/>
                          </a:solidFill>
                          <a:latin typeface="Arial MT"/>
                          <a:cs typeface="Arial MT"/>
                        </a:rPr>
                        <a:t>del</a:t>
                      </a:r>
                      <a:r>
                        <a:rPr sz="750" spc="30" dirty="0">
                          <a:solidFill>
                            <a:srgbClr val="221915"/>
                          </a:solidFill>
                          <a:latin typeface="Arial MT"/>
                          <a:cs typeface="Arial MT"/>
                        </a:rPr>
                        <a:t> </a:t>
                      </a:r>
                      <a:r>
                        <a:rPr sz="750" spc="-10" dirty="0">
                          <a:solidFill>
                            <a:srgbClr val="221915"/>
                          </a:solidFill>
                          <a:latin typeface="Arial MT"/>
                          <a:cs typeface="Arial MT"/>
                        </a:rPr>
                        <a:t>aislador.</a:t>
                      </a:r>
                      <a:endParaRPr sz="750" dirty="0">
                        <a:latin typeface="Arial MT"/>
                        <a:cs typeface="Arial MT"/>
                      </a:endParaRPr>
                    </a:p>
                  </a:txBody>
                  <a:tcPr marL="0" marR="0" marT="495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1"/>
                  </a:ext>
                </a:extLst>
              </a:tr>
              <a:tr h="1527175">
                <a:tc>
                  <a:txBody>
                    <a:bodyPr/>
                    <a:lstStyle/>
                    <a:p>
                      <a:pPr marL="107950">
                        <a:lnSpc>
                          <a:spcPct val="100000"/>
                        </a:lnSpc>
                        <a:spcBef>
                          <a:spcPts val="290"/>
                        </a:spcBef>
                      </a:pPr>
                      <a:r>
                        <a:rPr sz="900" spc="-25" dirty="0">
                          <a:solidFill>
                            <a:srgbClr val="221915"/>
                          </a:solidFill>
                          <a:latin typeface="Arial Black"/>
                          <a:cs typeface="Arial Black"/>
                        </a:rPr>
                        <a:t>UPS</a:t>
                      </a:r>
                      <a:endParaRPr sz="900">
                        <a:latin typeface="Arial Black"/>
                        <a:cs typeface="Arial Black"/>
                      </a:endParaRPr>
                    </a:p>
                    <a:p>
                      <a:pPr marL="107950">
                        <a:lnSpc>
                          <a:spcPct val="100000"/>
                        </a:lnSpc>
                        <a:spcBef>
                          <a:spcPts val="640"/>
                        </a:spcBef>
                      </a:pPr>
                      <a:r>
                        <a:rPr sz="850" dirty="0">
                          <a:solidFill>
                            <a:srgbClr val="221915"/>
                          </a:solidFill>
                          <a:latin typeface="Arial MT"/>
                          <a:cs typeface="Arial MT"/>
                        </a:rPr>
                        <a:t>Serie</a:t>
                      </a:r>
                      <a:r>
                        <a:rPr sz="850" spc="-20" dirty="0">
                          <a:solidFill>
                            <a:srgbClr val="221915"/>
                          </a:solidFill>
                          <a:latin typeface="Arial MT"/>
                          <a:cs typeface="Arial MT"/>
                        </a:rPr>
                        <a:t> </a:t>
                      </a:r>
                      <a:r>
                        <a:rPr sz="850" dirty="0">
                          <a:solidFill>
                            <a:srgbClr val="221915"/>
                          </a:solidFill>
                          <a:latin typeface="Arial MT"/>
                          <a:cs typeface="Arial MT"/>
                        </a:rPr>
                        <a:t>Galaxy</a:t>
                      </a:r>
                      <a:r>
                        <a:rPr sz="850" spc="-20" dirty="0">
                          <a:solidFill>
                            <a:srgbClr val="221915"/>
                          </a:solidFill>
                          <a:latin typeface="Arial MT"/>
                          <a:cs typeface="Arial MT"/>
                        </a:rPr>
                        <a:t> </a:t>
                      </a:r>
                      <a:r>
                        <a:rPr sz="850" spc="-50" dirty="0">
                          <a:solidFill>
                            <a:srgbClr val="221915"/>
                          </a:solidFill>
                          <a:latin typeface="Arial MT"/>
                          <a:cs typeface="Arial MT"/>
                        </a:rPr>
                        <a:t>V</a:t>
                      </a:r>
                      <a:endParaRPr sz="850">
                        <a:latin typeface="Arial MT"/>
                        <a:cs typeface="Arial MT"/>
                      </a:endParaRPr>
                    </a:p>
                  </a:txBody>
                  <a:tcPr marL="0" marR="0" marT="3683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549910">
                        <a:lnSpc>
                          <a:spcPct val="141000"/>
                        </a:lnSpc>
                        <a:spcBef>
                          <a:spcPts val="400"/>
                        </a:spcBef>
                      </a:pPr>
                      <a:r>
                        <a:rPr sz="650" spc="-35" dirty="0">
                          <a:solidFill>
                            <a:srgbClr val="221915"/>
                          </a:solidFill>
                          <a:latin typeface="Arial MT"/>
                          <a:cs typeface="Arial MT"/>
                        </a:rPr>
                        <a:t>El</a:t>
                      </a:r>
                      <a:r>
                        <a:rPr sz="650" spc="75" dirty="0">
                          <a:solidFill>
                            <a:srgbClr val="221915"/>
                          </a:solidFill>
                          <a:latin typeface="Arial MT"/>
                          <a:cs typeface="Arial MT"/>
                        </a:rPr>
                        <a:t> </a:t>
                      </a:r>
                      <a:r>
                        <a:rPr sz="650" spc="-45" dirty="0">
                          <a:solidFill>
                            <a:srgbClr val="221915"/>
                          </a:solidFill>
                          <a:latin typeface="Arial MT"/>
                          <a:cs typeface="Arial MT"/>
                        </a:rPr>
                        <a:t>UPS</a:t>
                      </a:r>
                      <a:r>
                        <a:rPr sz="650" spc="80" dirty="0">
                          <a:solidFill>
                            <a:srgbClr val="221915"/>
                          </a:solidFill>
                          <a:latin typeface="Arial MT"/>
                          <a:cs typeface="Arial MT"/>
                        </a:rPr>
                        <a:t> </a:t>
                      </a:r>
                      <a:r>
                        <a:rPr sz="650" dirty="0">
                          <a:solidFill>
                            <a:srgbClr val="221915"/>
                          </a:solidFill>
                          <a:latin typeface="Arial MT"/>
                          <a:cs typeface="Arial MT"/>
                        </a:rPr>
                        <a:t>trifásico</a:t>
                      </a:r>
                      <a:r>
                        <a:rPr sz="650" spc="75" dirty="0">
                          <a:solidFill>
                            <a:srgbClr val="221915"/>
                          </a:solidFill>
                          <a:latin typeface="Arial MT"/>
                          <a:cs typeface="Arial MT"/>
                        </a:rPr>
                        <a:t> </a:t>
                      </a:r>
                      <a:r>
                        <a:rPr sz="650" dirty="0">
                          <a:solidFill>
                            <a:srgbClr val="221915"/>
                          </a:solidFill>
                          <a:latin typeface="Arial MT"/>
                          <a:cs typeface="Arial MT"/>
                        </a:rPr>
                        <a:t>de</a:t>
                      </a:r>
                      <a:r>
                        <a:rPr sz="650" spc="80" dirty="0">
                          <a:solidFill>
                            <a:srgbClr val="221915"/>
                          </a:solidFill>
                          <a:latin typeface="Arial MT"/>
                          <a:cs typeface="Arial MT"/>
                        </a:rPr>
                        <a:t> </a:t>
                      </a:r>
                      <a:r>
                        <a:rPr sz="650" dirty="0">
                          <a:solidFill>
                            <a:srgbClr val="221915"/>
                          </a:solidFill>
                          <a:latin typeface="Arial MT"/>
                          <a:cs typeface="Arial MT"/>
                        </a:rPr>
                        <a:t>la</a:t>
                      </a:r>
                      <a:r>
                        <a:rPr sz="650" spc="75" dirty="0">
                          <a:solidFill>
                            <a:srgbClr val="221915"/>
                          </a:solidFill>
                          <a:latin typeface="Arial MT"/>
                          <a:cs typeface="Arial MT"/>
                        </a:rPr>
                        <a:t> </a:t>
                      </a:r>
                      <a:r>
                        <a:rPr sz="650" dirty="0">
                          <a:solidFill>
                            <a:srgbClr val="221915"/>
                          </a:solidFill>
                          <a:latin typeface="Arial MT"/>
                          <a:cs typeface="Arial MT"/>
                        </a:rPr>
                        <a:t>serie</a:t>
                      </a:r>
                      <a:r>
                        <a:rPr sz="650" spc="80" dirty="0">
                          <a:solidFill>
                            <a:srgbClr val="221915"/>
                          </a:solidFill>
                          <a:latin typeface="Arial MT"/>
                          <a:cs typeface="Arial MT"/>
                        </a:rPr>
                        <a:t> </a:t>
                      </a:r>
                      <a:r>
                        <a:rPr sz="650" dirty="0">
                          <a:solidFill>
                            <a:srgbClr val="221915"/>
                          </a:solidFill>
                          <a:latin typeface="Arial MT"/>
                          <a:cs typeface="Arial MT"/>
                        </a:rPr>
                        <a:t>Galaxy</a:t>
                      </a:r>
                      <a:r>
                        <a:rPr sz="650" spc="75" dirty="0">
                          <a:solidFill>
                            <a:srgbClr val="221915"/>
                          </a:solidFill>
                          <a:latin typeface="Arial MT"/>
                          <a:cs typeface="Arial MT"/>
                        </a:rPr>
                        <a:t> </a:t>
                      </a:r>
                      <a:r>
                        <a:rPr sz="650" spc="-55" dirty="0">
                          <a:solidFill>
                            <a:srgbClr val="221915"/>
                          </a:solidFill>
                          <a:latin typeface="Arial MT"/>
                          <a:cs typeface="Arial MT"/>
                        </a:rPr>
                        <a:t>V</a:t>
                      </a:r>
                      <a:r>
                        <a:rPr sz="650" spc="80" dirty="0">
                          <a:solidFill>
                            <a:srgbClr val="221915"/>
                          </a:solidFill>
                          <a:latin typeface="Arial MT"/>
                          <a:cs typeface="Arial MT"/>
                        </a:rPr>
                        <a:t> </a:t>
                      </a:r>
                      <a:r>
                        <a:rPr sz="650" dirty="0">
                          <a:solidFill>
                            <a:srgbClr val="221915"/>
                          </a:solidFill>
                          <a:latin typeface="Arial MT"/>
                          <a:cs typeface="Arial MT"/>
                        </a:rPr>
                        <a:t>ofrece</a:t>
                      </a:r>
                      <a:r>
                        <a:rPr sz="650" spc="75" dirty="0">
                          <a:solidFill>
                            <a:srgbClr val="221915"/>
                          </a:solidFill>
                          <a:latin typeface="Arial MT"/>
                          <a:cs typeface="Arial MT"/>
                        </a:rPr>
                        <a:t> </a:t>
                      </a:r>
                      <a:r>
                        <a:rPr sz="650" dirty="0">
                          <a:solidFill>
                            <a:srgbClr val="221915"/>
                          </a:solidFill>
                          <a:latin typeface="Arial MT"/>
                          <a:cs typeface="Arial MT"/>
                        </a:rPr>
                        <a:t>el</a:t>
                      </a:r>
                      <a:r>
                        <a:rPr sz="650" spc="80" dirty="0">
                          <a:solidFill>
                            <a:srgbClr val="221915"/>
                          </a:solidFill>
                          <a:latin typeface="Arial MT"/>
                          <a:cs typeface="Arial MT"/>
                        </a:rPr>
                        <a:t> </a:t>
                      </a:r>
                      <a:r>
                        <a:rPr sz="650" dirty="0">
                          <a:solidFill>
                            <a:srgbClr val="221915"/>
                          </a:solidFill>
                          <a:latin typeface="Arial MT"/>
                          <a:cs typeface="Arial MT"/>
                        </a:rPr>
                        <a:t>máximo</a:t>
                      </a:r>
                      <a:r>
                        <a:rPr sz="650" spc="75" dirty="0">
                          <a:solidFill>
                            <a:srgbClr val="221915"/>
                          </a:solidFill>
                          <a:latin typeface="Arial MT"/>
                          <a:cs typeface="Arial MT"/>
                        </a:rPr>
                        <a:t> </a:t>
                      </a:r>
                      <a:r>
                        <a:rPr sz="650" dirty="0">
                          <a:solidFill>
                            <a:srgbClr val="221915"/>
                          </a:solidFill>
                          <a:latin typeface="Arial MT"/>
                          <a:cs typeface="Arial MT"/>
                        </a:rPr>
                        <a:t>rendimiento</a:t>
                      </a:r>
                      <a:r>
                        <a:rPr sz="650" spc="80" dirty="0">
                          <a:solidFill>
                            <a:srgbClr val="221915"/>
                          </a:solidFill>
                          <a:latin typeface="Arial MT"/>
                          <a:cs typeface="Arial MT"/>
                        </a:rPr>
                        <a:t> </a:t>
                      </a:r>
                      <a:r>
                        <a:rPr sz="650" dirty="0">
                          <a:solidFill>
                            <a:srgbClr val="221915"/>
                          </a:solidFill>
                          <a:latin typeface="Arial MT"/>
                          <a:cs typeface="Arial MT"/>
                        </a:rPr>
                        <a:t>para</a:t>
                      </a:r>
                      <a:r>
                        <a:rPr sz="650" spc="75" dirty="0">
                          <a:solidFill>
                            <a:srgbClr val="221915"/>
                          </a:solidFill>
                          <a:latin typeface="Arial MT"/>
                          <a:cs typeface="Arial MT"/>
                        </a:rPr>
                        <a:t> </a:t>
                      </a:r>
                      <a:r>
                        <a:rPr sz="650" dirty="0">
                          <a:solidFill>
                            <a:srgbClr val="221915"/>
                          </a:solidFill>
                          <a:latin typeface="Arial MT"/>
                          <a:cs typeface="Arial MT"/>
                        </a:rPr>
                        <a:t>centros</a:t>
                      </a:r>
                      <a:r>
                        <a:rPr sz="650" spc="80" dirty="0">
                          <a:solidFill>
                            <a:srgbClr val="221915"/>
                          </a:solidFill>
                          <a:latin typeface="Arial MT"/>
                          <a:cs typeface="Arial MT"/>
                        </a:rPr>
                        <a:t> </a:t>
                      </a:r>
                      <a:r>
                        <a:rPr sz="650" dirty="0">
                          <a:solidFill>
                            <a:srgbClr val="221915"/>
                          </a:solidFill>
                          <a:latin typeface="Arial MT"/>
                          <a:cs typeface="Arial MT"/>
                        </a:rPr>
                        <a:t>de</a:t>
                      </a:r>
                      <a:r>
                        <a:rPr sz="650" spc="75" dirty="0">
                          <a:solidFill>
                            <a:srgbClr val="221915"/>
                          </a:solidFill>
                          <a:latin typeface="Arial MT"/>
                          <a:cs typeface="Arial MT"/>
                        </a:rPr>
                        <a:t> </a:t>
                      </a:r>
                      <a:r>
                        <a:rPr sz="650" dirty="0">
                          <a:solidFill>
                            <a:srgbClr val="221915"/>
                          </a:solidFill>
                          <a:latin typeface="Arial MT"/>
                          <a:cs typeface="Arial MT"/>
                        </a:rPr>
                        <a:t>datos</a:t>
                      </a:r>
                      <a:r>
                        <a:rPr sz="650" spc="80" dirty="0">
                          <a:solidFill>
                            <a:srgbClr val="221915"/>
                          </a:solidFill>
                          <a:latin typeface="Arial MT"/>
                          <a:cs typeface="Arial MT"/>
                        </a:rPr>
                        <a:t> </a:t>
                      </a:r>
                      <a:r>
                        <a:rPr sz="650" dirty="0">
                          <a:solidFill>
                            <a:srgbClr val="221915"/>
                          </a:solidFill>
                          <a:latin typeface="Arial MT"/>
                          <a:cs typeface="Arial MT"/>
                        </a:rPr>
                        <a:t>de</a:t>
                      </a:r>
                      <a:r>
                        <a:rPr sz="650" spc="75" dirty="0">
                          <a:solidFill>
                            <a:srgbClr val="221915"/>
                          </a:solidFill>
                          <a:latin typeface="Arial MT"/>
                          <a:cs typeface="Arial MT"/>
                        </a:rPr>
                        <a:t> </a:t>
                      </a:r>
                      <a:r>
                        <a:rPr sz="650" dirty="0">
                          <a:solidFill>
                            <a:srgbClr val="221915"/>
                          </a:solidFill>
                          <a:latin typeface="Arial MT"/>
                          <a:cs typeface="Arial MT"/>
                        </a:rPr>
                        <a:t>tamaño</a:t>
                      </a:r>
                      <a:r>
                        <a:rPr sz="650" spc="80" dirty="0">
                          <a:solidFill>
                            <a:srgbClr val="221915"/>
                          </a:solidFill>
                          <a:latin typeface="Arial MT"/>
                          <a:cs typeface="Arial MT"/>
                        </a:rPr>
                        <a:t> </a:t>
                      </a:r>
                      <a:r>
                        <a:rPr sz="650" dirty="0">
                          <a:solidFill>
                            <a:srgbClr val="221915"/>
                          </a:solidFill>
                          <a:latin typeface="Arial MT"/>
                          <a:cs typeface="Arial MT"/>
                        </a:rPr>
                        <a:t>pequeño</a:t>
                      </a:r>
                      <a:r>
                        <a:rPr sz="650" spc="75" dirty="0">
                          <a:solidFill>
                            <a:srgbClr val="221915"/>
                          </a:solidFill>
                          <a:latin typeface="Arial MT"/>
                          <a:cs typeface="Arial MT"/>
                        </a:rPr>
                        <a:t> </a:t>
                      </a:r>
                      <a:r>
                        <a:rPr sz="650" dirty="0">
                          <a:solidFill>
                            <a:srgbClr val="221915"/>
                          </a:solidFill>
                          <a:latin typeface="Arial MT"/>
                          <a:cs typeface="Arial MT"/>
                        </a:rPr>
                        <a:t>y</a:t>
                      </a:r>
                      <a:r>
                        <a:rPr sz="650" spc="80" dirty="0">
                          <a:solidFill>
                            <a:srgbClr val="221915"/>
                          </a:solidFill>
                          <a:latin typeface="Arial MT"/>
                          <a:cs typeface="Arial MT"/>
                        </a:rPr>
                        <a:t> </a:t>
                      </a:r>
                      <a:r>
                        <a:rPr sz="650" dirty="0" err="1">
                          <a:solidFill>
                            <a:srgbClr val="221915"/>
                          </a:solidFill>
                          <a:latin typeface="Arial MT"/>
                          <a:cs typeface="Arial MT"/>
                        </a:rPr>
                        <a:t>mediano</a:t>
                      </a:r>
                      <a:r>
                        <a:rPr lang="es-AR" sz="650" dirty="0">
                          <a:solidFill>
                            <a:srgbClr val="221915"/>
                          </a:solidFill>
                          <a:latin typeface="Arial MT"/>
                          <a:cs typeface="Arial MT"/>
                        </a:rPr>
                        <a:t>, </a:t>
                      </a:r>
                      <a:r>
                        <a:rPr sz="650" dirty="0" err="1">
                          <a:solidFill>
                            <a:srgbClr val="221915"/>
                          </a:solidFill>
                          <a:latin typeface="Arial MT"/>
                          <a:cs typeface="Arial MT"/>
                        </a:rPr>
                        <a:t>así</a:t>
                      </a:r>
                      <a:r>
                        <a:rPr sz="650" spc="80" dirty="0">
                          <a:solidFill>
                            <a:srgbClr val="221915"/>
                          </a:solidFill>
                          <a:latin typeface="Arial MT"/>
                          <a:cs typeface="Arial MT"/>
                        </a:rPr>
                        <a:t> </a:t>
                      </a:r>
                      <a:r>
                        <a:rPr sz="650" spc="-20" dirty="0">
                          <a:solidFill>
                            <a:srgbClr val="221915"/>
                          </a:solidFill>
                          <a:latin typeface="Arial MT"/>
                          <a:cs typeface="Arial MT"/>
                        </a:rPr>
                        <a:t>como</a:t>
                      </a:r>
                      <a:r>
                        <a:rPr sz="650" spc="500" dirty="0">
                          <a:solidFill>
                            <a:srgbClr val="221915"/>
                          </a:solidFill>
                          <a:latin typeface="Arial MT"/>
                          <a:cs typeface="Arial MT"/>
                        </a:rPr>
                        <a:t> </a:t>
                      </a:r>
                      <a:r>
                        <a:rPr sz="650" spc="10" dirty="0">
                          <a:solidFill>
                            <a:srgbClr val="221915"/>
                          </a:solidFill>
                          <a:latin typeface="Arial MT"/>
                          <a:cs typeface="Arial MT"/>
                        </a:rPr>
                        <a:t>para</a:t>
                      </a:r>
                      <a:r>
                        <a:rPr sz="650" spc="5" dirty="0">
                          <a:solidFill>
                            <a:srgbClr val="221915"/>
                          </a:solidFill>
                          <a:latin typeface="Arial MT"/>
                          <a:cs typeface="Arial MT"/>
                        </a:rPr>
                        <a:t> </a:t>
                      </a:r>
                      <a:r>
                        <a:rPr sz="650" spc="10" dirty="0">
                          <a:solidFill>
                            <a:srgbClr val="221915"/>
                          </a:solidFill>
                          <a:latin typeface="Arial MT"/>
                          <a:cs typeface="Arial MT"/>
                        </a:rPr>
                        <a:t>instalaciones</a:t>
                      </a:r>
                      <a:r>
                        <a:rPr sz="650" spc="5" dirty="0">
                          <a:solidFill>
                            <a:srgbClr val="221915"/>
                          </a:solidFill>
                          <a:latin typeface="Arial MT"/>
                          <a:cs typeface="Arial MT"/>
                        </a:rPr>
                        <a:t> </a:t>
                      </a:r>
                      <a:r>
                        <a:rPr sz="650" spc="10" dirty="0">
                          <a:solidFill>
                            <a:srgbClr val="221915"/>
                          </a:solidFill>
                          <a:latin typeface="Arial MT"/>
                          <a:cs typeface="Arial MT"/>
                        </a:rPr>
                        <a:t>críticas</a:t>
                      </a:r>
                      <a:r>
                        <a:rPr sz="650" spc="5" dirty="0">
                          <a:solidFill>
                            <a:srgbClr val="221915"/>
                          </a:solidFill>
                          <a:latin typeface="Arial MT"/>
                          <a:cs typeface="Arial MT"/>
                        </a:rPr>
                        <a:t> </a:t>
                      </a:r>
                      <a:r>
                        <a:rPr sz="650" spc="10" dirty="0">
                          <a:solidFill>
                            <a:srgbClr val="221915"/>
                          </a:solidFill>
                          <a:latin typeface="Arial MT"/>
                          <a:cs typeface="Arial MT"/>
                        </a:rPr>
                        <a:t>de </a:t>
                      </a:r>
                      <a:r>
                        <a:rPr sz="650" dirty="0">
                          <a:solidFill>
                            <a:srgbClr val="221915"/>
                          </a:solidFill>
                          <a:latin typeface="Arial MT"/>
                          <a:cs typeface="Arial MT"/>
                        </a:rPr>
                        <a:t>TI</a:t>
                      </a:r>
                      <a:r>
                        <a:rPr lang="es-AR" sz="650" dirty="0">
                          <a:solidFill>
                            <a:srgbClr val="221915"/>
                          </a:solidFill>
                          <a:latin typeface="Arial MT"/>
                          <a:cs typeface="Arial MT"/>
                        </a:rPr>
                        <a:t>, </a:t>
                      </a:r>
                      <a:r>
                        <a:rPr sz="650" spc="10" dirty="0" err="1">
                          <a:solidFill>
                            <a:srgbClr val="221915"/>
                          </a:solidFill>
                          <a:latin typeface="Arial MT"/>
                          <a:cs typeface="Arial MT"/>
                        </a:rPr>
                        <a:t>comerciales</a:t>
                      </a:r>
                      <a:r>
                        <a:rPr sz="650" spc="5" dirty="0">
                          <a:solidFill>
                            <a:srgbClr val="221915"/>
                          </a:solidFill>
                          <a:latin typeface="Arial MT"/>
                          <a:cs typeface="Arial MT"/>
                        </a:rPr>
                        <a:t> </a:t>
                      </a:r>
                      <a:r>
                        <a:rPr sz="650" spc="10" dirty="0">
                          <a:solidFill>
                            <a:srgbClr val="221915"/>
                          </a:solidFill>
                          <a:latin typeface="Arial MT"/>
                          <a:cs typeface="Arial MT"/>
                        </a:rPr>
                        <a:t>e </a:t>
                      </a:r>
                      <a:r>
                        <a:rPr sz="650" spc="-10" dirty="0">
                          <a:solidFill>
                            <a:srgbClr val="221915"/>
                          </a:solidFill>
                          <a:latin typeface="Arial MT"/>
                          <a:cs typeface="Arial MT"/>
                        </a:rPr>
                        <a:t>industriales.</a:t>
                      </a:r>
                      <a:endParaRPr sz="650" dirty="0">
                        <a:latin typeface="Arial MT"/>
                        <a:cs typeface="Arial MT"/>
                      </a:endParaRPr>
                    </a:p>
                    <a:p>
                      <a:pPr marL="107950" marR="615950">
                        <a:lnSpc>
                          <a:spcPct val="152700"/>
                        </a:lnSpc>
                        <a:spcBef>
                          <a:spcPts val="560"/>
                        </a:spcBef>
                      </a:pPr>
                      <a:r>
                        <a:rPr sz="600" dirty="0">
                          <a:solidFill>
                            <a:srgbClr val="221915"/>
                          </a:solidFill>
                          <a:latin typeface="Arial MT"/>
                          <a:cs typeface="Arial MT"/>
                        </a:rPr>
                        <a:t>Satisface</a:t>
                      </a:r>
                      <a:r>
                        <a:rPr sz="600" spc="30" dirty="0">
                          <a:solidFill>
                            <a:srgbClr val="221915"/>
                          </a:solidFill>
                          <a:latin typeface="Arial MT"/>
                          <a:cs typeface="Arial MT"/>
                        </a:rPr>
                        <a:t> </a:t>
                      </a:r>
                      <a:r>
                        <a:rPr sz="600" dirty="0">
                          <a:solidFill>
                            <a:srgbClr val="221915"/>
                          </a:solidFill>
                          <a:latin typeface="Arial MT"/>
                          <a:cs typeface="Arial MT"/>
                        </a:rPr>
                        <a:t>las</a:t>
                      </a:r>
                      <a:r>
                        <a:rPr sz="600" spc="30" dirty="0">
                          <a:solidFill>
                            <a:srgbClr val="221915"/>
                          </a:solidFill>
                          <a:latin typeface="Arial MT"/>
                          <a:cs typeface="Arial MT"/>
                        </a:rPr>
                        <a:t> </a:t>
                      </a:r>
                      <a:r>
                        <a:rPr sz="600" dirty="0">
                          <a:solidFill>
                            <a:srgbClr val="221915"/>
                          </a:solidFill>
                          <a:latin typeface="Arial MT"/>
                          <a:cs typeface="Arial MT"/>
                        </a:rPr>
                        <a:t>necesidades</a:t>
                      </a:r>
                      <a:r>
                        <a:rPr sz="600" spc="35" dirty="0">
                          <a:solidFill>
                            <a:srgbClr val="221915"/>
                          </a:solidFill>
                          <a:latin typeface="Arial MT"/>
                          <a:cs typeface="Arial MT"/>
                        </a:rPr>
                        <a:t> </a:t>
                      </a:r>
                      <a:r>
                        <a:rPr sz="600" spc="10" dirty="0">
                          <a:solidFill>
                            <a:srgbClr val="221915"/>
                          </a:solidFill>
                          <a:latin typeface="Arial MT"/>
                          <a:cs typeface="Arial MT"/>
                        </a:rPr>
                        <a:t>de</a:t>
                      </a:r>
                      <a:r>
                        <a:rPr sz="600" spc="30" dirty="0">
                          <a:solidFill>
                            <a:srgbClr val="221915"/>
                          </a:solidFill>
                          <a:latin typeface="Arial MT"/>
                          <a:cs typeface="Arial MT"/>
                        </a:rPr>
                        <a:t> </a:t>
                      </a:r>
                      <a:r>
                        <a:rPr sz="600" spc="10" dirty="0">
                          <a:solidFill>
                            <a:srgbClr val="221915"/>
                          </a:solidFill>
                          <a:latin typeface="Arial MT"/>
                          <a:cs typeface="Arial MT"/>
                        </a:rPr>
                        <a:t>redundancia</a:t>
                      </a:r>
                      <a:r>
                        <a:rPr sz="600" spc="30" dirty="0">
                          <a:solidFill>
                            <a:srgbClr val="221915"/>
                          </a:solidFill>
                          <a:latin typeface="Arial MT"/>
                          <a:cs typeface="Arial MT"/>
                        </a:rPr>
                        <a:t> </a:t>
                      </a:r>
                      <a:r>
                        <a:rPr sz="600" spc="10" dirty="0">
                          <a:solidFill>
                            <a:srgbClr val="221915"/>
                          </a:solidFill>
                          <a:latin typeface="Arial MT"/>
                          <a:cs typeface="Arial MT"/>
                        </a:rPr>
                        <a:t>interna</a:t>
                      </a:r>
                      <a:r>
                        <a:rPr sz="600" spc="35" dirty="0">
                          <a:solidFill>
                            <a:srgbClr val="221915"/>
                          </a:solidFill>
                          <a:latin typeface="Arial MT"/>
                          <a:cs typeface="Arial MT"/>
                        </a:rPr>
                        <a:t> </a:t>
                      </a:r>
                      <a:r>
                        <a:rPr sz="600" spc="10" dirty="0">
                          <a:solidFill>
                            <a:srgbClr val="221915"/>
                          </a:solidFill>
                          <a:latin typeface="Arial MT"/>
                          <a:cs typeface="Arial MT"/>
                        </a:rPr>
                        <a:t>con</a:t>
                      </a:r>
                      <a:r>
                        <a:rPr sz="600" spc="30" dirty="0">
                          <a:solidFill>
                            <a:srgbClr val="221915"/>
                          </a:solidFill>
                          <a:latin typeface="Arial MT"/>
                          <a:cs typeface="Arial MT"/>
                        </a:rPr>
                        <a:t> </a:t>
                      </a:r>
                      <a:r>
                        <a:rPr sz="600" spc="10" dirty="0">
                          <a:solidFill>
                            <a:srgbClr val="221915"/>
                          </a:solidFill>
                          <a:latin typeface="Arial MT"/>
                          <a:cs typeface="Arial MT"/>
                        </a:rPr>
                        <a:t>módulos</a:t>
                      </a:r>
                      <a:r>
                        <a:rPr sz="600" spc="30" dirty="0">
                          <a:solidFill>
                            <a:srgbClr val="221915"/>
                          </a:solidFill>
                          <a:latin typeface="Arial MT"/>
                          <a:cs typeface="Arial MT"/>
                        </a:rPr>
                        <a:t> </a:t>
                      </a:r>
                      <a:r>
                        <a:rPr sz="600" spc="10" dirty="0">
                          <a:solidFill>
                            <a:srgbClr val="221915"/>
                          </a:solidFill>
                          <a:latin typeface="Arial MT"/>
                          <a:cs typeface="Arial MT"/>
                        </a:rPr>
                        <a:t>de</a:t>
                      </a:r>
                      <a:r>
                        <a:rPr sz="600" spc="35" dirty="0">
                          <a:solidFill>
                            <a:srgbClr val="221915"/>
                          </a:solidFill>
                          <a:latin typeface="Arial MT"/>
                          <a:cs typeface="Arial MT"/>
                        </a:rPr>
                        <a:t> </a:t>
                      </a:r>
                      <a:r>
                        <a:rPr sz="600" spc="10" dirty="0">
                          <a:solidFill>
                            <a:srgbClr val="221915"/>
                          </a:solidFill>
                          <a:latin typeface="Arial MT"/>
                          <a:cs typeface="Arial MT"/>
                        </a:rPr>
                        <a:t>alimentación</a:t>
                      </a:r>
                      <a:r>
                        <a:rPr sz="600" spc="30" dirty="0">
                          <a:solidFill>
                            <a:srgbClr val="221915"/>
                          </a:solidFill>
                          <a:latin typeface="Arial MT"/>
                          <a:cs typeface="Arial MT"/>
                        </a:rPr>
                        <a:t> </a:t>
                      </a:r>
                      <a:r>
                        <a:rPr sz="600" spc="10" dirty="0">
                          <a:solidFill>
                            <a:srgbClr val="221915"/>
                          </a:solidFill>
                          <a:latin typeface="Arial MT"/>
                          <a:cs typeface="Arial MT"/>
                        </a:rPr>
                        <a:t>N+1</a:t>
                      </a:r>
                      <a:r>
                        <a:rPr sz="600" spc="30" dirty="0">
                          <a:solidFill>
                            <a:srgbClr val="221915"/>
                          </a:solidFill>
                          <a:latin typeface="Arial MT"/>
                          <a:cs typeface="Arial MT"/>
                        </a:rPr>
                        <a:t> </a:t>
                      </a:r>
                      <a:r>
                        <a:rPr sz="600" spc="10" dirty="0">
                          <a:solidFill>
                            <a:srgbClr val="221915"/>
                          </a:solidFill>
                          <a:latin typeface="Arial MT"/>
                          <a:cs typeface="Arial MT"/>
                        </a:rPr>
                        <a:t>que</a:t>
                      </a:r>
                      <a:r>
                        <a:rPr sz="600" spc="35" dirty="0">
                          <a:solidFill>
                            <a:srgbClr val="221915"/>
                          </a:solidFill>
                          <a:latin typeface="Arial MT"/>
                          <a:cs typeface="Arial MT"/>
                        </a:rPr>
                        <a:t> </a:t>
                      </a:r>
                      <a:r>
                        <a:rPr sz="600" dirty="0">
                          <a:solidFill>
                            <a:srgbClr val="221915"/>
                          </a:solidFill>
                          <a:latin typeface="Arial MT"/>
                          <a:cs typeface="Arial MT"/>
                        </a:rPr>
                        <a:t>se</a:t>
                      </a:r>
                      <a:r>
                        <a:rPr sz="600" spc="30" dirty="0">
                          <a:solidFill>
                            <a:srgbClr val="221915"/>
                          </a:solidFill>
                          <a:latin typeface="Arial MT"/>
                          <a:cs typeface="Arial MT"/>
                        </a:rPr>
                        <a:t> </a:t>
                      </a:r>
                      <a:r>
                        <a:rPr sz="600" spc="10" dirty="0">
                          <a:solidFill>
                            <a:srgbClr val="221915"/>
                          </a:solidFill>
                          <a:latin typeface="Arial MT"/>
                          <a:cs typeface="Arial MT"/>
                        </a:rPr>
                        <a:t>multiplican</a:t>
                      </a:r>
                      <a:r>
                        <a:rPr sz="600" spc="30" dirty="0">
                          <a:solidFill>
                            <a:srgbClr val="221915"/>
                          </a:solidFill>
                          <a:latin typeface="Arial MT"/>
                          <a:cs typeface="Arial MT"/>
                        </a:rPr>
                        <a:t> </a:t>
                      </a:r>
                      <a:r>
                        <a:rPr sz="600" spc="10" dirty="0">
                          <a:solidFill>
                            <a:srgbClr val="221915"/>
                          </a:solidFill>
                          <a:latin typeface="Arial MT"/>
                          <a:cs typeface="Arial MT"/>
                        </a:rPr>
                        <a:t>por</a:t>
                      </a:r>
                      <a:r>
                        <a:rPr sz="600" spc="35" dirty="0">
                          <a:solidFill>
                            <a:srgbClr val="221915"/>
                          </a:solidFill>
                          <a:latin typeface="Arial MT"/>
                          <a:cs typeface="Arial MT"/>
                        </a:rPr>
                        <a:t> </a:t>
                      </a:r>
                      <a:r>
                        <a:rPr sz="600" spc="10" dirty="0">
                          <a:solidFill>
                            <a:srgbClr val="221915"/>
                          </a:solidFill>
                          <a:latin typeface="Arial MT"/>
                          <a:cs typeface="Arial MT"/>
                        </a:rPr>
                        <a:t>un</a:t>
                      </a:r>
                      <a:r>
                        <a:rPr sz="600" spc="30" dirty="0">
                          <a:solidFill>
                            <a:srgbClr val="221915"/>
                          </a:solidFill>
                          <a:latin typeface="Arial MT"/>
                          <a:cs typeface="Arial MT"/>
                        </a:rPr>
                        <a:t> </a:t>
                      </a:r>
                      <a:r>
                        <a:rPr sz="600" spc="10" dirty="0">
                          <a:solidFill>
                            <a:srgbClr val="221915"/>
                          </a:solidFill>
                          <a:latin typeface="Arial MT"/>
                          <a:cs typeface="Arial MT"/>
                        </a:rPr>
                        <a:t>factor</a:t>
                      </a:r>
                      <a:r>
                        <a:rPr sz="600" spc="30" dirty="0">
                          <a:solidFill>
                            <a:srgbClr val="221915"/>
                          </a:solidFill>
                          <a:latin typeface="Arial MT"/>
                          <a:cs typeface="Arial MT"/>
                        </a:rPr>
                        <a:t> </a:t>
                      </a:r>
                      <a:r>
                        <a:rPr sz="600" spc="10" dirty="0">
                          <a:solidFill>
                            <a:srgbClr val="221915"/>
                          </a:solidFill>
                          <a:latin typeface="Arial MT"/>
                          <a:cs typeface="Arial MT"/>
                        </a:rPr>
                        <a:t>de</a:t>
                      </a:r>
                      <a:r>
                        <a:rPr sz="600" spc="35" dirty="0">
                          <a:solidFill>
                            <a:srgbClr val="221915"/>
                          </a:solidFill>
                          <a:latin typeface="Arial MT"/>
                          <a:cs typeface="Arial MT"/>
                        </a:rPr>
                        <a:t> </a:t>
                      </a:r>
                      <a:r>
                        <a:rPr sz="600" spc="10" dirty="0">
                          <a:solidFill>
                            <a:srgbClr val="221915"/>
                          </a:solidFill>
                          <a:latin typeface="Arial MT"/>
                          <a:cs typeface="Arial MT"/>
                        </a:rPr>
                        <a:t>10</a:t>
                      </a:r>
                      <a:r>
                        <a:rPr lang="es-AR" sz="600" spc="10" dirty="0">
                          <a:solidFill>
                            <a:srgbClr val="221915"/>
                          </a:solidFill>
                          <a:latin typeface="Arial MT"/>
                          <a:cs typeface="Arial MT"/>
                        </a:rPr>
                        <a:t>, </a:t>
                      </a:r>
                      <a:r>
                        <a:rPr sz="600" spc="10" dirty="0">
                          <a:solidFill>
                            <a:srgbClr val="221915"/>
                          </a:solidFill>
                          <a:latin typeface="Arial MT"/>
                          <a:cs typeface="Arial MT"/>
                        </a:rPr>
                        <a:t>para</a:t>
                      </a:r>
                      <a:r>
                        <a:rPr sz="600" spc="30" dirty="0">
                          <a:solidFill>
                            <a:srgbClr val="221915"/>
                          </a:solidFill>
                          <a:latin typeface="Arial MT"/>
                          <a:cs typeface="Arial MT"/>
                        </a:rPr>
                        <a:t> </a:t>
                      </a:r>
                      <a:r>
                        <a:rPr sz="600" spc="10" dirty="0">
                          <a:solidFill>
                            <a:srgbClr val="221915"/>
                          </a:solidFill>
                          <a:latin typeface="Arial MT"/>
                          <a:cs typeface="Arial MT"/>
                        </a:rPr>
                        <a:t>mejorar</a:t>
                      </a:r>
                      <a:r>
                        <a:rPr sz="600" spc="35" dirty="0">
                          <a:solidFill>
                            <a:srgbClr val="221915"/>
                          </a:solidFill>
                          <a:latin typeface="Arial MT"/>
                          <a:cs typeface="Arial MT"/>
                        </a:rPr>
                        <a:t> </a:t>
                      </a:r>
                      <a:r>
                        <a:rPr sz="600" spc="-25" dirty="0">
                          <a:solidFill>
                            <a:srgbClr val="221915"/>
                          </a:solidFill>
                          <a:latin typeface="Arial MT"/>
                          <a:cs typeface="Arial MT"/>
                        </a:rPr>
                        <a:t>la</a:t>
                      </a:r>
                      <a:r>
                        <a:rPr sz="600" spc="500" dirty="0">
                          <a:solidFill>
                            <a:srgbClr val="221915"/>
                          </a:solidFill>
                          <a:latin typeface="Arial MT"/>
                          <a:cs typeface="Arial MT"/>
                        </a:rPr>
                        <a:t> </a:t>
                      </a:r>
                      <a:r>
                        <a:rPr sz="600" spc="10" dirty="0">
                          <a:solidFill>
                            <a:srgbClr val="221915"/>
                          </a:solidFill>
                          <a:latin typeface="Arial MT"/>
                          <a:cs typeface="Arial MT"/>
                        </a:rPr>
                        <a:t>disponibilidad</a:t>
                      </a:r>
                      <a:r>
                        <a:rPr sz="600" spc="25" dirty="0">
                          <a:solidFill>
                            <a:srgbClr val="221915"/>
                          </a:solidFill>
                          <a:latin typeface="Arial MT"/>
                          <a:cs typeface="Arial MT"/>
                        </a:rPr>
                        <a:t> </a:t>
                      </a:r>
                      <a:r>
                        <a:rPr sz="600" spc="10" dirty="0">
                          <a:solidFill>
                            <a:srgbClr val="221915"/>
                          </a:solidFill>
                          <a:latin typeface="Arial MT"/>
                          <a:cs typeface="Arial MT"/>
                        </a:rPr>
                        <a:t>del</a:t>
                      </a:r>
                      <a:r>
                        <a:rPr sz="600" spc="30" dirty="0">
                          <a:solidFill>
                            <a:srgbClr val="221915"/>
                          </a:solidFill>
                          <a:latin typeface="Arial MT"/>
                          <a:cs typeface="Arial MT"/>
                        </a:rPr>
                        <a:t> </a:t>
                      </a:r>
                      <a:r>
                        <a:rPr sz="600" spc="10" dirty="0">
                          <a:solidFill>
                            <a:srgbClr val="221915"/>
                          </a:solidFill>
                          <a:latin typeface="Arial MT"/>
                          <a:cs typeface="Arial MT"/>
                        </a:rPr>
                        <a:t>sistema</a:t>
                      </a:r>
                      <a:r>
                        <a:rPr sz="600" spc="30" dirty="0">
                          <a:solidFill>
                            <a:srgbClr val="221915"/>
                          </a:solidFill>
                          <a:latin typeface="Arial MT"/>
                          <a:cs typeface="Arial MT"/>
                        </a:rPr>
                        <a:t> </a:t>
                      </a:r>
                      <a:r>
                        <a:rPr sz="600" spc="10" dirty="0">
                          <a:solidFill>
                            <a:srgbClr val="221915"/>
                          </a:solidFill>
                          <a:latin typeface="Arial MT"/>
                          <a:cs typeface="Arial MT"/>
                        </a:rPr>
                        <a:t>sin</a:t>
                      </a:r>
                      <a:r>
                        <a:rPr sz="600" spc="30" dirty="0">
                          <a:solidFill>
                            <a:srgbClr val="221915"/>
                          </a:solidFill>
                          <a:latin typeface="Arial MT"/>
                          <a:cs typeface="Arial MT"/>
                        </a:rPr>
                        <a:t> </a:t>
                      </a:r>
                      <a:r>
                        <a:rPr sz="600" spc="10" dirty="0">
                          <a:solidFill>
                            <a:srgbClr val="221915"/>
                          </a:solidFill>
                          <a:latin typeface="Arial MT"/>
                          <a:cs typeface="Arial MT"/>
                        </a:rPr>
                        <a:t>ocupar</a:t>
                      </a:r>
                      <a:r>
                        <a:rPr sz="600" spc="30" dirty="0">
                          <a:solidFill>
                            <a:srgbClr val="221915"/>
                          </a:solidFill>
                          <a:latin typeface="Arial MT"/>
                          <a:cs typeface="Arial MT"/>
                        </a:rPr>
                        <a:t> </a:t>
                      </a:r>
                      <a:r>
                        <a:rPr sz="600" dirty="0">
                          <a:solidFill>
                            <a:srgbClr val="221915"/>
                          </a:solidFill>
                          <a:latin typeface="Arial MT"/>
                          <a:cs typeface="Arial MT"/>
                        </a:rPr>
                        <a:t>espacio</a:t>
                      </a:r>
                      <a:r>
                        <a:rPr sz="600" spc="25" dirty="0">
                          <a:solidFill>
                            <a:srgbClr val="221915"/>
                          </a:solidFill>
                          <a:latin typeface="Arial MT"/>
                          <a:cs typeface="Arial MT"/>
                        </a:rPr>
                        <a:t> </a:t>
                      </a:r>
                      <a:r>
                        <a:rPr sz="600" spc="-10" dirty="0">
                          <a:solidFill>
                            <a:srgbClr val="221915"/>
                          </a:solidFill>
                          <a:latin typeface="Arial MT"/>
                          <a:cs typeface="Arial MT"/>
                        </a:rPr>
                        <a:t>adicional.</a:t>
                      </a:r>
                      <a:endParaRPr sz="600" dirty="0">
                        <a:latin typeface="Arial MT"/>
                        <a:cs typeface="Arial MT"/>
                      </a:endParaRPr>
                    </a:p>
                    <a:p>
                      <a:pPr marL="199390" marR="852805" indent="-91440">
                        <a:lnSpc>
                          <a:spcPct val="141000"/>
                        </a:lnSpc>
                        <a:spcBef>
                          <a:spcPts val="575"/>
                        </a:spcBef>
                        <a:buClr>
                          <a:srgbClr val="3DCC58"/>
                        </a:buClr>
                        <a:buSzPct val="138461"/>
                        <a:buChar char="•"/>
                        <a:tabLst>
                          <a:tab pos="199390" algn="l"/>
                        </a:tabLst>
                      </a:pPr>
                      <a:r>
                        <a:rPr sz="650" spc="10" dirty="0">
                          <a:solidFill>
                            <a:srgbClr val="221915"/>
                          </a:solidFill>
                          <a:latin typeface="Arial MT"/>
                          <a:cs typeface="Arial MT"/>
                        </a:rPr>
                        <a:t>Ofrece</a:t>
                      </a:r>
                      <a:r>
                        <a:rPr sz="650" spc="30" dirty="0">
                          <a:solidFill>
                            <a:srgbClr val="221915"/>
                          </a:solidFill>
                          <a:latin typeface="Arial MT"/>
                          <a:cs typeface="Arial MT"/>
                        </a:rPr>
                        <a:t> </a:t>
                      </a:r>
                      <a:r>
                        <a:rPr sz="650" spc="10" dirty="0">
                          <a:solidFill>
                            <a:srgbClr val="221915"/>
                          </a:solidFill>
                          <a:latin typeface="Arial MT"/>
                          <a:cs typeface="Arial MT"/>
                        </a:rPr>
                        <a:t>la</a:t>
                      </a:r>
                      <a:r>
                        <a:rPr sz="650" spc="30" dirty="0">
                          <a:solidFill>
                            <a:srgbClr val="221915"/>
                          </a:solidFill>
                          <a:latin typeface="Arial MT"/>
                          <a:cs typeface="Arial MT"/>
                        </a:rPr>
                        <a:t> </a:t>
                      </a:r>
                      <a:r>
                        <a:rPr sz="650" spc="10" dirty="0">
                          <a:solidFill>
                            <a:srgbClr val="221915"/>
                          </a:solidFill>
                          <a:latin typeface="Arial MT"/>
                          <a:cs typeface="Arial MT"/>
                        </a:rPr>
                        <a:t>opción</a:t>
                      </a:r>
                      <a:r>
                        <a:rPr sz="650" spc="30" dirty="0">
                          <a:solidFill>
                            <a:srgbClr val="221915"/>
                          </a:solidFill>
                          <a:latin typeface="Arial MT"/>
                          <a:cs typeface="Arial MT"/>
                        </a:rPr>
                        <a:t> </a:t>
                      </a:r>
                      <a:r>
                        <a:rPr sz="650" spc="10" dirty="0">
                          <a:solidFill>
                            <a:srgbClr val="221915"/>
                          </a:solidFill>
                          <a:latin typeface="Arial MT"/>
                          <a:cs typeface="Arial MT"/>
                        </a:rPr>
                        <a:t>de</a:t>
                      </a:r>
                      <a:r>
                        <a:rPr sz="650" spc="30" dirty="0">
                          <a:solidFill>
                            <a:srgbClr val="221915"/>
                          </a:solidFill>
                          <a:latin typeface="Arial MT"/>
                          <a:cs typeface="Arial MT"/>
                        </a:rPr>
                        <a:t> </a:t>
                      </a:r>
                      <a:r>
                        <a:rPr sz="650" spc="10" dirty="0">
                          <a:solidFill>
                            <a:srgbClr val="221915"/>
                          </a:solidFill>
                          <a:latin typeface="Arial MT"/>
                          <a:cs typeface="Arial MT"/>
                        </a:rPr>
                        <a:t>utilizar</a:t>
                      </a:r>
                      <a:r>
                        <a:rPr sz="650" spc="30" dirty="0">
                          <a:solidFill>
                            <a:srgbClr val="221915"/>
                          </a:solidFill>
                          <a:latin typeface="Arial MT"/>
                          <a:cs typeface="Arial MT"/>
                        </a:rPr>
                        <a:t> </a:t>
                      </a:r>
                      <a:r>
                        <a:rPr sz="650" spc="10" dirty="0">
                          <a:solidFill>
                            <a:srgbClr val="221915"/>
                          </a:solidFill>
                          <a:latin typeface="Arial MT"/>
                          <a:cs typeface="Arial MT"/>
                        </a:rPr>
                        <a:t>baterías</a:t>
                      </a:r>
                      <a:r>
                        <a:rPr sz="650" spc="30" dirty="0">
                          <a:solidFill>
                            <a:srgbClr val="221915"/>
                          </a:solidFill>
                          <a:latin typeface="Arial MT"/>
                          <a:cs typeface="Arial MT"/>
                        </a:rPr>
                        <a:t> </a:t>
                      </a:r>
                      <a:r>
                        <a:rPr sz="650" spc="10" dirty="0">
                          <a:solidFill>
                            <a:srgbClr val="221915"/>
                          </a:solidFill>
                          <a:latin typeface="Arial MT"/>
                          <a:cs typeface="Arial MT"/>
                        </a:rPr>
                        <a:t>de</a:t>
                      </a:r>
                      <a:r>
                        <a:rPr sz="650" spc="30" dirty="0">
                          <a:solidFill>
                            <a:srgbClr val="221915"/>
                          </a:solidFill>
                          <a:latin typeface="Arial MT"/>
                          <a:cs typeface="Arial MT"/>
                        </a:rPr>
                        <a:t> </a:t>
                      </a:r>
                      <a:r>
                        <a:rPr sz="650" spc="10" dirty="0">
                          <a:solidFill>
                            <a:srgbClr val="221915"/>
                          </a:solidFill>
                          <a:latin typeface="Arial MT"/>
                          <a:cs typeface="Arial MT"/>
                        </a:rPr>
                        <a:t>iones</a:t>
                      </a:r>
                      <a:r>
                        <a:rPr sz="650" spc="30" dirty="0">
                          <a:solidFill>
                            <a:srgbClr val="221915"/>
                          </a:solidFill>
                          <a:latin typeface="Arial MT"/>
                          <a:cs typeface="Arial MT"/>
                        </a:rPr>
                        <a:t> </a:t>
                      </a:r>
                      <a:r>
                        <a:rPr sz="650" spc="10" dirty="0">
                          <a:solidFill>
                            <a:srgbClr val="221915"/>
                          </a:solidFill>
                          <a:latin typeface="Arial MT"/>
                          <a:cs typeface="Arial MT"/>
                        </a:rPr>
                        <a:t>de</a:t>
                      </a:r>
                      <a:r>
                        <a:rPr sz="650" spc="30" dirty="0">
                          <a:solidFill>
                            <a:srgbClr val="221915"/>
                          </a:solidFill>
                          <a:latin typeface="Arial MT"/>
                          <a:cs typeface="Arial MT"/>
                        </a:rPr>
                        <a:t> </a:t>
                      </a:r>
                      <a:r>
                        <a:rPr sz="650" spc="10" dirty="0">
                          <a:solidFill>
                            <a:srgbClr val="221915"/>
                          </a:solidFill>
                          <a:latin typeface="Arial MT"/>
                          <a:cs typeface="Arial MT"/>
                        </a:rPr>
                        <a:t>litio</a:t>
                      </a:r>
                      <a:r>
                        <a:rPr sz="650" spc="30" dirty="0">
                          <a:solidFill>
                            <a:srgbClr val="221915"/>
                          </a:solidFill>
                          <a:latin typeface="Arial MT"/>
                          <a:cs typeface="Arial MT"/>
                        </a:rPr>
                        <a:t> </a:t>
                      </a:r>
                      <a:r>
                        <a:rPr sz="650" spc="10" dirty="0">
                          <a:solidFill>
                            <a:srgbClr val="221915"/>
                          </a:solidFill>
                          <a:latin typeface="Arial MT"/>
                          <a:cs typeface="Arial MT"/>
                        </a:rPr>
                        <a:t>para</a:t>
                      </a:r>
                      <a:r>
                        <a:rPr sz="650" spc="30" dirty="0">
                          <a:solidFill>
                            <a:srgbClr val="221915"/>
                          </a:solidFill>
                          <a:latin typeface="Arial MT"/>
                          <a:cs typeface="Arial MT"/>
                        </a:rPr>
                        <a:t> </a:t>
                      </a:r>
                      <a:r>
                        <a:rPr sz="650" spc="10" dirty="0">
                          <a:solidFill>
                            <a:srgbClr val="221915"/>
                          </a:solidFill>
                          <a:latin typeface="Arial MT"/>
                          <a:cs typeface="Arial MT"/>
                        </a:rPr>
                        <a:t>beneficiarse</a:t>
                      </a:r>
                      <a:r>
                        <a:rPr sz="650" spc="30" dirty="0">
                          <a:solidFill>
                            <a:srgbClr val="221915"/>
                          </a:solidFill>
                          <a:latin typeface="Arial MT"/>
                          <a:cs typeface="Arial MT"/>
                        </a:rPr>
                        <a:t> </a:t>
                      </a:r>
                      <a:r>
                        <a:rPr sz="650" spc="10" dirty="0">
                          <a:solidFill>
                            <a:srgbClr val="221915"/>
                          </a:solidFill>
                          <a:latin typeface="Arial MT"/>
                          <a:cs typeface="Arial MT"/>
                        </a:rPr>
                        <a:t>de</a:t>
                      </a:r>
                      <a:r>
                        <a:rPr sz="650" spc="30" dirty="0">
                          <a:solidFill>
                            <a:srgbClr val="221915"/>
                          </a:solidFill>
                          <a:latin typeface="Arial MT"/>
                          <a:cs typeface="Arial MT"/>
                        </a:rPr>
                        <a:t> </a:t>
                      </a:r>
                      <a:r>
                        <a:rPr sz="650" spc="10" dirty="0">
                          <a:solidFill>
                            <a:srgbClr val="221915"/>
                          </a:solidFill>
                          <a:latin typeface="Arial MT"/>
                          <a:cs typeface="Arial MT"/>
                        </a:rPr>
                        <a:t>una</a:t>
                      </a:r>
                      <a:r>
                        <a:rPr sz="650" spc="30" dirty="0">
                          <a:solidFill>
                            <a:srgbClr val="221915"/>
                          </a:solidFill>
                          <a:latin typeface="Arial MT"/>
                          <a:cs typeface="Arial MT"/>
                        </a:rPr>
                        <a:t> </a:t>
                      </a:r>
                      <a:r>
                        <a:rPr sz="650" spc="10" dirty="0">
                          <a:solidFill>
                            <a:srgbClr val="221915"/>
                          </a:solidFill>
                          <a:latin typeface="Arial MT"/>
                          <a:cs typeface="Arial MT"/>
                        </a:rPr>
                        <a:t>mayor</a:t>
                      </a:r>
                      <a:r>
                        <a:rPr sz="650" spc="30" dirty="0">
                          <a:solidFill>
                            <a:srgbClr val="221915"/>
                          </a:solidFill>
                          <a:latin typeface="Arial MT"/>
                          <a:cs typeface="Arial MT"/>
                        </a:rPr>
                        <a:t> </a:t>
                      </a:r>
                      <a:r>
                        <a:rPr sz="650" spc="10" dirty="0">
                          <a:solidFill>
                            <a:srgbClr val="221915"/>
                          </a:solidFill>
                          <a:latin typeface="Arial MT"/>
                          <a:cs typeface="Arial MT"/>
                        </a:rPr>
                        <a:t>duración</a:t>
                      </a:r>
                      <a:r>
                        <a:rPr sz="650" spc="30" dirty="0">
                          <a:solidFill>
                            <a:srgbClr val="221915"/>
                          </a:solidFill>
                          <a:latin typeface="Arial MT"/>
                          <a:cs typeface="Arial MT"/>
                        </a:rPr>
                        <a:t> </a:t>
                      </a:r>
                      <a:r>
                        <a:rPr sz="650" spc="10" dirty="0">
                          <a:solidFill>
                            <a:srgbClr val="221915"/>
                          </a:solidFill>
                          <a:latin typeface="Arial MT"/>
                          <a:cs typeface="Arial MT"/>
                        </a:rPr>
                        <a:t>de</a:t>
                      </a:r>
                      <a:r>
                        <a:rPr sz="650" spc="30" dirty="0">
                          <a:solidFill>
                            <a:srgbClr val="221915"/>
                          </a:solidFill>
                          <a:latin typeface="Arial MT"/>
                          <a:cs typeface="Arial MT"/>
                        </a:rPr>
                        <a:t> </a:t>
                      </a:r>
                      <a:r>
                        <a:rPr sz="650" spc="10" dirty="0">
                          <a:solidFill>
                            <a:srgbClr val="221915"/>
                          </a:solidFill>
                          <a:latin typeface="Arial MT"/>
                          <a:cs typeface="Arial MT"/>
                        </a:rPr>
                        <a:t>la</a:t>
                      </a:r>
                      <a:r>
                        <a:rPr sz="650" spc="35" dirty="0">
                          <a:solidFill>
                            <a:srgbClr val="221915"/>
                          </a:solidFill>
                          <a:latin typeface="Arial MT"/>
                          <a:cs typeface="Arial MT"/>
                        </a:rPr>
                        <a:t> </a:t>
                      </a:r>
                      <a:r>
                        <a:rPr sz="650" spc="10" dirty="0">
                          <a:solidFill>
                            <a:srgbClr val="221915"/>
                          </a:solidFill>
                          <a:latin typeface="Arial MT"/>
                          <a:cs typeface="Arial MT"/>
                        </a:rPr>
                        <a:t>batería</a:t>
                      </a:r>
                      <a:r>
                        <a:rPr sz="650" spc="30" dirty="0">
                          <a:solidFill>
                            <a:srgbClr val="221915"/>
                          </a:solidFill>
                          <a:latin typeface="Arial MT"/>
                          <a:cs typeface="Arial MT"/>
                        </a:rPr>
                        <a:t> </a:t>
                      </a:r>
                      <a:r>
                        <a:rPr sz="650" spc="10" dirty="0">
                          <a:solidFill>
                            <a:srgbClr val="221915"/>
                          </a:solidFill>
                          <a:latin typeface="Arial MT"/>
                          <a:cs typeface="Arial MT"/>
                        </a:rPr>
                        <a:t>y</a:t>
                      </a:r>
                      <a:r>
                        <a:rPr sz="650" spc="30" dirty="0">
                          <a:solidFill>
                            <a:srgbClr val="221915"/>
                          </a:solidFill>
                          <a:latin typeface="Arial MT"/>
                          <a:cs typeface="Arial MT"/>
                        </a:rPr>
                        <a:t> </a:t>
                      </a:r>
                      <a:r>
                        <a:rPr sz="650" spc="-10" dirty="0">
                          <a:solidFill>
                            <a:srgbClr val="221915"/>
                          </a:solidFill>
                          <a:latin typeface="Arial MT"/>
                          <a:cs typeface="Arial MT"/>
                        </a:rPr>
                        <a:t>tolerancias</a:t>
                      </a:r>
                      <a:r>
                        <a:rPr sz="650" spc="500" dirty="0">
                          <a:solidFill>
                            <a:srgbClr val="221915"/>
                          </a:solidFill>
                          <a:latin typeface="Arial MT"/>
                          <a:cs typeface="Arial MT"/>
                        </a:rPr>
                        <a:t> </a:t>
                      </a:r>
                      <a:r>
                        <a:rPr sz="650" dirty="0">
                          <a:solidFill>
                            <a:srgbClr val="221915"/>
                          </a:solidFill>
                          <a:latin typeface="Arial MT"/>
                          <a:cs typeface="Arial MT"/>
                        </a:rPr>
                        <a:t>de</a:t>
                      </a:r>
                      <a:r>
                        <a:rPr sz="650" spc="85" dirty="0">
                          <a:solidFill>
                            <a:srgbClr val="221915"/>
                          </a:solidFill>
                          <a:latin typeface="Arial MT"/>
                          <a:cs typeface="Arial MT"/>
                        </a:rPr>
                        <a:t> </a:t>
                      </a:r>
                      <a:r>
                        <a:rPr sz="650" dirty="0">
                          <a:solidFill>
                            <a:srgbClr val="221915"/>
                          </a:solidFill>
                          <a:latin typeface="Arial MT"/>
                          <a:cs typeface="Arial MT"/>
                        </a:rPr>
                        <a:t>temperatura</a:t>
                      </a:r>
                      <a:r>
                        <a:rPr sz="650" spc="85" dirty="0">
                          <a:solidFill>
                            <a:srgbClr val="221915"/>
                          </a:solidFill>
                          <a:latin typeface="Arial MT"/>
                          <a:cs typeface="Arial MT"/>
                        </a:rPr>
                        <a:t> </a:t>
                      </a:r>
                      <a:r>
                        <a:rPr sz="650" dirty="0">
                          <a:solidFill>
                            <a:srgbClr val="221915"/>
                          </a:solidFill>
                          <a:latin typeface="Arial MT"/>
                          <a:cs typeface="Arial MT"/>
                        </a:rPr>
                        <a:t>más</a:t>
                      </a:r>
                      <a:r>
                        <a:rPr sz="650" spc="85" dirty="0">
                          <a:solidFill>
                            <a:srgbClr val="221915"/>
                          </a:solidFill>
                          <a:latin typeface="Arial MT"/>
                          <a:cs typeface="Arial MT"/>
                        </a:rPr>
                        <a:t> </a:t>
                      </a:r>
                      <a:r>
                        <a:rPr sz="650" dirty="0">
                          <a:solidFill>
                            <a:srgbClr val="221915"/>
                          </a:solidFill>
                          <a:latin typeface="Arial MT"/>
                          <a:cs typeface="Arial MT"/>
                        </a:rPr>
                        <a:t>altas</a:t>
                      </a:r>
                      <a:r>
                        <a:rPr sz="650" spc="85" dirty="0">
                          <a:solidFill>
                            <a:srgbClr val="221915"/>
                          </a:solidFill>
                          <a:latin typeface="Arial MT"/>
                          <a:cs typeface="Arial MT"/>
                        </a:rPr>
                        <a:t> </a:t>
                      </a:r>
                      <a:r>
                        <a:rPr sz="650" dirty="0">
                          <a:solidFill>
                            <a:srgbClr val="221915"/>
                          </a:solidFill>
                          <a:latin typeface="Arial MT"/>
                          <a:cs typeface="Arial MT"/>
                        </a:rPr>
                        <a:t>que</a:t>
                      </a:r>
                      <a:r>
                        <a:rPr sz="650" spc="85" dirty="0">
                          <a:solidFill>
                            <a:srgbClr val="221915"/>
                          </a:solidFill>
                          <a:latin typeface="Arial MT"/>
                          <a:cs typeface="Arial MT"/>
                        </a:rPr>
                        <a:t> </a:t>
                      </a:r>
                      <a:r>
                        <a:rPr sz="650" dirty="0">
                          <a:solidFill>
                            <a:srgbClr val="221915"/>
                          </a:solidFill>
                          <a:latin typeface="Arial MT"/>
                          <a:cs typeface="Arial MT"/>
                        </a:rPr>
                        <a:t>las</a:t>
                      </a:r>
                      <a:r>
                        <a:rPr sz="650" spc="85" dirty="0">
                          <a:solidFill>
                            <a:srgbClr val="221915"/>
                          </a:solidFill>
                          <a:latin typeface="Arial MT"/>
                          <a:cs typeface="Arial MT"/>
                        </a:rPr>
                        <a:t> </a:t>
                      </a:r>
                      <a:r>
                        <a:rPr sz="650" dirty="0">
                          <a:solidFill>
                            <a:srgbClr val="221915"/>
                          </a:solidFill>
                          <a:latin typeface="Arial MT"/>
                          <a:cs typeface="Arial MT"/>
                        </a:rPr>
                        <a:t>soluciones</a:t>
                      </a:r>
                      <a:r>
                        <a:rPr sz="650" spc="85" dirty="0">
                          <a:solidFill>
                            <a:srgbClr val="221915"/>
                          </a:solidFill>
                          <a:latin typeface="Arial MT"/>
                          <a:cs typeface="Arial MT"/>
                        </a:rPr>
                        <a:t> </a:t>
                      </a:r>
                      <a:r>
                        <a:rPr sz="650" dirty="0">
                          <a:solidFill>
                            <a:srgbClr val="221915"/>
                          </a:solidFill>
                          <a:latin typeface="Arial MT"/>
                          <a:cs typeface="Arial MT"/>
                        </a:rPr>
                        <a:t>de</a:t>
                      </a:r>
                      <a:r>
                        <a:rPr sz="650" spc="85" dirty="0">
                          <a:solidFill>
                            <a:srgbClr val="221915"/>
                          </a:solidFill>
                          <a:latin typeface="Arial MT"/>
                          <a:cs typeface="Arial MT"/>
                        </a:rPr>
                        <a:t> </a:t>
                      </a:r>
                      <a:r>
                        <a:rPr sz="650" dirty="0">
                          <a:solidFill>
                            <a:srgbClr val="221915"/>
                          </a:solidFill>
                          <a:latin typeface="Arial MT"/>
                          <a:cs typeface="Arial MT"/>
                        </a:rPr>
                        <a:t>batería</a:t>
                      </a:r>
                      <a:r>
                        <a:rPr sz="650" spc="85" dirty="0">
                          <a:solidFill>
                            <a:srgbClr val="221915"/>
                          </a:solidFill>
                          <a:latin typeface="Arial MT"/>
                          <a:cs typeface="Arial MT"/>
                        </a:rPr>
                        <a:t> </a:t>
                      </a:r>
                      <a:r>
                        <a:rPr sz="650" spc="-10" dirty="0">
                          <a:solidFill>
                            <a:srgbClr val="221915"/>
                          </a:solidFill>
                          <a:latin typeface="Arial MT"/>
                          <a:cs typeface="Arial MT"/>
                        </a:rPr>
                        <a:t>clásicas.</a:t>
                      </a:r>
                      <a:endParaRPr sz="650" dirty="0">
                        <a:latin typeface="Arial MT"/>
                        <a:cs typeface="Arial MT"/>
                      </a:endParaRPr>
                    </a:p>
                    <a:p>
                      <a:pPr marL="198755" indent="-90805">
                        <a:lnSpc>
                          <a:spcPct val="100000"/>
                        </a:lnSpc>
                        <a:spcBef>
                          <a:spcPts val="170"/>
                        </a:spcBef>
                        <a:buClr>
                          <a:srgbClr val="3DCC58"/>
                        </a:buClr>
                        <a:buSzPct val="112500"/>
                        <a:buChar char="•"/>
                        <a:tabLst>
                          <a:tab pos="198755" algn="l"/>
                        </a:tabLst>
                      </a:pPr>
                      <a:r>
                        <a:rPr sz="800" spc="20" dirty="0">
                          <a:solidFill>
                            <a:srgbClr val="221915"/>
                          </a:solidFill>
                          <a:latin typeface="Arial MT"/>
                          <a:cs typeface="Arial MT"/>
                        </a:rPr>
                        <a:t>Maximiza la disponibilidad y</a:t>
                      </a:r>
                      <a:r>
                        <a:rPr sz="800" spc="25" dirty="0">
                          <a:solidFill>
                            <a:srgbClr val="221915"/>
                          </a:solidFill>
                          <a:latin typeface="Arial MT"/>
                          <a:cs typeface="Arial MT"/>
                        </a:rPr>
                        <a:t> </a:t>
                      </a:r>
                      <a:r>
                        <a:rPr sz="800" spc="20" dirty="0">
                          <a:solidFill>
                            <a:srgbClr val="221915"/>
                          </a:solidFill>
                          <a:latin typeface="Arial MT"/>
                          <a:cs typeface="Arial MT"/>
                        </a:rPr>
                        <a:t>minimiza el </a:t>
                      </a:r>
                      <a:r>
                        <a:rPr sz="800" spc="10" dirty="0">
                          <a:solidFill>
                            <a:srgbClr val="221915"/>
                          </a:solidFill>
                          <a:latin typeface="Arial MT"/>
                          <a:cs typeface="Arial MT"/>
                        </a:rPr>
                        <a:t>coste</a:t>
                      </a:r>
                      <a:r>
                        <a:rPr sz="800" spc="20" dirty="0">
                          <a:solidFill>
                            <a:srgbClr val="221915"/>
                          </a:solidFill>
                          <a:latin typeface="Arial MT"/>
                          <a:cs typeface="Arial MT"/>
                        </a:rPr>
                        <a:t> total</a:t>
                      </a:r>
                      <a:r>
                        <a:rPr sz="800" spc="25" dirty="0">
                          <a:solidFill>
                            <a:srgbClr val="221915"/>
                          </a:solidFill>
                          <a:latin typeface="Arial MT"/>
                          <a:cs typeface="Arial MT"/>
                        </a:rPr>
                        <a:t> </a:t>
                      </a:r>
                      <a:r>
                        <a:rPr sz="800" spc="20" dirty="0">
                          <a:solidFill>
                            <a:srgbClr val="221915"/>
                          </a:solidFill>
                          <a:latin typeface="Arial MT"/>
                          <a:cs typeface="Arial MT"/>
                        </a:rPr>
                        <a:t>de </a:t>
                      </a:r>
                      <a:r>
                        <a:rPr sz="800" spc="-10" dirty="0">
                          <a:solidFill>
                            <a:srgbClr val="221915"/>
                          </a:solidFill>
                          <a:latin typeface="Arial MT"/>
                          <a:cs typeface="Arial MT"/>
                        </a:rPr>
                        <a:t>propiedad.</a:t>
                      </a:r>
                      <a:endParaRPr sz="800" dirty="0">
                        <a:latin typeface="Arial MT"/>
                        <a:cs typeface="Arial MT"/>
                      </a:endParaRPr>
                    </a:p>
                    <a:p>
                      <a:pPr marL="198755" indent="-90805">
                        <a:lnSpc>
                          <a:spcPct val="100000"/>
                        </a:lnSpc>
                        <a:spcBef>
                          <a:spcPts val="240"/>
                        </a:spcBef>
                        <a:buClr>
                          <a:srgbClr val="3DCC58"/>
                        </a:buClr>
                        <a:buSzPct val="128571"/>
                        <a:buChar char="•"/>
                        <a:tabLst>
                          <a:tab pos="198755" algn="l"/>
                        </a:tabLst>
                      </a:pPr>
                      <a:r>
                        <a:rPr sz="700" dirty="0">
                          <a:solidFill>
                            <a:srgbClr val="221915"/>
                          </a:solidFill>
                          <a:latin typeface="Arial MT"/>
                          <a:cs typeface="Arial MT"/>
                        </a:rPr>
                        <a:t>La</a:t>
                      </a:r>
                      <a:r>
                        <a:rPr sz="700" spc="110" dirty="0">
                          <a:solidFill>
                            <a:srgbClr val="221915"/>
                          </a:solidFill>
                          <a:latin typeface="Arial MT"/>
                          <a:cs typeface="Arial MT"/>
                        </a:rPr>
                        <a:t> </a:t>
                      </a:r>
                      <a:r>
                        <a:rPr sz="700" dirty="0">
                          <a:solidFill>
                            <a:srgbClr val="221915"/>
                          </a:solidFill>
                          <a:latin typeface="Arial MT"/>
                          <a:cs typeface="Arial MT"/>
                        </a:rPr>
                        <a:t>tecnología</a:t>
                      </a:r>
                      <a:r>
                        <a:rPr sz="700" spc="110" dirty="0">
                          <a:solidFill>
                            <a:srgbClr val="221915"/>
                          </a:solidFill>
                          <a:latin typeface="Arial MT"/>
                          <a:cs typeface="Arial MT"/>
                        </a:rPr>
                        <a:t> </a:t>
                      </a:r>
                      <a:r>
                        <a:rPr sz="700" dirty="0">
                          <a:solidFill>
                            <a:srgbClr val="221915"/>
                          </a:solidFill>
                          <a:latin typeface="Arial MT"/>
                          <a:cs typeface="Arial MT"/>
                        </a:rPr>
                        <a:t>patentada</a:t>
                      </a:r>
                      <a:r>
                        <a:rPr sz="700" spc="114" dirty="0">
                          <a:solidFill>
                            <a:srgbClr val="221915"/>
                          </a:solidFill>
                          <a:latin typeface="Arial MT"/>
                          <a:cs typeface="Arial MT"/>
                        </a:rPr>
                        <a:t> </a:t>
                      </a:r>
                      <a:r>
                        <a:rPr sz="700" dirty="0">
                          <a:solidFill>
                            <a:srgbClr val="221915"/>
                          </a:solidFill>
                          <a:latin typeface="Arial MT"/>
                          <a:cs typeface="Arial MT"/>
                        </a:rPr>
                        <a:t>altamente</a:t>
                      </a:r>
                      <a:r>
                        <a:rPr sz="700" spc="110" dirty="0">
                          <a:solidFill>
                            <a:srgbClr val="221915"/>
                          </a:solidFill>
                          <a:latin typeface="Arial MT"/>
                          <a:cs typeface="Arial MT"/>
                        </a:rPr>
                        <a:t> </a:t>
                      </a:r>
                      <a:r>
                        <a:rPr sz="700" dirty="0">
                          <a:solidFill>
                            <a:srgbClr val="221915"/>
                          </a:solidFill>
                          <a:latin typeface="Arial MT"/>
                          <a:cs typeface="Arial MT"/>
                        </a:rPr>
                        <a:t>eficiente</a:t>
                      </a:r>
                      <a:r>
                        <a:rPr sz="700" spc="110" dirty="0">
                          <a:solidFill>
                            <a:srgbClr val="221915"/>
                          </a:solidFill>
                          <a:latin typeface="Arial MT"/>
                          <a:cs typeface="Arial MT"/>
                        </a:rPr>
                        <a:t> </a:t>
                      </a:r>
                      <a:r>
                        <a:rPr sz="700" dirty="0">
                          <a:solidFill>
                            <a:srgbClr val="221915"/>
                          </a:solidFill>
                          <a:latin typeface="Arial MT"/>
                          <a:cs typeface="Arial MT"/>
                        </a:rPr>
                        <a:t>ofrece</a:t>
                      </a:r>
                      <a:r>
                        <a:rPr sz="700" spc="110" dirty="0">
                          <a:solidFill>
                            <a:srgbClr val="221915"/>
                          </a:solidFill>
                          <a:latin typeface="Arial MT"/>
                          <a:cs typeface="Arial MT"/>
                        </a:rPr>
                        <a:t> </a:t>
                      </a:r>
                      <a:r>
                        <a:rPr sz="700" dirty="0">
                          <a:solidFill>
                            <a:srgbClr val="221915"/>
                          </a:solidFill>
                          <a:latin typeface="Arial MT"/>
                          <a:cs typeface="Arial MT"/>
                        </a:rPr>
                        <a:t>hasta</a:t>
                      </a:r>
                      <a:r>
                        <a:rPr sz="700" spc="114" dirty="0">
                          <a:solidFill>
                            <a:srgbClr val="221915"/>
                          </a:solidFill>
                          <a:latin typeface="Arial MT"/>
                          <a:cs typeface="Arial MT"/>
                        </a:rPr>
                        <a:t> </a:t>
                      </a:r>
                      <a:r>
                        <a:rPr sz="700" dirty="0">
                          <a:solidFill>
                            <a:srgbClr val="221915"/>
                          </a:solidFill>
                          <a:latin typeface="Arial MT"/>
                          <a:cs typeface="Arial MT"/>
                        </a:rPr>
                        <a:t>un</a:t>
                      </a:r>
                      <a:r>
                        <a:rPr sz="700" spc="110" dirty="0">
                          <a:solidFill>
                            <a:srgbClr val="221915"/>
                          </a:solidFill>
                          <a:latin typeface="Arial MT"/>
                          <a:cs typeface="Arial MT"/>
                        </a:rPr>
                        <a:t> </a:t>
                      </a:r>
                      <a:r>
                        <a:rPr sz="700" dirty="0">
                          <a:solidFill>
                            <a:srgbClr val="221915"/>
                          </a:solidFill>
                          <a:latin typeface="Arial MT"/>
                          <a:cs typeface="Arial MT"/>
                        </a:rPr>
                        <a:t>97</a:t>
                      </a:r>
                      <a:r>
                        <a:rPr sz="700" spc="110" dirty="0">
                          <a:solidFill>
                            <a:srgbClr val="221915"/>
                          </a:solidFill>
                          <a:latin typeface="Arial MT"/>
                          <a:cs typeface="Arial MT"/>
                        </a:rPr>
                        <a:t> </a:t>
                      </a:r>
                      <a:r>
                        <a:rPr sz="700" spc="-50" dirty="0">
                          <a:solidFill>
                            <a:srgbClr val="221915"/>
                          </a:solidFill>
                          <a:latin typeface="Arial MT"/>
                          <a:cs typeface="Arial MT"/>
                        </a:rPr>
                        <a:t>%</a:t>
                      </a:r>
                      <a:r>
                        <a:rPr sz="700" spc="114" dirty="0">
                          <a:solidFill>
                            <a:srgbClr val="221915"/>
                          </a:solidFill>
                          <a:latin typeface="Arial MT"/>
                          <a:cs typeface="Arial MT"/>
                        </a:rPr>
                        <a:t> </a:t>
                      </a:r>
                      <a:r>
                        <a:rPr sz="700" dirty="0">
                          <a:solidFill>
                            <a:srgbClr val="221915"/>
                          </a:solidFill>
                          <a:latin typeface="Arial MT"/>
                          <a:cs typeface="Arial MT"/>
                        </a:rPr>
                        <a:t>en</a:t>
                      </a:r>
                      <a:r>
                        <a:rPr sz="700" spc="110" dirty="0">
                          <a:solidFill>
                            <a:srgbClr val="221915"/>
                          </a:solidFill>
                          <a:latin typeface="Arial MT"/>
                          <a:cs typeface="Arial MT"/>
                        </a:rPr>
                        <a:t> </a:t>
                      </a:r>
                      <a:r>
                        <a:rPr sz="700" dirty="0">
                          <a:solidFill>
                            <a:srgbClr val="221915"/>
                          </a:solidFill>
                          <a:latin typeface="Arial MT"/>
                          <a:cs typeface="Arial MT"/>
                        </a:rPr>
                        <a:t>modo</a:t>
                      </a:r>
                      <a:r>
                        <a:rPr sz="700" spc="110" dirty="0">
                          <a:solidFill>
                            <a:srgbClr val="221915"/>
                          </a:solidFill>
                          <a:latin typeface="Arial MT"/>
                          <a:cs typeface="Arial MT"/>
                        </a:rPr>
                        <a:t> </a:t>
                      </a:r>
                      <a:r>
                        <a:rPr sz="700" dirty="0">
                          <a:solidFill>
                            <a:srgbClr val="221915"/>
                          </a:solidFill>
                          <a:latin typeface="Arial MT"/>
                          <a:cs typeface="Arial MT"/>
                        </a:rPr>
                        <a:t>de</a:t>
                      </a:r>
                      <a:r>
                        <a:rPr sz="700" spc="114" dirty="0">
                          <a:solidFill>
                            <a:srgbClr val="221915"/>
                          </a:solidFill>
                          <a:latin typeface="Arial MT"/>
                          <a:cs typeface="Arial MT"/>
                        </a:rPr>
                        <a:t> </a:t>
                      </a:r>
                      <a:r>
                        <a:rPr sz="700" dirty="0">
                          <a:solidFill>
                            <a:srgbClr val="221915"/>
                          </a:solidFill>
                          <a:latin typeface="Arial MT"/>
                          <a:cs typeface="Arial MT"/>
                        </a:rPr>
                        <a:t>funcionamiento</a:t>
                      </a:r>
                      <a:r>
                        <a:rPr sz="700" spc="110" dirty="0">
                          <a:solidFill>
                            <a:srgbClr val="221915"/>
                          </a:solidFill>
                          <a:latin typeface="Arial MT"/>
                          <a:cs typeface="Arial MT"/>
                        </a:rPr>
                        <a:t> </a:t>
                      </a:r>
                      <a:r>
                        <a:rPr sz="700" dirty="0">
                          <a:solidFill>
                            <a:srgbClr val="221915"/>
                          </a:solidFill>
                          <a:latin typeface="Arial MT"/>
                          <a:cs typeface="Arial MT"/>
                        </a:rPr>
                        <a:t>normal</a:t>
                      </a:r>
                      <a:r>
                        <a:rPr sz="700" spc="110" dirty="0">
                          <a:solidFill>
                            <a:srgbClr val="221915"/>
                          </a:solidFill>
                          <a:latin typeface="Arial MT"/>
                          <a:cs typeface="Arial MT"/>
                        </a:rPr>
                        <a:t> </a:t>
                      </a:r>
                      <a:r>
                        <a:rPr sz="700" dirty="0">
                          <a:solidFill>
                            <a:srgbClr val="221915"/>
                          </a:solidFill>
                          <a:latin typeface="Arial MT"/>
                          <a:cs typeface="Arial MT"/>
                        </a:rPr>
                        <a:t>y</a:t>
                      </a:r>
                      <a:r>
                        <a:rPr sz="700" spc="114" dirty="0">
                          <a:solidFill>
                            <a:srgbClr val="221915"/>
                          </a:solidFill>
                          <a:latin typeface="Arial MT"/>
                          <a:cs typeface="Arial MT"/>
                        </a:rPr>
                        <a:t> </a:t>
                      </a:r>
                      <a:r>
                        <a:rPr sz="700" dirty="0">
                          <a:solidFill>
                            <a:srgbClr val="221915"/>
                          </a:solidFill>
                          <a:latin typeface="Arial MT"/>
                          <a:cs typeface="Arial MT"/>
                        </a:rPr>
                        <a:t>hasta</a:t>
                      </a:r>
                      <a:r>
                        <a:rPr sz="700" spc="110" dirty="0">
                          <a:solidFill>
                            <a:srgbClr val="221915"/>
                          </a:solidFill>
                          <a:latin typeface="Arial MT"/>
                          <a:cs typeface="Arial MT"/>
                        </a:rPr>
                        <a:t> </a:t>
                      </a:r>
                      <a:r>
                        <a:rPr sz="700" dirty="0">
                          <a:solidFill>
                            <a:srgbClr val="221915"/>
                          </a:solidFill>
                          <a:latin typeface="Arial MT"/>
                          <a:cs typeface="Arial MT"/>
                        </a:rPr>
                        <a:t>un</a:t>
                      </a:r>
                      <a:r>
                        <a:rPr sz="700" spc="110" dirty="0">
                          <a:solidFill>
                            <a:srgbClr val="221915"/>
                          </a:solidFill>
                          <a:latin typeface="Arial MT"/>
                          <a:cs typeface="Arial MT"/>
                        </a:rPr>
                        <a:t> </a:t>
                      </a:r>
                      <a:r>
                        <a:rPr sz="700" spc="-25" dirty="0">
                          <a:solidFill>
                            <a:srgbClr val="221915"/>
                          </a:solidFill>
                          <a:latin typeface="Arial MT"/>
                          <a:cs typeface="Arial MT"/>
                        </a:rPr>
                        <a:t>99</a:t>
                      </a:r>
                      <a:endParaRPr sz="700" dirty="0">
                        <a:latin typeface="Arial MT"/>
                        <a:cs typeface="Arial MT"/>
                      </a:endParaRPr>
                    </a:p>
                    <a:p>
                      <a:pPr marL="199390">
                        <a:lnSpc>
                          <a:spcPct val="100000"/>
                        </a:lnSpc>
                        <a:spcBef>
                          <a:spcPts val="260"/>
                        </a:spcBef>
                      </a:pPr>
                      <a:r>
                        <a:rPr sz="700" spc="-50" dirty="0">
                          <a:solidFill>
                            <a:srgbClr val="221915"/>
                          </a:solidFill>
                          <a:latin typeface="Arial MT"/>
                          <a:cs typeface="Arial MT"/>
                        </a:rPr>
                        <a:t>%</a:t>
                      </a:r>
                      <a:r>
                        <a:rPr sz="700" spc="65" dirty="0">
                          <a:solidFill>
                            <a:srgbClr val="221915"/>
                          </a:solidFill>
                          <a:latin typeface="Arial MT"/>
                          <a:cs typeface="Arial MT"/>
                        </a:rPr>
                        <a:t> </a:t>
                      </a:r>
                      <a:r>
                        <a:rPr sz="700" dirty="0">
                          <a:solidFill>
                            <a:srgbClr val="221915"/>
                          </a:solidFill>
                          <a:latin typeface="Arial MT"/>
                          <a:cs typeface="Arial MT"/>
                        </a:rPr>
                        <a:t>de</a:t>
                      </a:r>
                      <a:r>
                        <a:rPr sz="700" spc="65" dirty="0">
                          <a:solidFill>
                            <a:srgbClr val="221915"/>
                          </a:solidFill>
                          <a:latin typeface="Arial MT"/>
                          <a:cs typeface="Arial MT"/>
                        </a:rPr>
                        <a:t> </a:t>
                      </a:r>
                      <a:r>
                        <a:rPr sz="700" dirty="0">
                          <a:solidFill>
                            <a:srgbClr val="221915"/>
                          </a:solidFill>
                          <a:latin typeface="Arial MT"/>
                          <a:cs typeface="Arial MT"/>
                        </a:rPr>
                        <a:t>eficiencia</a:t>
                      </a:r>
                      <a:r>
                        <a:rPr sz="700" spc="65" dirty="0">
                          <a:solidFill>
                            <a:srgbClr val="221915"/>
                          </a:solidFill>
                          <a:latin typeface="Arial MT"/>
                          <a:cs typeface="Arial MT"/>
                        </a:rPr>
                        <a:t> </a:t>
                      </a:r>
                      <a:r>
                        <a:rPr sz="700" dirty="0">
                          <a:solidFill>
                            <a:srgbClr val="221915"/>
                          </a:solidFill>
                          <a:latin typeface="Arial MT"/>
                          <a:cs typeface="Arial MT"/>
                        </a:rPr>
                        <a:t>en</a:t>
                      </a:r>
                      <a:r>
                        <a:rPr sz="700" spc="65" dirty="0">
                          <a:solidFill>
                            <a:srgbClr val="221915"/>
                          </a:solidFill>
                          <a:latin typeface="Arial MT"/>
                          <a:cs typeface="Arial MT"/>
                        </a:rPr>
                        <a:t> </a:t>
                      </a:r>
                      <a:r>
                        <a:rPr sz="700" dirty="0">
                          <a:solidFill>
                            <a:srgbClr val="221915"/>
                          </a:solidFill>
                          <a:latin typeface="Arial MT"/>
                          <a:cs typeface="Arial MT"/>
                        </a:rPr>
                        <a:t>modo</a:t>
                      </a:r>
                      <a:r>
                        <a:rPr sz="700" spc="65" dirty="0">
                          <a:solidFill>
                            <a:srgbClr val="221915"/>
                          </a:solidFill>
                          <a:latin typeface="Arial MT"/>
                          <a:cs typeface="Arial MT"/>
                        </a:rPr>
                        <a:t> </a:t>
                      </a:r>
                      <a:r>
                        <a:rPr sz="700" dirty="0" err="1">
                          <a:solidFill>
                            <a:srgbClr val="221915"/>
                          </a:solidFill>
                          <a:latin typeface="Arial MT"/>
                          <a:cs typeface="Arial MT"/>
                        </a:rPr>
                        <a:t>ECOnversion</a:t>
                      </a:r>
                      <a:r>
                        <a:rPr lang="es-AR" sz="700" dirty="0">
                          <a:solidFill>
                            <a:srgbClr val="221915"/>
                          </a:solidFill>
                          <a:latin typeface="Arial MT"/>
                          <a:cs typeface="Arial MT"/>
                        </a:rPr>
                        <a:t>, </a:t>
                      </a:r>
                      <a:r>
                        <a:rPr sz="700" dirty="0">
                          <a:solidFill>
                            <a:srgbClr val="221915"/>
                          </a:solidFill>
                          <a:latin typeface="Arial MT"/>
                          <a:cs typeface="Arial MT"/>
                        </a:rPr>
                        <a:t>una</a:t>
                      </a:r>
                      <a:r>
                        <a:rPr sz="700" spc="65" dirty="0">
                          <a:solidFill>
                            <a:srgbClr val="221915"/>
                          </a:solidFill>
                          <a:latin typeface="Arial MT"/>
                          <a:cs typeface="Arial MT"/>
                        </a:rPr>
                        <a:t> </a:t>
                      </a:r>
                      <a:r>
                        <a:rPr sz="700" dirty="0">
                          <a:solidFill>
                            <a:srgbClr val="221915"/>
                          </a:solidFill>
                          <a:latin typeface="Arial MT"/>
                          <a:cs typeface="Arial MT"/>
                        </a:rPr>
                        <a:t>mejora</a:t>
                      </a:r>
                      <a:r>
                        <a:rPr sz="700" spc="65" dirty="0">
                          <a:solidFill>
                            <a:srgbClr val="221915"/>
                          </a:solidFill>
                          <a:latin typeface="Arial MT"/>
                          <a:cs typeface="Arial MT"/>
                        </a:rPr>
                        <a:t> </a:t>
                      </a:r>
                      <a:r>
                        <a:rPr sz="700" dirty="0">
                          <a:solidFill>
                            <a:srgbClr val="221915"/>
                          </a:solidFill>
                          <a:latin typeface="Arial MT"/>
                          <a:cs typeface="Arial MT"/>
                        </a:rPr>
                        <a:t>del</a:t>
                      </a:r>
                      <a:r>
                        <a:rPr sz="700" spc="65" dirty="0">
                          <a:solidFill>
                            <a:srgbClr val="221915"/>
                          </a:solidFill>
                          <a:latin typeface="Arial MT"/>
                          <a:cs typeface="Arial MT"/>
                        </a:rPr>
                        <a:t> </a:t>
                      </a:r>
                      <a:r>
                        <a:rPr sz="700" dirty="0">
                          <a:solidFill>
                            <a:srgbClr val="221915"/>
                          </a:solidFill>
                          <a:latin typeface="Arial MT"/>
                          <a:cs typeface="Arial MT"/>
                        </a:rPr>
                        <a:t>66</a:t>
                      </a:r>
                      <a:r>
                        <a:rPr sz="700" spc="65" dirty="0">
                          <a:solidFill>
                            <a:srgbClr val="221915"/>
                          </a:solidFill>
                          <a:latin typeface="Arial MT"/>
                          <a:cs typeface="Arial MT"/>
                        </a:rPr>
                        <a:t> </a:t>
                      </a:r>
                      <a:r>
                        <a:rPr sz="700" spc="-50" dirty="0">
                          <a:solidFill>
                            <a:srgbClr val="221915"/>
                          </a:solidFill>
                          <a:latin typeface="Arial MT"/>
                          <a:cs typeface="Arial MT"/>
                        </a:rPr>
                        <a:t>%</a:t>
                      </a:r>
                      <a:r>
                        <a:rPr sz="700" spc="65" dirty="0">
                          <a:solidFill>
                            <a:srgbClr val="221915"/>
                          </a:solidFill>
                          <a:latin typeface="Arial MT"/>
                          <a:cs typeface="Arial MT"/>
                        </a:rPr>
                        <a:t> </a:t>
                      </a:r>
                      <a:r>
                        <a:rPr sz="700" dirty="0">
                          <a:solidFill>
                            <a:srgbClr val="221915"/>
                          </a:solidFill>
                          <a:latin typeface="Arial MT"/>
                          <a:cs typeface="Arial MT"/>
                        </a:rPr>
                        <a:t>en</a:t>
                      </a:r>
                      <a:r>
                        <a:rPr sz="700" spc="70" dirty="0">
                          <a:solidFill>
                            <a:srgbClr val="221915"/>
                          </a:solidFill>
                          <a:latin typeface="Arial MT"/>
                          <a:cs typeface="Arial MT"/>
                        </a:rPr>
                        <a:t> </a:t>
                      </a:r>
                      <a:r>
                        <a:rPr sz="700" dirty="0">
                          <a:solidFill>
                            <a:srgbClr val="221915"/>
                          </a:solidFill>
                          <a:latin typeface="Arial MT"/>
                          <a:cs typeface="Arial MT"/>
                        </a:rPr>
                        <a:t>ahorro</a:t>
                      </a:r>
                      <a:r>
                        <a:rPr sz="700" spc="65" dirty="0">
                          <a:solidFill>
                            <a:srgbClr val="221915"/>
                          </a:solidFill>
                          <a:latin typeface="Arial MT"/>
                          <a:cs typeface="Arial MT"/>
                        </a:rPr>
                        <a:t> </a:t>
                      </a:r>
                      <a:r>
                        <a:rPr sz="700" dirty="0">
                          <a:solidFill>
                            <a:srgbClr val="221915"/>
                          </a:solidFill>
                          <a:latin typeface="Arial MT"/>
                          <a:cs typeface="Arial MT"/>
                        </a:rPr>
                        <a:t>de</a:t>
                      </a:r>
                      <a:r>
                        <a:rPr sz="700" spc="65" dirty="0">
                          <a:solidFill>
                            <a:srgbClr val="221915"/>
                          </a:solidFill>
                          <a:latin typeface="Arial MT"/>
                          <a:cs typeface="Arial MT"/>
                        </a:rPr>
                        <a:t> </a:t>
                      </a:r>
                      <a:r>
                        <a:rPr sz="700" dirty="0">
                          <a:solidFill>
                            <a:srgbClr val="221915"/>
                          </a:solidFill>
                          <a:latin typeface="Arial MT"/>
                          <a:cs typeface="Arial MT"/>
                        </a:rPr>
                        <a:t>energía</a:t>
                      </a:r>
                      <a:r>
                        <a:rPr sz="700" spc="65" dirty="0">
                          <a:solidFill>
                            <a:srgbClr val="221915"/>
                          </a:solidFill>
                          <a:latin typeface="Arial MT"/>
                          <a:cs typeface="Arial MT"/>
                        </a:rPr>
                        <a:t> </a:t>
                      </a:r>
                      <a:r>
                        <a:rPr sz="700" dirty="0">
                          <a:solidFill>
                            <a:srgbClr val="221915"/>
                          </a:solidFill>
                          <a:latin typeface="Arial MT"/>
                          <a:cs typeface="Arial MT"/>
                        </a:rPr>
                        <a:t>con</a:t>
                      </a:r>
                      <a:r>
                        <a:rPr sz="700" spc="65" dirty="0">
                          <a:solidFill>
                            <a:srgbClr val="221915"/>
                          </a:solidFill>
                          <a:latin typeface="Arial MT"/>
                          <a:cs typeface="Arial MT"/>
                        </a:rPr>
                        <a:t> </a:t>
                      </a:r>
                      <a:r>
                        <a:rPr sz="700" dirty="0">
                          <a:solidFill>
                            <a:srgbClr val="221915"/>
                          </a:solidFill>
                          <a:latin typeface="Arial MT"/>
                          <a:cs typeface="Arial MT"/>
                        </a:rPr>
                        <a:t>respecto</a:t>
                      </a:r>
                      <a:r>
                        <a:rPr sz="700" spc="70" dirty="0">
                          <a:solidFill>
                            <a:srgbClr val="221915"/>
                          </a:solidFill>
                          <a:latin typeface="Arial MT"/>
                          <a:cs typeface="Arial MT"/>
                        </a:rPr>
                        <a:t> </a:t>
                      </a:r>
                      <a:r>
                        <a:rPr sz="700" dirty="0">
                          <a:solidFill>
                            <a:srgbClr val="221915"/>
                          </a:solidFill>
                          <a:latin typeface="Arial MT"/>
                          <a:cs typeface="Arial MT"/>
                        </a:rPr>
                        <a:t>a</a:t>
                      </a:r>
                      <a:r>
                        <a:rPr sz="700" spc="65" dirty="0">
                          <a:solidFill>
                            <a:srgbClr val="221915"/>
                          </a:solidFill>
                          <a:latin typeface="Arial MT"/>
                          <a:cs typeface="Arial MT"/>
                        </a:rPr>
                        <a:t> </a:t>
                      </a:r>
                      <a:r>
                        <a:rPr sz="700" dirty="0">
                          <a:solidFill>
                            <a:srgbClr val="221915"/>
                          </a:solidFill>
                          <a:latin typeface="Arial MT"/>
                          <a:cs typeface="Arial MT"/>
                        </a:rPr>
                        <a:t>su</a:t>
                      </a:r>
                      <a:r>
                        <a:rPr sz="700" spc="65" dirty="0">
                          <a:solidFill>
                            <a:srgbClr val="221915"/>
                          </a:solidFill>
                          <a:latin typeface="Arial MT"/>
                          <a:cs typeface="Arial MT"/>
                        </a:rPr>
                        <a:t> </a:t>
                      </a:r>
                      <a:r>
                        <a:rPr sz="700" spc="-10" dirty="0">
                          <a:solidFill>
                            <a:srgbClr val="221915"/>
                          </a:solidFill>
                          <a:latin typeface="Arial MT"/>
                          <a:cs typeface="Arial MT"/>
                        </a:rPr>
                        <a:t>predecesor.</a:t>
                      </a:r>
                      <a:endParaRPr sz="700" dirty="0">
                        <a:latin typeface="Arial MT"/>
                        <a:cs typeface="Arial MT"/>
                      </a:endParaRPr>
                    </a:p>
                  </a:txBody>
                  <a:tcPr marL="0" marR="0" marT="5080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bl>
          </a:graphicData>
        </a:graphic>
      </p:graphicFrame>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Arial MT"/>
                <a:cs typeface="Arial MT"/>
              </a:rPr>
              <a:t>76</a:t>
            </a:r>
            <a:r>
              <a:rPr sz="750" spc="-10" dirty="0">
                <a:solidFill>
                  <a:srgbClr val="616468"/>
                </a:solidFill>
                <a:latin typeface="Arial MT"/>
                <a:cs typeface="Arial MT"/>
              </a:rPr>
              <a:t>se.com</a:t>
            </a:r>
            <a:endParaRPr sz="750">
              <a:latin typeface="Arial MT"/>
              <a:cs typeface="Arial MT"/>
            </a:endParaRPr>
          </a:p>
        </p:txBody>
      </p:sp>
    </p:spTree>
    <p:extLst>
      <p:ext uri="{BB962C8B-B14F-4D97-AF65-F5344CB8AC3E}">
        <p14:creationId xmlns:p14="http://schemas.microsoft.com/office/powerpoint/2010/main" xmlns="" val="27514980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1354434" y="6508292"/>
            <a:ext cx="731520" cy="957580"/>
            <a:chOff x="6299834" y="6508292"/>
            <a:chExt cx="731520" cy="957580"/>
          </a:xfrm>
        </p:grpSpPr>
        <p:pic>
          <p:nvPicPr>
            <p:cNvPr id="3" name="object 3"/>
            <p:cNvPicPr/>
            <p:nvPr/>
          </p:nvPicPr>
          <p:blipFill>
            <a:blip r:embed="rId2" cstate="print"/>
            <a:stretch>
              <a:fillRect/>
            </a:stretch>
          </p:blipFill>
          <p:spPr>
            <a:xfrm>
              <a:off x="6304610" y="6513042"/>
              <a:ext cx="721982" cy="947597"/>
            </a:xfrm>
            <a:prstGeom prst="rect">
              <a:avLst/>
            </a:prstGeom>
          </p:spPr>
        </p:pic>
        <p:sp>
          <p:nvSpPr>
            <p:cNvPr id="4" name="object 4"/>
            <p:cNvSpPr/>
            <p:nvPr/>
          </p:nvSpPr>
          <p:spPr>
            <a:xfrm>
              <a:off x="6304597" y="6513055"/>
              <a:ext cx="721995" cy="948055"/>
            </a:xfrm>
            <a:custGeom>
              <a:avLst/>
              <a:gdLst/>
              <a:ahLst/>
              <a:cxnLst/>
              <a:rect l="l" t="t" r="r" b="b"/>
              <a:pathLst>
                <a:path w="721995" h="948054">
                  <a:moveTo>
                    <a:pt x="0" y="947585"/>
                  </a:moveTo>
                  <a:lnTo>
                    <a:pt x="721994" y="947585"/>
                  </a:lnTo>
                  <a:lnTo>
                    <a:pt x="721994" y="0"/>
                  </a:lnTo>
                  <a:lnTo>
                    <a:pt x="0" y="0"/>
                  </a:lnTo>
                  <a:lnTo>
                    <a:pt x="0" y="947585"/>
                  </a:lnTo>
                  <a:close/>
                </a:path>
              </a:pathLst>
            </a:custGeom>
            <a:ln w="9524">
              <a:solidFill>
                <a:srgbClr val="9FA0A4"/>
              </a:solidFill>
            </a:ln>
          </p:spPr>
          <p:txBody>
            <a:bodyPr wrap="square" lIns="0" tIns="0" rIns="0" bIns="0" rtlCol="0"/>
            <a:lstStyle/>
            <a:p>
              <a:endParaRPr/>
            </a:p>
          </p:txBody>
        </p:sp>
      </p:grpSp>
      <p:graphicFrame>
        <p:nvGraphicFramePr>
          <p:cNvPr id="5" name="object 5"/>
          <p:cNvGraphicFramePr>
            <a:graphicFrameLocks noGrp="1"/>
          </p:cNvGraphicFramePr>
          <p:nvPr/>
        </p:nvGraphicFramePr>
        <p:xfrm>
          <a:off x="5058977" y="1757679"/>
          <a:ext cx="7188198" cy="7479030"/>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1780">
                <a:tc gridSpan="4">
                  <a:txBody>
                    <a:bodyPr/>
                    <a:lstStyle/>
                    <a:p>
                      <a:pPr marL="512445">
                        <a:lnSpc>
                          <a:spcPct val="100000"/>
                        </a:lnSpc>
                        <a:spcBef>
                          <a:spcPts val="735"/>
                        </a:spcBef>
                      </a:pPr>
                      <a:r>
                        <a:rPr sz="700" spc="20" dirty="0">
                          <a:solidFill>
                            <a:srgbClr val="FFFFFF"/>
                          </a:solidFill>
                          <a:latin typeface="Arial MT"/>
                          <a:cs typeface="Arial MT"/>
                        </a:rPr>
                        <a:t>Soporte</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dirty="0">
                          <a:solidFill>
                            <a:srgbClr val="FFFFFF"/>
                          </a:solidFill>
                          <a:latin typeface="Arial MT"/>
                          <a:cs typeface="Arial MT"/>
                        </a:rPr>
                        <a:t>disponibilidad</a:t>
                      </a:r>
                      <a:r>
                        <a:rPr sz="700" spc="15" dirty="0">
                          <a:solidFill>
                            <a:srgbClr val="FFFFFF"/>
                          </a:solidFill>
                          <a:latin typeface="Arial MT"/>
                          <a:cs typeface="Arial MT"/>
                        </a:rPr>
                        <a:t> </a:t>
                      </a:r>
                      <a:r>
                        <a:rPr sz="700" spc="20" dirty="0">
                          <a:solidFill>
                            <a:srgbClr val="FFFFFF"/>
                          </a:solidFill>
                          <a:latin typeface="Arial MT"/>
                          <a:cs typeface="Arial MT"/>
                        </a:rPr>
                        <a:t>y</a:t>
                      </a:r>
                      <a:r>
                        <a:rPr sz="700" spc="15" dirty="0">
                          <a:solidFill>
                            <a:srgbClr val="FFFFFF"/>
                          </a:solidFill>
                          <a:latin typeface="Arial MT"/>
                          <a:cs typeface="Arial MT"/>
                        </a:rPr>
                        <a:t> </a:t>
                      </a:r>
                      <a:r>
                        <a:rPr sz="700" spc="20" dirty="0">
                          <a:solidFill>
                            <a:srgbClr val="FFFFFF"/>
                          </a:solidFill>
                          <a:latin typeface="Arial MT"/>
                          <a:cs typeface="Arial MT"/>
                        </a:rPr>
                        <a:t>confiabilidad</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a:solidFill>
                            <a:srgbClr val="FFFFFF"/>
                          </a:solidFill>
                          <a:latin typeface="Arial MT"/>
                          <a:cs typeface="Arial MT"/>
                        </a:rPr>
                        <a:t>energía</a:t>
                      </a:r>
                      <a:r>
                        <a:rPr sz="700" spc="15">
                          <a:solidFill>
                            <a:srgbClr val="FFFFFF"/>
                          </a:solidFill>
                          <a:latin typeface="Arial MT"/>
                          <a:cs typeface="Arial MT"/>
                        </a:rPr>
                        <a:t> </a:t>
                      </a:r>
                      <a:r>
                        <a:rPr sz="700" spc="-10" smtClean="0">
                          <a:solidFill>
                            <a:srgbClr val="FFFFFF"/>
                          </a:solidFill>
                          <a:latin typeface="Arial MT"/>
                          <a:cs typeface="Arial MT"/>
                        </a:rPr>
                        <a:t>para</a:t>
                      </a:r>
                      <a:r>
                        <a:rPr lang="es-AR" sz="700" spc="-10" dirty="0" smtClean="0">
                          <a:solidFill>
                            <a:srgbClr val="FFFFFF"/>
                          </a:solidFill>
                          <a:latin typeface="Arial MT"/>
                          <a:cs typeface="Arial MT"/>
                        </a:rPr>
                        <a:t>: </a:t>
                      </a:r>
                      <a:endParaRPr sz="700" dirty="0">
                        <a:latin typeface="Arial MT"/>
                        <a:cs typeface="Arial MT"/>
                      </a:endParaRPr>
                    </a:p>
                  </a:txBody>
                  <a:tcPr marL="0" marR="0" marT="93345"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15"/>
                        </a:spcBef>
                      </a:pPr>
                      <a:endParaRPr sz="600">
                        <a:latin typeface="Times New Roman"/>
                        <a:cs typeface="Times New Roman"/>
                      </a:endParaRPr>
                    </a:p>
                    <a:p>
                      <a:pPr marL="140335" marR="109855" indent="-24130">
                        <a:lnSpc>
                          <a:spcPct val="152800"/>
                        </a:lnSpc>
                      </a:pPr>
                      <a:r>
                        <a:rPr sz="600" spc="10" dirty="0">
                          <a:solidFill>
                            <a:srgbClr val="FFFFFF"/>
                          </a:solidFill>
                          <a:latin typeface="Arial MT"/>
                          <a:cs typeface="Arial MT"/>
                        </a:rPr>
                        <a:t>Haga</a:t>
                      </a:r>
                      <a:r>
                        <a:rPr sz="600" spc="20" dirty="0">
                          <a:solidFill>
                            <a:srgbClr val="FFFFFF"/>
                          </a:solidFill>
                          <a:latin typeface="Arial MT"/>
                          <a:cs typeface="Arial MT"/>
                        </a:rPr>
                        <a:t> </a:t>
                      </a:r>
                      <a:r>
                        <a:rPr sz="600" dirty="0">
                          <a:solidFill>
                            <a:srgbClr val="FFFFFF"/>
                          </a:solidFill>
                          <a:latin typeface="Arial MT"/>
                          <a:cs typeface="Arial MT"/>
                        </a:rPr>
                        <a:t>clic</a:t>
                      </a:r>
                      <a:r>
                        <a:rPr sz="600" spc="20" dirty="0">
                          <a:solidFill>
                            <a:srgbClr val="FFFFFF"/>
                          </a:solidFill>
                          <a:latin typeface="Arial MT"/>
                          <a:cs typeface="Arial MT"/>
                        </a:rPr>
                        <a:t> </a:t>
                      </a:r>
                      <a:r>
                        <a:rPr sz="600" spc="10" dirty="0">
                          <a:solidFill>
                            <a:srgbClr val="FFFFFF"/>
                          </a:solidFill>
                          <a:latin typeface="Arial MT"/>
                          <a:cs typeface="Arial MT"/>
                        </a:rPr>
                        <a:t>para</a:t>
                      </a:r>
                      <a:r>
                        <a:rPr sz="600" spc="20" dirty="0">
                          <a:solidFill>
                            <a:srgbClr val="FFFFFF"/>
                          </a:solidFill>
                          <a:latin typeface="Arial MT"/>
                          <a:cs typeface="Arial MT"/>
                        </a:rPr>
                        <a:t> </a:t>
                      </a:r>
                      <a:r>
                        <a:rPr sz="600" spc="10" dirty="0">
                          <a:solidFill>
                            <a:srgbClr val="FFFFFF"/>
                          </a:solidFill>
                          <a:latin typeface="Arial MT"/>
                          <a:cs typeface="Arial MT"/>
                        </a:rPr>
                        <a:t>obtener</a:t>
                      </a:r>
                      <a:r>
                        <a:rPr sz="600" spc="25" dirty="0">
                          <a:solidFill>
                            <a:srgbClr val="FFFFFF"/>
                          </a:solidFill>
                          <a:latin typeface="Arial MT"/>
                          <a:cs typeface="Arial MT"/>
                        </a:rPr>
                        <a:t> </a:t>
                      </a:r>
                      <a:r>
                        <a:rPr sz="600" spc="-25" dirty="0">
                          <a:solidFill>
                            <a:srgbClr val="FFFFFF"/>
                          </a:solidFill>
                          <a:latin typeface="Arial MT"/>
                          <a:cs typeface="Arial MT"/>
                        </a:rPr>
                        <a:t>más</a:t>
                      </a:r>
                      <a:r>
                        <a:rPr sz="600" spc="500" dirty="0">
                          <a:solidFill>
                            <a:srgbClr val="FFFFFF"/>
                          </a:solidFill>
                          <a:latin typeface="Arial MT"/>
                          <a:cs typeface="Arial MT"/>
                        </a:rPr>
                        <a:t> </a:t>
                      </a:r>
                      <a:r>
                        <a:rPr sz="600" spc="20" dirty="0">
                          <a:solidFill>
                            <a:srgbClr val="FFFFFF"/>
                          </a:solidFill>
                          <a:latin typeface="Arial MT"/>
                          <a:cs typeface="Arial MT"/>
                        </a:rPr>
                        <a:t>información</a:t>
                      </a:r>
                      <a:r>
                        <a:rPr sz="600" dirty="0">
                          <a:solidFill>
                            <a:srgbClr val="FFFFFF"/>
                          </a:solidFill>
                          <a:latin typeface="Arial MT"/>
                          <a:cs typeface="Arial MT"/>
                        </a:rPr>
                        <a:t> </a:t>
                      </a:r>
                      <a:r>
                        <a:rPr sz="600" spc="20" dirty="0">
                          <a:solidFill>
                            <a:srgbClr val="FFFFFF"/>
                          </a:solidFill>
                          <a:latin typeface="Arial MT"/>
                          <a:cs typeface="Arial MT"/>
                        </a:rPr>
                        <a:t>sobre</a:t>
                      </a:r>
                      <a:r>
                        <a:rPr sz="600" dirty="0">
                          <a:solidFill>
                            <a:srgbClr val="FFFFFF"/>
                          </a:solidFill>
                          <a:latin typeface="Arial MT"/>
                          <a:cs typeface="Arial MT"/>
                        </a:rPr>
                        <a:t> </a:t>
                      </a:r>
                      <a:r>
                        <a:rPr sz="600" spc="10" dirty="0">
                          <a:solidFill>
                            <a:srgbClr val="FFFFFF"/>
                          </a:solidFill>
                          <a:latin typeface="Arial MT"/>
                          <a:cs typeface="Arial MT"/>
                        </a:rPr>
                        <a:t>la</a:t>
                      </a:r>
                      <a:r>
                        <a:rPr sz="600" dirty="0">
                          <a:solidFill>
                            <a:srgbClr val="FFFFFF"/>
                          </a:solidFill>
                          <a:latin typeface="Arial MT"/>
                          <a:cs typeface="Arial MT"/>
                        </a:rPr>
                        <a:t> </a:t>
                      </a:r>
                      <a:r>
                        <a:rPr sz="600" spc="-10" dirty="0">
                          <a:solidFill>
                            <a:srgbClr val="FFFFFF"/>
                          </a:solidFill>
                          <a:latin typeface="Arial MT"/>
                          <a:cs typeface="Arial MT"/>
                        </a:rPr>
                        <a:t>solución.</a:t>
                      </a:r>
                      <a:endParaRPr sz="6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19"/>
                        </a:spcBef>
                      </a:pPr>
                      <a:endParaRPr sz="950">
                        <a:latin typeface="Times New Roman"/>
                        <a:cs typeface="Times New Roman"/>
                      </a:endParaRPr>
                    </a:p>
                    <a:p>
                      <a:pPr marL="58419">
                        <a:lnSpc>
                          <a:spcPct val="100000"/>
                        </a:lnSpc>
                      </a:pPr>
                      <a:r>
                        <a:rPr sz="950" dirty="0">
                          <a:solidFill>
                            <a:srgbClr val="FFFFFF"/>
                          </a:solidFill>
                          <a:latin typeface="Arial MT"/>
                          <a:cs typeface="Arial MT"/>
                        </a:rPr>
                        <a:t>Mira</a:t>
                      </a:r>
                      <a:r>
                        <a:rPr sz="950" spc="90" dirty="0">
                          <a:solidFill>
                            <a:srgbClr val="FFFFFF"/>
                          </a:solidFill>
                          <a:latin typeface="Arial MT"/>
                          <a:cs typeface="Arial MT"/>
                        </a:rPr>
                        <a:t> </a:t>
                      </a:r>
                      <a:r>
                        <a:rPr sz="950" dirty="0">
                          <a:solidFill>
                            <a:srgbClr val="FFFFFF"/>
                          </a:solidFill>
                          <a:latin typeface="Arial MT"/>
                          <a:cs typeface="Arial MT"/>
                        </a:rPr>
                        <a:t>la</a:t>
                      </a:r>
                      <a:r>
                        <a:rPr sz="950" spc="90" dirty="0">
                          <a:solidFill>
                            <a:srgbClr val="FFFFFF"/>
                          </a:solidFill>
                          <a:latin typeface="Arial MT"/>
                          <a:cs typeface="Arial MT"/>
                        </a:rPr>
                        <a:t> </a:t>
                      </a:r>
                      <a:r>
                        <a:rPr sz="950" spc="-10" dirty="0">
                          <a:solidFill>
                            <a:srgbClr val="FFFFFF"/>
                          </a:solidFill>
                          <a:latin typeface="Arial MT"/>
                          <a:cs typeface="Arial MT"/>
                        </a:rPr>
                        <a:t>solución</a:t>
                      </a:r>
                      <a:endParaRPr sz="950">
                        <a:latin typeface="Arial MT"/>
                        <a:cs typeface="Arial MT"/>
                      </a:endParaRPr>
                    </a:p>
                    <a:p>
                      <a:pPr marL="354330">
                        <a:lnSpc>
                          <a:spcPct val="100000"/>
                        </a:lnSpc>
                        <a:spcBef>
                          <a:spcPts val="60"/>
                        </a:spcBef>
                      </a:pPr>
                      <a:r>
                        <a:rPr sz="850" dirty="0">
                          <a:solidFill>
                            <a:srgbClr val="FFFFFF"/>
                          </a:solidFill>
                          <a:latin typeface="Arial MT"/>
                          <a:cs typeface="Arial MT"/>
                        </a:rPr>
                        <a:t>en</a:t>
                      </a:r>
                      <a:r>
                        <a:rPr sz="850" spc="25" dirty="0">
                          <a:solidFill>
                            <a:srgbClr val="FFFFFF"/>
                          </a:solidFill>
                          <a:latin typeface="Arial MT"/>
                          <a:cs typeface="Arial MT"/>
                        </a:rPr>
                        <a:t> </a:t>
                      </a:r>
                      <a:r>
                        <a:rPr sz="850" spc="-10" dirty="0">
                          <a:solidFill>
                            <a:srgbClr val="FFFFFF"/>
                          </a:solidFill>
                          <a:latin typeface="Arial MT"/>
                          <a:cs typeface="Arial MT"/>
                        </a:rPr>
                        <a:t>acción</a:t>
                      </a:r>
                      <a:endParaRPr sz="85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05"/>
                        </a:spcBef>
                      </a:pPr>
                      <a:endParaRPr sz="600">
                        <a:latin typeface="Times New Roman"/>
                        <a:cs typeface="Times New Roman"/>
                      </a:endParaRPr>
                    </a:p>
                    <a:p>
                      <a:pPr marR="31115" algn="ctr">
                        <a:lnSpc>
                          <a:spcPct val="100000"/>
                        </a:lnSpc>
                      </a:pPr>
                      <a:r>
                        <a:rPr sz="600" dirty="0">
                          <a:solidFill>
                            <a:srgbClr val="FFFFFF"/>
                          </a:solidFill>
                          <a:latin typeface="Arial MT"/>
                          <a:cs typeface="Arial MT"/>
                        </a:rPr>
                        <a:t>Hecho</a:t>
                      </a:r>
                      <a:r>
                        <a:rPr sz="600" spc="35" dirty="0">
                          <a:solidFill>
                            <a:srgbClr val="FFFFFF"/>
                          </a:solidFill>
                          <a:latin typeface="Arial MT"/>
                          <a:cs typeface="Arial MT"/>
                        </a:rPr>
                        <a:t> </a:t>
                      </a:r>
                      <a:r>
                        <a:rPr sz="600" spc="-10" dirty="0">
                          <a:solidFill>
                            <a:srgbClr val="FFFFFF"/>
                          </a:solidFill>
                          <a:latin typeface="Arial MT"/>
                          <a:cs typeface="Arial MT"/>
                        </a:rPr>
                        <a:t>suplementario</a:t>
                      </a:r>
                      <a:endParaRPr sz="600">
                        <a:latin typeface="Arial MT"/>
                        <a:cs typeface="Arial MT"/>
                      </a:endParaRPr>
                    </a:p>
                    <a:p>
                      <a:pPr marR="90170" algn="ctr">
                        <a:lnSpc>
                          <a:spcPct val="100000"/>
                        </a:lnSpc>
                        <a:spcBef>
                          <a:spcPts val="30"/>
                        </a:spcBef>
                      </a:pPr>
                      <a:r>
                        <a:rPr sz="950" spc="-10" dirty="0">
                          <a:solidFill>
                            <a:srgbClr val="FFFFFF"/>
                          </a:solidFill>
                          <a:latin typeface="Arial MT"/>
                          <a:cs typeface="Arial MT"/>
                        </a:rPr>
                        <a:t>recursos</a:t>
                      </a:r>
                      <a:endParaRPr sz="950">
                        <a:latin typeface="Arial MT"/>
                        <a:cs typeface="Arial MT"/>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1215">
                <a:tc>
                  <a:txBody>
                    <a:bodyPr/>
                    <a:lstStyle/>
                    <a:p>
                      <a:pPr marR="49530" algn="ctr">
                        <a:lnSpc>
                          <a:spcPct val="100000"/>
                        </a:lnSpc>
                        <a:spcBef>
                          <a:spcPts val="1035"/>
                        </a:spcBef>
                      </a:pPr>
                      <a:r>
                        <a:rPr sz="950" spc="10" dirty="0">
                          <a:solidFill>
                            <a:srgbClr val="FFFFFF"/>
                          </a:solidFill>
                          <a:latin typeface="Arial MT"/>
                          <a:cs typeface="Arial MT"/>
                        </a:rPr>
                        <a:t>digitales</a:t>
                      </a:r>
                      <a:r>
                        <a:rPr sz="950" spc="165" dirty="0">
                          <a:solidFill>
                            <a:srgbClr val="FFFFFF"/>
                          </a:solidFill>
                          <a:latin typeface="Arial MT"/>
                          <a:cs typeface="Arial MT"/>
                        </a:rPr>
                        <a:t> </a:t>
                      </a:r>
                      <a:r>
                        <a:rPr sz="950" spc="-50" dirty="0">
                          <a:solidFill>
                            <a:srgbClr val="FFFFFF"/>
                          </a:solidFill>
                          <a:latin typeface="Arial MT"/>
                          <a:cs typeface="Arial MT"/>
                        </a:rPr>
                        <a:t>y</a:t>
                      </a:r>
                      <a:endParaRPr sz="950">
                        <a:latin typeface="Arial MT"/>
                        <a:cs typeface="Arial MT"/>
                      </a:endParaRPr>
                    </a:p>
                    <a:p>
                      <a:pPr marL="99695" marR="123189" algn="ctr">
                        <a:lnSpc>
                          <a:spcPct val="104600"/>
                        </a:lnSpc>
                        <a:spcBef>
                          <a:spcPts val="114"/>
                        </a:spcBef>
                      </a:pPr>
                      <a:r>
                        <a:rPr sz="750" dirty="0">
                          <a:solidFill>
                            <a:srgbClr val="FFFFFF"/>
                          </a:solidFill>
                          <a:latin typeface="Arial MT"/>
                          <a:cs typeface="Arial MT"/>
                        </a:rPr>
                        <a:t>Sistema</a:t>
                      </a:r>
                      <a:r>
                        <a:rPr sz="750" spc="40" dirty="0">
                          <a:solidFill>
                            <a:srgbClr val="FFFFFF"/>
                          </a:solidFill>
                          <a:latin typeface="Arial MT"/>
                          <a:cs typeface="Arial MT"/>
                        </a:rPr>
                        <a:t> </a:t>
                      </a:r>
                      <a:r>
                        <a:rPr sz="750" dirty="0">
                          <a:solidFill>
                            <a:srgbClr val="FFFFFF"/>
                          </a:solidFill>
                          <a:latin typeface="Arial MT"/>
                          <a:cs typeface="Arial MT"/>
                        </a:rPr>
                        <a:t>de</a:t>
                      </a:r>
                      <a:r>
                        <a:rPr sz="750" spc="40" dirty="0">
                          <a:solidFill>
                            <a:srgbClr val="FFFFFF"/>
                          </a:solidFill>
                          <a:latin typeface="Arial MT"/>
                          <a:cs typeface="Arial MT"/>
                        </a:rPr>
                        <a:t> </a:t>
                      </a:r>
                      <a:r>
                        <a:rPr sz="750" spc="-10" dirty="0">
                          <a:solidFill>
                            <a:srgbClr val="FFFFFF"/>
                          </a:solidFill>
                          <a:latin typeface="Arial MT"/>
                          <a:cs typeface="Arial MT"/>
                        </a:rPr>
                        <a:t>poder </a:t>
                      </a:r>
                      <a:r>
                        <a:rPr sz="850" spc="-10" dirty="0">
                          <a:solidFill>
                            <a:srgbClr val="FFFFFF"/>
                          </a:solidFill>
                          <a:latin typeface="Arial MT"/>
                          <a:cs typeface="Arial MT"/>
                        </a:rPr>
                        <a:t>referencia </a:t>
                      </a:r>
                      <a:r>
                        <a:rPr sz="950" spc="-10" dirty="0">
                          <a:solidFill>
                            <a:srgbClr val="FFFFFF"/>
                          </a:solidFill>
                          <a:latin typeface="Arial MT"/>
                          <a:cs typeface="Arial MT"/>
                        </a:rPr>
                        <a:t>diseños</a:t>
                      </a:r>
                      <a:endParaRPr sz="950">
                        <a:latin typeface="Arial MT"/>
                        <a:cs typeface="Arial MT"/>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L="51435">
                        <a:lnSpc>
                          <a:spcPct val="100000"/>
                        </a:lnSpc>
                      </a:pPr>
                      <a:r>
                        <a:rPr sz="800" spc="-10" dirty="0">
                          <a:solidFill>
                            <a:srgbClr val="FFFFFF"/>
                          </a:solidFill>
                          <a:latin typeface="Arial MT"/>
                          <a:cs typeface="Arial MT"/>
                        </a:rPr>
                        <a:t>Selectividad</a:t>
                      </a:r>
                      <a:endParaRPr sz="800">
                        <a:latin typeface="Arial MT"/>
                        <a:cs typeface="Arial MT"/>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Arial MT"/>
                          <a:cs typeface="Arial MT"/>
                        </a:rPr>
                        <a:t>Eléctrico</a:t>
                      </a:r>
                      <a:endParaRPr sz="950">
                        <a:latin typeface="Arial MT"/>
                        <a:cs typeface="Arial MT"/>
                      </a:endParaRPr>
                    </a:p>
                    <a:p>
                      <a:pPr marR="8255" algn="ctr">
                        <a:lnSpc>
                          <a:spcPts val="1010"/>
                        </a:lnSpc>
                        <a:spcBef>
                          <a:spcPts val="60"/>
                        </a:spcBef>
                      </a:pPr>
                      <a:r>
                        <a:rPr sz="850" spc="-10" dirty="0">
                          <a:solidFill>
                            <a:srgbClr val="FFFFFF"/>
                          </a:solidFill>
                          <a:latin typeface="Arial MT"/>
                          <a:cs typeface="Arial MT"/>
                        </a:rPr>
                        <a:t>activo</a:t>
                      </a:r>
                      <a:endParaRPr sz="850">
                        <a:latin typeface="Arial MT"/>
                        <a:cs typeface="Arial MT"/>
                      </a:endParaRPr>
                    </a:p>
                    <a:p>
                      <a:pPr marR="332740" algn="ctr">
                        <a:lnSpc>
                          <a:spcPts val="1130"/>
                        </a:lnSpc>
                      </a:pPr>
                      <a:r>
                        <a:rPr sz="950" spc="-10" dirty="0">
                          <a:solidFill>
                            <a:srgbClr val="FFFFFF"/>
                          </a:solidFill>
                          <a:latin typeface="Arial MT"/>
                          <a:cs typeface="Arial MT"/>
                        </a:rPr>
                        <a:t>gestión</a:t>
                      </a:r>
                      <a:endParaRPr sz="950">
                        <a:latin typeface="Arial MT"/>
                        <a:cs typeface="Arial MT"/>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1590" algn="ctr">
                        <a:lnSpc>
                          <a:spcPct val="100000"/>
                        </a:lnSpc>
                        <a:spcBef>
                          <a:spcPts val="484"/>
                        </a:spcBef>
                      </a:pPr>
                      <a:r>
                        <a:rPr sz="950" spc="-10" dirty="0">
                          <a:solidFill>
                            <a:srgbClr val="FFFFFF"/>
                          </a:solidFill>
                          <a:latin typeface="Arial MT"/>
                          <a:cs typeface="Arial MT"/>
                        </a:rPr>
                        <a:t>Falla</a:t>
                      </a:r>
                      <a:endParaRPr sz="950" dirty="0">
                        <a:latin typeface="Arial MT"/>
                        <a:cs typeface="Arial MT"/>
                      </a:endParaRPr>
                    </a:p>
                    <a:p>
                      <a:pPr marR="43815" algn="ctr">
                        <a:lnSpc>
                          <a:spcPct val="100000"/>
                        </a:lnSpc>
                        <a:spcBef>
                          <a:spcPts val="10"/>
                        </a:spcBef>
                      </a:pPr>
                      <a:r>
                        <a:rPr sz="900" spc="-10" dirty="0" err="1">
                          <a:solidFill>
                            <a:srgbClr val="FFFFFF"/>
                          </a:solidFill>
                          <a:latin typeface="Arial MT"/>
                          <a:cs typeface="Arial MT"/>
                        </a:rPr>
                        <a:t>localización</a:t>
                      </a:r>
                      <a:r>
                        <a:rPr lang="es-AR" sz="900" spc="-10" dirty="0">
                          <a:solidFill>
                            <a:srgbClr val="FFFFFF"/>
                          </a:solidFill>
                          <a:latin typeface="Arial MT"/>
                          <a:cs typeface="Arial MT"/>
                        </a:rPr>
                        <a:t>, </a:t>
                      </a:r>
                      <a:endParaRPr sz="900" dirty="0">
                        <a:latin typeface="Arial MT"/>
                        <a:cs typeface="Arial MT"/>
                      </a:endParaRPr>
                    </a:p>
                    <a:p>
                      <a:pPr marR="31750" algn="ctr">
                        <a:lnSpc>
                          <a:spcPct val="100000"/>
                        </a:lnSpc>
                        <a:spcBef>
                          <a:spcPts val="270"/>
                        </a:spcBef>
                      </a:pPr>
                      <a:r>
                        <a:rPr sz="650" dirty="0">
                          <a:solidFill>
                            <a:srgbClr val="FFFFFF"/>
                          </a:solidFill>
                          <a:latin typeface="Arial MT"/>
                          <a:cs typeface="Arial MT"/>
                        </a:rPr>
                        <a:t>causa</a:t>
                      </a:r>
                      <a:r>
                        <a:rPr sz="650" spc="-25" dirty="0">
                          <a:solidFill>
                            <a:srgbClr val="FFFFFF"/>
                          </a:solidFill>
                          <a:latin typeface="Arial MT"/>
                          <a:cs typeface="Arial MT"/>
                        </a:rPr>
                        <a:t> </a:t>
                      </a:r>
                      <a:r>
                        <a:rPr sz="650" spc="-10" dirty="0">
                          <a:solidFill>
                            <a:srgbClr val="FFFFFF"/>
                          </a:solidFill>
                          <a:latin typeface="Arial MT"/>
                          <a:cs typeface="Arial MT"/>
                        </a:rPr>
                        <a:t>principal</a:t>
                      </a:r>
                      <a:endParaRPr sz="650" dirty="0">
                        <a:latin typeface="Arial MT"/>
                        <a:cs typeface="Arial MT"/>
                      </a:endParaRPr>
                    </a:p>
                    <a:p>
                      <a:pPr marL="111760">
                        <a:lnSpc>
                          <a:spcPct val="100000"/>
                        </a:lnSpc>
                        <a:spcBef>
                          <a:spcPts val="20"/>
                        </a:spcBef>
                      </a:pPr>
                      <a:r>
                        <a:rPr sz="950" dirty="0" err="1">
                          <a:solidFill>
                            <a:srgbClr val="FFFFFF"/>
                          </a:solidFill>
                          <a:latin typeface="Arial MT"/>
                          <a:cs typeface="Arial MT"/>
                        </a:rPr>
                        <a:t>análisis</a:t>
                      </a:r>
                      <a:r>
                        <a:rPr lang="es-AR" sz="950" dirty="0">
                          <a:solidFill>
                            <a:srgbClr val="FFFFFF"/>
                          </a:solidFill>
                          <a:latin typeface="Arial MT"/>
                          <a:cs typeface="Arial MT"/>
                        </a:rPr>
                        <a:t>, </a:t>
                      </a:r>
                      <a:r>
                        <a:rPr sz="950" spc="-50" dirty="0">
                          <a:solidFill>
                            <a:srgbClr val="FFFFFF"/>
                          </a:solidFill>
                          <a:latin typeface="Arial MT"/>
                          <a:cs typeface="Arial MT"/>
                        </a:rPr>
                        <a:t>y</a:t>
                      </a:r>
                      <a:endParaRPr sz="950" dirty="0">
                        <a:latin typeface="Arial MT"/>
                        <a:cs typeface="Arial MT"/>
                      </a:endParaRPr>
                    </a:p>
                    <a:p>
                      <a:pPr marR="72390" algn="ctr">
                        <a:lnSpc>
                          <a:spcPct val="100000"/>
                        </a:lnSpc>
                        <a:spcBef>
                          <a:spcPts val="359"/>
                        </a:spcBef>
                      </a:pPr>
                      <a:r>
                        <a:rPr sz="550" spc="10" dirty="0">
                          <a:solidFill>
                            <a:srgbClr val="FFFFFF"/>
                          </a:solidFill>
                          <a:latin typeface="Arial MT"/>
                          <a:cs typeface="Arial MT"/>
                        </a:rPr>
                        <a:t>recuperación</a:t>
                      </a:r>
                      <a:r>
                        <a:rPr sz="550" spc="60" dirty="0">
                          <a:solidFill>
                            <a:srgbClr val="FFFFFF"/>
                          </a:solidFill>
                          <a:latin typeface="Arial MT"/>
                          <a:cs typeface="Arial MT"/>
                        </a:rPr>
                        <a:t> </a:t>
                      </a:r>
                      <a:r>
                        <a:rPr sz="550" spc="10" dirty="0">
                          <a:solidFill>
                            <a:srgbClr val="FFFFFF"/>
                          </a:solidFill>
                          <a:latin typeface="Arial MT"/>
                          <a:cs typeface="Arial MT"/>
                        </a:rPr>
                        <a:t>de</a:t>
                      </a:r>
                      <a:r>
                        <a:rPr sz="550" spc="70" dirty="0">
                          <a:solidFill>
                            <a:srgbClr val="FFFFFF"/>
                          </a:solidFill>
                          <a:latin typeface="Arial MT"/>
                          <a:cs typeface="Arial MT"/>
                        </a:rPr>
                        <a:t> </a:t>
                      </a:r>
                      <a:r>
                        <a:rPr sz="550" spc="-10" dirty="0">
                          <a:solidFill>
                            <a:srgbClr val="FFFFFF"/>
                          </a:solidFill>
                          <a:latin typeface="Arial MT"/>
                          <a:cs typeface="Arial MT"/>
                        </a:rPr>
                        <a:t>energía</a:t>
                      </a:r>
                      <a:endParaRPr sz="550" dirty="0">
                        <a:latin typeface="Arial MT"/>
                        <a:cs typeface="Arial MT"/>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2412365">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275"/>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27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275"/>
                        </a:spcBef>
                      </a:pPr>
                      <a:endParaRPr sz="2000">
                        <a:latin typeface="Times New Roman"/>
                        <a:cs typeface="Times New Roman"/>
                      </a:endParaRPr>
                    </a:p>
                    <a:p>
                      <a:pPr marR="101600" algn="ctr">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spcBef>
                          <a:spcPts val="10"/>
                        </a:spcBef>
                      </a:pPr>
                      <a:endParaRPr sz="700">
                        <a:latin typeface="Times New Roman"/>
                        <a:cs typeface="Times New Roman"/>
                      </a:endParaRPr>
                    </a:p>
                    <a:p>
                      <a:pPr marL="97155">
                        <a:lnSpc>
                          <a:spcPct val="100000"/>
                        </a:lnSpc>
                      </a:pPr>
                      <a:r>
                        <a:rPr sz="700" dirty="0">
                          <a:solidFill>
                            <a:srgbClr val="221915"/>
                          </a:solidFill>
                          <a:latin typeface="Arial MT"/>
                          <a:cs typeface="Arial MT"/>
                        </a:rPr>
                        <a:t>notas</a:t>
                      </a:r>
                      <a:r>
                        <a:rPr sz="700" spc="65" dirty="0">
                          <a:solidFill>
                            <a:srgbClr val="221915"/>
                          </a:solidFill>
                          <a:latin typeface="Arial MT"/>
                          <a:cs typeface="Arial MT"/>
                        </a:rPr>
                        <a:t> </a:t>
                      </a:r>
                      <a:r>
                        <a:rPr sz="700" dirty="0">
                          <a:solidFill>
                            <a:srgbClr val="221915"/>
                          </a:solidFill>
                          <a:latin typeface="Arial MT"/>
                          <a:cs typeface="Arial MT"/>
                        </a:rPr>
                        <a:t>de</a:t>
                      </a:r>
                      <a:r>
                        <a:rPr sz="700" spc="70" dirty="0">
                          <a:solidFill>
                            <a:srgbClr val="221915"/>
                          </a:solidFill>
                          <a:latin typeface="Arial MT"/>
                          <a:cs typeface="Arial MT"/>
                        </a:rPr>
                        <a:t> </a:t>
                      </a:r>
                      <a:r>
                        <a:rPr sz="700" spc="-10" dirty="0">
                          <a:solidFill>
                            <a:srgbClr val="221915"/>
                          </a:solidFill>
                          <a:latin typeface="Arial MT"/>
                          <a:cs typeface="Arial MT"/>
                        </a:rPr>
                        <a:t>aplicación</a:t>
                      </a:r>
                      <a:endParaRPr sz="70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2361565">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100"/>
                        </a:spcBef>
                      </a:pPr>
                      <a:endParaRPr sz="2000">
                        <a:latin typeface="Times New Roman"/>
                        <a:cs typeface="Times New Roman"/>
                      </a:endParaRPr>
                    </a:p>
                    <a:p>
                      <a:pPr marL="410209">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100"/>
                        </a:spcBef>
                      </a:pPr>
                      <a:endParaRPr sz="2000">
                        <a:latin typeface="Times New Roman"/>
                        <a:cs typeface="Times New Roman"/>
                      </a:endParaRPr>
                    </a:p>
                    <a:p>
                      <a:pPr marL="338455">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400"/>
                        </a:spcBef>
                      </a:pPr>
                      <a:endParaRPr sz="850">
                        <a:latin typeface="Times New Roman"/>
                        <a:cs typeface="Times New Roman"/>
                      </a:endParaRPr>
                    </a:p>
                    <a:p>
                      <a:pPr marR="121920" algn="ctr">
                        <a:lnSpc>
                          <a:spcPct val="100000"/>
                        </a:lnSpc>
                      </a:pPr>
                      <a:r>
                        <a:rPr sz="850" dirty="0">
                          <a:solidFill>
                            <a:srgbClr val="221915"/>
                          </a:solidFill>
                          <a:latin typeface="Arial MT"/>
                          <a:cs typeface="Arial MT"/>
                        </a:rPr>
                        <a:t>Folleto</a:t>
                      </a:r>
                      <a:r>
                        <a:rPr sz="850" spc="105" dirty="0">
                          <a:solidFill>
                            <a:srgbClr val="221915"/>
                          </a:solidFill>
                          <a:latin typeface="Arial MT"/>
                          <a:cs typeface="Arial MT"/>
                        </a:rPr>
                        <a:t> </a:t>
                      </a:r>
                      <a:r>
                        <a:rPr sz="850" spc="-10" dirty="0">
                          <a:solidFill>
                            <a:srgbClr val="221915"/>
                          </a:solidFill>
                          <a:latin typeface="Arial MT"/>
                          <a:cs typeface="Arial MT"/>
                        </a:rPr>
                        <a:t>técnico</a:t>
                      </a:r>
                      <a:endParaRPr sz="850">
                        <a:latin typeface="Arial MT"/>
                        <a:cs typeface="Arial MT"/>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145"/>
                        </a:spcBef>
                      </a:pPr>
                      <a:endParaRPr sz="850">
                        <a:latin typeface="Times New Roman"/>
                        <a:cs typeface="Times New Roman"/>
                      </a:endParaRPr>
                    </a:p>
                    <a:p>
                      <a:pPr marR="132080" algn="ctr">
                        <a:lnSpc>
                          <a:spcPct val="100000"/>
                        </a:lnSpc>
                        <a:spcBef>
                          <a:spcPts val="5"/>
                        </a:spcBef>
                      </a:pPr>
                      <a:r>
                        <a:rPr sz="850" spc="-10" dirty="0">
                          <a:solidFill>
                            <a:srgbClr val="221915"/>
                          </a:solidFill>
                          <a:latin typeface="Arial MT"/>
                          <a:cs typeface="Arial MT"/>
                        </a:rPr>
                        <a:t>Folleto</a:t>
                      </a:r>
                      <a:endParaRPr sz="8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1527175">
                <a:tc>
                  <a:txBody>
                    <a:bodyPr/>
                    <a:lstStyle/>
                    <a:p>
                      <a:pPr>
                        <a:lnSpc>
                          <a:spcPct val="100000"/>
                        </a:lnSpc>
                      </a:pPr>
                      <a:endParaRPr sz="2000">
                        <a:latin typeface="Times New Roman"/>
                        <a:cs typeface="Times New Roman"/>
                      </a:endParaRPr>
                    </a:p>
                    <a:p>
                      <a:pPr>
                        <a:lnSpc>
                          <a:spcPct val="100000"/>
                        </a:lnSpc>
                        <a:spcBef>
                          <a:spcPts val="114"/>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14"/>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bl>
          </a:graphicData>
        </a:graphic>
      </p:graphicFrame>
      <p:pic>
        <p:nvPicPr>
          <p:cNvPr id="6" name="object 6"/>
          <p:cNvPicPr/>
          <p:nvPr/>
        </p:nvPicPr>
        <p:blipFill>
          <a:blip r:embed="rId3" cstate="print"/>
          <a:stretch>
            <a:fillRect/>
          </a:stretch>
        </p:blipFill>
        <p:spPr>
          <a:xfrm>
            <a:off x="8817865" y="3244418"/>
            <a:ext cx="995781" cy="1784210"/>
          </a:xfrm>
          <a:prstGeom prst="rect">
            <a:avLst/>
          </a:prstGeom>
        </p:spPr>
      </p:pic>
      <p:grpSp>
        <p:nvGrpSpPr>
          <p:cNvPr id="7" name="object 7"/>
          <p:cNvGrpSpPr/>
          <p:nvPr/>
        </p:nvGrpSpPr>
        <p:grpSpPr>
          <a:xfrm>
            <a:off x="10043572" y="3886892"/>
            <a:ext cx="1097280" cy="610870"/>
            <a:chOff x="4988972" y="3886892"/>
            <a:chExt cx="1097280" cy="610870"/>
          </a:xfrm>
        </p:grpSpPr>
        <p:pic>
          <p:nvPicPr>
            <p:cNvPr id="8" name="object 8"/>
            <p:cNvPicPr/>
            <p:nvPr/>
          </p:nvPicPr>
          <p:blipFill>
            <a:blip r:embed="rId4" cstate="print"/>
            <a:stretch>
              <a:fillRect/>
            </a:stretch>
          </p:blipFill>
          <p:spPr>
            <a:xfrm>
              <a:off x="4992623" y="3890543"/>
              <a:ext cx="1088135" cy="602945"/>
            </a:xfrm>
            <a:prstGeom prst="rect">
              <a:avLst/>
            </a:prstGeom>
          </p:spPr>
        </p:pic>
        <p:sp>
          <p:nvSpPr>
            <p:cNvPr id="9" name="object 9"/>
            <p:cNvSpPr/>
            <p:nvPr/>
          </p:nvSpPr>
          <p:spPr>
            <a:xfrm>
              <a:off x="4992623" y="3890543"/>
              <a:ext cx="1090295" cy="603250"/>
            </a:xfrm>
            <a:custGeom>
              <a:avLst/>
              <a:gdLst/>
              <a:ahLst/>
              <a:cxnLst/>
              <a:rect l="l" t="t" r="r" b="b"/>
              <a:pathLst>
                <a:path w="1090295" h="603250">
                  <a:moveTo>
                    <a:pt x="0" y="602945"/>
                  </a:moveTo>
                  <a:lnTo>
                    <a:pt x="1089977" y="602945"/>
                  </a:lnTo>
                  <a:lnTo>
                    <a:pt x="1089977" y="0"/>
                  </a:lnTo>
                  <a:lnTo>
                    <a:pt x="0" y="0"/>
                  </a:lnTo>
                  <a:lnTo>
                    <a:pt x="0" y="602945"/>
                  </a:lnTo>
                  <a:close/>
                </a:path>
              </a:pathLst>
            </a:custGeom>
            <a:ln w="7302">
              <a:solidFill>
                <a:srgbClr val="9FA0A4"/>
              </a:solidFill>
            </a:ln>
          </p:spPr>
          <p:txBody>
            <a:bodyPr wrap="square" lIns="0" tIns="0" rIns="0" bIns="0" rtlCol="0"/>
            <a:lstStyle/>
            <a:p>
              <a:endParaRPr/>
            </a:p>
          </p:txBody>
        </p:sp>
        <p:sp>
          <p:nvSpPr>
            <p:cNvPr id="10" name="object 10"/>
            <p:cNvSpPr/>
            <p:nvPr/>
          </p:nvSpPr>
          <p:spPr>
            <a:xfrm>
              <a:off x="5389917" y="4033875"/>
              <a:ext cx="349250" cy="349250"/>
            </a:xfrm>
            <a:custGeom>
              <a:avLst/>
              <a:gdLst/>
              <a:ahLst/>
              <a:cxnLst/>
              <a:rect l="l" t="t" r="r" b="b"/>
              <a:pathLst>
                <a:path w="349250" h="349250">
                  <a:moveTo>
                    <a:pt x="349250" y="0"/>
                  </a:moveTo>
                  <a:lnTo>
                    <a:pt x="0" y="0"/>
                  </a:lnTo>
                  <a:lnTo>
                    <a:pt x="0" y="349250"/>
                  </a:lnTo>
                  <a:lnTo>
                    <a:pt x="349250" y="349250"/>
                  </a:lnTo>
                  <a:lnTo>
                    <a:pt x="349250" y="0"/>
                  </a:lnTo>
                  <a:close/>
                </a:path>
              </a:pathLst>
            </a:custGeom>
            <a:solidFill>
              <a:srgbClr val="231916">
                <a:alpha val="89999"/>
              </a:srgbClr>
            </a:solidFill>
          </p:spPr>
          <p:txBody>
            <a:bodyPr wrap="square" lIns="0" tIns="0" rIns="0" bIns="0" rtlCol="0"/>
            <a:lstStyle/>
            <a:p>
              <a:endParaRPr/>
            </a:p>
          </p:txBody>
        </p:sp>
        <p:sp>
          <p:nvSpPr>
            <p:cNvPr id="11" name="object 11"/>
            <p:cNvSpPr/>
            <p:nvPr/>
          </p:nvSpPr>
          <p:spPr>
            <a:xfrm>
              <a:off x="5418132" y="4062089"/>
              <a:ext cx="269240" cy="269240"/>
            </a:xfrm>
            <a:custGeom>
              <a:avLst/>
              <a:gdLst/>
              <a:ahLst/>
              <a:cxnLst/>
              <a:rect l="l" t="t" r="r" b="b"/>
              <a:pathLst>
                <a:path w="269239" h="269239">
                  <a:moveTo>
                    <a:pt x="134404" y="268833"/>
                  </a:moveTo>
                  <a:lnTo>
                    <a:pt x="176887" y="261981"/>
                  </a:lnTo>
                  <a:lnTo>
                    <a:pt x="213782" y="242901"/>
                  </a:lnTo>
                  <a:lnTo>
                    <a:pt x="242876" y="213805"/>
                  </a:lnTo>
                  <a:lnTo>
                    <a:pt x="261956" y="176905"/>
                  </a:lnTo>
                  <a:lnTo>
                    <a:pt x="268808" y="134416"/>
                  </a:lnTo>
                  <a:lnTo>
                    <a:pt x="261956" y="91927"/>
                  </a:lnTo>
                  <a:lnTo>
                    <a:pt x="242876" y="55028"/>
                  </a:lnTo>
                  <a:lnTo>
                    <a:pt x="213782" y="25932"/>
                  </a:lnTo>
                  <a:lnTo>
                    <a:pt x="176887" y="6851"/>
                  </a:lnTo>
                  <a:lnTo>
                    <a:pt x="134404" y="0"/>
                  </a:lnTo>
                  <a:lnTo>
                    <a:pt x="91921" y="6851"/>
                  </a:lnTo>
                  <a:lnTo>
                    <a:pt x="55025" y="25932"/>
                  </a:lnTo>
                  <a:lnTo>
                    <a:pt x="25931" y="55028"/>
                  </a:lnTo>
                  <a:lnTo>
                    <a:pt x="6851" y="91927"/>
                  </a:lnTo>
                  <a:lnTo>
                    <a:pt x="0" y="134416"/>
                  </a:lnTo>
                  <a:lnTo>
                    <a:pt x="6851" y="176905"/>
                  </a:lnTo>
                  <a:lnTo>
                    <a:pt x="25931" y="213805"/>
                  </a:lnTo>
                  <a:lnTo>
                    <a:pt x="55025" y="242901"/>
                  </a:lnTo>
                  <a:lnTo>
                    <a:pt x="91921" y="261981"/>
                  </a:lnTo>
                  <a:lnTo>
                    <a:pt x="134404" y="268833"/>
                  </a:lnTo>
                  <a:close/>
                </a:path>
              </a:pathLst>
            </a:custGeom>
            <a:ln w="12700">
              <a:solidFill>
                <a:srgbClr val="FFFFFF"/>
              </a:solidFill>
            </a:ln>
          </p:spPr>
          <p:txBody>
            <a:bodyPr wrap="square" lIns="0" tIns="0" rIns="0" bIns="0" rtlCol="0"/>
            <a:lstStyle/>
            <a:p>
              <a:endParaRPr/>
            </a:p>
          </p:txBody>
        </p:sp>
      </p:grpSp>
      <p:grpSp>
        <p:nvGrpSpPr>
          <p:cNvPr id="12" name="object 12"/>
          <p:cNvGrpSpPr/>
          <p:nvPr/>
        </p:nvGrpSpPr>
        <p:grpSpPr>
          <a:xfrm>
            <a:off x="11369205" y="3015831"/>
            <a:ext cx="731520" cy="1006475"/>
            <a:chOff x="6314605" y="3015830"/>
            <a:chExt cx="731520" cy="1006475"/>
          </a:xfrm>
        </p:grpSpPr>
        <p:pic>
          <p:nvPicPr>
            <p:cNvPr id="13" name="object 13"/>
            <p:cNvPicPr/>
            <p:nvPr/>
          </p:nvPicPr>
          <p:blipFill>
            <a:blip r:embed="rId5" cstate="print"/>
            <a:stretch>
              <a:fillRect/>
            </a:stretch>
          </p:blipFill>
          <p:spPr>
            <a:xfrm>
              <a:off x="6319367" y="3020593"/>
              <a:ext cx="721982" cy="996810"/>
            </a:xfrm>
            <a:prstGeom prst="rect">
              <a:avLst/>
            </a:prstGeom>
          </p:spPr>
        </p:pic>
        <p:sp>
          <p:nvSpPr>
            <p:cNvPr id="14" name="object 14"/>
            <p:cNvSpPr/>
            <p:nvPr/>
          </p:nvSpPr>
          <p:spPr>
            <a:xfrm>
              <a:off x="6319367" y="3020593"/>
              <a:ext cx="721995" cy="996950"/>
            </a:xfrm>
            <a:custGeom>
              <a:avLst/>
              <a:gdLst/>
              <a:ahLst/>
              <a:cxnLst/>
              <a:rect l="l" t="t" r="r" b="b"/>
              <a:pathLst>
                <a:path w="721995" h="996950">
                  <a:moveTo>
                    <a:pt x="0" y="996810"/>
                  </a:moveTo>
                  <a:lnTo>
                    <a:pt x="721994" y="996810"/>
                  </a:lnTo>
                  <a:lnTo>
                    <a:pt x="721994" y="0"/>
                  </a:lnTo>
                  <a:lnTo>
                    <a:pt x="0" y="0"/>
                  </a:lnTo>
                  <a:lnTo>
                    <a:pt x="0" y="996810"/>
                  </a:lnTo>
                  <a:close/>
                </a:path>
              </a:pathLst>
            </a:custGeom>
            <a:ln w="9525">
              <a:solidFill>
                <a:srgbClr val="9FA0A4"/>
              </a:solidFill>
            </a:ln>
          </p:spPr>
          <p:txBody>
            <a:bodyPr wrap="square" lIns="0" tIns="0" rIns="0" bIns="0" rtlCol="0"/>
            <a:lstStyle/>
            <a:p>
              <a:endParaRPr/>
            </a:p>
          </p:txBody>
        </p:sp>
      </p:grpSp>
      <p:grpSp>
        <p:nvGrpSpPr>
          <p:cNvPr id="15" name="object 15"/>
          <p:cNvGrpSpPr/>
          <p:nvPr/>
        </p:nvGrpSpPr>
        <p:grpSpPr>
          <a:xfrm>
            <a:off x="11362842" y="4077995"/>
            <a:ext cx="731520" cy="996950"/>
            <a:chOff x="6308242" y="4077995"/>
            <a:chExt cx="731520" cy="996950"/>
          </a:xfrm>
        </p:grpSpPr>
        <p:pic>
          <p:nvPicPr>
            <p:cNvPr id="16" name="object 16"/>
            <p:cNvPicPr/>
            <p:nvPr/>
          </p:nvPicPr>
          <p:blipFill>
            <a:blip r:embed="rId6" cstate="print"/>
            <a:stretch>
              <a:fillRect/>
            </a:stretch>
          </p:blipFill>
          <p:spPr>
            <a:xfrm>
              <a:off x="6313004" y="4082770"/>
              <a:ext cx="721995" cy="987158"/>
            </a:xfrm>
            <a:prstGeom prst="rect">
              <a:avLst/>
            </a:prstGeom>
          </p:spPr>
        </p:pic>
        <p:sp>
          <p:nvSpPr>
            <p:cNvPr id="17" name="object 17"/>
            <p:cNvSpPr/>
            <p:nvPr/>
          </p:nvSpPr>
          <p:spPr>
            <a:xfrm>
              <a:off x="6313004" y="4082757"/>
              <a:ext cx="721995" cy="987425"/>
            </a:xfrm>
            <a:custGeom>
              <a:avLst/>
              <a:gdLst/>
              <a:ahLst/>
              <a:cxnLst/>
              <a:rect l="l" t="t" r="r" b="b"/>
              <a:pathLst>
                <a:path w="721995" h="987425">
                  <a:moveTo>
                    <a:pt x="0" y="987171"/>
                  </a:moveTo>
                  <a:lnTo>
                    <a:pt x="721995" y="987171"/>
                  </a:lnTo>
                  <a:lnTo>
                    <a:pt x="721995" y="0"/>
                  </a:lnTo>
                  <a:lnTo>
                    <a:pt x="0" y="0"/>
                  </a:lnTo>
                  <a:lnTo>
                    <a:pt x="0" y="987171"/>
                  </a:lnTo>
                  <a:close/>
                </a:path>
              </a:pathLst>
            </a:custGeom>
            <a:ln w="9525">
              <a:solidFill>
                <a:srgbClr val="9FA0A4"/>
              </a:solidFill>
            </a:ln>
          </p:spPr>
          <p:txBody>
            <a:bodyPr wrap="square" lIns="0" tIns="0" rIns="0" bIns="0" rtlCol="0"/>
            <a:lstStyle/>
            <a:p>
              <a:endParaRPr/>
            </a:p>
          </p:txBody>
        </p:sp>
      </p:grpSp>
      <p:pic>
        <p:nvPicPr>
          <p:cNvPr id="18" name="object 18"/>
          <p:cNvPicPr/>
          <p:nvPr/>
        </p:nvPicPr>
        <p:blipFill>
          <a:blip r:embed="rId7" cstate="print"/>
          <a:stretch>
            <a:fillRect/>
          </a:stretch>
        </p:blipFill>
        <p:spPr>
          <a:xfrm>
            <a:off x="8897258" y="6149486"/>
            <a:ext cx="843534" cy="843534"/>
          </a:xfrm>
          <a:prstGeom prst="rect">
            <a:avLst/>
          </a:prstGeom>
        </p:spPr>
      </p:pic>
      <p:grpSp>
        <p:nvGrpSpPr>
          <p:cNvPr id="19" name="object 19"/>
          <p:cNvGrpSpPr/>
          <p:nvPr/>
        </p:nvGrpSpPr>
        <p:grpSpPr>
          <a:xfrm>
            <a:off x="10051796" y="5754561"/>
            <a:ext cx="1097280" cy="624205"/>
            <a:chOff x="4997196" y="5754560"/>
            <a:chExt cx="1097280" cy="624205"/>
          </a:xfrm>
        </p:grpSpPr>
        <p:pic>
          <p:nvPicPr>
            <p:cNvPr id="20" name="object 20"/>
            <p:cNvPicPr/>
            <p:nvPr/>
          </p:nvPicPr>
          <p:blipFill>
            <a:blip r:embed="rId8" cstate="print"/>
            <a:stretch>
              <a:fillRect/>
            </a:stretch>
          </p:blipFill>
          <p:spPr>
            <a:xfrm>
              <a:off x="5003546" y="5760923"/>
              <a:ext cx="1084567" cy="611111"/>
            </a:xfrm>
            <a:prstGeom prst="rect">
              <a:avLst/>
            </a:prstGeom>
          </p:spPr>
        </p:pic>
        <p:sp>
          <p:nvSpPr>
            <p:cNvPr id="21" name="object 21"/>
            <p:cNvSpPr/>
            <p:nvPr/>
          </p:nvSpPr>
          <p:spPr>
            <a:xfrm>
              <a:off x="5003546" y="5760910"/>
              <a:ext cx="1084580" cy="611505"/>
            </a:xfrm>
            <a:custGeom>
              <a:avLst/>
              <a:gdLst/>
              <a:ahLst/>
              <a:cxnLst/>
              <a:rect l="l" t="t" r="r" b="b"/>
              <a:pathLst>
                <a:path w="1084579" h="611504">
                  <a:moveTo>
                    <a:pt x="0" y="611124"/>
                  </a:moveTo>
                  <a:lnTo>
                    <a:pt x="1084579" y="611124"/>
                  </a:lnTo>
                  <a:lnTo>
                    <a:pt x="1084579" y="0"/>
                  </a:lnTo>
                  <a:lnTo>
                    <a:pt x="0" y="0"/>
                  </a:lnTo>
                  <a:lnTo>
                    <a:pt x="0" y="611124"/>
                  </a:lnTo>
                  <a:close/>
                </a:path>
              </a:pathLst>
            </a:custGeom>
            <a:ln w="12700">
              <a:solidFill>
                <a:srgbClr val="9FA0A4"/>
              </a:solidFill>
            </a:ln>
          </p:spPr>
          <p:txBody>
            <a:bodyPr wrap="square" lIns="0" tIns="0" rIns="0" bIns="0" rtlCol="0"/>
            <a:lstStyle/>
            <a:p>
              <a:endParaRPr/>
            </a:p>
          </p:txBody>
        </p:sp>
        <p:sp>
          <p:nvSpPr>
            <p:cNvPr id="22" name="object 22"/>
            <p:cNvSpPr/>
            <p:nvPr/>
          </p:nvSpPr>
          <p:spPr>
            <a:xfrm>
              <a:off x="5477599" y="5929058"/>
              <a:ext cx="292100" cy="292100"/>
            </a:xfrm>
            <a:custGeom>
              <a:avLst/>
              <a:gdLst/>
              <a:ahLst/>
              <a:cxnLst/>
              <a:rect l="l" t="t" r="r" b="b"/>
              <a:pathLst>
                <a:path w="292100" h="292100">
                  <a:moveTo>
                    <a:pt x="292100" y="0"/>
                  </a:moveTo>
                  <a:lnTo>
                    <a:pt x="0" y="0"/>
                  </a:lnTo>
                  <a:lnTo>
                    <a:pt x="0" y="292100"/>
                  </a:lnTo>
                  <a:lnTo>
                    <a:pt x="292100" y="292100"/>
                  </a:lnTo>
                  <a:lnTo>
                    <a:pt x="292100" y="0"/>
                  </a:lnTo>
                  <a:close/>
                </a:path>
              </a:pathLst>
            </a:custGeom>
            <a:solidFill>
              <a:srgbClr val="231916">
                <a:alpha val="89999"/>
              </a:srgbClr>
            </a:solidFill>
          </p:spPr>
          <p:txBody>
            <a:bodyPr wrap="square" lIns="0" tIns="0" rIns="0" bIns="0" rtlCol="0"/>
            <a:lstStyle/>
            <a:p>
              <a:endParaRPr/>
            </a:p>
          </p:txBody>
        </p:sp>
        <p:pic>
          <p:nvPicPr>
            <p:cNvPr id="23" name="object 23"/>
            <p:cNvPicPr/>
            <p:nvPr/>
          </p:nvPicPr>
          <p:blipFill>
            <a:blip r:embed="rId9" cstate="print"/>
            <a:stretch>
              <a:fillRect/>
            </a:stretch>
          </p:blipFill>
          <p:spPr>
            <a:xfrm>
              <a:off x="5499455" y="5950941"/>
              <a:ext cx="225475" cy="225450"/>
            </a:xfrm>
            <a:prstGeom prst="rect">
              <a:avLst/>
            </a:prstGeom>
          </p:spPr>
        </p:pic>
      </p:grpSp>
      <p:grpSp>
        <p:nvGrpSpPr>
          <p:cNvPr id="24" name="object 24"/>
          <p:cNvGrpSpPr/>
          <p:nvPr/>
        </p:nvGrpSpPr>
        <p:grpSpPr>
          <a:xfrm>
            <a:off x="10047223" y="6596253"/>
            <a:ext cx="1097280" cy="586740"/>
            <a:chOff x="4992623" y="6596253"/>
            <a:chExt cx="1097280" cy="586740"/>
          </a:xfrm>
        </p:grpSpPr>
        <p:pic>
          <p:nvPicPr>
            <p:cNvPr id="25" name="object 25"/>
            <p:cNvPicPr/>
            <p:nvPr/>
          </p:nvPicPr>
          <p:blipFill>
            <a:blip r:embed="rId10" cstate="print"/>
            <a:stretch>
              <a:fillRect/>
            </a:stretch>
          </p:blipFill>
          <p:spPr>
            <a:xfrm>
              <a:off x="4997386" y="6601002"/>
              <a:ext cx="1087742" cy="577113"/>
            </a:xfrm>
            <a:prstGeom prst="rect">
              <a:avLst/>
            </a:prstGeom>
          </p:spPr>
        </p:pic>
        <p:sp>
          <p:nvSpPr>
            <p:cNvPr id="26" name="object 26"/>
            <p:cNvSpPr/>
            <p:nvPr/>
          </p:nvSpPr>
          <p:spPr>
            <a:xfrm>
              <a:off x="4997386" y="6601015"/>
              <a:ext cx="1087755" cy="577215"/>
            </a:xfrm>
            <a:custGeom>
              <a:avLst/>
              <a:gdLst/>
              <a:ahLst/>
              <a:cxnLst/>
              <a:rect l="l" t="t" r="r" b="b"/>
              <a:pathLst>
                <a:path w="1087754" h="577215">
                  <a:moveTo>
                    <a:pt x="0" y="577113"/>
                  </a:moveTo>
                  <a:lnTo>
                    <a:pt x="1087754" y="577113"/>
                  </a:lnTo>
                  <a:lnTo>
                    <a:pt x="1087754" y="0"/>
                  </a:lnTo>
                  <a:lnTo>
                    <a:pt x="0" y="0"/>
                  </a:lnTo>
                  <a:lnTo>
                    <a:pt x="0" y="577113"/>
                  </a:lnTo>
                  <a:close/>
                </a:path>
              </a:pathLst>
            </a:custGeom>
            <a:ln w="9525">
              <a:solidFill>
                <a:srgbClr val="9FA0A4"/>
              </a:solidFill>
            </a:ln>
          </p:spPr>
          <p:txBody>
            <a:bodyPr wrap="square" lIns="0" tIns="0" rIns="0" bIns="0" rtlCol="0"/>
            <a:lstStyle/>
            <a:p>
              <a:endParaRPr/>
            </a:p>
          </p:txBody>
        </p:sp>
        <p:sp>
          <p:nvSpPr>
            <p:cNvPr id="27" name="object 27"/>
            <p:cNvSpPr/>
            <p:nvPr/>
          </p:nvSpPr>
          <p:spPr>
            <a:xfrm>
              <a:off x="5479186" y="6770776"/>
              <a:ext cx="292100" cy="292100"/>
            </a:xfrm>
            <a:custGeom>
              <a:avLst/>
              <a:gdLst/>
              <a:ahLst/>
              <a:cxnLst/>
              <a:rect l="l" t="t" r="r" b="b"/>
              <a:pathLst>
                <a:path w="292100" h="292100">
                  <a:moveTo>
                    <a:pt x="292100" y="0"/>
                  </a:moveTo>
                  <a:lnTo>
                    <a:pt x="0" y="0"/>
                  </a:lnTo>
                  <a:lnTo>
                    <a:pt x="0" y="292099"/>
                  </a:lnTo>
                  <a:lnTo>
                    <a:pt x="292100" y="292099"/>
                  </a:lnTo>
                  <a:lnTo>
                    <a:pt x="292100" y="0"/>
                  </a:lnTo>
                  <a:close/>
                </a:path>
              </a:pathLst>
            </a:custGeom>
            <a:solidFill>
              <a:srgbClr val="231916">
                <a:alpha val="89999"/>
              </a:srgbClr>
            </a:solidFill>
          </p:spPr>
          <p:txBody>
            <a:bodyPr wrap="square" lIns="0" tIns="0" rIns="0" bIns="0" rtlCol="0"/>
            <a:lstStyle/>
            <a:p>
              <a:endParaRPr/>
            </a:p>
          </p:txBody>
        </p:sp>
        <p:pic>
          <p:nvPicPr>
            <p:cNvPr id="28" name="object 28"/>
            <p:cNvPicPr/>
            <p:nvPr/>
          </p:nvPicPr>
          <p:blipFill>
            <a:blip r:embed="rId11" cstate="print"/>
            <a:stretch>
              <a:fillRect/>
            </a:stretch>
          </p:blipFill>
          <p:spPr>
            <a:xfrm>
              <a:off x="5501043" y="6792639"/>
              <a:ext cx="222300" cy="222275"/>
            </a:xfrm>
            <a:prstGeom prst="rect">
              <a:avLst/>
            </a:prstGeom>
          </p:spPr>
        </p:pic>
      </p:grpSp>
      <p:grpSp>
        <p:nvGrpSpPr>
          <p:cNvPr id="29" name="object 29"/>
          <p:cNvGrpSpPr/>
          <p:nvPr/>
        </p:nvGrpSpPr>
        <p:grpSpPr>
          <a:xfrm>
            <a:off x="11354434" y="5340375"/>
            <a:ext cx="731520" cy="958850"/>
            <a:chOff x="6299834" y="5340375"/>
            <a:chExt cx="731520" cy="958850"/>
          </a:xfrm>
        </p:grpSpPr>
        <p:pic>
          <p:nvPicPr>
            <p:cNvPr id="30" name="object 30"/>
            <p:cNvPicPr/>
            <p:nvPr/>
          </p:nvPicPr>
          <p:blipFill>
            <a:blip r:embed="rId12" cstate="print"/>
            <a:stretch>
              <a:fillRect/>
            </a:stretch>
          </p:blipFill>
          <p:spPr>
            <a:xfrm>
              <a:off x="6304610" y="5345138"/>
              <a:ext cx="721982" cy="948804"/>
            </a:xfrm>
            <a:prstGeom prst="rect">
              <a:avLst/>
            </a:prstGeom>
          </p:spPr>
        </p:pic>
        <p:sp>
          <p:nvSpPr>
            <p:cNvPr id="31" name="object 31"/>
            <p:cNvSpPr/>
            <p:nvPr/>
          </p:nvSpPr>
          <p:spPr>
            <a:xfrm>
              <a:off x="6304597" y="5345138"/>
              <a:ext cx="721995" cy="949325"/>
            </a:xfrm>
            <a:custGeom>
              <a:avLst/>
              <a:gdLst/>
              <a:ahLst/>
              <a:cxnLst/>
              <a:rect l="l" t="t" r="r" b="b"/>
              <a:pathLst>
                <a:path w="721995" h="949325">
                  <a:moveTo>
                    <a:pt x="0" y="948804"/>
                  </a:moveTo>
                  <a:lnTo>
                    <a:pt x="721994" y="948804"/>
                  </a:lnTo>
                  <a:lnTo>
                    <a:pt x="721994" y="0"/>
                  </a:lnTo>
                  <a:lnTo>
                    <a:pt x="0" y="0"/>
                  </a:lnTo>
                  <a:lnTo>
                    <a:pt x="0" y="948804"/>
                  </a:lnTo>
                  <a:close/>
                </a:path>
              </a:pathLst>
            </a:custGeom>
            <a:ln w="9525">
              <a:solidFill>
                <a:srgbClr val="9FA0A4"/>
              </a:solidFill>
            </a:ln>
          </p:spPr>
          <p:txBody>
            <a:bodyPr wrap="square" lIns="0" tIns="0" rIns="0" bIns="0" rtlCol="0"/>
            <a:lstStyle/>
            <a:p>
              <a:endParaRPr/>
            </a:p>
          </p:txBody>
        </p:sp>
      </p:grpSp>
      <p:pic>
        <p:nvPicPr>
          <p:cNvPr id="32" name="object 32"/>
          <p:cNvPicPr/>
          <p:nvPr/>
        </p:nvPicPr>
        <p:blipFill>
          <a:blip r:embed="rId13" cstate="print"/>
          <a:stretch>
            <a:fillRect/>
          </a:stretch>
        </p:blipFill>
        <p:spPr>
          <a:xfrm>
            <a:off x="8661401" y="7864729"/>
            <a:ext cx="1248575" cy="1055458"/>
          </a:xfrm>
          <a:prstGeom prst="rect">
            <a:avLst/>
          </a:prstGeom>
        </p:spPr>
      </p:pic>
      <p:grpSp>
        <p:nvGrpSpPr>
          <p:cNvPr id="33" name="object 33"/>
          <p:cNvGrpSpPr/>
          <p:nvPr/>
        </p:nvGrpSpPr>
        <p:grpSpPr>
          <a:xfrm>
            <a:off x="10047223" y="8429854"/>
            <a:ext cx="1094740" cy="622935"/>
            <a:chOff x="4992623" y="8429853"/>
            <a:chExt cx="1094740" cy="622935"/>
          </a:xfrm>
        </p:grpSpPr>
        <p:pic>
          <p:nvPicPr>
            <p:cNvPr id="34" name="object 34"/>
            <p:cNvPicPr/>
            <p:nvPr/>
          </p:nvPicPr>
          <p:blipFill>
            <a:blip r:embed="rId14" cstate="print"/>
            <a:stretch>
              <a:fillRect/>
            </a:stretch>
          </p:blipFill>
          <p:spPr>
            <a:xfrm>
              <a:off x="4998973" y="8436203"/>
              <a:ext cx="1081913" cy="603264"/>
            </a:xfrm>
            <a:prstGeom prst="rect">
              <a:avLst/>
            </a:prstGeom>
          </p:spPr>
        </p:pic>
        <p:sp>
          <p:nvSpPr>
            <p:cNvPr id="35" name="object 35"/>
            <p:cNvSpPr/>
            <p:nvPr/>
          </p:nvSpPr>
          <p:spPr>
            <a:xfrm>
              <a:off x="4998973" y="8436203"/>
              <a:ext cx="1082040" cy="610235"/>
            </a:xfrm>
            <a:custGeom>
              <a:avLst/>
              <a:gdLst/>
              <a:ahLst/>
              <a:cxnLst/>
              <a:rect l="l" t="t" r="r" b="b"/>
              <a:pathLst>
                <a:path w="1082039" h="610234">
                  <a:moveTo>
                    <a:pt x="0" y="610158"/>
                  </a:moveTo>
                  <a:lnTo>
                    <a:pt x="1081913" y="610158"/>
                  </a:lnTo>
                  <a:lnTo>
                    <a:pt x="1081913" y="0"/>
                  </a:lnTo>
                  <a:lnTo>
                    <a:pt x="0" y="0"/>
                  </a:lnTo>
                  <a:lnTo>
                    <a:pt x="0" y="610158"/>
                  </a:lnTo>
                  <a:close/>
                </a:path>
              </a:pathLst>
            </a:custGeom>
            <a:ln w="12700">
              <a:solidFill>
                <a:srgbClr val="9FA0A4"/>
              </a:solidFill>
            </a:ln>
          </p:spPr>
          <p:txBody>
            <a:bodyPr wrap="square" lIns="0" tIns="0" rIns="0" bIns="0" rtlCol="0"/>
            <a:lstStyle/>
            <a:p>
              <a:endParaRPr/>
            </a:p>
          </p:txBody>
        </p:sp>
        <p:sp>
          <p:nvSpPr>
            <p:cNvPr id="36" name="object 36"/>
            <p:cNvSpPr/>
            <p:nvPr/>
          </p:nvSpPr>
          <p:spPr>
            <a:xfrm>
              <a:off x="5376138" y="8632367"/>
              <a:ext cx="298450" cy="298450"/>
            </a:xfrm>
            <a:custGeom>
              <a:avLst/>
              <a:gdLst/>
              <a:ahLst/>
              <a:cxnLst/>
              <a:rect l="l" t="t" r="r" b="b"/>
              <a:pathLst>
                <a:path w="298450" h="298450">
                  <a:moveTo>
                    <a:pt x="298450" y="0"/>
                  </a:moveTo>
                  <a:lnTo>
                    <a:pt x="0" y="0"/>
                  </a:lnTo>
                  <a:lnTo>
                    <a:pt x="0" y="298450"/>
                  </a:lnTo>
                  <a:lnTo>
                    <a:pt x="298450" y="298450"/>
                  </a:lnTo>
                  <a:lnTo>
                    <a:pt x="298450" y="0"/>
                  </a:lnTo>
                  <a:close/>
                </a:path>
              </a:pathLst>
            </a:custGeom>
            <a:solidFill>
              <a:srgbClr val="231916">
                <a:alpha val="89999"/>
              </a:srgbClr>
            </a:solidFill>
          </p:spPr>
          <p:txBody>
            <a:bodyPr wrap="square" lIns="0" tIns="0" rIns="0" bIns="0" rtlCol="0"/>
            <a:lstStyle/>
            <a:p>
              <a:endParaRPr/>
            </a:p>
          </p:txBody>
        </p:sp>
        <p:pic>
          <p:nvPicPr>
            <p:cNvPr id="37" name="object 37"/>
            <p:cNvPicPr/>
            <p:nvPr/>
          </p:nvPicPr>
          <p:blipFill>
            <a:blip r:embed="rId15" cstate="print"/>
            <a:stretch>
              <a:fillRect/>
            </a:stretch>
          </p:blipFill>
          <p:spPr>
            <a:xfrm>
              <a:off x="5397997" y="8654234"/>
              <a:ext cx="233756" cy="233756"/>
            </a:xfrm>
            <a:prstGeom prst="rect">
              <a:avLst/>
            </a:prstGeom>
          </p:spPr>
        </p:pic>
      </p:grpSp>
      <p:grpSp>
        <p:nvGrpSpPr>
          <p:cNvPr id="38" name="object 38"/>
          <p:cNvGrpSpPr/>
          <p:nvPr/>
        </p:nvGrpSpPr>
        <p:grpSpPr>
          <a:xfrm>
            <a:off x="10047223" y="7744167"/>
            <a:ext cx="1097280" cy="594360"/>
            <a:chOff x="4992623" y="7744167"/>
            <a:chExt cx="1097280" cy="594360"/>
          </a:xfrm>
        </p:grpSpPr>
        <p:pic>
          <p:nvPicPr>
            <p:cNvPr id="39" name="object 39"/>
            <p:cNvPicPr/>
            <p:nvPr/>
          </p:nvPicPr>
          <p:blipFill>
            <a:blip r:embed="rId16" cstate="print"/>
            <a:stretch>
              <a:fillRect/>
            </a:stretch>
          </p:blipFill>
          <p:spPr>
            <a:xfrm>
              <a:off x="4998973" y="7750504"/>
              <a:ext cx="1080719" cy="576817"/>
            </a:xfrm>
            <a:prstGeom prst="rect">
              <a:avLst/>
            </a:prstGeom>
          </p:spPr>
        </p:pic>
        <p:sp>
          <p:nvSpPr>
            <p:cNvPr id="40" name="object 40"/>
            <p:cNvSpPr/>
            <p:nvPr/>
          </p:nvSpPr>
          <p:spPr>
            <a:xfrm>
              <a:off x="4998973" y="7750517"/>
              <a:ext cx="1084580" cy="581660"/>
            </a:xfrm>
            <a:custGeom>
              <a:avLst/>
              <a:gdLst/>
              <a:ahLst/>
              <a:cxnLst/>
              <a:rect l="l" t="t" r="r" b="b"/>
              <a:pathLst>
                <a:path w="1084579" h="581659">
                  <a:moveTo>
                    <a:pt x="0" y="581659"/>
                  </a:moveTo>
                  <a:lnTo>
                    <a:pt x="1084579" y="581659"/>
                  </a:lnTo>
                  <a:lnTo>
                    <a:pt x="1084579" y="0"/>
                  </a:lnTo>
                  <a:lnTo>
                    <a:pt x="0" y="0"/>
                  </a:lnTo>
                  <a:lnTo>
                    <a:pt x="0" y="581659"/>
                  </a:lnTo>
                  <a:close/>
                </a:path>
              </a:pathLst>
            </a:custGeom>
            <a:ln w="12700">
              <a:solidFill>
                <a:srgbClr val="9FA0A4"/>
              </a:solidFill>
            </a:ln>
          </p:spPr>
          <p:txBody>
            <a:bodyPr wrap="square" lIns="0" tIns="0" rIns="0" bIns="0" rtlCol="0"/>
            <a:lstStyle/>
            <a:p>
              <a:endParaRPr/>
            </a:p>
          </p:txBody>
        </p:sp>
        <p:sp>
          <p:nvSpPr>
            <p:cNvPr id="41" name="object 41"/>
            <p:cNvSpPr/>
            <p:nvPr/>
          </p:nvSpPr>
          <p:spPr>
            <a:xfrm>
              <a:off x="5397690" y="8005711"/>
              <a:ext cx="298450" cy="298450"/>
            </a:xfrm>
            <a:custGeom>
              <a:avLst/>
              <a:gdLst/>
              <a:ahLst/>
              <a:cxnLst/>
              <a:rect l="l" t="t" r="r" b="b"/>
              <a:pathLst>
                <a:path w="298450" h="298450">
                  <a:moveTo>
                    <a:pt x="298450" y="0"/>
                  </a:moveTo>
                  <a:lnTo>
                    <a:pt x="0" y="0"/>
                  </a:lnTo>
                  <a:lnTo>
                    <a:pt x="0" y="298450"/>
                  </a:lnTo>
                  <a:lnTo>
                    <a:pt x="298450" y="298450"/>
                  </a:lnTo>
                  <a:lnTo>
                    <a:pt x="298450" y="0"/>
                  </a:lnTo>
                  <a:close/>
                </a:path>
              </a:pathLst>
            </a:custGeom>
            <a:solidFill>
              <a:srgbClr val="231916">
                <a:alpha val="89999"/>
              </a:srgbClr>
            </a:solidFill>
          </p:spPr>
          <p:txBody>
            <a:bodyPr wrap="square" lIns="0" tIns="0" rIns="0" bIns="0" rtlCol="0"/>
            <a:lstStyle/>
            <a:p>
              <a:endParaRPr/>
            </a:p>
          </p:txBody>
        </p:sp>
        <p:pic>
          <p:nvPicPr>
            <p:cNvPr id="42" name="object 42"/>
            <p:cNvPicPr/>
            <p:nvPr/>
          </p:nvPicPr>
          <p:blipFill>
            <a:blip r:embed="rId17" cstate="print"/>
            <a:stretch>
              <a:fillRect/>
            </a:stretch>
          </p:blipFill>
          <p:spPr>
            <a:xfrm>
              <a:off x="5419556" y="8027568"/>
              <a:ext cx="233756" cy="233756"/>
            </a:xfrm>
            <a:prstGeom prst="rect">
              <a:avLst/>
            </a:prstGeom>
          </p:spPr>
        </p:pic>
      </p:grpSp>
      <p:sp>
        <p:nvSpPr>
          <p:cNvPr id="43" name="object 43"/>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dirty="0">
                <a:solidFill>
                  <a:srgbClr val="616468"/>
                </a:solidFill>
                <a:latin typeface="Arial MT"/>
                <a:cs typeface="Arial MT"/>
              </a:rPr>
              <a:t>La</a:t>
            </a:r>
            <a:r>
              <a:rPr sz="650" spc="25" dirty="0">
                <a:solidFill>
                  <a:srgbClr val="616468"/>
                </a:solidFill>
                <a:latin typeface="Arial MT"/>
                <a:cs typeface="Arial MT"/>
              </a:rPr>
              <a:t> </a:t>
            </a:r>
            <a:r>
              <a:rPr sz="650" dirty="0">
                <a:solidFill>
                  <a:srgbClr val="616468"/>
                </a:solidFill>
                <a:latin typeface="Arial MT"/>
                <a:cs typeface="Arial MT"/>
              </a:rPr>
              <a:t>vida</a:t>
            </a:r>
            <a:r>
              <a:rPr sz="650" spc="25" dirty="0">
                <a:solidFill>
                  <a:srgbClr val="616468"/>
                </a:solidFill>
                <a:latin typeface="Arial MT"/>
                <a:cs typeface="Arial MT"/>
              </a:rPr>
              <a:t> </a:t>
            </a:r>
            <a:r>
              <a:rPr sz="650" dirty="0">
                <a:solidFill>
                  <a:srgbClr val="616468"/>
                </a:solidFill>
                <a:latin typeface="Arial MT"/>
                <a:cs typeface="Arial MT"/>
              </a:rPr>
              <a:t>sigue</a:t>
            </a:r>
            <a:r>
              <a:rPr sz="650" spc="25" dirty="0">
                <a:solidFill>
                  <a:srgbClr val="616468"/>
                </a:solidFill>
                <a:latin typeface="Arial MT"/>
                <a:cs typeface="Arial MT"/>
              </a:rPr>
              <a:t> </a:t>
            </a:r>
            <a:r>
              <a:rPr sz="650" spc="180" dirty="0">
                <a:solidFill>
                  <a:srgbClr val="616468"/>
                </a:solidFill>
                <a:latin typeface="Arial MT"/>
                <a:cs typeface="Arial MT"/>
              </a:rPr>
              <a:t>|</a:t>
            </a:r>
            <a:r>
              <a:rPr sz="650" spc="30" dirty="0">
                <a:solidFill>
                  <a:srgbClr val="616468"/>
                </a:solidFill>
                <a:latin typeface="Arial MT"/>
                <a:cs typeface="Arial MT"/>
              </a:rPr>
              <a:t> </a:t>
            </a:r>
            <a:r>
              <a:rPr sz="650" dirty="0">
                <a:solidFill>
                  <a:srgbClr val="616468"/>
                </a:solidFill>
                <a:latin typeface="Arial MT"/>
                <a:cs typeface="Arial MT"/>
              </a:rPr>
              <a:t>Schneider</a:t>
            </a:r>
            <a:r>
              <a:rPr sz="650" spc="25" dirty="0">
                <a:solidFill>
                  <a:srgbClr val="616468"/>
                </a:solidFill>
                <a:latin typeface="Arial MT"/>
                <a:cs typeface="Arial MT"/>
              </a:rPr>
              <a:t> </a:t>
            </a:r>
            <a:r>
              <a:rPr sz="650" spc="-10" dirty="0">
                <a:solidFill>
                  <a:srgbClr val="616468"/>
                </a:solidFill>
                <a:latin typeface="Arial MT"/>
                <a:cs typeface="Arial MT"/>
              </a:rPr>
              <a:t>Electric</a:t>
            </a:r>
            <a:r>
              <a:rPr sz="650" dirty="0">
                <a:solidFill>
                  <a:srgbClr val="616468"/>
                </a:solidFill>
                <a:latin typeface="Arial MT"/>
                <a:cs typeface="Arial MT"/>
              </a:rPr>
              <a:t>	</a:t>
            </a:r>
            <a:r>
              <a:rPr sz="900" spc="-25" dirty="0">
                <a:solidFill>
                  <a:srgbClr val="616468"/>
                </a:solidFill>
                <a:latin typeface="Arial MT"/>
                <a:cs typeface="Arial MT"/>
              </a:rPr>
              <a:t>77</a:t>
            </a:r>
            <a:endParaRPr sz="900">
              <a:latin typeface="Arial MT"/>
              <a:cs typeface="Arial MT"/>
            </a:endParaRPr>
          </a:p>
        </p:txBody>
      </p:sp>
    </p:spTree>
    <p:extLst>
      <p:ext uri="{BB962C8B-B14F-4D97-AF65-F5344CB8AC3E}">
        <p14:creationId xmlns:p14="http://schemas.microsoft.com/office/powerpoint/2010/main" xmlns="" val="4918561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80" dirty="0"/>
              <a:t>Productos</a:t>
            </a:r>
            <a:r>
              <a:rPr spc="-45" dirty="0"/>
              <a:t> </a:t>
            </a:r>
            <a:r>
              <a:rPr spc="55" dirty="0"/>
              <a:t>conectados</a:t>
            </a:r>
          </a:p>
        </p:txBody>
      </p:sp>
      <p:sp>
        <p:nvSpPr>
          <p:cNvPr id="3" name="object 3"/>
          <p:cNvSpPr txBox="1"/>
          <p:nvPr/>
        </p:nvSpPr>
        <p:spPr>
          <a:xfrm>
            <a:off x="5621527" y="1764512"/>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Arial MT"/>
                <a:cs typeface="Arial MT"/>
              </a:rPr>
              <a:t>Oferta</a:t>
            </a:r>
            <a:r>
              <a:rPr sz="700" dirty="0">
                <a:solidFill>
                  <a:srgbClr val="FFFFFF"/>
                </a:solidFill>
                <a:latin typeface="Arial MT"/>
                <a:cs typeface="Arial MT"/>
              </a:rPr>
              <a:t>	</a:t>
            </a:r>
            <a:r>
              <a:rPr sz="950" dirty="0">
                <a:solidFill>
                  <a:srgbClr val="FFFFFF"/>
                </a:solidFill>
                <a:latin typeface="Arial MT"/>
                <a:cs typeface="Arial MT"/>
              </a:rPr>
              <a:t>Que</a:t>
            </a:r>
            <a:r>
              <a:rPr sz="950" spc="50" dirty="0">
                <a:solidFill>
                  <a:srgbClr val="FFFFFF"/>
                </a:solidFill>
                <a:latin typeface="Arial MT"/>
                <a:cs typeface="Arial MT"/>
              </a:rPr>
              <a:t> </a:t>
            </a:r>
            <a:r>
              <a:rPr sz="950" spc="-20" dirty="0">
                <a:solidFill>
                  <a:srgbClr val="FFFFFF"/>
                </a:solidFill>
                <a:latin typeface="Arial MT"/>
                <a:cs typeface="Arial MT"/>
              </a:rPr>
              <a:t>hace</a:t>
            </a:r>
            <a:endParaRPr sz="950">
              <a:latin typeface="Arial MT"/>
              <a:cs typeface="Arial MT"/>
            </a:endParaRPr>
          </a:p>
        </p:txBody>
      </p:sp>
      <p:graphicFrame>
        <p:nvGraphicFramePr>
          <p:cNvPr id="4" name="object 4"/>
          <p:cNvGraphicFramePr>
            <a:graphicFrameLocks noGrp="1"/>
          </p:cNvGraphicFramePr>
          <p:nvPr/>
        </p:nvGraphicFramePr>
        <p:xfrm>
          <a:off x="5621527" y="2861360"/>
          <a:ext cx="7199630" cy="5646420"/>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1336675">
                <a:tc>
                  <a:txBody>
                    <a:bodyPr/>
                    <a:lstStyle/>
                    <a:p>
                      <a:pPr marL="107950">
                        <a:lnSpc>
                          <a:spcPct val="100000"/>
                        </a:lnSpc>
                        <a:spcBef>
                          <a:spcPts val="750"/>
                        </a:spcBef>
                      </a:pPr>
                      <a:r>
                        <a:rPr sz="750" spc="-10" dirty="0">
                          <a:solidFill>
                            <a:srgbClr val="221915"/>
                          </a:solidFill>
                          <a:latin typeface="Arial Black"/>
                          <a:cs typeface="Arial Black"/>
                        </a:rPr>
                        <a:t>Automático</a:t>
                      </a:r>
                      <a:endParaRPr sz="750" dirty="0">
                        <a:latin typeface="Arial Black"/>
                        <a:cs typeface="Arial Black"/>
                      </a:endParaRPr>
                    </a:p>
                    <a:p>
                      <a:pPr marL="107950">
                        <a:lnSpc>
                          <a:spcPct val="100000"/>
                        </a:lnSpc>
                        <a:spcBef>
                          <a:spcPts val="500"/>
                        </a:spcBef>
                      </a:pPr>
                      <a:r>
                        <a:rPr sz="450" spc="-10" dirty="0">
                          <a:solidFill>
                            <a:srgbClr val="221915"/>
                          </a:solidFill>
                          <a:latin typeface="Arial Black"/>
                          <a:cs typeface="Arial Black"/>
                        </a:rPr>
                        <a:t>interruptor</a:t>
                      </a:r>
                      <a:r>
                        <a:rPr sz="450" spc="-25" dirty="0">
                          <a:solidFill>
                            <a:srgbClr val="221915"/>
                          </a:solidFill>
                          <a:latin typeface="Arial Black"/>
                          <a:cs typeface="Arial Black"/>
                        </a:rPr>
                        <a:t> </a:t>
                      </a:r>
                      <a:r>
                        <a:rPr sz="450" spc="-35" dirty="0">
                          <a:solidFill>
                            <a:srgbClr val="221915"/>
                          </a:solidFill>
                          <a:latin typeface="Arial Black"/>
                          <a:cs typeface="Arial Black"/>
                        </a:rPr>
                        <a:t>de</a:t>
                      </a:r>
                      <a:r>
                        <a:rPr sz="450" spc="-25" dirty="0">
                          <a:solidFill>
                            <a:srgbClr val="221915"/>
                          </a:solidFill>
                          <a:latin typeface="Arial Black"/>
                          <a:cs typeface="Arial Black"/>
                        </a:rPr>
                        <a:t> </a:t>
                      </a:r>
                      <a:r>
                        <a:rPr sz="450" spc="-10" dirty="0">
                          <a:solidFill>
                            <a:srgbClr val="221915"/>
                          </a:solidFill>
                          <a:latin typeface="Arial Black"/>
                          <a:cs typeface="Arial Black"/>
                        </a:rPr>
                        <a:t>transferencia</a:t>
                      </a:r>
                      <a:endParaRPr sz="450" dirty="0">
                        <a:latin typeface="Arial Black"/>
                        <a:cs typeface="Arial Black"/>
                      </a:endParaRPr>
                    </a:p>
                    <a:p>
                      <a:pPr>
                        <a:lnSpc>
                          <a:spcPct val="100000"/>
                        </a:lnSpc>
                        <a:spcBef>
                          <a:spcPts val="260"/>
                        </a:spcBef>
                      </a:pPr>
                      <a:endParaRPr sz="450" dirty="0">
                        <a:latin typeface="Times New Roman"/>
                        <a:cs typeface="Times New Roman"/>
                      </a:endParaRPr>
                    </a:p>
                    <a:p>
                      <a:pPr marL="107950">
                        <a:lnSpc>
                          <a:spcPct val="100000"/>
                        </a:lnSpc>
                      </a:pPr>
                      <a:r>
                        <a:rPr sz="800" dirty="0">
                          <a:solidFill>
                            <a:srgbClr val="221915"/>
                          </a:solidFill>
                          <a:latin typeface="Arial MT"/>
                          <a:cs typeface="Arial MT"/>
                        </a:rPr>
                        <a:t>Energía</a:t>
                      </a:r>
                      <a:r>
                        <a:rPr sz="800" spc="10" dirty="0">
                          <a:solidFill>
                            <a:srgbClr val="221915"/>
                          </a:solidFill>
                          <a:latin typeface="Arial MT"/>
                          <a:cs typeface="Arial MT"/>
                        </a:rPr>
                        <a:t> </a:t>
                      </a:r>
                      <a:r>
                        <a:rPr sz="800" spc="-20" dirty="0">
                          <a:solidFill>
                            <a:srgbClr val="221915"/>
                          </a:solidFill>
                          <a:latin typeface="Arial MT"/>
                          <a:cs typeface="Arial MT"/>
                        </a:rPr>
                        <a:t>ASCO</a:t>
                      </a:r>
                      <a:endParaRPr sz="800" dirty="0">
                        <a:latin typeface="Arial MT"/>
                        <a:cs typeface="Arial MT"/>
                      </a:endParaRPr>
                    </a:p>
                    <a:p>
                      <a:pPr marL="107950">
                        <a:lnSpc>
                          <a:spcPct val="100000"/>
                        </a:lnSpc>
                        <a:spcBef>
                          <a:spcPts val="340"/>
                        </a:spcBef>
                      </a:pPr>
                      <a:r>
                        <a:rPr sz="600" dirty="0">
                          <a:solidFill>
                            <a:srgbClr val="221915"/>
                          </a:solidFill>
                          <a:latin typeface="Arial MT"/>
                          <a:cs typeface="Arial MT"/>
                        </a:rPr>
                        <a:t>Transferencia</a:t>
                      </a:r>
                      <a:r>
                        <a:rPr sz="600" spc="130" dirty="0">
                          <a:solidFill>
                            <a:srgbClr val="221915"/>
                          </a:solidFill>
                          <a:latin typeface="Arial MT"/>
                          <a:cs typeface="Arial MT"/>
                        </a:rPr>
                        <a:t> </a:t>
                      </a:r>
                      <a:r>
                        <a:rPr sz="600" spc="-10" dirty="0">
                          <a:solidFill>
                            <a:srgbClr val="221915"/>
                          </a:solidFill>
                          <a:latin typeface="Arial MT"/>
                          <a:cs typeface="Arial MT"/>
                        </a:rPr>
                        <a:t>automática</a:t>
                      </a:r>
                      <a:endParaRPr sz="600" dirty="0">
                        <a:latin typeface="Arial MT"/>
                        <a:cs typeface="Arial MT"/>
                      </a:endParaRPr>
                    </a:p>
                    <a:p>
                      <a:pPr marL="107950">
                        <a:lnSpc>
                          <a:spcPct val="100000"/>
                        </a:lnSpc>
                        <a:spcBef>
                          <a:spcPts val="430"/>
                        </a:spcBef>
                      </a:pPr>
                      <a:r>
                        <a:rPr sz="550" spc="-10" dirty="0">
                          <a:solidFill>
                            <a:srgbClr val="221915"/>
                          </a:solidFill>
                          <a:latin typeface="Arial MT"/>
                          <a:cs typeface="Arial MT"/>
                        </a:rPr>
                        <a:t>interruptores</a:t>
                      </a:r>
                      <a:endParaRPr sz="550" dirty="0">
                        <a:latin typeface="Arial MT"/>
                        <a:cs typeface="Arial MT"/>
                      </a:endParaRPr>
                    </a:p>
                  </a:txBody>
                  <a:tcPr marL="0" marR="0" marT="9525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marR="498475">
                        <a:lnSpc>
                          <a:spcPct val="141000"/>
                        </a:lnSpc>
                        <a:spcBef>
                          <a:spcPts val="530"/>
                        </a:spcBef>
                      </a:pPr>
                      <a:r>
                        <a:rPr sz="650" dirty="0">
                          <a:solidFill>
                            <a:srgbClr val="221915"/>
                          </a:solidFill>
                          <a:latin typeface="Arial MT"/>
                          <a:cs typeface="Arial MT"/>
                        </a:rPr>
                        <a:t>Los</a:t>
                      </a:r>
                      <a:r>
                        <a:rPr sz="650" spc="90" dirty="0">
                          <a:solidFill>
                            <a:srgbClr val="221915"/>
                          </a:solidFill>
                          <a:latin typeface="Arial MT"/>
                          <a:cs typeface="Arial MT"/>
                        </a:rPr>
                        <a:t> </a:t>
                      </a:r>
                      <a:r>
                        <a:rPr sz="650" dirty="0">
                          <a:solidFill>
                            <a:srgbClr val="221915"/>
                          </a:solidFill>
                          <a:latin typeface="Arial MT"/>
                          <a:cs typeface="Arial MT"/>
                        </a:rPr>
                        <a:t>interruptores</a:t>
                      </a:r>
                      <a:r>
                        <a:rPr sz="650" spc="95"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transferencia</a:t>
                      </a:r>
                      <a:r>
                        <a:rPr sz="650" spc="95" dirty="0">
                          <a:solidFill>
                            <a:srgbClr val="221915"/>
                          </a:solidFill>
                          <a:latin typeface="Arial MT"/>
                          <a:cs typeface="Arial MT"/>
                        </a:rPr>
                        <a:t> </a:t>
                      </a:r>
                      <a:r>
                        <a:rPr sz="650" dirty="0">
                          <a:solidFill>
                            <a:srgbClr val="221915"/>
                          </a:solidFill>
                          <a:latin typeface="Arial MT"/>
                          <a:cs typeface="Arial MT"/>
                        </a:rPr>
                        <a:t>automática</a:t>
                      </a:r>
                      <a:r>
                        <a:rPr sz="650" spc="95" dirty="0">
                          <a:solidFill>
                            <a:srgbClr val="221915"/>
                          </a:solidFill>
                          <a:latin typeface="Arial MT"/>
                          <a:cs typeface="Arial MT"/>
                        </a:rPr>
                        <a:t> </a:t>
                      </a:r>
                      <a:r>
                        <a:rPr sz="650" dirty="0">
                          <a:solidFill>
                            <a:srgbClr val="221915"/>
                          </a:solidFill>
                          <a:latin typeface="Arial MT"/>
                          <a:cs typeface="Arial MT"/>
                        </a:rPr>
                        <a:t>de</a:t>
                      </a:r>
                      <a:r>
                        <a:rPr sz="650" spc="90" dirty="0">
                          <a:solidFill>
                            <a:srgbClr val="221915"/>
                          </a:solidFill>
                          <a:latin typeface="Arial MT"/>
                          <a:cs typeface="Arial MT"/>
                        </a:rPr>
                        <a:t> </a:t>
                      </a:r>
                      <a:r>
                        <a:rPr sz="650" spc="-50" dirty="0">
                          <a:solidFill>
                            <a:srgbClr val="221915"/>
                          </a:solidFill>
                          <a:latin typeface="Arial MT"/>
                          <a:cs typeface="Arial MT"/>
                        </a:rPr>
                        <a:t>ASCO</a:t>
                      </a:r>
                      <a:r>
                        <a:rPr sz="650" spc="95" dirty="0">
                          <a:solidFill>
                            <a:srgbClr val="221915"/>
                          </a:solidFill>
                          <a:latin typeface="Arial MT"/>
                          <a:cs typeface="Arial MT"/>
                        </a:rPr>
                        <a:t> </a:t>
                      </a:r>
                      <a:r>
                        <a:rPr sz="650" dirty="0">
                          <a:solidFill>
                            <a:srgbClr val="221915"/>
                          </a:solidFill>
                          <a:latin typeface="Arial MT"/>
                          <a:cs typeface="Arial MT"/>
                        </a:rPr>
                        <a:t>Power</a:t>
                      </a:r>
                      <a:r>
                        <a:rPr sz="650" spc="95" dirty="0">
                          <a:solidFill>
                            <a:srgbClr val="221915"/>
                          </a:solidFill>
                          <a:latin typeface="Arial MT"/>
                          <a:cs typeface="Arial MT"/>
                        </a:rPr>
                        <a:t> </a:t>
                      </a:r>
                      <a:r>
                        <a:rPr sz="650" dirty="0">
                          <a:solidFill>
                            <a:srgbClr val="221915"/>
                          </a:solidFill>
                          <a:latin typeface="Arial MT"/>
                          <a:cs typeface="Arial MT"/>
                        </a:rPr>
                        <a:t>son</a:t>
                      </a:r>
                      <a:r>
                        <a:rPr sz="650" spc="95" dirty="0">
                          <a:solidFill>
                            <a:srgbClr val="221915"/>
                          </a:solidFill>
                          <a:latin typeface="Arial MT"/>
                          <a:cs typeface="Arial MT"/>
                        </a:rPr>
                        <a:t> </a:t>
                      </a:r>
                      <a:r>
                        <a:rPr sz="650" dirty="0">
                          <a:solidFill>
                            <a:srgbClr val="221915"/>
                          </a:solidFill>
                          <a:latin typeface="Arial MT"/>
                          <a:cs typeface="Arial MT"/>
                        </a:rPr>
                        <a:t>el</a:t>
                      </a:r>
                      <a:r>
                        <a:rPr sz="650" spc="95" dirty="0">
                          <a:solidFill>
                            <a:srgbClr val="221915"/>
                          </a:solidFill>
                          <a:latin typeface="Arial MT"/>
                          <a:cs typeface="Arial MT"/>
                        </a:rPr>
                        <a:t> </a:t>
                      </a:r>
                      <a:r>
                        <a:rPr sz="650" dirty="0">
                          <a:solidFill>
                            <a:srgbClr val="221915"/>
                          </a:solidFill>
                          <a:latin typeface="Arial MT"/>
                          <a:cs typeface="Arial MT"/>
                        </a:rPr>
                        <a:t>estándar</a:t>
                      </a:r>
                      <a:r>
                        <a:rPr sz="650" spc="90"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la</a:t>
                      </a:r>
                      <a:r>
                        <a:rPr sz="650" spc="95" dirty="0">
                          <a:solidFill>
                            <a:srgbClr val="221915"/>
                          </a:solidFill>
                          <a:latin typeface="Arial MT"/>
                          <a:cs typeface="Arial MT"/>
                        </a:rPr>
                        <a:t> </a:t>
                      </a:r>
                      <a:r>
                        <a:rPr sz="650" dirty="0">
                          <a:solidFill>
                            <a:srgbClr val="221915"/>
                          </a:solidFill>
                          <a:latin typeface="Arial MT"/>
                          <a:cs typeface="Arial MT"/>
                        </a:rPr>
                        <a:t>industria.</a:t>
                      </a:r>
                      <a:r>
                        <a:rPr sz="650" spc="95" dirty="0">
                          <a:solidFill>
                            <a:srgbClr val="221915"/>
                          </a:solidFill>
                          <a:latin typeface="Arial MT"/>
                          <a:cs typeface="Arial MT"/>
                        </a:rPr>
                        <a:t> </a:t>
                      </a:r>
                      <a:r>
                        <a:rPr sz="650" dirty="0">
                          <a:solidFill>
                            <a:srgbClr val="221915"/>
                          </a:solidFill>
                          <a:latin typeface="Arial MT"/>
                          <a:cs typeface="Arial MT"/>
                        </a:rPr>
                        <a:t>La</a:t>
                      </a:r>
                      <a:r>
                        <a:rPr sz="650" spc="95" dirty="0">
                          <a:solidFill>
                            <a:srgbClr val="221915"/>
                          </a:solidFill>
                          <a:latin typeface="Arial MT"/>
                          <a:cs typeface="Arial MT"/>
                        </a:rPr>
                        <a:t> </a:t>
                      </a:r>
                      <a:r>
                        <a:rPr sz="650" dirty="0">
                          <a:solidFill>
                            <a:srgbClr val="221915"/>
                          </a:solidFill>
                          <a:latin typeface="Arial MT"/>
                          <a:cs typeface="Arial MT"/>
                        </a:rPr>
                        <a:t>transferencia</a:t>
                      </a:r>
                      <a:r>
                        <a:rPr sz="650" spc="90"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cargas</a:t>
                      </a:r>
                      <a:r>
                        <a:rPr sz="650" spc="95" dirty="0">
                          <a:solidFill>
                            <a:srgbClr val="221915"/>
                          </a:solidFill>
                          <a:latin typeface="Arial MT"/>
                          <a:cs typeface="Arial MT"/>
                        </a:rPr>
                        <a:t> </a:t>
                      </a:r>
                      <a:r>
                        <a:rPr sz="650" dirty="0">
                          <a:solidFill>
                            <a:srgbClr val="221915"/>
                          </a:solidFill>
                          <a:latin typeface="Arial MT"/>
                          <a:cs typeface="Arial MT"/>
                        </a:rPr>
                        <a:t>a</a:t>
                      </a:r>
                      <a:r>
                        <a:rPr sz="650" spc="95" dirty="0">
                          <a:solidFill>
                            <a:srgbClr val="221915"/>
                          </a:solidFill>
                          <a:latin typeface="Arial MT"/>
                          <a:cs typeface="Arial MT"/>
                        </a:rPr>
                        <a:t> </a:t>
                      </a:r>
                      <a:r>
                        <a:rPr sz="650" spc="-20" dirty="0">
                          <a:solidFill>
                            <a:srgbClr val="221915"/>
                          </a:solidFill>
                          <a:latin typeface="Arial MT"/>
                          <a:cs typeface="Arial MT"/>
                        </a:rPr>
                        <a:t>alta</a:t>
                      </a:r>
                      <a:r>
                        <a:rPr sz="650" spc="500" dirty="0">
                          <a:solidFill>
                            <a:srgbClr val="221915"/>
                          </a:solidFill>
                          <a:latin typeface="Arial MT"/>
                          <a:cs typeface="Arial MT"/>
                        </a:rPr>
                        <a:t> </a:t>
                      </a:r>
                      <a:r>
                        <a:rPr sz="650" dirty="0">
                          <a:solidFill>
                            <a:srgbClr val="221915"/>
                          </a:solidFill>
                          <a:latin typeface="Arial MT"/>
                          <a:cs typeface="Arial MT"/>
                        </a:rPr>
                        <a:t>velocidad</a:t>
                      </a:r>
                      <a:r>
                        <a:rPr sz="650" spc="130" dirty="0">
                          <a:solidFill>
                            <a:srgbClr val="221915"/>
                          </a:solidFill>
                          <a:latin typeface="Arial MT"/>
                          <a:cs typeface="Arial MT"/>
                        </a:rPr>
                        <a:t> </a:t>
                      </a:r>
                      <a:r>
                        <a:rPr sz="650" dirty="0">
                          <a:solidFill>
                            <a:srgbClr val="221915"/>
                          </a:solidFill>
                          <a:latin typeface="Arial MT"/>
                          <a:cs typeface="Arial MT"/>
                        </a:rPr>
                        <a:t>entre</a:t>
                      </a:r>
                      <a:r>
                        <a:rPr sz="650" spc="130" dirty="0">
                          <a:solidFill>
                            <a:srgbClr val="221915"/>
                          </a:solidFill>
                          <a:latin typeface="Arial MT"/>
                          <a:cs typeface="Arial MT"/>
                        </a:rPr>
                        <a:t> </a:t>
                      </a:r>
                      <a:r>
                        <a:rPr sz="650" dirty="0">
                          <a:solidFill>
                            <a:srgbClr val="221915"/>
                          </a:solidFill>
                          <a:latin typeface="Arial MT"/>
                          <a:cs typeface="Arial MT"/>
                        </a:rPr>
                        <a:t>fuentes</a:t>
                      </a:r>
                      <a:r>
                        <a:rPr sz="650" spc="130" dirty="0">
                          <a:solidFill>
                            <a:srgbClr val="221915"/>
                          </a:solidFill>
                          <a:latin typeface="Arial MT"/>
                          <a:cs typeface="Arial MT"/>
                        </a:rPr>
                        <a:t> </a:t>
                      </a:r>
                      <a:r>
                        <a:rPr sz="650" dirty="0">
                          <a:solidFill>
                            <a:srgbClr val="221915"/>
                          </a:solidFill>
                          <a:latin typeface="Arial MT"/>
                          <a:cs typeface="Arial MT"/>
                        </a:rPr>
                        <a:t>de</a:t>
                      </a:r>
                      <a:r>
                        <a:rPr sz="650" spc="130" dirty="0">
                          <a:solidFill>
                            <a:srgbClr val="221915"/>
                          </a:solidFill>
                          <a:latin typeface="Arial MT"/>
                          <a:cs typeface="Arial MT"/>
                        </a:rPr>
                        <a:t> </a:t>
                      </a:r>
                      <a:r>
                        <a:rPr sz="650" dirty="0" err="1">
                          <a:solidFill>
                            <a:srgbClr val="221915"/>
                          </a:solidFill>
                          <a:latin typeface="Arial MT"/>
                          <a:cs typeface="Arial MT"/>
                        </a:rPr>
                        <a:t>energía</a:t>
                      </a:r>
                      <a:r>
                        <a:rPr sz="650" spc="130" dirty="0">
                          <a:solidFill>
                            <a:srgbClr val="221915"/>
                          </a:solidFill>
                          <a:latin typeface="Arial MT"/>
                          <a:cs typeface="Arial MT"/>
                        </a:rPr>
                        <a:t> </a:t>
                      </a:r>
                      <a:r>
                        <a:rPr sz="650" dirty="0" err="1">
                          <a:solidFill>
                            <a:srgbClr val="221915"/>
                          </a:solidFill>
                          <a:latin typeface="Arial MT"/>
                          <a:cs typeface="Arial MT"/>
                        </a:rPr>
                        <a:t>alternativas</a:t>
                      </a:r>
                      <a:r>
                        <a:rPr lang="es-AR" sz="650" dirty="0">
                          <a:solidFill>
                            <a:srgbClr val="221915"/>
                          </a:solidFill>
                          <a:latin typeface="Arial MT"/>
                          <a:cs typeface="Arial MT"/>
                        </a:rPr>
                        <a:t>, </a:t>
                      </a:r>
                      <a:r>
                        <a:rPr sz="650" dirty="0" err="1">
                          <a:solidFill>
                            <a:srgbClr val="221915"/>
                          </a:solidFill>
                          <a:latin typeface="Arial MT"/>
                          <a:cs typeface="Arial MT"/>
                        </a:rPr>
                        <a:t>independientemente</a:t>
                      </a:r>
                      <a:r>
                        <a:rPr sz="650" spc="130" dirty="0">
                          <a:solidFill>
                            <a:srgbClr val="221915"/>
                          </a:solidFill>
                          <a:latin typeface="Arial MT"/>
                          <a:cs typeface="Arial MT"/>
                        </a:rPr>
                        <a:t> </a:t>
                      </a:r>
                      <a:r>
                        <a:rPr sz="650" dirty="0">
                          <a:solidFill>
                            <a:srgbClr val="221915"/>
                          </a:solidFill>
                          <a:latin typeface="Arial MT"/>
                          <a:cs typeface="Arial MT"/>
                        </a:rPr>
                        <a:t>de</a:t>
                      </a:r>
                      <a:r>
                        <a:rPr sz="650" spc="135" dirty="0">
                          <a:solidFill>
                            <a:srgbClr val="221915"/>
                          </a:solidFill>
                          <a:latin typeface="Arial MT"/>
                          <a:cs typeface="Arial MT"/>
                        </a:rPr>
                        <a:t> </a:t>
                      </a:r>
                      <a:r>
                        <a:rPr sz="650" dirty="0">
                          <a:solidFill>
                            <a:srgbClr val="221915"/>
                          </a:solidFill>
                          <a:latin typeface="Arial MT"/>
                          <a:cs typeface="Arial MT"/>
                        </a:rPr>
                        <a:t>la</a:t>
                      </a:r>
                      <a:r>
                        <a:rPr sz="650" spc="130" dirty="0">
                          <a:solidFill>
                            <a:srgbClr val="221915"/>
                          </a:solidFill>
                          <a:latin typeface="Arial MT"/>
                          <a:cs typeface="Arial MT"/>
                        </a:rPr>
                        <a:t> </a:t>
                      </a:r>
                      <a:r>
                        <a:rPr sz="650" dirty="0" err="1">
                          <a:solidFill>
                            <a:srgbClr val="221915"/>
                          </a:solidFill>
                          <a:latin typeface="Arial MT"/>
                          <a:cs typeface="Arial MT"/>
                        </a:rPr>
                        <a:t>ampacidad</a:t>
                      </a:r>
                      <a:r>
                        <a:rPr lang="es-AR" sz="650" dirty="0">
                          <a:solidFill>
                            <a:srgbClr val="221915"/>
                          </a:solidFill>
                          <a:latin typeface="Arial MT"/>
                          <a:cs typeface="Arial MT"/>
                        </a:rPr>
                        <a:t>, </a:t>
                      </a:r>
                      <a:r>
                        <a:rPr sz="650" dirty="0">
                          <a:solidFill>
                            <a:srgbClr val="221915"/>
                          </a:solidFill>
                          <a:latin typeface="Arial MT"/>
                          <a:cs typeface="Arial MT"/>
                        </a:rPr>
                        <a:t>se</a:t>
                      </a:r>
                      <a:r>
                        <a:rPr sz="650" spc="130" dirty="0">
                          <a:solidFill>
                            <a:srgbClr val="221915"/>
                          </a:solidFill>
                          <a:latin typeface="Arial MT"/>
                          <a:cs typeface="Arial MT"/>
                        </a:rPr>
                        <a:t> </a:t>
                      </a:r>
                      <a:r>
                        <a:rPr sz="650" dirty="0">
                          <a:solidFill>
                            <a:srgbClr val="221915"/>
                          </a:solidFill>
                          <a:latin typeface="Arial MT"/>
                          <a:cs typeface="Arial MT"/>
                        </a:rPr>
                        <a:t>logra</a:t>
                      </a:r>
                      <a:r>
                        <a:rPr sz="650" spc="130" dirty="0">
                          <a:solidFill>
                            <a:srgbClr val="221915"/>
                          </a:solidFill>
                          <a:latin typeface="Arial MT"/>
                          <a:cs typeface="Arial MT"/>
                        </a:rPr>
                        <a:t> </a:t>
                      </a:r>
                      <a:r>
                        <a:rPr sz="650" dirty="0">
                          <a:solidFill>
                            <a:srgbClr val="221915"/>
                          </a:solidFill>
                          <a:latin typeface="Arial MT"/>
                          <a:cs typeface="Arial MT"/>
                        </a:rPr>
                        <a:t>utilizando</a:t>
                      </a:r>
                      <a:r>
                        <a:rPr sz="650" spc="130" dirty="0">
                          <a:solidFill>
                            <a:srgbClr val="221915"/>
                          </a:solidFill>
                          <a:latin typeface="Arial MT"/>
                          <a:cs typeface="Arial MT"/>
                        </a:rPr>
                        <a:t> </a:t>
                      </a:r>
                      <a:r>
                        <a:rPr sz="650" dirty="0">
                          <a:solidFill>
                            <a:srgbClr val="221915"/>
                          </a:solidFill>
                          <a:latin typeface="Arial MT"/>
                          <a:cs typeface="Arial MT"/>
                        </a:rPr>
                        <a:t>un</a:t>
                      </a:r>
                      <a:r>
                        <a:rPr sz="650" spc="130" dirty="0">
                          <a:solidFill>
                            <a:srgbClr val="221915"/>
                          </a:solidFill>
                          <a:latin typeface="Arial MT"/>
                          <a:cs typeface="Arial MT"/>
                        </a:rPr>
                        <a:t> </a:t>
                      </a:r>
                      <a:r>
                        <a:rPr sz="650" dirty="0">
                          <a:solidFill>
                            <a:srgbClr val="221915"/>
                          </a:solidFill>
                          <a:latin typeface="Arial MT"/>
                          <a:cs typeface="Arial MT"/>
                        </a:rPr>
                        <a:t>mecanismo</a:t>
                      </a:r>
                      <a:r>
                        <a:rPr sz="650" spc="135" dirty="0">
                          <a:solidFill>
                            <a:srgbClr val="221915"/>
                          </a:solidFill>
                          <a:latin typeface="Arial MT"/>
                          <a:cs typeface="Arial MT"/>
                        </a:rPr>
                        <a:t> </a:t>
                      </a:r>
                      <a:r>
                        <a:rPr sz="650" spc="-10" dirty="0">
                          <a:solidFill>
                            <a:srgbClr val="221915"/>
                          </a:solidFill>
                          <a:latin typeface="Arial MT"/>
                          <a:cs typeface="Arial MT"/>
                        </a:rPr>
                        <a:t>operativo</a:t>
                      </a:r>
                      <a:r>
                        <a:rPr sz="650" spc="500" dirty="0">
                          <a:solidFill>
                            <a:srgbClr val="221915"/>
                          </a:solidFill>
                          <a:latin typeface="Arial MT"/>
                          <a:cs typeface="Arial MT"/>
                        </a:rPr>
                        <a:t> </a:t>
                      </a:r>
                      <a:r>
                        <a:rPr sz="650" spc="10" dirty="0">
                          <a:solidFill>
                            <a:srgbClr val="221915"/>
                          </a:solidFill>
                          <a:latin typeface="Arial MT"/>
                          <a:cs typeface="Arial MT"/>
                        </a:rPr>
                        <a:t>de</a:t>
                      </a:r>
                      <a:r>
                        <a:rPr sz="650" spc="30" dirty="0">
                          <a:solidFill>
                            <a:srgbClr val="221915"/>
                          </a:solidFill>
                          <a:latin typeface="Arial MT"/>
                          <a:cs typeface="Arial MT"/>
                        </a:rPr>
                        <a:t> </a:t>
                      </a:r>
                      <a:r>
                        <a:rPr sz="650" spc="10" dirty="0">
                          <a:solidFill>
                            <a:srgbClr val="221915"/>
                          </a:solidFill>
                          <a:latin typeface="Arial MT"/>
                          <a:cs typeface="Arial MT"/>
                        </a:rPr>
                        <a:t>solenoide</a:t>
                      </a:r>
                      <a:r>
                        <a:rPr sz="650" spc="35" dirty="0">
                          <a:solidFill>
                            <a:srgbClr val="221915"/>
                          </a:solidFill>
                          <a:latin typeface="Arial MT"/>
                          <a:cs typeface="Arial MT"/>
                        </a:rPr>
                        <a:t> </a:t>
                      </a:r>
                      <a:r>
                        <a:rPr sz="650" spc="10" dirty="0">
                          <a:solidFill>
                            <a:srgbClr val="221915"/>
                          </a:solidFill>
                          <a:latin typeface="Arial MT"/>
                          <a:cs typeface="Arial MT"/>
                        </a:rPr>
                        <a:t>más</a:t>
                      </a:r>
                      <a:r>
                        <a:rPr sz="650" spc="30" dirty="0">
                          <a:solidFill>
                            <a:srgbClr val="221915"/>
                          </a:solidFill>
                          <a:latin typeface="Arial MT"/>
                          <a:cs typeface="Arial MT"/>
                        </a:rPr>
                        <a:t> </a:t>
                      </a:r>
                      <a:r>
                        <a:rPr sz="650" spc="10" dirty="0">
                          <a:solidFill>
                            <a:srgbClr val="221915"/>
                          </a:solidFill>
                          <a:latin typeface="Arial MT"/>
                          <a:cs typeface="Arial MT"/>
                        </a:rPr>
                        <a:t>confiable</a:t>
                      </a:r>
                      <a:r>
                        <a:rPr sz="650" spc="35" dirty="0">
                          <a:solidFill>
                            <a:srgbClr val="221915"/>
                          </a:solidFill>
                          <a:latin typeface="Arial MT"/>
                          <a:cs typeface="Arial MT"/>
                        </a:rPr>
                        <a:t> </a:t>
                      </a:r>
                      <a:r>
                        <a:rPr sz="650" spc="10" dirty="0">
                          <a:solidFill>
                            <a:srgbClr val="221915"/>
                          </a:solidFill>
                          <a:latin typeface="Arial MT"/>
                          <a:cs typeface="Arial MT"/>
                        </a:rPr>
                        <a:t>y</a:t>
                      </a:r>
                      <a:r>
                        <a:rPr sz="650" spc="30" dirty="0">
                          <a:solidFill>
                            <a:srgbClr val="221915"/>
                          </a:solidFill>
                          <a:latin typeface="Arial MT"/>
                          <a:cs typeface="Arial MT"/>
                        </a:rPr>
                        <a:t> </a:t>
                      </a:r>
                      <a:r>
                        <a:rPr sz="650" spc="10" dirty="0">
                          <a:solidFill>
                            <a:srgbClr val="221915"/>
                          </a:solidFill>
                          <a:latin typeface="Arial MT"/>
                          <a:cs typeface="Arial MT"/>
                        </a:rPr>
                        <a:t>probado</a:t>
                      </a:r>
                      <a:r>
                        <a:rPr sz="650" spc="35" dirty="0">
                          <a:solidFill>
                            <a:srgbClr val="221915"/>
                          </a:solidFill>
                          <a:latin typeface="Arial MT"/>
                          <a:cs typeface="Arial MT"/>
                        </a:rPr>
                        <a:t> </a:t>
                      </a:r>
                      <a:r>
                        <a:rPr sz="650" spc="10" dirty="0">
                          <a:solidFill>
                            <a:srgbClr val="221915"/>
                          </a:solidFill>
                          <a:latin typeface="Arial MT"/>
                          <a:cs typeface="Arial MT"/>
                        </a:rPr>
                        <a:t>en</a:t>
                      </a:r>
                      <a:r>
                        <a:rPr sz="650" spc="35" dirty="0">
                          <a:solidFill>
                            <a:srgbClr val="221915"/>
                          </a:solidFill>
                          <a:latin typeface="Arial MT"/>
                          <a:cs typeface="Arial MT"/>
                        </a:rPr>
                        <a:t> </a:t>
                      </a:r>
                      <a:r>
                        <a:rPr sz="650" spc="-10" dirty="0">
                          <a:solidFill>
                            <a:srgbClr val="221915"/>
                          </a:solidFill>
                          <a:latin typeface="Arial MT"/>
                          <a:cs typeface="Arial MT"/>
                        </a:rPr>
                        <a:t>campo.</a:t>
                      </a:r>
                      <a:endParaRPr sz="650" dirty="0">
                        <a:latin typeface="Arial MT"/>
                        <a:cs typeface="Arial MT"/>
                      </a:endParaRPr>
                    </a:p>
                    <a:p>
                      <a:pPr marL="107950" marR="657860">
                        <a:lnSpc>
                          <a:spcPct val="152700"/>
                        </a:lnSpc>
                        <a:spcBef>
                          <a:spcPts val="560"/>
                        </a:spcBef>
                      </a:pPr>
                      <a:r>
                        <a:rPr sz="600" dirty="0">
                          <a:solidFill>
                            <a:srgbClr val="221915"/>
                          </a:solidFill>
                          <a:latin typeface="Arial MT"/>
                          <a:cs typeface="Arial MT"/>
                        </a:rPr>
                        <a:t>Pueden</a:t>
                      </a:r>
                      <a:r>
                        <a:rPr sz="600" spc="85" dirty="0">
                          <a:solidFill>
                            <a:srgbClr val="221915"/>
                          </a:solidFill>
                          <a:latin typeface="Arial MT"/>
                          <a:cs typeface="Arial MT"/>
                        </a:rPr>
                        <a:t> </a:t>
                      </a:r>
                      <a:r>
                        <a:rPr sz="600" dirty="0">
                          <a:solidFill>
                            <a:srgbClr val="221915"/>
                          </a:solidFill>
                          <a:latin typeface="Arial MT"/>
                          <a:cs typeface="Arial MT"/>
                        </a:rPr>
                        <a:t>proporcionar</a:t>
                      </a:r>
                      <a:r>
                        <a:rPr sz="600" spc="90" dirty="0">
                          <a:solidFill>
                            <a:srgbClr val="221915"/>
                          </a:solidFill>
                          <a:latin typeface="Arial MT"/>
                          <a:cs typeface="Arial MT"/>
                        </a:rPr>
                        <a:t> </a:t>
                      </a:r>
                      <a:r>
                        <a:rPr sz="600" dirty="0">
                          <a:solidFill>
                            <a:srgbClr val="221915"/>
                          </a:solidFill>
                          <a:latin typeface="Arial MT"/>
                          <a:cs typeface="Arial MT"/>
                        </a:rPr>
                        <a:t>modos</a:t>
                      </a:r>
                      <a:r>
                        <a:rPr sz="600" spc="85" dirty="0">
                          <a:solidFill>
                            <a:srgbClr val="221915"/>
                          </a:solidFill>
                          <a:latin typeface="Arial MT"/>
                          <a:cs typeface="Arial MT"/>
                        </a:rPr>
                        <a:t> </a:t>
                      </a:r>
                      <a:r>
                        <a:rPr sz="600" dirty="0">
                          <a:solidFill>
                            <a:srgbClr val="221915"/>
                          </a:solidFill>
                          <a:latin typeface="Arial MT"/>
                          <a:cs typeface="Arial MT"/>
                        </a:rPr>
                        <a:t>de</a:t>
                      </a:r>
                      <a:r>
                        <a:rPr sz="600" spc="90" dirty="0">
                          <a:solidFill>
                            <a:srgbClr val="221915"/>
                          </a:solidFill>
                          <a:latin typeface="Arial MT"/>
                          <a:cs typeface="Arial MT"/>
                        </a:rPr>
                        <a:t> </a:t>
                      </a:r>
                      <a:r>
                        <a:rPr sz="600" dirty="0">
                          <a:solidFill>
                            <a:srgbClr val="221915"/>
                          </a:solidFill>
                          <a:latin typeface="Arial MT"/>
                          <a:cs typeface="Arial MT"/>
                        </a:rPr>
                        <a:t>operación</a:t>
                      </a:r>
                      <a:r>
                        <a:rPr sz="600" spc="90" dirty="0">
                          <a:solidFill>
                            <a:srgbClr val="221915"/>
                          </a:solidFill>
                          <a:latin typeface="Arial MT"/>
                          <a:cs typeface="Arial MT"/>
                        </a:rPr>
                        <a:t> </a:t>
                      </a:r>
                      <a:r>
                        <a:rPr sz="600" dirty="0">
                          <a:solidFill>
                            <a:srgbClr val="221915"/>
                          </a:solidFill>
                          <a:latin typeface="Arial MT"/>
                          <a:cs typeface="Arial MT"/>
                        </a:rPr>
                        <a:t>de</a:t>
                      </a:r>
                      <a:r>
                        <a:rPr sz="600" spc="85" dirty="0">
                          <a:solidFill>
                            <a:srgbClr val="221915"/>
                          </a:solidFill>
                          <a:latin typeface="Arial MT"/>
                          <a:cs typeface="Arial MT"/>
                        </a:rPr>
                        <a:t> </a:t>
                      </a:r>
                      <a:r>
                        <a:rPr sz="600" dirty="0">
                          <a:solidFill>
                            <a:srgbClr val="221915"/>
                          </a:solidFill>
                          <a:latin typeface="Arial MT"/>
                          <a:cs typeface="Arial MT"/>
                        </a:rPr>
                        <a:t>transición</a:t>
                      </a:r>
                      <a:r>
                        <a:rPr sz="600" spc="90" dirty="0">
                          <a:solidFill>
                            <a:srgbClr val="221915"/>
                          </a:solidFill>
                          <a:latin typeface="Arial MT"/>
                          <a:cs typeface="Arial MT"/>
                        </a:rPr>
                        <a:t> </a:t>
                      </a:r>
                      <a:r>
                        <a:rPr sz="600" dirty="0">
                          <a:solidFill>
                            <a:srgbClr val="221915"/>
                          </a:solidFill>
                          <a:latin typeface="Arial MT"/>
                          <a:cs typeface="Arial MT"/>
                        </a:rPr>
                        <a:t>cerrada</a:t>
                      </a:r>
                      <a:r>
                        <a:rPr sz="600" spc="85" dirty="0">
                          <a:solidFill>
                            <a:srgbClr val="221915"/>
                          </a:solidFill>
                          <a:latin typeface="Arial MT"/>
                          <a:cs typeface="Arial MT"/>
                        </a:rPr>
                        <a:t> </a:t>
                      </a:r>
                      <a:r>
                        <a:rPr sz="600" dirty="0">
                          <a:solidFill>
                            <a:srgbClr val="221915"/>
                          </a:solidFill>
                          <a:latin typeface="Arial MT"/>
                          <a:cs typeface="Arial MT"/>
                        </a:rPr>
                        <a:t>o</a:t>
                      </a:r>
                      <a:r>
                        <a:rPr sz="600" spc="90" dirty="0">
                          <a:solidFill>
                            <a:srgbClr val="221915"/>
                          </a:solidFill>
                          <a:latin typeface="Arial MT"/>
                          <a:cs typeface="Arial MT"/>
                        </a:rPr>
                        <a:t> </a:t>
                      </a:r>
                      <a:r>
                        <a:rPr sz="600" dirty="0">
                          <a:solidFill>
                            <a:srgbClr val="221915"/>
                          </a:solidFill>
                          <a:latin typeface="Arial MT"/>
                          <a:cs typeface="Arial MT"/>
                        </a:rPr>
                        <a:t>retrasada</a:t>
                      </a:r>
                      <a:r>
                        <a:rPr sz="600" spc="90" dirty="0">
                          <a:solidFill>
                            <a:srgbClr val="221915"/>
                          </a:solidFill>
                          <a:latin typeface="Arial MT"/>
                          <a:cs typeface="Arial MT"/>
                        </a:rPr>
                        <a:t> </a:t>
                      </a:r>
                      <a:r>
                        <a:rPr sz="600" dirty="0">
                          <a:solidFill>
                            <a:srgbClr val="221915"/>
                          </a:solidFill>
                          <a:latin typeface="Arial MT"/>
                          <a:cs typeface="Arial MT"/>
                        </a:rPr>
                        <a:t>según</a:t>
                      </a:r>
                      <a:r>
                        <a:rPr sz="600" spc="85" dirty="0">
                          <a:solidFill>
                            <a:srgbClr val="221915"/>
                          </a:solidFill>
                          <a:latin typeface="Arial MT"/>
                          <a:cs typeface="Arial MT"/>
                        </a:rPr>
                        <a:t> </a:t>
                      </a:r>
                      <a:r>
                        <a:rPr sz="600" dirty="0">
                          <a:solidFill>
                            <a:srgbClr val="221915"/>
                          </a:solidFill>
                          <a:latin typeface="Arial MT"/>
                          <a:cs typeface="Arial MT"/>
                        </a:rPr>
                        <a:t>sea</a:t>
                      </a:r>
                      <a:r>
                        <a:rPr sz="600" spc="90" dirty="0">
                          <a:solidFill>
                            <a:srgbClr val="221915"/>
                          </a:solidFill>
                          <a:latin typeface="Arial MT"/>
                          <a:cs typeface="Arial MT"/>
                        </a:rPr>
                        <a:t> </a:t>
                      </a:r>
                      <a:r>
                        <a:rPr sz="600" dirty="0">
                          <a:solidFill>
                            <a:srgbClr val="221915"/>
                          </a:solidFill>
                          <a:latin typeface="Arial MT"/>
                          <a:cs typeface="Arial MT"/>
                        </a:rPr>
                        <a:t>necesario</a:t>
                      </a:r>
                      <a:r>
                        <a:rPr sz="600" spc="85" dirty="0">
                          <a:solidFill>
                            <a:srgbClr val="221915"/>
                          </a:solidFill>
                          <a:latin typeface="Arial MT"/>
                          <a:cs typeface="Arial MT"/>
                        </a:rPr>
                        <a:t> </a:t>
                      </a:r>
                      <a:r>
                        <a:rPr sz="600" dirty="0">
                          <a:solidFill>
                            <a:srgbClr val="221915"/>
                          </a:solidFill>
                          <a:latin typeface="Arial MT"/>
                          <a:cs typeface="Arial MT"/>
                        </a:rPr>
                        <a:t>y</a:t>
                      </a:r>
                      <a:r>
                        <a:rPr sz="600" spc="90" dirty="0">
                          <a:solidFill>
                            <a:srgbClr val="221915"/>
                          </a:solidFill>
                          <a:latin typeface="Arial MT"/>
                          <a:cs typeface="Arial MT"/>
                        </a:rPr>
                        <a:t> </a:t>
                      </a:r>
                      <a:r>
                        <a:rPr sz="600" dirty="0">
                          <a:solidFill>
                            <a:srgbClr val="221915"/>
                          </a:solidFill>
                          <a:latin typeface="Arial MT"/>
                          <a:cs typeface="Arial MT"/>
                        </a:rPr>
                        <a:t>pueden</a:t>
                      </a:r>
                      <a:r>
                        <a:rPr sz="600" spc="90" dirty="0">
                          <a:solidFill>
                            <a:srgbClr val="221915"/>
                          </a:solidFill>
                          <a:latin typeface="Arial MT"/>
                          <a:cs typeface="Arial MT"/>
                        </a:rPr>
                        <a:t> </a:t>
                      </a:r>
                      <a:r>
                        <a:rPr sz="600" dirty="0">
                          <a:solidFill>
                            <a:srgbClr val="221915"/>
                          </a:solidFill>
                          <a:latin typeface="Arial MT"/>
                          <a:cs typeface="Arial MT"/>
                        </a:rPr>
                        <a:t>mantener</a:t>
                      </a:r>
                      <a:r>
                        <a:rPr sz="600" spc="85" dirty="0">
                          <a:solidFill>
                            <a:srgbClr val="221915"/>
                          </a:solidFill>
                          <a:latin typeface="Arial MT"/>
                          <a:cs typeface="Arial MT"/>
                        </a:rPr>
                        <a:t> </a:t>
                      </a:r>
                      <a:r>
                        <a:rPr sz="600" dirty="0">
                          <a:solidFill>
                            <a:srgbClr val="221915"/>
                          </a:solidFill>
                          <a:latin typeface="Arial MT"/>
                          <a:cs typeface="Arial MT"/>
                        </a:rPr>
                        <a:t>la</a:t>
                      </a:r>
                      <a:r>
                        <a:rPr sz="600" spc="90" dirty="0">
                          <a:solidFill>
                            <a:srgbClr val="221915"/>
                          </a:solidFill>
                          <a:latin typeface="Arial MT"/>
                          <a:cs typeface="Arial MT"/>
                        </a:rPr>
                        <a:t> </a:t>
                      </a:r>
                      <a:r>
                        <a:rPr sz="600" dirty="0">
                          <a:solidFill>
                            <a:srgbClr val="221915"/>
                          </a:solidFill>
                          <a:latin typeface="Arial MT"/>
                          <a:cs typeface="Arial MT"/>
                        </a:rPr>
                        <a:t>continuidad</a:t>
                      </a:r>
                      <a:r>
                        <a:rPr sz="600" spc="85" dirty="0">
                          <a:solidFill>
                            <a:srgbClr val="221915"/>
                          </a:solidFill>
                          <a:latin typeface="Arial MT"/>
                          <a:cs typeface="Arial MT"/>
                        </a:rPr>
                        <a:t> </a:t>
                      </a:r>
                      <a:r>
                        <a:rPr sz="600" dirty="0">
                          <a:solidFill>
                            <a:srgbClr val="221915"/>
                          </a:solidFill>
                          <a:latin typeface="Arial MT"/>
                          <a:cs typeface="Arial MT"/>
                        </a:rPr>
                        <a:t>de</a:t>
                      </a:r>
                      <a:r>
                        <a:rPr sz="600" spc="90" dirty="0">
                          <a:solidFill>
                            <a:srgbClr val="221915"/>
                          </a:solidFill>
                          <a:latin typeface="Arial MT"/>
                          <a:cs typeface="Arial MT"/>
                        </a:rPr>
                        <a:t> </a:t>
                      </a:r>
                      <a:r>
                        <a:rPr sz="600" spc="-25" dirty="0">
                          <a:solidFill>
                            <a:srgbClr val="221915"/>
                          </a:solidFill>
                          <a:latin typeface="Arial MT"/>
                          <a:cs typeface="Arial MT"/>
                        </a:rPr>
                        <a:t>la</a:t>
                      </a:r>
                      <a:r>
                        <a:rPr sz="600" spc="500" dirty="0">
                          <a:solidFill>
                            <a:srgbClr val="221915"/>
                          </a:solidFill>
                          <a:latin typeface="Arial MT"/>
                          <a:cs typeface="Arial MT"/>
                        </a:rPr>
                        <a:t> </a:t>
                      </a:r>
                      <a:r>
                        <a:rPr sz="600" dirty="0" err="1">
                          <a:solidFill>
                            <a:srgbClr val="221915"/>
                          </a:solidFill>
                          <a:latin typeface="Arial MT"/>
                          <a:cs typeface="Arial MT"/>
                        </a:rPr>
                        <a:t>energía</a:t>
                      </a:r>
                      <a:r>
                        <a:rPr lang="es-AR" sz="600" dirty="0">
                          <a:solidFill>
                            <a:srgbClr val="221915"/>
                          </a:solidFill>
                          <a:latin typeface="Arial MT"/>
                          <a:cs typeface="Arial MT"/>
                        </a:rPr>
                        <a:t>, </a:t>
                      </a:r>
                      <a:r>
                        <a:rPr sz="600" dirty="0" err="1">
                          <a:solidFill>
                            <a:srgbClr val="221915"/>
                          </a:solidFill>
                          <a:latin typeface="Arial MT"/>
                          <a:cs typeface="Arial MT"/>
                        </a:rPr>
                        <a:t>incluso</a:t>
                      </a:r>
                      <a:r>
                        <a:rPr sz="600" spc="90" dirty="0">
                          <a:solidFill>
                            <a:srgbClr val="221915"/>
                          </a:solidFill>
                          <a:latin typeface="Arial MT"/>
                          <a:cs typeface="Arial MT"/>
                        </a:rPr>
                        <a:t> </a:t>
                      </a:r>
                      <a:r>
                        <a:rPr sz="600" dirty="0">
                          <a:solidFill>
                            <a:srgbClr val="221915"/>
                          </a:solidFill>
                          <a:latin typeface="Arial MT"/>
                          <a:cs typeface="Arial MT"/>
                        </a:rPr>
                        <a:t>durante</a:t>
                      </a:r>
                      <a:r>
                        <a:rPr sz="600" spc="90" dirty="0">
                          <a:solidFill>
                            <a:srgbClr val="221915"/>
                          </a:solidFill>
                          <a:latin typeface="Arial MT"/>
                          <a:cs typeface="Arial MT"/>
                        </a:rPr>
                        <a:t> </a:t>
                      </a:r>
                      <a:r>
                        <a:rPr sz="600" dirty="0">
                          <a:solidFill>
                            <a:srgbClr val="221915"/>
                          </a:solidFill>
                          <a:latin typeface="Arial MT"/>
                          <a:cs typeface="Arial MT"/>
                        </a:rPr>
                        <a:t>el</a:t>
                      </a:r>
                      <a:r>
                        <a:rPr sz="600" spc="90" dirty="0">
                          <a:solidFill>
                            <a:srgbClr val="221915"/>
                          </a:solidFill>
                          <a:latin typeface="Arial MT"/>
                          <a:cs typeface="Arial MT"/>
                        </a:rPr>
                        <a:t> </a:t>
                      </a:r>
                      <a:r>
                        <a:rPr sz="600" dirty="0">
                          <a:solidFill>
                            <a:srgbClr val="221915"/>
                          </a:solidFill>
                          <a:latin typeface="Arial MT"/>
                          <a:cs typeface="Arial MT"/>
                        </a:rPr>
                        <a:t>mantenimiento</a:t>
                      </a:r>
                      <a:r>
                        <a:rPr sz="600" spc="90" dirty="0">
                          <a:solidFill>
                            <a:srgbClr val="221915"/>
                          </a:solidFill>
                          <a:latin typeface="Arial MT"/>
                          <a:cs typeface="Arial MT"/>
                        </a:rPr>
                        <a:t> </a:t>
                      </a:r>
                      <a:r>
                        <a:rPr sz="600" dirty="0">
                          <a:solidFill>
                            <a:srgbClr val="221915"/>
                          </a:solidFill>
                          <a:latin typeface="Arial MT"/>
                          <a:cs typeface="Arial MT"/>
                        </a:rPr>
                        <a:t>del</a:t>
                      </a:r>
                      <a:r>
                        <a:rPr sz="600" spc="90" dirty="0">
                          <a:solidFill>
                            <a:srgbClr val="221915"/>
                          </a:solidFill>
                          <a:latin typeface="Arial MT"/>
                          <a:cs typeface="Arial MT"/>
                        </a:rPr>
                        <a:t> </a:t>
                      </a:r>
                      <a:r>
                        <a:rPr sz="600" spc="-30" dirty="0">
                          <a:solidFill>
                            <a:srgbClr val="221915"/>
                          </a:solidFill>
                          <a:latin typeface="Arial MT"/>
                          <a:cs typeface="Arial MT"/>
                        </a:rPr>
                        <a:t>ATS.</a:t>
                      </a:r>
                      <a:r>
                        <a:rPr sz="600" spc="90" dirty="0">
                          <a:solidFill>
                            <a:srgbClr val="221915"/>
                          </a:solidFill>
                          <a:latin typeface="Arial MT"/>
                          <a:cs typeface="Arial MT"/>
                        </a:rPr>
                        <a:t> </a:t>
                      </a:r>
                      <a:r>
                        <a:rPr sz="600" dirty="0">
                          <a:solidFill>
                            <a:srgbClr val="221915"/>
                          </a:solidFill>
                          <a:latin typeface="Arial MT"/>
                          <a:cs typeface="Arial MT"/>
                        </a:rPr>
                        <a:t>También</a:t>
                      </a:r>
                      <a:r>
                        <a:rPr sz="600" spc="95" dirty="0">
                          <a:solidFill>
                            <a:srgbClr val="221915"/>
                          </a:solidFill>
                          <a:latin typeface="Arial MT"/>
                          <a:cs typeface="Arial MT"/>
                        </a:rPr>
                        <a:t> </a:t>
                      </a:r>
                      <a:r>
                        <a:rPr sz="600" dirty="0">
                          <a:solidFill>
                            <a:srgbClr val="221915"/>
                          </a:solidFill>
                          <a:latin typeface="Arial MT"/>
                          <a:cs typeface="Arial MT"/>
                        </a:rPr>
                        <a:t>se</a:t>
                      </a:r>
                      <a:r>
                        <a:rPr sz="600" spc="90" dirty="0">
                          <a:solidFill>
                            <a:srgbClr val="221915"/>
                          </a:solidFill>
                          <a:latin typeface="Arial MT"/>
                          <a:cs typeface="Arial MT"/>
                        </a:rPr>
                        <a:t> </a:t>
                      </a:r>
                      <a:r>
                        <a:rPr sz="600" dirty="0">
                          <a:solidFill>
                            <a:srgbClr val="221915"/>
                          </a:solidFill>
                          <a:latin typeface="Arial MT"/>
                          <a:cs typeface="Arial MT"/>
                        </a:rPr>
                        <a:t>encuentran</a:t>
                      </a:r>
                      <a:r>
                        <a:rPr sz="600" spc="90" dirty="0">
                          <a:solidFill>
                            <a:srgbClr val="221915"/>
                          </a:solidFill>
                          <a:latin typeface="Arial MT"/>
                          <a:cs typeface="Arial MT"/>
                        </a:rPr>
                        <a:t> </a:t>
                      </a:r>
                      <a:r>
                        <a:rPr sz="600" dirty="0">
                          <a:solidFill>
                            <a:srgbClr val="221915"/>
                          </a:solidFill>
                          <a:latin typeface="Arial MT"/>
                          <a:cs typeface="Arial MT"/>
                        </a:rPr>
                        <a:t>disponibles</a:t>
                      </a:r>
                      <a:r>
                        <a:rPr sz="600" spc="90" dirty="0">
                          <a:solidFill>
                            <a:srgbClr val="221915"/>
                          </a:solidFill>
                          <a:latin typeface="Arial MT"/>
                          <a:cs typeface="Arial MT"/>
                        </a:rPr>
                        <a:t> </a:t>
                      </a:r>
                      <a:r>
                        <a:rPr sz="600" dirty="0">
                          <a:solidFill>
                            <a:srgbClr val="221915"/>
                          </a:solidFill>
                          <a:latin typeface="Arial MT"/>
                          <a:cs typeface="Arial MT"/>
                        </a:rPr>
                        <a:t>soluciones</a:t>
                      </a:r>
                      <a:r>
                        <a:rPr sz="600" spc="90" dirty="0">
                          <a:solidFill>
                            <a:srgbClr val="221915"/>
                          </a:solidFill>
                          <a:latin typeface="Arial MT"/>
                          <a:cs typeface="Arial MT"/>
                        </a:rPr>
                        <a:t> </a:t>
                      </a:r>
                      <a:r>
                        <a:rPr sz="600" dirty="0">
                          <a:solidFill>
                            <a:srgbClr val="221915"/>
                          </a:solidFill>
                          <a:latin typeface="Arial MT"/>
                          <a:cs typeface="Arial MT"/>
                        </a:rPr>
                        <a:t>de</a:t>
                      </a:r>
                      <a:r>
                        <a:rPr sz="600" spc="90" dirty="0">
                          <a:solidFill>
                            <a:srgbClr val="221915"/>
                          </a:solidFill>
                          <a:latin typeface="Arial MT"/>
                          <a:cs typeface="Arial MT"/>
                        </a:rPr>
                        <a:t> </a:t>
                      </a:r>
                      <a:r>
                        <a:rPr sz="600" spc="-10" dirty="0">
                          <a:solidFill>
                            <a:srgbClr val="221915"/>
                          </a:solidFill>
                          <a:latin typeface="Arial MT"/>
                          <a:cs typeface="Arial MT"/>
                        </a:rPr>
                        <a:t>derivación.</a:t>
                      </a:r>
                      <a:endParaRPr sz="600" dirty="0">
                        <a:latin typeface="Arial MT"/>
                        <a:cs typeface="Arial MT"/>
                      </a:endParaRPr>
                    </a:p>
                  </a:txBody>
                  <a:tcPr marL="0" marR="0" marT="6731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0"/>
                  </a:ext>
                </a:extLst>
              </a:tr>
              <a:tr h="1573530">
                <a:tc>
                  <a:txBody>
                    <a:bodyPr/>
                    <a:lstStyle/>
                    <a:p>
                      <a:pPr>
                        <a:lnSpc>
                          <a:spcPct val="100000"/>
                        </a:lnSpc>
                        <a:spcBef>
                          <a:spcPts val="225"/>
                        </a:spcBef>
                      </a:pPr>
                      <a:endParaRPr sz="450">
                        <a:latin typeface="Times New Roman"/>
                        <a:cs typeface="Times New Roman"/>
                      </a:endParaRPr>
                    </a:p>
                    <a:p>
                      <a:pPr marL="107950">
                        <a:lnSpc>
                          <a:spcPct val="100000"/>
                        </a:lnSpc>
                      </a:pPr>
                      <a:r>
                        <a:rPr sz="450" spc="-10" dirty="0">
                          <a:solidFill>
                            <a:srgbClr val="221915"/>
                          </a:solidFill>
                          <a:latin typeface="Arial Black"/>
                          <a:cs typeface="Arial Black"/>
                        </a:rPr>
                        <a:t>Interruptor</a:t>
                      </a:r>
                      <a:r>
                        <a:rPr sz="450" spc="-15" dirty="0">
                          <a:solidFill>
                            <a:srgbClr val="221915"/>
                          </a:solidFill>
                          <a:latin typeface="Arial Black"/>
                          <a:cs typeface="Arial Black"/>
                        </a:rPr>
                        <a:t> </a:t>
                      </a:r>
                      <a:r>
                        <a:rPr sz="450" spc="-35" dirty="0">
                          <a:solidFill>
                            <a:srgbClr val="221915"/>
                          </a:solidFill>
                          <a:latin typeface="Arial Black"/>
                          <a:cs typeface="Arial Black"/>
                        </a:rPr>
                        <a:t>de</a:t>
                      </a:r>
                      <a:r>
                        <a:rPr sz="450" spc="-10" dirty="0">
                          <a:solidFill>
                            <a:srgbClr val="221915"/>
                          </a:solidFill>
                          <a:latin typeface="Arial Black"/>
                          <a:cs typeface="Arial Black"/>
                        </a:rPr>
                        <a:t> transferencia</a:t>
                      </a:r>
                      <a:endParaRPr sz="450">
                        <a:latin typeface="Arial Black"/>
                        <a:cs typeface="Arial Black"/>
                      </a:endParaRPr>
                    </a:p>
                    <a:p>
                      <a:pPr>
                        <a:lnSpc>
                          <a:spcPct val="100000"/>
                        </a:lnSpc>
                        <a:spcBef>
                          <a:spcPts val="310"/>
                        </a:spcBef>
                      </a:pPr>
                      <a:endParaRPr sz="450">
                        <a:latin typeface="Times New Roman"/>
                        <a:cs typeface="Times New Roman"/>
                      </a:endParaRPr>
                    </a:p>
                    <a:p>
                      <a:pPr marL="107950">
                        <a:lnSpc>
                          <a:spcPct val="100000"/>
                        </a:lnSpc>
                      </a:pPr>
                      <a:r>
                        <a:rPr sz="750" dirty="0">
                          <a:solidFill>
                            <a:srgbClr val="221915"/>
                          </a:solidFill>
                          <a:latin typeface="Arial MT"/>
                          <a:cs typeface="Arial MT"/>
                        </a:rPr>
                        <a:t>TransferPacT</a:t>
                      </a:r>
                      <a:r>
                        <a:rPr sz="750" spc="30" dirty="0">
                          <a:solidFill>
                            <a:srgbClr val="221915"/>
                          </a:solidFill>
                          <a:latin typeface="Arial MT"/>
                          <a:cs typeface="Arial MT"/>
                        </a:rPr>
                        <a:t> </a:t>
                      </a:r>
                      <a:r>
                        <a:rPr sz="750" spc="-10" dirty="0">
                          <a:solidFill>
                            <a:srgbClr val="221915"/>
                          </a:solidFill>
                          <a:latin typeface="Arial MT"/>
                          <a:cs typeface="Arial MT"/>
                        </a:rPr>
                        <a:t>Automático</a:t>
                      </a:r>
                      <a:endParaRPr sz="750">
                        <a:latin typeface="Arial MT"/>
                        <a:cs typeface="Arial MT"/>
                      </a:endParaRPr>
                    </a:p>
                    <a:p>
                      <a:pPr>
                        <a:lnSpc>
                          <a:spcPct val="100000"/>
                        </a:lnSpc>
                        <a:spcBef>
                          <a:spcPts val="50"/>
                        </a:spcBef>
                      </a:pPr>
                      <a:endParaRPr sz="750">
                        <a:latin typeface="Times New Roman"/>
                        <a:cs typeface="Times New Roman"/>
                      </a:endParaRPr>
                    </a:p>
                    <a:p>
                      <a:pPr marL="107950">
                        <a:lnSpc>
                          <a:spcPct val="100000"/>
                        </a:lnSpc>
                        <a:spcBef>
                          <a:spcPts val="5"/>
                        </a:spcBef>
                      </a:pPr>
                      <a:r>
                        <a:rPr sz="600" spc="10" dirty="0">
                          <a:solidFill>
                            <a:srgbClr val="221915"/>
                          </a:solidFill>
                          <a:latin typeface="Arial MT"/>
                          <a:cs typeface="Arial MT"/>
                        </a:rPr>
                        <a:t>Manual</a:t>
                      </a:r>
                      <a:r>
                        <a:rPr sz="600" spc="45" dirty="0">
                          <a:solidFill>
                            <a:srgbClr val="221915"/>
                          </a:solidFill>
                          <a:latin typeface="Arial MT"/>
                          <a:cs typeface="Arial MT"/>
                        </a:rPr>
                        <a:t> </a:t>
                      </a:r>
                      <a:r>
                        <a:rPr sz="600" spc="10" dirty="0">
                          <a:solidFill>
                            <a:srgbClr val="221915"/>
                          </a:solidFill>
                          <a:latin typeface="Arial MT"/>
                          <a:cs typeface="Arial MT"/>
                        </a:rPr>
                        <a:t>de</a:t>
                      </a:r>
                      <a:r>
                        <a:rPr sz="600" spc="45" dirty="0">
                          <a:solidFill>
                            <a:srgbClr val="221915"/>
                          </a:solidFill>
                          <a:latin typeface="Arial MT"/>
                          <a:cs typeface="Arial MT"/>
                        </a:rPr>
                        <a:t> </a:t>
                      </a:r>
                      <a:r>
                        <a:rPr sz="600" spc="10" dirty="0">
                          <a:solidFill>
                            <a:srgbClr val="221915"/>
                          </a:solidFill>
                          <a:latin typeface="Arial MT"/>
                          <a:cs typeface="Arial MT"/>
                        </a:rPr>
                        <a:t>transferencia</a:t>
                      </a:r>
                      <a:r>
                        <a:rPr sz="600" spc="45" dirty="0">
                          <a:solidFill>
                            <a:srgbClr val="221915"/>
                          </a:solidFill>
                          <a:latin typeface="Arial MT"/>
                          <a:cs typeface="Arial MT"/>
                        </a:rPr>
                        <a:t> </a:t>
                      </a:r>
                      <a:r>
                        <a:rPr sz="600" spc="-20" dirty="0">
                          <a:solidFill>
                            <a:srgbClr val="221915"/>
                          </a:solidFill>
                          <a:latin typeface="Arial MT"/>
                          <a:cs typeface="Arial MT"/>
                        </a:rPr>
                        <a:t>Pact</a:t>
                      </a:r>
                      <a:endParaRPr sz="600">
                        <a:latin typeface="Arial MT"/>
                        <a:cs typeface="Arial MT"/>
                      </a:endParaRPr>
                    </a:p>
                  </a:txBody>
                  <a:tcPr marL="0" marR="0" marT="2857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325120">
                        <a:lnSpc>
                          <a:spcPct val="152700"/>
                        </a:lnSpc>
                        <a:spcBef>
                          <a:spcPts val="390"/>
                        </a:spcBef>
                      </a:pPr>
                      <a:r>
                        <a:rPr sz="600" dirty="0">
                          <a:solidFill>
                            <a:srgbClr val="221915"/>
                          </a:solidFill>
                          <a:latin typeface="Arial MT"/>
                          <a:cs typeface="Arial MT"/>
                        </a:rPr>
                        <a:t>Durante</a:t>
                      </a:r>
                      <a:r>
                        <a:rPr sz="600" spc="60" dirty="0">
                          <a:solidFill>
                            <a:srgbClr val="221915"/>
                          </a:solidFill>
                          <a:latin typeface="Arial MT"/>
                          <a:cs typeface="Arial MT"/>
                        </a:rPr>
                        <a:t> </a:t>
                      </a:r>
                      <a:r>
                        <a:rPr sz="600" dirty="0" err="1">
                          <a:solidFill>
                            <a:srgbClr val="221915"/>
                          </a:solidFill>
                          <a:latin typeface="Arial MT"/>
                          <a:cs typeface="Arial MT"/>
                        </a:rPr>
                        <a:t>años</a:t>
                      </a:r>
                      <a:r>
                        <a:rPr lang="es-AR" sz="600" dirty="0">
                          <a:solidFill>
                            <a:srgbClr val="221915"/>
                          </a:solidFill>
                          <a:latin typeface="Arial MT"/>
                          <a:cs typeface="Arial MT"/>
                        </a:rPr>
                        <a:t>, </a:t>
                      </a:r>
                      <a:r>
                        <a:rPr sz="600" dirty="0">
                          <a:solidFill>
                            <a:srgbClr val="221915"/>
                          </a:solidFill>
                          <a:latin typeface="Arial MT"/>
                          <a:cs typeface="Arial MT"/>
                        </a:rPr>
                        <a:t>los</a:t>
                      </a:r>
                      <a:r>
                        <a:rPr sz="600" spc="65" dirty="0">
                          <a:solidFill>
                            <a:srgbClr val="221915"/>
                          </a:solidFill>
                          <a:latin typeface="Arial MT"/>
                          <a:cs typeface="Arial MT"/>
                        </a:rPr>
                        <a:t> </a:t>
                      </a:r>
                      <a:r>
                        <a:rPr sz="600" dirty="0">
                          <a:solidFill>
                            <a:srgbClr val="221915"/>
                          </a:solidFill>
                          <a:latin typeface="Arial MT"/>
                          <a:cs typeface="Arial MT"/>
                        </a:rPr>
                        <a:t>sistemas</a:t>
                      </a:r>
                      <a:r>
                        <a:rPr sz="600" spc="60" dirty="0">
                          <a:solidFill>
                            <a:srgbClr val="221915"/>
                          </a:solidFill>
                          <a:latin typeface="Arial MT"/>
                          <a:cs typeface="Arial MT"/>
                        </a:rPr>
                        <a:t> </a:t>
                      </a:r>
                      <a:r>
                        <a:rPr sz="600" dirty="0">
                          <a:solidFill>
                            <a:srgbClr val="221915"/>
                          </a:solidFill>
                          <a:latin typeface="Arial MT"/>
                          <a:cs typeface="Arial MT"/>
                        </a:rPr>
                        <a:t>de</a:t>
                      </a:r>
                      <a:r>
                        <a:rPr sz="600" spc="60" dirty="0">
                          <a:solidFill>
                            <a:srgbClr val="221915"/>
                          </a:solidFill>
                          <a:latin typeface="Arial MT"/>
                          <a:cs typeface="Arial MT"/>
                        </a:rPr>
                        <a:t> </a:t>
                      </a:r>
                      <a:r>
                        <a:rPr sz="600" dirty="0">
                          <a:solidFill>
                            <a:srgbClr val="221915"/>
                          </a:solidFill>
                          <a:latin typeface="Arial MT"/>
                          <a:cs typeface="Arial MT"/>
                        </a:rPr>
                        <a:t>cambio</a:t>
                      </a:r>
                      <a:r>
                        <a:rPr sz="600" spc="65" dirty="0">
                          <a:solidFill>
                            <a:srgbClr val="221915"/>
                          </a:solidFill>
                          <a:latin typeface="Arial MT"/>
                          <a:cs typeface="Arial MT"/>
                        </a:rPr>
                        <a:t> </a:t>
                      </a:r>
                      <a:r>
                        <a:rPr sz="600" dirty="0">
                          <a:solidFill>
                            <a:srgbClr val="221915"/>
                          </a:solidFill>
                          <a:latin typeface="Arial MT"/>
                          <a:cs typeface="Arial MT"/>
                        </a:rPr>
                        <a:t>de</a:t>
                      </a:r>
                      <a:r>
                        <a:rPr sz="600" spc="60" dirty="0">
                          <a:solidFill>
                            <a:srgbClr val="221915"/>
                          </a:solidFill>
                          <a:latin typeface="Arial MT"/>
                          <a:cs typeface="Arial MT"/>
                        </a:rPr>
                        <a:t> </a:t>
                      </a:r>
                      <a:r>
                        <a:rPr sz="600" dirty="0">
                          <a:solidFill>
                            <a:srgbClr val="221915"/>
                          </a:solidFill>
                          <a:latin typeface="Arial MT"/>
                          <a:cs typeface="Arial MT"/>
                        </a:rPr>
                        <a:t>fuente</a:t>
                      </a:r>
                      <a:r>
                        <a:rPr sz="600" spc="60" dirty="0">
                          <a:solidFill>
                            <a:srgbClr val="221915"/>
                          </a:solidFill>
                          <a:latin typeface="Arial MT"/>
                          <a:cs typeface="Arial MT"/>
                        </a:rPr>
                        <a:t> </a:t>
                      </a:r>
                      <a:r>
                        <a:rPr sz="600" dirty="0">
                          <a:solidFill>
                            <a:srgbClr val="221915"/>
                          </a:solidFill>
                          <a:latin typeface="Arial MT"/>
                          <a:cs typeface="Arial MT"/>
                        </a:rPr>
                        <a:t>de</a:t>
                      </a:r>
                      <a:r>
                        <a:rPr sz="600" spc="65" dirty="0">
                          <a:solidFill>
                            <a:srgbClr val="221915"/>
                          </a:solidFill>
                          <a:latin typeface="Arial MT"/>
                          <a:cs typeface="Arial MT"/>
                        </a:rPr>
                        <a:t> </a:t>
                      </a:r>
                      <a:r>
                        <a:rPr sz="600" dirty="0">
                          <a:solidFill>
                            <a:srgbClr val="221915"/>
                          </a:solidFill>
                          <a:latin typeface="Arial MT"/>
                          <a:cs typeface="Arial MT"/>
                        </a:rPr>
                        <a:t>Schneider</a:t>
                      </a:r>
                      <a:r>
                        <a:rPr sz="600" spc="60" dirty="0">
                          <a:solidFill>
                            <a:srgbClr val="221915"/>
                          </a:solidFill>
                          <a:latin typeface="Arial MT"/>
                          <a:cs typeface="Arial MT"/>
                        </a:rPr>
                        <a:t> </a:t>
                      </a:r>
                      <a:r>
                        <a:rPr sz="600" dirty="0">
                          <a:solidFill>
                            <a:srgbClr val="221915"/>
                          </a:solidFill>
                          <a:latin typeface="Arial MT"/>
                          <a:cs typeface="Arial MT"/>
                        </a:rPr>
                        <a:t>Electric</a:t>
                      </a:r>
                      <a:r>
                        <a:rPr sz="600" spc="65" dirty="0">
                          <a:solidFill>
                            <a:srgbClr val="221915"/>
                          </a:solidFill>
                          <a:latin typeface="Arial MT"/>
                          <a:cs typeface="Arial MT"/>
                        </a:rPr>
                        <a:t> </a:t>
                      </a:r>
                      <a:r>
                        <a:rPr sz="600" dirty="0">
                          <a:solidFill>
                            <a:srgbClr val="221915"/>
                          </a:solidFill>
                          <a:latin typeface="Arial MT"/>
                          <a:cs typeface="Arial MT"/>
                        </a:rPr>
                        <a:t>han</a:t>
                      </a:r>
                      <a:r>
                        <a:rPr sz="600" spc="60" dirty="0">
                          <a:solidFill>
                            <a:srgbClr val="221915"/>
                          </a:solidFill>
                          <a:latin typeface="Arial MT"/>
                          <a:cs typeface="Arial MT"/>
                        </a:rPr>
                        <a:t> </a:t>
                      </a:r>
                      <a:r>
                        <a:rPr sz="600" dirty="0">
                          <a:solidFill>
                            <a:srgbClr val="221915"/>
                          </a:solidFill>
                          <a:latin typeface="Arial MT"/>
                          <a:cs typeface="Arial MT"/>
                        </a:rPr>
                        <a:t>demostrado</a:t>
                      </a:r>
                      <a:r>
                        <a:rPr sz="600" spc="60" dirty="0">
                          <a:solidFill>
                            <a:srgbClr val="221915"/>
                          </a:solidFill>
                          <a:latin typeface="Arial MT"/>
                          <a:cs typeface="Arial MT"/>
                        </a:rPr>
                        <a:t> </a:t>
                      </a:r>
                      <a:r>
                        <a:rPr sz="600" dirty="0">
                          <a:solidFill>
                            <a:srgbClr val="221915"/>
                          </a:solidFill>
                          <a:latin typeface="Arial MT"/>
                          <a:cs typeface="Arial MT"/>
                        </a:rPr>
                        <a:t>su</a:t>
                      </a:r>
                      <a:r>
                        <a:rPr sz="600" spc="65" dirty="0">
                          <a:solidFill>
                            <a:srgbClr val="221915"/>
                          </a:solidFill>
                          <a:latin typeface="Arial MT"/>
                          <a:cs typeface="Arial MT"/>
                        </a:rPr>
                        <a:t> </a:t>
                      </a:r>
                      <a:r>
                        <a:rPr sz="600" dirty="0">
                          <a:solidFill>
                            <a:srgbClr val="221915"/>
                          </a:solidFill>
                          <a:latin typeface="Arial MT"/>
                          <a:cs typeface="Arial MT"/>
                        </a:rPr>
                        <a:t>fiabilidad</a:t>
                      </a:r>
                      <a:r>
                        <a:rPr sz="600" spc="60" dirty="0">
                          <a:solidFill>
                            <a:srgbClr val="221915"/>
                          </a:solidFill>
                          <a:latin typeface="Arial MT"/>
                          <a:cs typeface="Arial MT"/>
                        </a:rPr>
                        <a:t> </a:t>
                      </a:r>
                      <a:r>
                        <a:rPr sz="600" dirty="0">
                          <a:solidFill>
                            <a:srgbClr val="221915"/>
                          </a:solidFill>
                          <a:latin typeface="Arial MT"/>
                          <a:cs typeface="Arial MT"/>
                        </a:rPr>
                        <a:t>en</a:t>
                      </a:r>
                      <a:r>
                        <a:rPr sz="600" spc="60" dirty="0">
                          <a:solidFill>
                            <a:srgbClr val="221915"/>
                          </a:solidFill>
                          <a:latin typeface="Arial MT"/>
                          <a:cs typeface="Arial MT"/>
                        </a:rPr>
                        <a:t> </a:t>
                      </a:r>
                      <a:r>
                        <a:rPr sz="600" dirty="0">
                          <a:solidFill>
                            <a:srgbClr val="221915"/>
                          </a:solidFill>
                          <a:latin typeface="Arial MT"/>
                          <a:cs typeface="Arial MT"/>
                        </a:rPr>
                        <a:t>todo</a:t>
                      </a:r>
                      <a:r>
                        <a:rPr sz="600" spc="65" dirty="0">
                          <a:solidFill>
                            <a:srgbClr val="221915"/>
                          </a:solidFill>
                          <a:latin typeface="Arial MT"/>
                          <a:cs typeface="Arial MT"/>
                        </a:rPr>
                        <a:t> </a:t>
                      </a:r>
                      <a:r>
                        <a:rPr sz="600" dirty="0">
                          <a:solidFill>
                            <a:srgbClr val="221915"/>
                          </a:solidFill>
                          <a:latin typeface="Arial MT"/>
                          <a:cs typeface="Arial MT"/>
                        </a:rPr>
                        <a:t>el</a:t>
                      </a:r>
                      <a:r>
                        <a:rPr sz="600" spc="60" dirty="0">
                          <a:solidFill>
                            <a:srgbClr val="221915"/>
                          </a:solidFill>
                          <a:latin typeface="Arial MT"/>
                          <a:cs typeface="Arial MT"/>
                        </a:rPr>
                        <a:t> </a:t>
                      </a:r>
                      <a:r>
                        <a:rPr sz="600" dirty="0">
                          <a:solidFill>
                            <a:srgbClr val="221915"/>
                          </a:solidFill>
                          <a:latin typeface="Arial MT"/>
                          <a:cs typeface="Arial MT"/>
                        </a:rPr>
                        <a:t>mundo</a:t>
                      </a:r>
                      <a:r>
                        <a:rPr sz="600" spc="60" dirty="0">
                          <a:solidFill>
                            <a:srgbClr val="221915"/>
                          </a:solidFill>
                          <a:latin typeface="Arial MT"/>
                          <a:cs typeface="Arial MT"/>
                        </a:rPr>
                        <a:t> </a:t>
                      </a:r>
                      <a:r>
                        <a:rPr sz="600" dirty="0">
                          <a:solidFill>
                            <a:srgbClr val="221915"/>
                          </a:solidFill>
                          <a:latin typeface="Arial MT"/>
                          <a:cs typeface="Arial MT"/>
                        </a:rPr>
                        <a:t>en</a:t>
                      </a:r>
                      <a:r>
                        <a:rPr sz="600" spc="65" dirty="0">
                          <a:solidFill>
                            <a:srgbClr val="221915"/>
                          </a:solidFill>
                          <a:latin typeface="Arial MT"/>
                          <a:cs typeface="Arial MT"/>
                        </a:rPr>
                        <a:t> </a:t>
                      </a:r>
                      <a:r>
                        <a:rPr sz="600" dirty="0">
                          <a:solidFill>
                            <a:srgbClr val="221915"/>
                          </a:solidFill>
                          <a:latin typeface="Arial MT"/>
                          <a:cs typeface="Arial MT"/>
                        </a:rPr>
                        <a:t>la</a:t>
                      </a:r>
                      <a:r>
                        <a:rPr sz="600" spc="60" dirty="0">
                          <a:solidFill>
                            <a:srgbClr val="221915"/>
                          </a:solidFill>
                          <a:latin typeface="Arial MT"/>
                          <a:cs typeface="Arial MT"/>
                        </a:rPr>
                        <a:t> </a:t>
                      </a:r>
                      <a:r>
                        <a:rPr sz="600" dirty="0">
                          <a:solidFill>
                            <a:srgbClr val="221915"/>
                          </a:solidFill>
                          <a:latin typeface="Arial MT"/>
                          <a:cs typeface="Arial MT"/>
                        </a:rPr>
                        <a:t>mayoría</a:t>
                      </a:r>
                      <a:r>
                        <a:rPr sz="600" spc="65" dirty="0">
                          <a:solidFill>
                            <a:srgbClr val="221915"/>
                          </a:solidFill>
                          <a:latin typeface="Arial MT"/>
                          <a:cs typeface="Arial MT"/>
                        </a:rPr>
                        <a:t> </a:t>
                      </a:r>
                      <a:r>
                        <a:rPr sz="600" dirty="0">
                          <a:solidFill>
                            <a:srgbClr val="221915"/>
                          </a:solidFill>
                          <a:latin typeface="Arial MT"/>
                          <a:cs typeface="Arial MT"/>
                        </a:rPr>
                        <a:t>de</a:t>
                      </a:r>
                      <a:r>
                        <a:rPr sz="600" spc="60" dirty="0">
                          <a:solidFill>
                            <a:srgbClr val="221915"/>
                          </a:solidFill>
                          <a:latin typeface="Arial MT"/>
                          <a:cs typeface="Arial MT"/>
                        </a:rPr>
                        <a:t> </a:t>
                      </a:r>
                      <a:r>
                        <a:rPr sz="600" dirty="0">
                          <a:solidFill>
                            <a:srgbClr val="221915"/>
                          </a:solidFill>
                          <a:latin typeface="Arial MT"/>
                          <a:cs typeface="Arial MT"/>
                        </a:rPr>
                        <a:t>los</a:t>
                      </a:r>
                      <a:r>
                        <a:rPr sz="600" spc="60" dirty="0">
                          <a:solidFill>
                            <a:srgbClr val="221915"/>
                          </a:solidFill>
                          <a:latin typeface="Arial MT"/>
                          <a:cs typeface="Arial MT"/>
                        </a:rPr>
                        <a:t> </a:t>
                      </a:r>
                      <a:r>
                        <a:rPr sz="600" spc="-10" dirty="0">
                          <a:solidFill>
                            <a:srgbClr val="221915"/>
                          </a:solidFill>
                          <a:latin typeface="Arial MT"/>
                          <a:cs typeface="Arial MT"/>
                        </a:rPr>
                        <a:t>edificios</a:t>
                      </a:r>
                      <a:r>
                        <a:rPr sz="600" spc="500" dirty="0">
                          <a:solidFill>
                            <a:srgbClr val="221915"/>
                          </a:solidFill>
                          <a:latin typeface="Arial MT"/>
                          <a:cs typeface="Arial MT"/>
                        </a:rPr>
                        <a:t> </a:t>
                      </a:r>
                      <a:r>
                        <a:rPr sz="600" spc="10" dirty="0">
                          <a:solidFill>
                            <a:srgbClr val="221915"/>
                          </a:solidFill>
                          <a:latin typeface="Arial MT"/>
                          <a:cs typeface="Arial MT"/>
                        </a:rPr>
                        <a:t>que dependen</a:t>
                      </a:r>
                      <a:r>
                        <a:rPr sz="600" spc="15" dirty="0">
                          <a:solidFill>
                            <a:srgbClr val="221915"/>
                          </a:solidFill>
                          <a:latin typeface="Arial MT"/>
                          <a:cs typeface="Arial MT"/>
                        </a:rPr>
                        <a:t> </a:t>
                      </a:r>
                      <a:r>
                        <a:rPr sz="600" spc="10" dirty="0">
                          <a:solidFill>
                            <a:srgbClr val="221915"/>
                          </a:solidFill>
                          <a:latin typeface="Arial MT"/>
                          <a:cs typeface="Arial MT"/>
                        </a:rPr>
                        <a:t>de</a:t>
                      </a:r>
                      <a:r>
                        <a:rPr sz="600" spc="15" dirty="0">
                          <a:solidFill>
                            <a:srgbClr val="221915"/>
                          </a:solidFill>
                          <a:latin typeface="Arial MT"/>
                          <a:cs typeface="Arial MT"/>
                        </a:rPr>
                        <a:t> </a:t>
                      </a:r>
                      <a:r>
                        <a:rPr sz="600" spc="10" dirty="0">
                          <a:solidFill>
                            <a:srgbClr val="221915"/>
                          </a:solidFill>
                          <a:latin typeface="Arial MT"/>
                          <a:cs typeface="Arial MT"/>
                        </a:rPr>
                        <a:t>la </a:t>
                      </a:r>
                      <a:r>
                        <a:rPr sz="600" spc="-10" dirty="0">
                          <a:solidFill>
                            <a:srgbClr val="221915"/>
                          </a:solidFill>
                          <a:latin typeface="Arial MT"/>
                          <a:cs typeface="Arial MT"/>
                        </a:rPr>
                        <a:t>energía.</a:t>
                      </a:r>
                      <a:endParaRPr sz="600" dirty="0">
                        <a:latin typeface="Arial MT"/>
                        <a:cs typeface="Arial MT"/>
                      </a:endParaRPr>
                    </a:p>
                    <a:p>
                      <a:pPr>
                        <a:lnSpc>
                          <a:spcPct val="100000"/>
                        </a:lnSpc>
                        <a:spcBef>
                          <a:spcPts val="590"/>
                        </a:spcBef>
                      </a:pPr>
                      <a:endParaRPr sz="600" dirty="0">
                        <a:latin typeface="Times New Roman"/>
                        <a:cs typeface="Times New Roman"/>
                      </a:endParaRPr>
                    </a:p>
                    <a:p>
                      <a:pPr marL="107950">
                        <a:lnSpc>
                          <a:spcPct val="100000"/>
                        </a:lnSpc>
                      </a:pPr>
                      <a:r>
                        <a:rPr sz="800" spc="-30" dirty="0">
                          <a:solidFill>
                            <a:srgbClr val="221915"/>
                          </a:solidFill>
                          <a:latin typeface="Arial MT"/>
                          <a:cs typeface="Arial MT"/>
                        </a:rPr>
                        <a:t>El</a:t>
                      </a:r>
                      <a:r>
                        <a:rPr sz="800" spc="35" dirty="0">
                          <a:solidFill>
                            <a:srgbClr val="221915"/>
                          </a:solidFill>
                          <a:latin typeface="Arial MT"/>
                          <a:cs typeface="Arial MT"/>
                        </a:rPr>
                        <a:t> </a:t>
                      </a:r>
                      <a:r>
                        <a:rPr sz="800" dirty="0">
                          <a:solidFill>
                            <a:srgbClr val="221915"/>
                          </a:solidFill>
                          <a:latin typeface="Arial MT"/>
                          <a:cs typeface="Arial MT"/>
                        </a:rPr>
                        <a:t>nuevo</a:t>
                      </a:r>
                      <a:r>
                        <a:rPr sz="800" spc="35" dirty="0">
                          <a:solidFill>
                            <a:srgbClr val="221915"/>
                          </a:solidFill>
                          <a:latin typeface="Arial MT"/>
                          <a:cs typeface="Arial MT"/>
                        </a:rPr>
                        <a:t> </a:t>
                      </a:r>
                      <a:r>
                        <a:rPr sz="800">
                          <a:solidFill>
                            <a:srgbClr val="221915"/>
                          </a:solidFill>
                          <a:latin typeface="Arial MT"/>
                          <a:cs typeface="Arial MT"/>
                        </a:rPr>
                        <a:t>TransferPacT</a:t>
                      </a:r>
                      <a:r>
                        <a:rPr sz="800" spc="35">
                          <a:solidFill>
                            <a:srgbClr val="221915"/>
                          </a:solidFill>
                          <a:latin typeface="Arial MT"/>
                          <a:cs typeface="Arial MT"/>
                        </a:rPr>
                        <a:t> </a:t>
                      </a:r>
                      <a:r>
                        <a:rPr sz="800" spc="-10" smtClean="0">
                          <a:solidFill>
                            <a:srgbClr val="221915"/>
                          </a:solidFill>
                          <a:latin typeface="Arial MT"/>
                          <a:cs typeface="Arial MT"/>
                        </a:rPr>
                        <a:t>Automático</a:t>
                      </a:r>
                      <a:r>
                        <a:rPr lang="es-AR" sz="800" spc="-10" dirty="0" smtClean="0">
                          <a:solidFill>
                            <a:srgbClr val="221915"/>
                          </a:solidFill>
                          <a:latin typeface="Arial MT"/>
                          <a:cs typeface="Arial MT"/>
                        </a:rPr>
                        <a:t>: </a:t>
                      </a:r>
                      <a:endParaRPr sz="800" dirty="0">
                        <a:latin typeface="Arial MT"/>
                        <a:cs typeface="Arial MT"/>
                      </a:endParaRPr>
                    </a:p>
                    <a:p>
                      <a:pPr marL="194310" indent="-71120">
                        <a:lnSpc>
                          <a:spcPct val="100000"/>
                        </a:lnSpc>
                        <a:spcBef>
                          <a:spcPts val="540"/>
                        </a:spcBef>
                        <a:buClr>
                          <a:srgbClr val="3DCC58"/>
                        </a:buClr>
                        <a:buSzPct val="180000"/>
                        <a:buChar char="•"/>
                        <a:tabLst>
                          <a:tab pos="194310" algn="l"/>
                        </a:tabLst>
                      </a:pPr>
                      <a:r>
                        <a:rPr sz="500" spc="10" dirty="0">
                          <a:solidFill>
                            <a:srgbClr val="221915"/>
                          </a:solidFill>
                          <a:latin typeface="Arial MT"/>
                          <a:cs typeface="Arial MT"/>
                        </a:rPr>
                        <a:t>Permite</a:t>
                      </a:r>
                      <a:r>
                        <a:rPr sz="500" spc="50" dirty="0">
                          <a:solidFill>
                            <a:srgbClr val="221915"/>
                          </a:solidFill>
                          <a:latin typeface="Arial MT"/>
                          <a:cs typeface="Arial MT"/>
                        </a:rPr>
                        <a:t> </a:t>
                      </a:r>
                      <a:r>
                        <a:rPr sz="500" spc="10" dirty="0">
                          <a:solidFill>
                            <a:srgbClr val="221915"/>
                          </a:solidFill>
                          <a:latin typeface="Arial MT"/>
                          <a:cs typeface="Arial MT"/>
                        </a:rPr>
                        <a:t>una</a:t>
                      </a:r>
                      <a:r>
                        <a:rPr sz="500" spc="50" dirty="0">
                          <a:solidFill>
                            <a:srgbClr val="221915"/>
                          </a:solidFill>
                          <a:latin typeface="Arial MT"/>
                          <a:cs typeface="Arial MT"/>
                        </a:rPr>
                        <a:t> </a:t>
                      </a:r>
                      <a:r>
                        <a:rPr sz="500" spc="10" dirty="0">
                          <a:solidFill>
                            <a:srgbClr val="221915"/>
                          </a:solidFill>
                          <a:latin typeface="Arial MT"/>
                          <a:cs typeface="Arial MT"/>
                        </a:rPr>
                        <a:t>transferencia</a:t>
                      </a:r>
                      <a:r>
                        <a:rPr sz="500" spc="50" dirty="0">
                          <a:solidFill>
                            <a:srgbClr val="221915"/>
                          </a:solidFill>
                          <a:latin typeface="Arial MT"/>
                          <a:cs typeface="Arial MT"/>
                        </a:rPr>
                        <a:t> </a:t>
                      </a:r>
                      <a:r>
                        <a:rPr sz="500" spc="10" dirty="0">
                          <a:solidFill>
                            <a:srgbClr val="221915"/>
                          </a:solidFill>
                          <a:latin typeface="Arial MT"/>
                          <a:cs typeface="Arial MT"/>
                        </a:rPr>
                        <a:t>rápida</a:t>
                      </a:r>
                      <a:r>
                        <a:rPr sz="500" spc="50" dirty="0">
                          <a:solidFill>
                            <a:srgbClr val="221915"/>
                          </a:solidFill>
                          <a:latin typeface="Arial MT"/>
                          <a:cs typeface="Arial MT"/>
                        </a:rPr>
                        <a:t> </a:t>
                      </a:r>
                      <a:r>
                        <a:rPr sz="500" spc="10" dirty="0">
                          <a:solidFill>
                            <a:srgbClr val="221915"/>
                          </a:solidFill>
                          <a:latin typeface="Arial MT"/>
                          <a:cs typeface="Arial MT"/>
                        </a:rPr>
                        <a:t>para</a:t>
                      </a:r>
                      <a:r>
                        <a:rPr sz="500" spc="50" dirty="0">
                          <a:solidFill>
                            <a:srgbClr val="221915"/>
                          </a:solidFill>
                          <a:latin typeface="Arial MT"/>
                          <a:cs typeface="Arial MT"/>
                        </a:rPr>
                        <a:t> </a:t>
                      </a:r>
                      <a:r>
                        <a:rPr sz="500" spc="10" dirty="0">
                          <a:solidFill>
                            <a:srgbClr val="221915"/>
                          </a:solidFill>
                          <a:latin typeface="Arial MT"/>
                          <a:cs typeface="Arial MT"/>
                        </a:rPr>
                        <a:t>minimizar</a:t>
                      </a:r>
                      <a:r>
                        <a:rPr sz="500" spc="50" dirty="0">
                          <a:solidFill>
                            <a:srgbClr val="221915"/>
                          </a:solidFill>
                          <a:latin typeface="Arial MT"/>
                          <a:cs typeface="Arial MT"/>
                        </a:rPr>
                        <a:t> </a:t>
                      </a:r>
                      <a:r>
                        <a:rPr sz="500" spc="10" dirty="0">
                          <a:solidFill>
                            <a:srgbClr val="221915"/>
                          </a:solidFill>
                          <a:latin typeface="Arial MT"/>
                          <a:cs typeface="Arial MT"/>
                        </a:rPr>
                        <a:t>la</a:t>
                      </a:r>
                      <a:r>
                        <a:rPr sz="500" spc="50" dirty="0">
                          <a:solidFill>
                            <a:srgbClr val="221915"/>
                          </a:solidFill>
                          <a:latin typeface="Arial MT"/>
                          <a:cs typeface="Arial MT"/>
                        </a:rPr>
                        <a:t> </a:t>
                      </a:r>
                      <a:r>
                        <a:rPr sz="500" spc="10" dirty="0">
                          <a:solidFill>
                            <a:srgbClr val="221915"/>
                          </a:solidFill>
                          <a:latin typeface="Arial MT"/>
                          <a:cs typeface="Arial MT"/>
                        </a:rPr>
                        <a:t>pérdida</a:t>
                      </a:r>
                      <a:r>
                        <a:rPr sz="500" spc="50" dirty="0">
                          <a:solidFill>
                            <a:srgbClr val="221915"/>
                          </a:solidFill>
                          <a:latin typeface="Arial MT"/>
                          <a:cs typeface="Arial MT"/>
                        </a:rPr>
                        <a:t> </a:t>
                      </a:r>
                      <a:r>
                        <a:rPr sz="500" spc="10" dirty="0">
                          <a:solidFill>
                            <a:srgbClr val="221915"/>
                          </a:solidFill>
                          <a:latin typeface="Arial MT"/>
                          <a:cs typeface="Arial MT"/>
                        </a:rPr>
                        <a:t>de</a:t>
                      </a:r>
                      <a:r>
                        <a:rPr sz="500" spc="50" dirty="0">
                          <a:solidFill>
                            <a:srgbClr val="221915"/>
                          </a:solidFill>
                          <a:latin typeface="Arial MT"/>
                          <a:cs typeface="Arial MT"/>
                        </a:rPr>
                        <a:t> </a:t>
                      </a:r>
                      <a:r>
                        <a:rPr sz="500" spc="-10" dirty="0">
                          <a:solidFill>
                            <a:srgbClr val="221915"/>
                          </a:solidFill>
                          <a:latin typeface="Arial MT"/>
                          <a:cs typeface="Arial MT"/>
                        </a:rPr>
                        <a:t>energía.</a:t>
                      </a:r>
                      <a:endParaRPr sz="500" dirty="0">
                        <a:latin typeface="Arial MT"/>
                        <a:cs typeface="Arial MT"/>
                      </a:endParaRPr>
                    </a:p>
                    <a:p>
                      <a:pPr marL="194310" indent="-71120">
                        <a:lnSpc>
                          <a:spcPct val="100000"/>
                        </a:lnSpc>
                        <a:spcBef>
                          <a:spcPts val="350"/>
                        </a:spcBef>
                        <a:buClr>
                          <a:srgbClr val="3DCC58"/>
                        </a:buClr>
                        <a:buSzPct val="120000"/>
                        <a:buChar char="•"/>
                        <a:tabLst>
                          <a:tab pos="194310" algn="l"/>
                        </a:tabLst>
                      </a:pPr>
                      <a:r>
                        <a:rPr sz="750" spc="30" dirty="0">
                          <a:solidFill>
                            <a:srgbClr val="221915"/>
                          </a:solidFill>
                          <a:latin typeface="Arial MT"/>
                          <a:cs typeface="Arial MT"/>
                        </a:rPr>
                        <a:t>Permite</a:t>
                      </a:r>
                      <a:r>
                        <a:rPr sz="750" spc="-10" dirty="0">
                          <a:solidFill>
                            <a:srgbClr val="221915"/>
                          </a:solidFill>
                          <a:latin typeface="Arial MT"/>
                          <a:cs typeface="Arial MT"/>
                        </a:rPr>
                        <a:t> </a:t>
                      </a:r>
                      <a:r>
                        <a:rPr sz="750" spc="30" dirty="0">
                          <a:solidFill>
                            <a:srgbClr val="221915"/>
                          </a:solidFill>
                          <a:latin typeface="Arial MT"/>
                          <a:cs typeface="Arial MT"/>
                        </a:rPr>
                        <a:t>un</a:t>
                      </a:r>
                      <a:r>
                        <a:rPr sz="750" spc="-10" dirty="0">
                          <a:solidFill>
                            <a:srgbClr val="221915"/>
                          </a:solidFill>
                          <a:latin typeface="Arial MT"/>
                          <a:cs typeface="Arial MT"/>
                        </a:rPr>
                        <a:t> </a:t>
                      </a:r>
                      <a:r>
                        <a:rPr sz="750" spc="30" dirty="0">
                          <a:solidFill>
                            <a:srgbClr val="221915"/>
                          </a:solidFill>
                          <a:latin typeface="Arial MT"/>
                          <a:cs typeface="Arial MT"/>
                        </a:rPr>
                        <a:t>monitoreo</a:t>
                      </a:r>
                      <a:r>
                        <a:rPr sz="750" spc="-5" dirty="0">
                          <a:solidFill>
                            <a:srgbClr val="221915"/>
                          </a:solidFill>
                          <a:latin typeface="Arial MT"/>
                          <a:cs typeface="Arial MT"/>
                        </a:rPr>
                        <a:t> </a:t>
                      </a:r>
                      <a:r>
                        <a:rPr sz="750" spc="20" dirty="0">
                          <a:solidFill>
                            <a:srgbClr val="221915"/>
                          </a:solidFill>
                          <a:latin typeface="Arial MT"/>
                          <a:cs typeface="Arial MT"/>
                        </a:rPr>
                        <a:t>fácil</a:t>
                      </a:r>
                      <a:r>
                        <a:rPr sz="750" spc="-10" dirty="0">
                          <a:solidFill>
                            <a:srgbClr val="221915"/>
                          </a:solidFill>
                          <a:latin typeface="Arial MT"/>
                          <a:cs typeface="Arial MT"/>
                        </a:rPr>
                        <a:t> </a:t>
                      </a:r>
                      <a:r>
                        <a:rPr sz="750" spc="30" dirty="0">
                          <a:solidFill>
                            <a:srgbClr val="221915"/>
                          </a:solidFill>
                          <a:latin typeface="Arial MT"/>
                          <a:cs typeface="Arial MT"/>
                        </a:rPr>
                        <a:t>y</a:t>
                      </a:r>
                      <a:r>
                        <a:rPr sz="750" spc="-10" dirty="0">
                          <a:solidFill>
                            <a:srgbClr val="221915"/>
                          </a:solidFill>
                          <a:latin typeface="Arial MT"/>
                          <a:cs typeface="Arial MT"/>
                        </a:rPr>
                        <a:t> </a:t>
                      </a:r>
                      <a:r>
                        <a:rPr sz="750" spc="30" dirty="0">
                          <a:solidFill>
                            <a:srgbClr val="221915"/>
                          </a:solidFill>
                          <a:latin typeface="Arial MT"/>
                          <a:cs typeface="Arial MT"/>
                        </a:rPr>
                        <a:t>ciberseguro</a:t>
                      </a:r>
                      <a:r>
                        <a:rPr sz="750" spc="-5" dirty="0">
                          <a:solidFill>
                            <a:srgbClr val="221915"/>
                          </a:solidFill>
                          <a:latin typeface="Arial MT"/>
                          <a:cs typeface="Arial MT"/>
                        </a:rPr>
                        <a:t> </a:t>
                      </a:r>
                      <a:r>
                        <a:rPr sz="750" spc="30" dirty="0">
                          <a:solidFill>
                            <a:srgbClr val="221915"/>
                          </a:solidFill>
                          <a:latin typeface="Arial MT"/>
                          <a:cs typeface="Arial MT"/>
                        </a:rPr>
                        <a:t>de</a:t>
                      </a:r>
                      <a:r>
                        <a:rPr sz="750" spc="-10" dirty="0">
                          <a:solidFill>
                            <a:srgbClr val="221915"/>
                          </a:solidFill>
                          <a:latin typeface="Arial MT"/>
                          <a:cs typeface="Arial MT"/>
                        </a:rPr>
                        <a:t> </a:t>
                      </a:r>
                      <a:r>
                        <a:rPr sz="750" spc="20" dirty="0">
                          <a:solidFill>
                            <a:srgbClr val="221915"/>
                          </a:solidFill>
                          <a:latin typeface="Arial MT"/>
                          <a:cs typeface="Arial MT"/>
                        </a:rPr>
                        <a:t>cargas</a:t>
                      </a:r>
                      <a:r>
                        <a:rPr sz="750" spc="-5" dirty="0">
                          <a:solidFill>
                            <a:srgbClr val="221915"/>
                          </a:solidFill>
                          <a:latin typeface="Arial MT"/>
                          <a:cs typeface="Arial MT"/>
                        </a:rPr>
                        <a:t> </a:t>
                      </a:r>
                      <a:r>
                        <a:rPr sz="750" spc="-10" dirty="0">
                          <a:solidFill>
                            <a:srgbClr val="221915"/>
                          </a:solidFill>
                          <a:latin typeface="Arial MT"/>
                          <a:cs typeface="Arial MT"/>
                        </a:rPr>
                        <a:t>críticas.</a:t>
                      </a:r>
                      <a:endParaRPr sz="750" dirty="0">
                        <a:latin typeface="Arial MT"/>
                        <a:cs typeface="Arial MT"/>
                      </a:endParaRPr>
                    </a:p>
                    <a:p>
                      <a:pPr marL="194310" indent="-71120">
                        <a:lnSpc>
                          <a:spcPct val="100000"/>
                        </a:lnSpc>
                        <a:spcBef>
                          <a:spcPts val="450"/>
                        </a:spcBef>
                        <a:buClr>
                          <a:srgbClr val="3DCC58"/>
                        </a:buClr>
                        <a:buSzPct val="128571"/>
                        <a:buChar char="•"/>
                        <a:tabLst>
                          <a:tab pos="194310" algn="l"/>
                        </a:tabLst>
                      </a:pPr>
                      <a:r>
                        <a:rPr sz="700" spc="20" dirty="0">
                          <a:solidFill>
                            <a:srgbClr val="221915"/>
                          </a:solidFill>
                          <a:latin typeface="Arial MT"/>
                          <a:cs typeface="Arial MT"/>
                        </a:rPr>
                        <a:t>Proporciona</a:t>
                      </a:r>
                      <a:r>
                        <a:rPr sz="700" spc="-5" dirty="0">
                          <a:solidFill>
                            <a:srgbClr val="221915"/>
                          </a:solidFill>
                          <a:latin typeface="Arial MT"/>
                          <a:cs typeface="Arial MT"/>
                        </a:rPr>
                        <a:t> </a:t>
                      </a:r>
                      <a:r>
                        <a:rPr sz="700" spc="20" dirty="0">
                          <a:solidFill>
                            <a:srgbClr val="221915"/>
                          </a:solidFill>
                          <a:latin typeface="Arial MT"/>
                          <a:cs typeface="Arial MT"/>
                        </a:rPr>
                        <a:t>los</a:t>
                      </a:r>
                      <a:r>
                        <a:rPr sz="700" spc="-5" dirty="0">
                          <a:solidFill>
                            <a:srgbClr val="221915"/>
                          </a:solidFill>
                          <a:latin typeface="Arial MT"/>
                          <a:cs typeface="Arial MT"/>
                        </a:rPr>
                        <a:t> </a:t>
                      </a:r>
                      <a:r>
                        <a:rPr sz="700" spc="20" dirty="0">
                          <a:solidFill>
                            <a:srgbClr val="221915"/>
                          </a:solidFill>
                          <a:latin typeface="Arial MT"/>
                          <a:cs typeface="Arial MT"/>
                        </a:rPr>
                        <a:t>beneficios</a:t>
                      </a:r>
                      <a:r>
                        <a:rPr sz="700" spc="-5" dirty="0">
                          <a:solidFill>
                            <a:srgbClr val="221915"/>
                          </a:solidFill>
                          <a:latin typeface="Arial MT"/>
                          <a:cs typeface="Arial MT"/>
                        </a:rPr>
                        <a:t> </a:t>
                      </a:r>
                      <a:r>
                        <a:rPr sz="700" spc="20" dirty="0">
                          <a:solidFill>
                            <a:srgbClr val="221915"/>
                          </a:solidFill>
                          <a:latin typeface="Arial MT"/>
                          <a:cs typeface="Arial MT"/>
                        </a:rPr>
                        <a:t>de</a:t>
                      </a:r>
                      <a:r>
                        <a:rPr sz="700" dirty="0">
                          <a:solidFill>
                            <a:srgbClr val="221915"/>
                          </a:solidFill>
                          <a:latin typeface="Arial MT"/>
                          <a:cs typeface="Arial MT"/>
                        </a:rPr>
                        <a:t> </a:t>
                      </a:r>
                      <a:r>
                        <a:rPr sz="700" spc="20" dirty="0">
                          <a:solidFill>
                            <a:srgbClr val="221915"/>
                          </a:solidFill>
                          <a:latin typeface="Arial MT"/>
                          <a:cs typeface="Arial MT"/>
                        </a:rPr>
                        <a:t>la</a:t>
                      </a:r>
                      <a:r>
                        <a:rPr sz="700" spc="-5" dirty="0">
                          <a:solidFill>
                            <a:srgbClr val="221915"/>
                          </a:solidFill>
                          <a:latin typeface="Arial MT"/>
                          <a:cs typeface="Arial MT"/>
                        </a:rPr>
                        <a:t> </a:t>
                      </a:r>
                      <a:r>
                        <a:rPr sz="700" spc="20" dirty="0">
                          <a:solidFill>
                            <a:srgbClr val="221915"/>
                          </a:solidFill>
                          <a:latin typeface="Arial MT"/>
                          <a:cs typeface="Arial MT"/>
                        </a:rPr>
                        <a:t>coordinación</a:t>
                      </a:r>
                      <a:r>
                        <a:rPr sz="700" spc="-5" dirty="0">
                          <a:solidFill>
                            <a:srgbClr val="221915"/>
                          </a:solidFill>
                          <a:latin typeface="Arial MT"/>
                          <a:cs typeface="Arial MT"/>
                        </a:rPr>
                        <a:t> </a:t>
                      </a:r>
                      <a:r>
                        <a:rPr sz="700" spc="20" dirty="0">
                          <a:solidFill>
                            <a:srgbClr val="221915"/>
                          </a:solidFill>
                          <a:latin typeface="Arial MT"/>
                          <a:cs typeface="Arial MT"/>
                        </a:rPr>
                        <a:t>nativa</a:t>
                      </a:r>
                      <a:r>
                        <a:rPr sz="700" dirty="0">
                          <a:solidFill>
                            <a:srgbClr val="221915"/>
                          </a:solidFill>
                          <a:latin typeface="Arial MT"/>
                          <a:cs typeface="Arial MT"/>
                        </a:rPr>
                        <a:t> </a:t>
                      </a:r>
                      <a:r>
                        <a:rPr sz="700" spc="20" dirty="0">
                          <a:solidFill>
                            <a:srgbClr val="221915"/>
                          </a:solidFill>
                          <a:latin typeface="Arial MT"/>
                          <a:cs typeface="Arial MT"/>
                        </a:rPr>
                        <a:t>con</a:t>
                      </a:r>
                      <a:r>
                        <a:rPr sz="700" spc="-5" dirty="0">
                          <a:solidFill>
                            <a:srgbClr val="221915"/>
                          </a:solidFill>
                          <a:latin typeface="Arial MT"/>
                          <a:cs typeface="Arial MT"/>
                        </a:rPr>
                        <a:t> </a:t>
                      </a:r>
                      <a:r>
                        <a:rPr sz="700" spc="20" dirty="0">
                          <a:solidFill>
                            <a:srgbClr val="221915"/>
                          </a:solidFill>
                          <a:latin typeface="Arial MT"/>
                          <a:cs typeface="Arial MT"/>
                        </a:rPr>
                        <a:t>la</a:t>
                      </a:r>
                      <a:r>
                        <a:rPr sz="700" spc="-5" dirty="0">
                          <a:solidFill>
                            <a:srgbClr val="221915"/>
                          </a:solidFill>
                          <a:latin typeface="Arial MT"/>
                          <a:cs typeface="Arial MT"/>
                        </a:rPr>
                        <a:t> </a:t>
                      </a:r>
                      <a:r>
                        <a:rPr sz="700" spc="20" dirty="0">
                          <a:solidFill>
                            <a:srgbClr val="221915"/>
                          </a:solidFill>
                          <a:latin typeface="Arial MT"/>
                          <a:cs typeface="Arial MT"/>
                        </a:rPr>
                        <a:t>protección</a:t>
                      </a:r>
                      <a:r>
                        <a:rPr sz="700" spc="-5" dirty="0">
                          <a:solidFill>
                            <a:srgbClr val="221915"/>
                          </a:solidFill>
                          <a:latin typeface="Arial MT"/>
                          <a:cs typeface="Arial MT"/>
                        </a:rPr>
                        <a:t> </a:t>
                      </a:r>
                      <a:r>
                        <a:rPr sz="700" spc="20" dirty="0">
                          <a:solidFill>
                            <a:srgbClr val="221915"/>
                          </a:solidFill>
                          <a:latin typeface="Arial MT"/>
                          <a:cs typeface="Arial MT"/>
                        </a:rPr>
                        <a:t>ascendente</a:t>
                      </a:r>
                      <a:r>
                        <a:rPr sz="700" dirty="0">
                          <a:solidFill>
                            <a:srgbClr val="221915"/>
                          </a:solidFill>
                          <a:latin typeface="Arial MT"/>
                          <a:cs typeface="Arial MT"/>
                        </a:rPr>
                        <a:t> </a:t>
                      </a:r>
                      <a:r>
                        <a:rPr sz="700" spc="10" dirty="0">
                          <a:solidFill>
                            <a:srgbClr val="221915"/>
                          </a:solidFill>
                          <a:latin typeface="Arial MT"/>
                          <a:cs typeface="Arial MT"/>
                        </a:rPr>
                        <a:t>(consulte</a:t>
                      </a:r>
                      <a:r>
                        <a:rPr sz="700" spc="-5" dirty="0">
                          <a:solidFill>
                            <a:srgbClr val="221915"/>
                          </a:solidFill>
                          <a:latin typeface="Arial MT"/>
                          <a:cs typeface="Arial MT"/>
                        </a:rPr>
                        <a:t> </a:t>
                      </a:r>
                      <a:r>
                        <a:rPr sz="700" spc="20" dirty="0">
                          <a:solidFill>
                            <a:srgbClr val="221915"/>
                          </a:solidFill>
                          <a:latin typeface="Arial MT"/>
                          <a:cs typeface="Arial MT"/>
                        </a:rPr>
                        <a:t>la</a:t>
                      </a:r>
                      <a:r>
                        <a:rPr sz="700" spc="-5" dirty="0">
                          <a:solidFill>
                            <a:srgbClr val="221915"/>
                          </a:solidFill>
                          <a:latin typeface="Arial MT"/>
                          <a:cs typeface="Arial MT"/>
                        </a:rPr>
                        <a:t> </a:t>
                      </a:r>
                      <a:r>
                        <a:rPr sz="700" spc="20" dirty="0">
                          <a:solidFill>
                            <a:srgbClr val="221915"/>
                          </a:solidFill>
                          <a:latin typeface="Arial MT"/>
                          <a:cs typeface="Arial MT"/>
                        </a:rPr>
                        <a:t>guía</a:t>
                      </a:r>
                      <a:r>
                        <a:rPr sz="700" dirty="0">
                          <a:solidFill>
                            <a:srgbClr val="221915"/>
                          </a:solidFill>
                          <a:latin typeface="Arial MT"/>
                          <a:cs typeface="Arial MT"/>
                        </a:rPr>
                        <a:t> </a:t>
                      </a:r>
                      <a:r>
                        <a:rPr sz="700" spc="-10" dirty="0">
                          <a:solidFill>
                            <a:srgbClr val="221915"/>
                          </a:solidFill>
                          <a:latin typeface="Arial MT"/>
                          <a:cs typeface="Arial MT"/>
                        </a:rPr>
                        <a:t>asociada).</a:t>
                      </a:r>
                      <a:endParaRPr sz="700" dirty="0">
                        <a:latin typeface="Arial MT"/>
                        <a:cs typeface="Arial MT"/>
                      </a:endParaRPr>
                    </a:p>
                    <a:p>
                      <a:pPr>
                        <a:lnSpc>
                          <a:spcPct val="100000"/>
                        </a:lnSpc>
                        <a:spcBef>
                          <a:spcPts val="295"/>
                        </a:spcBef>
                      </a:pPr>
                      <a:endParaRPr sz="700" dirty="0">
                        <a:latin typeface="Times New Roman"/>
                        <a:cs typeface="Times New Roman"/>
                      </a:endParaRPr>
                    </a:p>
                    <a:p>
                      <a:pPr marL="107950" marR="865505">
                        <a:lnSpc>
                          <a:spcPct val="130900"/>
                        </a:lnSpc>
                      </a:pPr>
                      <a:r>
                        <a:rPr sz="700">
                          <a:solidFill>
                            <a:srgbClr val="221915"/>
                          </a:solidFill>
                          <a:latin typeface="Arial MT"/>
                          <a:cs typeface="Arial MT"/>
                        </a:rPr>
                        <a:t>Los</a:t>
                      </a:r>
                      <a:r>
                        <a:rPr sz="700" spc="130">
                          <a:solidFill>
                            <a:srgbClr val="221915"/>
                          </a:solidFill>
                          <a:latin typeface="Arial MT"/>
                          <a:cs typeface="Arial MT"/>
                        </a:rPr>
                        <a:t> </a:t>
                      </a:r>
                      <a:r>
                        <a:rPr lang="es-AR" sz="700" dirty="0" smtClean="0">
                          <a:solidFill>
                            <a:srgbClr val="221915"/>
                          </a:solidFill>
                          <a:latin typeface="Arial MT"/>
                          <a:cs typeface="Arial MT"/>
                        </a:rPr>
                        <a:t>interruptor</a:t>
                      </a:r>
                      <a:r>
                        <a:rPr sz="700" smtClean="0">
                          <a:solidFill>
                            <a:srgbClr val="221915"/>
                          </a:solidFill>
                          <a:latin typeface="Arial MT"/>
                          <a:cs typeface="Arial MT"/>
                        </a:rPr>
                        <a:t>es</a:t>
                      </a:r>
                      <a:r>
                        <a:rPr sz="700" spc="130" smtClean="0">
                          <a:solidFill>
                            <a:srgbClr val="221915"/>
                          </a:solidFill>
                          <a:latin typeface="Arial MT"/>
                          <a:cs typeface="Arial MT"/>
                        </a:rPr>
                        <a:t> </a:t>
                      </a:r>
                      <a:r>
                        <a:rPr sz="700" spc="-10" dirty="0">
                          <a:solidFill>
                            <a:srgbClr val="221915"/>
                          </a:solidFill>
                          <a:latin typeface="Arial MT"/>
                          <a:cs typeface="Arial MT"/>
                        </a:rPr>
                        <a:t>ComPacT</a:t>
                      </a:r>
                      <a:r>
                        <a:rPr sz="700" spc="130" dirty="0">
                          <a:solidFill>
                            <a:srgbClr val="221915"/>
                          </a:solidFill>
                          <a:latin typeface="Arial MT"/>
                          <a:cs typeface="Arial MT"/>
                        </a:rPr>
                        <a:t> </a:t>
                      </a:r>
                      <a:r>
                        <a:rPr sz="700" dirty="0">
                          <a:solidFill>
                            <a:srgbClr val="221915"/>
                          </a:solidFill>
                          <a:latin typeface="Arial MT"/>
                          <a:cs typeface="Arial MT"/>
                        </a:rPr>
                        <a:t>o</a:t>
                      </a:r>
                      <a:r>
                        <a:rPr sz="700" spc="135" dirty="0">
                          <a:solidFill>
                            <a:srgbClr val="221915"/>
                          </a:solidFill>
                          <a:latin typeface="Arial MT"/>
                          <a:cs typeface="Arial MT"/>
                        </a:rPr>
                        <a:t> </a:t>
                      </a:r>
                      <a:r>
                        <a:rPr sz="700" dirty="0" err="1">
                          <a:solidFill>
                            <a:srgbClr val="221915"/>
                          </a:solidFill>
                          <a:latin typeface="Arial MT"/>
                          <a:cs typeface="Arial MT"/>
                        </a:rPr>
                        <a:t>MasterPact</a:t>
                      </a:r>
                      <a:r>
                        <a:rPr lang="es-AR" sz="700" dirty="0">
                          <a:solidFill>
                            <a:srgbClr val="221915"/>
                          </a:solidFill>
                          <a:latin typeface="Arial MT"/>
                          <a:cs typeface="Arial MT"/>
                        </a:rPr>
                        <a:t>, </a:t>
                      </a:r>
                      <a:r>
                        <a:rPr sz="700" dirty="0">
                          <a:solidFill>
                            <a:srgbClr val="221915"/>
                          </a:solidFill>
                          <a:latin typeface="Arial MT"/>
                          <a:cs typeface="Arial MT"/>
                        </a:rPr>
                        <a:t>la</a:t>
                      </a:r>
                      <a:r>
                        <a:rPr sz="700" spc="130" dirty="0">
                          <a:solidFill>
                            <a:srgbClr val="221915"/>
                          </a:solidFill>
                          <a:latin typeface="Arial MT"/>
                          <a:cs typeface="Arial MT"/>
                        </a:rPr>
                        <a:t> </a:t>
                      </a:r>
                      <a:r>
                        <a:rPr sz="700" dirty="0">
                          <a:solidFill>
                            <a:srgbClr val="221915"/>
                          </a:solidFill>
                          <a:latin typeface="Arial MT"/>
                          <a:cs typeface="Arial MT"/>
                        </a:rPr>
                        <a:t>máxima</a:t>
                      </a:r>
                      <a:r>
                        <a:rPr sz="700" spc="135" dirty="0">
                          <a:solidFill>
                            <a:srgbClr val="221915"/>
                          </a:solidFill>
                          <a:latin typeface="Arial MT"/>
                          <a:cs typeface="Arial MT"/>
                        </a:rPr>
                        <a:t> </a:t>
                      </a:r>
                      <a:r>
                        <a:rPr sz="700" dirty="0">
                          <a:solidFill>
                            <a:srgbClr val="221915"/>
                          </a:solidFill>
                          <a:latin typeface="Arial MT"/>
                          <a:cs typeface="Arial MT"/>
                        </a:rPr>
                        <a:t>referencia</a:t>
                      </a:r>
                      <a:r>
                        <a:rPr sz="700" spc="130" dirty="0">
                          <a:solidFill>
                            <a:srgbClr val="221915"/>
                          </a:solidFill>
                          <a:latin typeface="Arial MT"/>
                          <a:cs typeface="Arial MT"/>
                        </a:rPr>
                        <a:t> </a:t>
                      </a:r>
                      <a:r>
                        <a:rPr sz="700" dirty="0">
                          <a:solidFill>
                            <a:srgbClr val="221915"/>
                          </a:solidFill>
                          <a:latin typeface="Arial MT"/>
                          <a:cs typeface="Arial MT"/>
                        </a:rPr>
                        <a:t>en</a:t>
                      </a:r>
                      <a:r>
                        <a:rPr sz="700" spc="130" dirty="0">
                          <a:solidFill>
                            <a:srgbClr val="221915"/>
                          </a:solidFill>
                          <a:latin typeface="Arial MT"/>
                          <a:cs typeface="Arial MT"/>
                        </a:rPr>
                        <a:t> </a:t>
                      </a:r>
                      <a:r>
                        <a:rPr sz="700" dirty="0" err="1">
                          <a:solidFill>
                            <a:srgbClr val="221915"/>
                          </a:solidFill>
                          <a:latin typeface="Arial MT"/>
                          <a:cs typeface="Arial MT"/>
                        </a:rPr>
                        <a:t>aparamenta</a:t>
                      </a:r>
                      <a:r>
                        <a:rPr sz="700" spc="135" dirty="0">
                          <a:solidFill>
                            <a:srgbClr val="221915"/>
                          </a:solidFill>
                          <a:latin typeface="Arial MT"/>
                          <a:cs typeface="Arial MT"/>
                        </a:rPr>
                        <a:t> </a:t>
                      </a:r>
                      <a:r>
                        <a:rPr sz="700" dirty="0">
                          <a:solidFill>
                            <a:srgbClr val="221915"/>
                          </a:solidFill>
                          <a:latin typeface="Arial MT"/>
                          <a:cs typeface="Arial MT"/>
                        </a:rPr>
                        <a:t>industrial</a:t>
                      </a:r>
                      <a:r>
                        <a:rPr lang="es-AR" sz="700" dirty="0">
                          <a:solidFill>
                            <a:srgbClr val="221915"/>
                          </a:solidFill>
                          <a:latin typeface="Arial MT"/>
                          <a:cs typeface="Arial MT"/>
                        </a:rPr>
                        <a:t>, </a:t>
                      </a:r>
                      <a:r>
                        <a:rPr sz="700" dirty="0" err="1">
                          <a:solidFill>
                            <a:srgbClr val="221915"/>
                          </a:solidFill>
                          <a:latin typeface="Arial MT"/>
                          <a:cs typeface="Arial MT"/>
                        </a:rPr>
                        <a:t>también</a:t>
                      </a:r>
                      <a:r>
                        <a:rPr sz="700" spc="130" dirty="0">
                          <a:solidFill>
                            <a:srgbClr val="221915"/>
                          </a:solidFill>
                          <a:latin typeface="Arial MT"/>
                          <a:cs typeface="Arial MT"/>
                        </a:rPr>
                        <a:t> </a:t>
                      </a:r>
                      <a:r>
                        <a:rPr sz="700" dirty="0">
                          <a:solidFill>
                            <a:srgbClr val="221915"/>
                          </a:solidFill>
                          <a:latin typeface="Arial MT"/>
                          <a:cs typeface="Arial MT"/>
                        </a:rPr>
                        <a:t>pueden</a:t>
                      </a:r>
                      <a:r>
                        <a:rPr sz="700" spc="130" dirty="0">
                          <a:solidFill>
                            <a:srgbClr val="221915"/>
                          </a:solidFill>
                          <a:latin typeface="Arial MT"/>
                          <a:cs typeface="Arial MT"/>
                        </a:rPr>
                        <a:t> </a:t>
                      </a:r>
                      <a:r>
                        <a:rPr sz="700" spc="-10" dirty="0">
                          <a:solidFill>
                            <a:srgbClr val="221915"/>
                          </a:solidFill>
                          <a:latin typeface="Arial MT"/>
                          <a:cs typeface="Arial MT"/>
                        </a:rPr>
                        <a:t>realizar</a:t>
                      </a:r>
                      <a:r>
                        <a:rPr sz="700" spc="20" dirty="0">
                          <a:solidFill>
                            <a:srgbClr val="221915"/>
                          </a:solidFill>
                          <a:latin typeface="Arial MT"/>
                          <a:cs typeface="Arial MT"/>
                        </a:rPr>
                        <a:t> conmutación</a:t>
                      </a:r>
                      <a:r>
                        <a:rPr sz="700" spc="60" dirty="0">
                          <a:solidFill>
                            <a:srgbClr val="221915"/>
                          </a:solidFill>
                          <a:latin typeface="Arial MT"/>
                          <a:cs typeface="Arial MT"/>
                        </a:rPr>
                        <a:t> </a:t>
                      </a:r>
                      <a:r>
                        <a:rPr sz="700" spc="20" dirty="0">
                          <a:solidFill>
                            <a:srgbClr val="221915"/>
                          </a:solidFill>
                          <a:latin typeface="Arial MT"/>
                          <a:cs typeface="Arial MT"/>
                        </a:rPr>
                        <a:t>por</a:t>
                      </a:r>
                      <a:r>
                        <a:rPr sz="700" spc="65" dirty="0">
                          <a:solidFill>
                            <a:srgbClr val="221915"/>
                          </a:solidFill>
                          <a:latin typeface="Arial MT"/>
                          <a:cs typeface="Arial MT"/>
                        </a:rPr>
                        <a:t> </a:t>
                      </a:r>
                      <a:r>
                        <a:rPr sz="700" spc="-10" dirty="0">
                          <a:solidFill>
                            <a:srgbClr val="221915"/>
                          </a:solidFill>
                          <a:latin typeface="Arial MT"/>
                          <a:cs typeface="Arial MT"/>
                        </a:rPr>
                        <a:t>transferencia.</a:t>
                      </a:r>
                      <a:endParaRPr sz="700" dirty="0">
                        <a:latin typeface="Arial MT"/>
                        <a:cs typeface="Arial MT"/>
                      </a:endParaRPr>
                    </a:p>
                  </a:txBody>
                  <a:tcPr marL="0" marR="0" marT="495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1"/>
                  </a:ext>
                </a:extLst>
              </a:tr>
              <a:tr h="1280160">
                <a:tc>
                  <a:txBody>
                    <a:bodyPr/>
                    <a:lstStyle/>
                    <a:p>
                      <a:pPr marL="107950">
                        <a:lnSpc>
                          <a:spcPct val="100000"/>
                        </a:lnSpc>
                        <a:spcBef>
                          <a:spcPts val="340"/>
                        </a:spcBef>
                      </a:pPr>
                      <a:r>
                        <a:rPr sz="850" spc="-50" dirty="0">
                          <a:solidFill>
                            <a:srgbClr val="221915"/>
                          </a:solidFill>
                          <a:latin typeface="Arial Black"/>
                          <a:cs typeface="Arial Black"/>
                        </a:rPr>
                        <a:t>contactor</a:t>
                      </a:r>
                      <a:r>
                        <a:rPr sz="850" spc="-20" dirty="0">
                          <a:solidFill>
                            <a:srgbClr val="221915"/>
                          </a:solidFill>
                          <a:latin typeface="Arial Black"/>
                          <a:cs typeface="Arial Black"/>
                        </a:rPr>
                        <a:t> </a:t>
                      </a:r>
                      <a:r>
                        <a:rPr sz="850" spc="-50" dirty="0">
                          <a:solidFill>
                            <a:srgbClr val="221915"/>
                          </a:solidFill>
                          <a:latin typeface="Arial Black"/>
                          <a:cs typeface="Arial Black"/>
                        </a:rPr>
                        <a:t>y</a:t>
                      </a:r>
                      <a:endParaRPr sz="850">
                        <a:latin typeface="Arial Black"/>
                        <a:cs typeface="Arial Black"/>
                      </a:endParaRPr>
                    </a:p>
                    <a:p>
                      <a:pPr marL="107950">
                        <a:lnSpc>
                          <a:spcPct val="100000"/>
                        </a:lnSpc>
                        <a:spcBef>
                          <a:spcPts val="280"/>
                        </a:spcBef>
                      </a:pPr>
                      <a:r>
                        <a:rPr sz="650" spc="-60" dirty="0">
                          <a:solidFill>
                            <a:srgbClr val="221915"/>
                          </a:solidFill>
                          <a:latin typeface="Arial Black"/>
                          <a:cs typeface="Arial Black"/>
                        </a:rPr>
                        <a:t>Relé</a:t>
                      </a:r>
                      <a:r>
                        <a:rPr sz="650" spc="-30" dirty="0">
                          <a:solidFill>
                            <a:srgbClr val="221915"/>
                          </a:solidFill>
                          <a:latin typeface="Arial Black"/>
                          <a:cs typeface="Arial Black"/>
                        </a:rPr>
                        <a:t> </a:t>
                      </a:r>
                      <a:r>
                        <a:rPr sz="650" spc="-50" dirty="0">
                          <a:solidFill>
                            <a:srgbClr val="221915"/>
                          </a:solidFill>
                          <a:latin typeface="Arial Black"/>
                          <a:cs typeface="Arial Black"/>
                        </a:rPr>
                        <a:t>de</a:t>
                      </a:r>
                      <a:r>
                        <a:rPr sz="650" spc="-25" dirty="0">
                          <a:solidFill>
                            <a:srgbClr val="221915"/>
                          </a:solidFill>
                          <a:latin typeface="Arial Black"/>
                          <a:cs typeface="Arial Black"/>
                        </a:rPr>
                        <a:t> </a:t>
                      </a:r>
                      <a:r>
                        <a:rPr sz="650" spc="-10" dirty="0">
                          <a:solidFill>
                            <a:srgbClr val="221915"/>
                          </a:solidFill>
                          <a:latin typeface="Arial Black"/>
                          <a:cs typeface="Arial Black"/>
                        </a:rPr>
                        <a:t>sobrecarga</a:t>
                      </a:r>
                      <a:endParaRPr sz="650">
                        <a:latin typeface="Arial Black"/>
                        <a:cs typeface="Arial Black"/>
                      </a:endParaRPr>
                    </a:p>
                    <a:p>
                      <a:pPr marL="107950">
                        <a:lnSpc>
                          <a:spcPct val="100000"/>
                        </a:lnSpc>
                        <a:spcBef>
                          <a:spcPts val="690"/>
                        </a:spcBef>
                      </a:pPr>
                      <a:r>
                        <a:rPr sz="850" spc="-20" dirty="0">
                          <a:solidFill>
                            <a:srgbClr val="221915"/>
                          </a:solidFill>
                          <a:latin typeface="Arial MT"/>
                          <a:cs typeface="Arial MT"/>
                        </a:rPr>
                        <a:t>Tesys</a:t>
                      </a:r>
                      <a:r>
                        <a:rPr sz="850" spc="-15" dirty="0">
                          <a:solidFill>
                            <a:srgbClr val="221915"/>
                          </a:solidFill>
                          <a:latin typeface="Arial MT"/>
                          <a:cs typeface="Arial MT"/>
                        </a:rPr>
                        <a:t> </a:t>
                      </a:r>
                      <a:r>
                        <a:rPr sz="850" spc="-20" dirty="0">
                          <a:solidFill>
                            <a:srgbClr val="221915"/>
                          </a:solidFill>
                          <a:latin typeface="Arial MT"/>
                          <a:cs typeface="Arial MT"/>
                        </a:rPr>
                        <a:t>Giga</a:t>
                      </a:r>
                      <a:endParaRPr sz="850">
                        <a:latin typeface="Arial MT"/>
                        <a:cs typeface="Arial MT"/>
                      </a:endParaRPr>
                    </a:p>
                  </a:txBody>
                  <a:tcPr marL="0" marR="0" marT="4318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a:lnSpc>
                          <a:spcPct val="100000"/>
                        </a:lnSpc>
                        <a:spcBef>
                          <a:spcPts val="65"/>
                        </a:spcBef>
                      </a:pPr>
                      <a:endParaRPr sz="650" dirty="0">
                        <a:latin typeface="Times New Roman"/>
                        <a:cs typeface="Times New Roman"/>
                      </a:endParaRPr>
                    </a:p>
                    <a:p>
                      <a:pPr marL="107950" marR="879475">
                        <a:lnSpc>
                          <a:spcPct val="141000"/>
                        </a:lnSpc>
                      </a:pPr>
                      <a:r>
                        <a:rPr sz="650" dirty="0">
                          <a:solidFill>
                            <a:srgbClr val="221915"/>
                          </a:solidFill>
                          <a:latin typeface="Arial MT"/>
                          <a:cs typeface="Arial MT"/>
                        </a:rPr>
                        <a:t>Los</a:t>
                      </a:r>
                      <a:r>
                        <a:rPr sz="650" spc="60" dirty="0">
                          <a:solidFill>
                            <a:srgbClr val="221915"/>
                          </a:solidFill>
                          <a:latin typeface="Arial MT"/>
                          <a:cs typeface="Arial MT"/>
                        </a:rPr>
                        <a:t> </a:t>
                      </a:r>
                      <a:r>
                        <a:rPr sz="650" dirty="0">
                          <a:solidFill>
                            <a:srgbClr val="221915"/>
                          </a:solidFill>
                          <a:latin typeface="Arial MT"/>
                          <a:cs typeface="Arial MT"/>
                        </a:rPr>
                        <a:t>contactores</a:t>
                      </a:r>
                      <a:r>
                        <a:rPr sz="650" spc="65" dirty="0">
                          <a:solidFill>
                            <a:srgbClr val="221915"/>
                          </a:solidFill>
                          <a:latin typeface="Arial MT"/>
                          <a:cs typeface="Arial MT"/>
                        </a:rPr>
                        <a:t> </a:t>
                      </a:r>
                      <a:r>
                        <a:rPr sz="650" spc="-30" dirty="0">
                          <a:solidFill>
                            <a:srgbClr val="221915"/>
                          </a:solidFill>
                          <a:latin typeface="Arial MT"/>
                          <a:cs typeface="Arial MT"/>
                        </a:rPr>
                        <a:t>TeSys</a:t>
                      </a:r>
                      <a:r>
                        <a:rPr sz="650" spc="65" dirty="0">
                          <a:solidFill>
                            <a:srgbClr val="221915"/>
                          </a:solidFill>
                          <a:latin typeface="Arial MT"/>
                          <a:cs typeface="Arial MT"/>
                        </a:rPr>
                        <a:t> </a:t>
                      </a:r>
                      <a:r>
                        <a:rPr sz="650" dirty="0">
                          <a:solidFill>
                            <a:srgbClr val="221915"/>
                          </a:solidFill>
                          <a:latin typeface="Arial MT"/>
                          <a:cs typeface="Arial MT"/>
                        </a:rPr>
                        <a:t>Giga</a:t>
                      </a:r>
                      <a:r>
                        <a:rPr sz="650" spc="60" dirty="0">
                          <a:solidFill>
                            <a:srgbClr val="221915"/>
                          </a:solidFill>
                          <a:latin typeface="Arial MT"/>
                          <a:cs typeface="Arial MT"/>
                        </a:rPr>
                        <a:t> </a:t>
                      </a:r>
                      <a:r>
                        <a:rPr sz="650" dirty="0">
                          <a:solidFill>
                            <a:srgbClr val="221915"/>
                          </a:solidFill>
                          <a:latin typeface="Arial MT"/>
                          <a:cs typeface="Arial MT"/>
                        </a:rPr>
                        <a:t>y</a:t>
                      </a:r>
                      <a:r>
                        <a:rPr sz="650" spc="65" dirty="0">
                          <a:solidFill>
                            <a:srgbClr val="221915"/>
                          </a:solidFill>
                          <a:latin typeface="Arial MT"/>
                          <a:cs typeface="Arial MT"/>
                        </a:rPr>
                        <a:t> </a:t>
                      </a:r>
                      <a:r>
                        <a:rPr sz="650" dirty="0">
                          <a:solidFill>
                            <a:srgbClr val="221915"/>
                          </a:solidFill>
                          <a:latin typeface="Arial MT"/>
                          <a:cs typeface="Arial MT"/>
                        </a:rPr>
                        <a:t>los</a:t>
                      </a:r>
                      <a:r>
                        <a:rPr sz="650" spc="65" dirty="0">
                          <a:solidFill>
                            <a:srgbClr val="221915"/>
                          </a:solidFill>
                          <a:latin typeface="Arial MT"/>
                          <a:cs typeface="Arial MT"/>
                        </a:rPr>
                        <a:t> </a:t>
                      </a:r>
                      <a:r>
                        <a:rPr sz="650" dirty="0">
                          <a:solidFill>
                            <a:srgbClr val="221915"/>
                          </a:solidFill>
                          <a:latin typeface="Arial MT"/>
                          <a:cs typeface="Arial MT"/>
                        </a:rPr>
                        <a:t>relés</a:t>
                      </a:r>
                      <a:r>
                        <a:rPr sz="650" spc="60" dirty="0">
                          <a:solidFill>
                            <a:srgbClr val="221915"/>
                          </a:solidFill>
                          <a:latin typeface="Arial MT"/>
                          <a:cs typeface="Arial MT"/>
                        </a:rPr>
                        <a:t> </a:t>
                      </a:r>
                      <a:r>
                        <a:rPr sz="650" dirty="0">
                          <a:solidFill>
                            <a:srgbClr val="221915"/>
                          </a:solidFill>
                          <a:latin typeface="Arial MT"/>
                          <a:cs typeface="Arial MT"/>
                        </a:rPr>
                        <a:t>de</a:t>
                      </a:r>
                      <a:r>
                        <a:rPr sz="650" spc="65" dirty="0">
                          <a:solidFill>
                            <a:srgbClr val="221915"/>
                          </a:solidFill>
                          <a:latin typeface="Arial MT"/>
                          <a:cs typeface="Arial MT"/>
                        </a:rPr>
                        <a:t> </a:t>
                      </a:r>
                      <a:r>
                        <a:rPr sz="650" dirty="0">
                          <a:solidFill>
                            <a:srgbClr val="221915"/>
                          </a:solidFill>
                          <a:latin typeface="Arial MT"/>
                          <a:cs typeface="Arial MT"/>
                        </a:rPr>
                        <a:t>sobrecarga</a:t>
                      </a:r>
                      <a:r>
                        <a:rPr sz="650" spc="65" dirty="0">
                          <a:solidFill>
                            <a:srgbClr val="221915"/>
                          </a:solidFill>
                          <a:latin typeface="Arial MT"/>
                          <a:cs typeface="Arial MT"/>
                        </a:rPr>
                        <a:t> </a:t>
                      </a:r>
                      <a:r>
                        <a:rPr sz="650" spc="-30" dirty="0">
                          <a:solidFill>
                            <a:srgbClr val="221915"/>
                          </a:solidFill>
                          <a:latin typeface="Arial MT"/>
                          <a:cs typeface="Arial MT"/>
                        </a:rPr>
                        <a:t>TeSys</a:t>
                      </a:r>
                      <a:r>
                        <a:rPr sz="650" spc="60" dirty="0">
                          <a:solidFill>
                            <a:srgbClr val="221915"/>
                          </a:solidFill>
                          <a:latin typeface="Arial MT"/>
                          <a:cs typeface="Arial MT"/>
                        </a:rPr>
                        <a:t> </a:t>
                      </a:r>
                      <a:r>
                        <a:rPr sz="650" dirty="0">
                          <a:solidFill>
                            <a:srgbClr val="221915"/>
                          </a:solidFill>
                          <a:latin typeface="Arial MT"/>
                          <a:cs typeface="Arial MT"/>
                        </a:rPr>
                        <a:t>Giga</a:t>
                      </a:r>
                      <a:r>
                        <a:rPr sz="650" spc="65" dirty="0">
                          <a:solidFill>
                            <a:srgbClr val="221915"/>
                          </a:solidFill>
                          <a:latin typeface="Arial MT"/>
                          <a:cs typeface="Arial MT"/>
                        </a:rPr>
                        <a:t> </a:t>
                      </a:r>
                      <a:r>
                        <a:rPr sz="650" dirty="0">
                          <a:solidFill>
                            <a:srgbClr val="221915"/>
                          </a:solidFill>
                          <a:latin typeface="Arial MT"/>
                          <a:cs typeface="Arial MT"/>
                        </a:rPr>
                        <a:t>se</a:t>
                      </a:r>
                      <a:r>
                        <a:rPr sz="650" spc="65" dirty="0">
                          <a:solidFill>
                            <a:srgbClr val="221915"/>
                          </a:solidFill>
                          <a:latin typeface="Arial MT"/>
                          <a:cs typeface="Arial MT"/>
                        </a:rPr>
                        <a:t> </a:t>
                      </a:r>
                      <a:r>
                        <a:rPr sz="650" dirty="0">
                          <a:solidFill>
                            <a:srgbClr val="221915"/>
                          </a:solidFill>
                          <a:latin typeface="Arial MT"/>
                          <a:cs typeface="Arial MT"/>
                        </a:rPr>
                        <a:t>centran</a:t>
                      </a:r>
                      <a:r>
                        <a:rPr sz="650" spc="65" dirty="0">
                          <a:solidFill>
                            <a:srgbClr val="221915"/>
                          </a:solidFill>
                          <a:latin typeface="Arial MT"/>
                          <a:cs typeface="Arial MT"/>
                        </a:rPr>
                        <a:t> </a:t>
                      </a:r>
                      <a:r>
                        <a:rPr sz="650" dirty="0">
                          <a:solidFill>
                            <a:srgbClr val="221915"/>
                          </a:solidFill>
                          <a:latin typeface="Arial MT"/>
                          <a:cs typeface="Arial MT"/>
                        </a:rPr>
                        <a:t>en</a:t>
                      </a:r>
                      <a:r>
                        <a:rPr sz="650" spc="60" dirty="0">
                          <a:solidFill>
                            <a:srgbClr val="221915"/>
                          </a:solidFill>
                          <a:latin typeface="Arial MT"/>
                          <a:cs typeface="Arial MT"/>
                        </a:rPr>
                        <a:t> </a:t>
                      </a:r>
                      <a:r>
                        <a:rPr sz="650" dirty="0">
                          <a:solidFill>
                            <a:srgbClr val="221915"/>
                          </a:solidFill>
                          <a:latin typeface="Arial MT"/>
                          <a:cs typeface="Arial MT"/>
                        </a:rPr>
                        <a:t>aplicaciones</a:t>
                      </a:r>
                      <a:r>
                        <a:rPr sz="650" spc="65" dirty="0">
                          <a:solidFill>
                            <a:srgbClr val="221915"/>
                          </a:solidFill>
                          <a:latin typeface="Arial MT"/>
                          <a:cs typeface="Arial MT"/>
                        </a:rPr>
                        <a:t> </a:t>
                      </a:r>
                      <a:r>
                        <a:rPr sz="650" dirty="0">
                          <a:solidFill>
                            <a:srgbClr val="221915"/>
                          </a:solidFill>
                          <a:latin typeface="Arial MT"/>
                          <a:cs typeface="Arial MT"/>
                        </a:rPr>
                        <a:t>de</a:t>
                      </a:r>
                      <a:r>
                        <a:rPr sz="650" spc="65" dirty="0">
                          <a:solidFill>
                            <a:srgbClr val="221915"/>
                          </a:solidFill>
                          <a:latin typeface="Arial MT"/>
                          <a:cs typeface="Arial MT"/>
                        </a:rPr>
                        <a:t> </a:t>
                      </a:r>
                      <a:r>
                        <a:rPr sz="650" dirty="0">
                          <a:solidFill>
                            <a:srgbClr val="221915"/>
                          </a:solidFill>
                          <a:latin typeface="Arial MT"/>
                          <a:cs typeface="Arial MT"/>
                        </a:rPr>
                        <a:t>conmutación</a:t>
                      </a:r>
                      <a:r>
                        <a:rPr sz="650" spc="60" dirty="0">
                          <a:solidFill>
                            <a:srgbClr val="221915"/>
                          </a:solidFill>
                          <a:latin typeface="Arial MT"/>
                          <a:cs typeface="Arial MT"/>
                        </a:rPr>
                        <a:t> </a:t>
                      </a:r>
                      <a:r>
                        <a:rPr sz="650" dirty="0">
                          <a:solidFill>
                            <a:srgbClr val="221915"/>
                          </a:solidFill>
                          <a:latin typeface="Arial MT"/>
                          <a:cs typeface="Arial MT"/>
                        </a:rPr>
                        <a:t>de</a:t>
                      </a:r>
                      <a:r>
                        <a:rPr sz="650" spc="65" dirty="0">
                          <a:solidFill>
                            <a:srgbClr val="221915"/>
                          </a:solidFill>
                          <a:latin typeface="Arial MT"/>
                          <a:cs typeface="Arial MT"/>
                        </a:rPr>
                        <a:t> </a:t>
                      </a:r>
                      <a:r>
                        <a:rPr sz="650" dirty="0">
                          <a:solidFill>
                            <a:srgbClr val="221915"/>
                          </a:solidFill>
                          <a:latin typeface="Arial MT"/>
                          <a:cs typeface="Arial MT"/>
                        </a:rPr>
                        <a:t>potencia</a:t>
                      </a:r>
                      <a:r>
                        <a:rPr sz="650" spc="65" dirty="0">
                          <a:solidFill>
                            <a:srgbClr val="221915"/>
                          </a:solidFill>
                          <a:latin typeface="Arial MT"/>
                          <a:cs typeface="Arial MT"/>
                        </a:rPr>
                        <a:t> </a:t>
                      </a:r>
                      <a:r>
                        <a:rPr sz="650" spc="-50" dirty="0">
                          <a:solidFill>
                            <a:srgbClr val="221915"/>
                          </a:solidFill>
                          <a:latin typeface="Arial MT"/>
                          <a:cs typeface="Arial MT"/>
                        </a:rPr>
                        <a:t>y</a:t>
                      </a:r>
                      <a:r>
                        <a:rPr sz="650" spc="500" dirty="0">
                          <a:solidFill>
                            <a:srgbClr val="221915"/>
                          </a:solidFill>
                          <a:latin typeface="Arial MT"/>
                          <a:cs typeface="Arial MT"/>
                        </a:rPr>
                        <a:t> </a:t>
                      </a:r>
                      <a:r>
                        <a:rPr sz="650" spc="20" dirty="0">
                          <a:solidFill>
                            <a:srgbClr val="221915"/>
                          </a:solidFill>
                          <a:latin typeface="Arial MT"/>
                          <a:cs typeface="Arial MT"/>
                        </a:rPr>
                        <a:t>motores</a:t>
                      </a:r>
                      <a:r>
                        <a:rPr sz="650" spc="30" dirty="0">
                          <a:solidFill>
                            <a:srgbClr val="221915"/>
                          </a:solidFill>
                          <a:latin typeface="Arial MT"/>
                          <a:cs typeface="Arial MT"/>
                        </a:rPr>
                        <a:t> </a:t>
                      </a:r>
                      <a:r>
                        <a:rPr sz="650" spc="20" dirty="0">
                          <a:solidFill>
                            <a:srgbClr val="221915"/>
                          </a:solidFill>
                          <a:latin typeface="Arial MT"/>
                          <a:cs typeface="Arial MT"/>
                        </a:rPr>
                        <a:t>de</a:t>
                      </a:r>
                      <a:r>
                        <a:rPr sz="650" spc="30" dirty="0">
                          <a:solidFill>
                            <a:srgbClr val="221915"/>
                          </a:solidFill>
                          <a:latin typeface="Arial MT"/>
                          <a:cs typeface="Arial MT"/>
                        </a:rPr>
                        <a:t> </a:t>
                      </a:r>
                      <a:r>
                        <a:rPr sz="650" spc="20" dirty="0">
                          <a:solidFill>
                            <a:srgbClr val="221915"/>
                          </a:solidFill>
                          <a:latin typeface="Arial MT"/>
                          <a:cs typeface="Arial MT"/>
                        </a:rPr>
                        <a:t>gran</a:t>
                      </a:r>
                      <a:r>
                        <a:rPr sz="650" spc="35" dirty="0">
                          <a:solidFill>
                            <a:srgbClr val="221915"/>
                          </a:solidFill>
                          <a:latin typeface="Arial MT"/>
                          <a:cs typeface="Arial MT"/>
                        </a:rPr>
                        <a:t> </a:t>
                      </a:r>
                      <a:r>
                        <a:rPr sz="650" spc="-10" dirty="0">
                          <a:solidFill>
                            <a:srgbClr val="221915"/>
                          </a:solidFill>
                          <a:latin typeface="Arial MT"/>
                          <a:cs typeface="Arial MT"/>
                        </a:rPr>
                        <a:t>potencia.</a:t>
                      </a:r>
                      <a:endParaRPr sz="650" dirty="0">
                        <a:latin typeface="Arial MT"/>
                        <a:cs typeface="Arial MT"/>
                      </a:endParaRPr>
                    </a:p>
                    <a:p>
                      <a:pPr marL="178435" marR="616585" indent="-71120">
                        <a:lnSpc>
                          <a:spcPct val="122200"/>
                        </a:lnSpc>
                        <a:spcBef>
                          <a:spcPts val="585"/>
                        </a:spcBef>
                        <a:buClr>
                          <a:srgbClr val="3DCC58"/>
                        </a:buClr>
                        <a:buSzPct val="120000"/>
                        <a:buChar char="•"/>
                        <a:tabLst>
                          <a:tab pos="179705" algn="l"/>
                        </a:tabLst>
                      </a:pPr>
                      <a:r>
                        <a:rPr sz="750" dirty="0">
                          <a:solidFill>
                            <a:srgbClr val="221915"/>
                          </a:solidFill>
                          <a:latin typeface="Arial MT"/>
                          <a:cs typeface="Arial MT"/>
                        </a:rPr>
                        <a:t>Son</a:t>
                      </a:r>
                      <a:r>
                        <a:rPr sz="750" spc="120" dirty="0">
                          <a:solidFill>
                            <a:srgbClr val="221915"/>
                          </a:solidFill>
                          <a:latin typeface="Arial MT"/>
                          <a:cs typeface="Arial MT"/>
                        </a:rPr>
                        <a:t> </a:t>
                      </a:r>
                      <a:r>
                        <a:rPr sz="750" dirty="0" err="1">
                          <a:solidFill>
                            <a:srgbClr val="221915"/>
                          </a:solidFill>
                          <a:latin typeface="Arial MT"/>
                          <a:cs typeface="Arial MT"/>
                        </a:rPr>
                        <a:t>muy</a:t>
                      </a:r>
                      <a:r>
                        <a:rPr sz="750" spc="125" dirty="0">
                          <a:solidFill>
                            <a:srgbClr val="221915"/>
                          </a:solidFill>
                          <a:latin typeface="Arial MT"/>
                          <a:cs typeface="Arial MT"/>
                        </a:rPr>
                        <a:t> </a:t>
                      </a:r>
                      <a:r>
                        <a:rPr sz="750" dirty="0" err="1">
                          <a:solidFill>
                            <a:srgbClr val="221915"/>
                          </a:solidFill>
                          <a:latin typeface="Arial MT"/>
                          <a:cs typeface="Arial MT"/>
                        </a:rPr>
                        <a:t>compactos</a:t>
                      </a:r>
                      <a:r>
                        <a:rPr lang="es-AR" sz="750" dirty="0">
                          <a:solidFill>
                            <a:srgbClr val="221915"/>
                          </a:solidFill>
                          <a:latin typeface="Arial MT"/>
                          <a:cs typeface="Arial MT"/>
                        </a:rPr>
                        <a:t>, </a:t>
                      </a:r>
                      <a:r>
                        <a:rPr sz="750" dirty="0" err="1">
                          <a:solidFill>
                            <a:srgbClr val="221915"/>
                          </a:solidFill>
                          <a:latin typeface="Arial MT"/>
                          <a:cs typeface="Arial MT"/>
                        </a:rPr>
                        <a:t>modulares</a:t>
                      </a:r>
                      <a:r>
                        <a:rPr sz="750" spc="120" dirty="0">
                          <a:solidFill>
                            <a:srgbClr val="221915"/>
                          </a:solidFill>
                          <a:latin typeface="Arial MT"/>
                          <a:cs typeface="Arial MT"/>
                        </a:rPr>
                        <a:t> </a:t>
                      </a:r>
                      <a:r>
                        <a:rPr sz="750" dirty="0">
                          <a:solidFill>
                            <a:srgbClr val="221915"/>
                          </a:solidFill>
                          <a:latin typeface="Arial MT"/>
                          <a:cs typeface="Arial MT"/>
                        </a:rPr>
                        <a:t>y</a:t>
                      </a:r>
                      <a:r>
                        <a:rPr sz="750" spc="125" dirty="0">
                          <a:solidFill>
                            <a:srgbClr val="221915"/>
                          </a:solidFill>
                          <a:latin typeface="Arial MT"/>
                          <a:cs typeface="Arial MT"/>
                        </a:rPr>
                        <a:t> </a:t>
                      </a:r>
                      <a:r>
                        <a:rPr sz="750" dirty="0">
                          <a:solidFill>
                            <a:srgbClr val="221915"/>
                          </a:solidFill>
                          <a:latin typeface="Arial MT"/>
                          <a:cs typeface="Arial MT"/>
                        </a:rPr>
                        <a:t>ofrecen</a:t>
                      </a:r>
                      <a:r>
                        <a:rPr sz="750" spc="125" dirty="0">
                          <a:solidFill>
                            <a:srgbClr val="221915"/>
                          </a:solidFill>
                          <a:latin typeface="Arial MT"/>
                          <a:cs typeface="Arial MT"/>
                        </a:rPr>
                        <a:t> </a:t>
                      </a:r>
                      <a:r>
                        <a:rPr sz="750" dirty="0">
                          <a:solidFill>
                            <a:srgbClr val="221915"/>
                          </a:solidFill>
                          <a:latin typeface="Arial MT"/>
                          <a:cs typeface="Arial MT"/>
                        </a:rPr>
                        <a:t>protección</a:t>
                      </a:r>
                      <a:r>
                        <a:rPr sz="750" spc="120" dirty="0">
                          <a:solidFill>
                            <a:srgbClr val="221915"/>
                          </a:solidFill>
                          <a:latin typeface="Arial MT"/>
                          <a:cs typeface="Arial MT"/>
                        </a:rPr>
                        <a:t> </a:t>
                      </a:r>
                      <a:r>
                        <a:rPr sz="750" dirty="0">
                          <a:solidFill>
                            <a:srgbClr val="221915"/>
                          </a:solidFill>
                          <a:latin typeface="Arial MT"/>
                          <a:cs typeface="Arial MT"/>
                        </a:rPr>
                        <a:t>a</a:t>
                      </a:r>
                      <a:r>
                        <a:rPr sz="750" spc="125" dirty="0">
                          <a:solidFill>
                            <a:srgbClr val="221915"/>
                          </a:solidFill>
                          <a:latin typeface="Arial MT"/>
                          <a:cs typeface="Arial MT"/>
                        </a:rPr>
                        <a:t> </a:t>
                      </a:r>
                      <a:r>
                        <a:rPr sz="750" dirty="0">
                          <a:solidFill>
                            <a:srgbClr val="221915"/>
                          </a:solidFill>
                          <a:latin typeface="Arial MT"/>
                          <a:cs typeface="Arial MT"/>
                        </a:rPr>
                        <a:t>gran</a:t>
                      </a:r>
                      <a:r>
                        <a:rPr sz="750" spc="125" dirty="0">
                          <a:solidFill>
                            <a:srgbClr val="221915"/>
                          </a:solidFill>
                          <a:latin typeface="Arial MT"/>
                          <a:cs typeface="Arial MT"/>
                        </a:rPr>
                        <a:t> </a:t>
                      </a:r>
                      <a:r>
                        <a:rPr sz="750" dirty="0">
                          <a:solidFill>
                            <a:srgbClr val="221915"/>
                          </a:solidFill>
                          <a:latin typeface="Arial MT"/>
                          <a:cs typeface="Arial MT"/>
                        </a:rPr>
                        <a:t>escala</a:t>
                      </a:r>
                      <a:r>
                        <a:rPr sz="750" spc="120" dirty="0">
                          <a:solidFill>
                            <a:srgbClr val="221915"/>
                          </a:solidFill>
                          <a:latin typeface="Arial MT"/>
                          <a:cs typeface="Arial MT"/>
                        </a:rPr>
                        <a:t> </a:t>
                      </a:r>
                      <a:r>
                        <a:rPr sz="750" dirty="0">
                          <a:solidFill>
                            <a:srgbClr val="221915"/>
                          </a:solidFill>
                          <a:latin typeface="Arial MT"/>
                          <a:cs typeface="Arial MT"/>
                        </a:rPr>
                        <a:t>con</a:t>
                      </a:r>
                      <a:r>
                        <a:rPr sz="750" spc="125" dirty="0">
                          <a:solidFill>
                            <a:srgbClr val="221915"/>
                          </a:solidFill>
                          <a:latin typeface="Arial MT"/>
                          <a:cs typeface="Arial MT"/>
                        </a:rPr>
                        <a:t> </a:t>
                      </a:r>
                      <a:r>
                        <a:rPr sz="750" dirty="0">
                          <a:solidFill>
                            <a:srgbClr val="221915"/>
                          </a:solidFill>
                          <a:latin typeface="Arial MT"/>
                          <a:cs typeface="Arial MT"/>
                        </a:rPr>
                        <a:t>funciones</a:t>
                      </a:r>
                      <a:r>
                        <a:rPr sz="750" spc="125" dirty="0">
                          <a:solidFill>
                            <a:srgbClr val="221915"/>
                          </a:solidFill>
                          <a:latin typeface="Arial MT"/>
                          <a:cs typeface="Arial MT"/>
                        </a:rPr>
                        <a:t> </a:t>
                      </a:r>
                      <a:r>
                        <a:rPr sz="750" dirty="0">
                          <a:solidFill>
                            <a:srgbClr val="221915"/>
                          </a:solidFill>
                          <a:latin typeface="Arial MT"/>
                          <a:cs typeface="Arial MT"/>
                        </a:rPr>
                        <a:t>de</a:t>
                      </a:r>
                      <a:r>
                        <a:rPr sz="750" spc="120" dirty="0">
                          <a:solidFill>
                            <a:srgbClr val="221915"/>
                          </a:solidFill>
                          <a:latin typeface="Arial MT"/>
                          <a:cs typeface="Arial MT"/>
                        </a:rPr>
                        <a:t> </a:t>
                      </a:r>
                      <a:r>
                        <a:rPr sz="750" dirty="0" err="1">
                          <a:solidFill>
                            <a:srgbClr val="221915"/>
                          </a:solidFill>
                          <a:latin typeface="Arial MT"/>
                          <a:cs typeface="Arial MT"/>
                        </a:rPr>
                        <a:t>diagnóstico</a:t>
                      </a:r>
                      <a:r>
                        <a:rPr lang="es-AR" sz="750" dirty="0">
                          <a:solidFill>
                            <a:srgbClr val="221915"/>
                          </a:solidFill>
                          <a:latin typeface="Arial MT"/>
                          <a:cs typeface="Arial MT"/>
                        </a:rPr>
                        <a:t>, </a:t>
                      </a:r>
                      <a:r>
                        <a:rPr sz="750" spc="-10" dirty="0" err="1">
                          <a:solidFill>
                            <a:srgbClr val="221915"/>
                          </a:solidFill>
                          <a:latin typeface="Arial MT"/>
                          <a:cs typeface="Arial MT"/>
                        </a:rPr>
                        <a:t>contactores</a:t>
                      </a:r>
                      <a:r>
                        <a:rPr sz="750" spc="-10" dirty="0">
                          <a:solidFill>
                            <a:srgbClr val="221915"/>
                          </a:solidFill>
                          <a:latin typeface="Arial MT"/>
                          <a:cs typeface="Arial MT"/>
                        </a:rPr>
                        <a:t> 	</a:t>
                      </a:r>
                      <a:r>
                        <a:rPr sz="750" dirty="0">
                          <a:solidFill>
                            <a:srgbClr val="221915"/>
                          </a:solidFill>
                          <a:latin typeface="Arial MT"/>
                          <a:cs typeface="Arial MT"/>
                        </a:rPr>
                        <a:t>115-</a:t>
                      </a:r>
                      <a:r>
                        <a:rPr sz="750" spc="10" dirty="0">
                          <a:solidFill>
                            <a:srgbClr val="221915"/>
                          </a:solidFill>
                          <a:latin typeface="Arial MT"/>
                          <a:cs typeface="Arial MT"/>
                        </a:rPr>
                        <a:t>800A</a:t>
                      </a:r>
                      <a:r>
                        <a:rPr sz="750" spc="35" dirty="0">
                          <a:solidFill>
                            <a:srgbClr val="221915"/>
                          </a:solidFill>
                          <a:latin typeface="Arial MT"/>
                          <a:cs typeface="Arial MT"/>
                        </a:rPr>
                        <a:t> </a:t>
                      </a:r>
                      <a:r>
                        <a:rPr sz="750" spc="10" dirty="0">
                          <a:solidFill>
                            <a:srgbClr val="221915"/>
                          </a:solidFill>
                          <a:latin typeface="Arial MT"/>
                          <a:cs typeface="Arial MT"/>
                        </a:rPr>
                        <a:t>3p</a:t>
                      </a:r>
                      <a:r>
                        <a:rPr sz="750" spc="35" dirty="0">
                          <a:solidFill>
                            <a:srgbClr val="221915"/>
                          </a:solidFill>
                          <a:latin typeface="Arial MT"/>
                          <a:cs typeface="Arial MT"/>
                        </a:rPr>
                        <a:t> </a:t>
                      </a:r>
                      <a:r>
                        <a:rPr sz="750" spc="10" dirty="0">
                          <a:solidFill>
                            <a:srgbClr val="221915"/>
                          </a:solidFill>
                          <a:latin typeface="Arial MT"/>
                          <a:cs typeface="Arial MT"/>
                        </a:rPr>
                        <a:t>y</a:t>
                      </a:r>
                      <a:r>
                        <a:rPr sz="750" spc="35" dirty="0">
                          <a:solidFill>
                            <a:srgbClr val="221915"/>
                          </a:solidFill>
                          <a:latin typeface="Arial MT"/>
                          <a:cs typeface="Arial MT"/>
                        </a:rPr>
                        <a:t> </a:t>
                      </a:r>
                      <a:r>
                        <a:rPr sz="750" spc="10" dirty="0">
                          <a:solidFill>
                            <a:srgbClr val="221915"/>
                          </a:solidFill>
                          <a:latin typeface="Arial MT"/>
                          <a:cs typeface="Arial MT"/>
                        </a:rPr>
                        <a:t>4p</a:t>
                      </a:r>
                      <a:r>
                        <a:rPr sz="750" spc="35" dirty="0">
                          <a:solidFill>
                            <a:srgbClr val="221915"/>
                          </a:solidFill>
                          <a:latin typeface="Arial MT"/>
                          <a:cs typeface="Arial MT"/>
                        </a:rPr>
                        <a:t> </a:t>
                      </a:r>
                      <a:r>
                        <a:rPr sz="750" spc="10" dirty="0">
                          <a:solidFill>
                            <a:srgbClr val="221915"/>
                          </a:solidFill>
                          <a:latin typeface="Arial MT"/>
                          <a:cs typeface="Arial MT"/>
                        </a:rPr>
                        <a:t>y</a:t>
                      </a:r>
                      <a:r>
                        <a:rPr sz="750" spc="35" dirty="0">
                          <a:solidFill>
                            <a:srgbClr val="221915"/>
                          </a:solidFill>
                          <a:latin typeface="Arial MT"/>
                          <a:cs typeface="Arial MT"/>
                        </a:rPr>
                        <a:t> </a:t>
                      </a:r>
                      <a:r>
                        <a:rPr sz="750" spc="10" dirty="0">
                          <a:solidFill>
                            <a:srgbClr val="221915"/>
                          </a:solidFill>
                          <a:latin typeface="Arial MT"/>
                          <a:cs typeface="Arial MT"/>
                        </a:rPr>
                        <a:t>relés</a:t>
                      </a:r>
                      <a:r>
                        <a:rPr sz="750" spc="35" dirty="0">
                          <a:solidFill>
                            <a:srgbClr val="221915"/>
                          </a:solidFill>
                          <a:latin typeface="Arial MT"/>
                          <a:cs typeface="Arial MT"/>
                        </a:rPr>
                        <a:t> </a:t>
                      </a:r>
                      <a:r>
                        <a:rPr sz="750" spc="10" dirty="0">
                          <a:solidFill>
                            <a:srgbClr val="221915"/>
                          </a:solidFill>
                          <a:latin typeface="Arial MT"/>
                          <a:cs typeface="Arial MT"/>
                        </a:rPr>
                        <a:t>electrónicos</a:t>
                      </a:r>
                      <a:r>
                        <a:rPr sz="750" spc="35" dirty="0">
                          <a:solidFill>
                            <a:srgbClr val="221915"/>
                          </a:solidFill>
                          <a:latin typeface="Arial MT"/>
                          <a:cs typeface="Arial MT"/>
                        </a:rPr>
                        <a:t> </a:t>
                      </a:r>
                      <a:r>
                        <a:rPr sz="750" spc="10" dirty="0">
                          <a:solidFill>
                            <a:srgbClr val="221915"/>
                          </a:solidFill>
                          <a:latin typeface="Arial MT"/>
                          <a:cs typeface="Arial MT"/>
                        </a:rPr>
                        <a:t>de</a:t>
                      </a:r>
                      <a:r>
                        <a:rPr sz="750" spc="40" dirty="0">
                          <a:solidFill>
                            <a:srgbClr val="221915"/>
                          </a:solidFill>
                          <a:latin typeface="Arial MT"/>
                          <a:cs typeface="Arial MT"/>
                        </a:rPr>
                        <a:t> </a:t>
                      </a:r>
                      <a:r>
                        <a:rPr sz="750" spc="10" dirty="0">
                          <a:solidFill>
                            <a:srgbClr val="221915"/>
                          </a:solidFill>
                          <a:latin typeface="Arial MT"/>
                          <a:cs typeface="Arial MT"/>
                        </a:rPr>
                        <a:t>sobrecarga</a:t>
                      </a:r>
                      <a:r>
                        <a:rPr sz="750" spc="35" dirty="0">
                          <a:solidFill>
                            <a:srgbClr val="221915"/>
                          </a:solidFill>
                          <a:latin typeface="Arial MT"/>
                          <a:cs typeface="Arial MT"/>
                        </a:rPr>
                        <a:t> </a:t>
                      </a:r>
                      <a:r>
                        <a:rPr sz="750" dirty="0">
                          <a:solidFill>
                            <a:srgbClr val="221915"/>
                          </a:solidFill>
                          <a:latin typeface="Arial MT"/>
                          <a:cs typeface="Arial MT"/>
                        </a:rPr>
                        <a:t>28-</a:t>
                      </a:r>
                      <a:r>
                        <a:rPr sz="750" spc="-10" dirty="0">
                          <a:solidFill>
                            <a:srgbClr val="221915"/>
                          </a:solidFill>
                          <a:latin typeface="Arial MT"/>
                          <a:cs typeface="Arial MT"/>
                        </a:rPr>
                        <a:t>630A.</a:t>
                      </a:r>
                      <a:endParaRPr sz="750" dirty="0">
                        <a:latin typeface="Arial MT"/>
                        <a:cs typeface="Arial MT"/>
                      </a:endParaRPr>
                    </a:p>
                    <a:p>
                      <a:pPr marL="179070" indent="-71120">
                        <a:lnSpc>
                          <a:spcPct val="100000"/>
                        </a:lnSpc>
                        <a:spcBef>
                          <a:spcPts val="300"/>
                        </a:spcBef>
                        <a:buClr>
                          <a:srgbClr val="3DCC58"/>
                        </a:buClr>
                        <a:buSzPct val="138461"/>
                        <a:buChar char="•"/>
                        <a:tabLst>
                          <a:tab pos="179070" algn="l"/>
                        </a:tabLst>
                      </a:pPr>
                      <a:r>
                        <a:rPr sz="650" dirty="0">
                          <a:solidFill>
                            <a:srgbClr val="221915"/>
                          </a:solidFill>
                          <a:latin typeface="Arial MT"/>
                          <a:cs typeface="Arial MT"/>
                        </a:rPr>
                        <a:t>Después</a:t>
                      </a:r>
                      <a:r>
                        <a:rPr sz="650" spc="120" dirty="0">
                          <a:solidFill>
                            <a:srgbClr val="221915"/>
                          </a:solidFill>
                          <a:latin typeface="Arial MT"/>
                          <a:cs typeface="Arial MT"/>
                        </a:rPr>
                        <a:t> </a:t>
                      </a:r>
                      <a:r>
                        <a:rPr sz="650" dirty="0">
                          <a:solidFill>
                            <a:srgbClr val="221915"/>
                          </a:solidFill>
                          <a:latin typeface="Arial MT"/>
                          <a:cs typeface="Arial MT"/>
                        </a:rPr>
                        <a:t>de</a:t>
                      </a:r>
                      <a:r>
                        <a:rPr sz="650" spc="120" dirty="0">
                          <a:solidFill>
                            <a:srgbClr val="221915"/>
                          </a:solidFill>
                          <a:latin typeface="Arial MT"/>
                          <a:cs typeface="Arial MT"/>
                        </a:rPr>
                        <a:t> </a:t>
                      </a:r>
                      <a:r>
                        <a:rPr sz="650" dirty="0">
                          <a:solidFill>
                            <a:srgbClr val="221915"/>
                          </a:solidFill>
                          <a:latin typeface="Arial MT"/>
                          <a:cs typeface="Arial MT"/>
                        </a:rPr>
                        <a:t>un</a:t>
                      </a:r>
                      <a:r>
                        <a:rPr sz="650" spc="120" dirty="0">
                          <a:solidFill>
                            <a:srgbClr val="221915"/>
                          </a:solidFill>
                          <a:latin typeface="Arial MT"/>
                          <a:cs typeface="Arial MT"/>
                        </a:rPr>
                        <a:t> </a:t>
                      </a:r>
                      <a:r>
                        <a:rPr sz="650" dirty="0" err="1">
                          <a:solidFill>
                            <a:srgbClr val="221915"/>
                          </a:solidFill>
                          <a:latin typeface="Arial MT"/>
                          <a:cs typeface="Arial MT"/>
                        </a:rPr>
                        <a:t>cortocircuito</a:t>
                      </a:r>
                      <a:r>
                        <a:rPr lang="es-AR" sz="650" dirty="0">
                          <a:solidFill>
                            <a:srgbClr val="221915"/>
                          </a:solidFill>
                          <a:latin typeface="Arial MT"/>
                          <a:cs typeface="Arial MT"/>
                        </a:rPr>
                        <a:t>, </a:t>
                      </a:r>
                      <a:r>
                        <a:rPr sz="650" dirty="0">
                          <a:solidFill>
                            <a:srgbClr val="221915"/>
                          </a:solidFill>
                          <a:latin typeface="Arial MT"/>
                          <a:cs typeface="Arial MT"/>
                        </a:rPr>
                        <a:t>la</a:t>
                      </a:r>
                      <a:r>
                        <a:rPr sz="650" spc="120" dirty="0">
                          <a:solidFill>
                            <a:srgbClr val="221915"/>
                          </a:solidFill>
                          <a:latin typeface="Arial MT"/>
                          <a:cs typeface="Arial MT"/>
                        </a:rPr>
                        <a:t> </a:t>
                      </a:r>
                      <a:r>
                        <a:rPr sz="650" dirty="0">
                          <a:solidFill>
                            <a:srgbClr val="221915"/>
                          </a:solidFill>
                          <a:latin typeface="Arial MT"/>
                          <a:cs typeface="Arial MT"/>
                        </a:rPr>
                        <a:t>coordinación</a:t>
                      </a:r>
                      <a:r>
                        <a:rPr sz="650" spc="120" dirty="0">
                          <a:solidFill>
                            <a:srgbClr val="221915"/>
                          </a:solidFill>
                          <a:latin typeface="Arial MT"/>
                          <a:cs typeface="Arial MT"/>
                        </a:rPr>
                        <a:t> </a:t>
                      </a:r>
                      <a:r>
                        <a:rPr sz="650" dirty="0">
                          <a:solidFill>
                            <a:srgbClr val="221915"/>
                          </a:solidFill>
                          <a:latin typeface="Arial MT"/>
                          <a:cs typeface="Arial MT"/>
                        </a:rPr>
                        <a:t>tipo</a:t>
                      </a:r>
                      <a:r>
                        <a:rPr sz="650" spc="120" dirty="0">
                          <a:solidFill>
                            <a:srgbClr val="221915"/>
                          </a:solidFill>
                          <a:latin typeface="Arial MT"/>
                          <a:cs typeface="Arial MT"/>
                        </a:rPr>
                        <a:t> </a:t>
                      </a:r>
                      <a:r>
                        <a:rPr sz="650" dirty="0">
                          <a:solidFill>
                            <a:srgbClr val="221915"/>
                          </a:solidFill>
                          <a:latin typeface="Arial MT"/>
                          <a:cs typeface="Arial MT"/>
                        </a:rPr>
                        <a:t>2</a:t>
                      </a:r>
                      <a:r>
                        <a:rPr sz="650" spc="120" dirty="0">
                          <a:solidFill>
                            <a:srgbClr val="221915"/>
                          </a:solidFill>
                          <a:latin typeface="Arial MT"/>
                          <a:cs typeface="Arial MT"/>
                        </a:rPr>
                        <a:t> </a:t>
                      </a:r>
                      <a:r>
                        <a:rPr sz="650" dirty="0">
                          <a:solidFill>
                            <a:srgbClr val="221915"/>
                          </a:solidFill>
                          <a:latin typeface="Arial MT"/>
                          <a:cs typeface="Arial MT"/>
                        </a:rPr>
                        <a:t>permite</a:t>
                      </a:r>
                      <a:r>
                        <a:rPr sz="650" spc="120" dirty="0">
                          <a:solidFill>
                            <a:srgbClr val="221915"/>
                          </a:solidFill>
                          <a:latin typeface="Arial MT"/>
                          <a:cs typeface="Arial MT"/>
                        </a:rPr>
                        <a:t> </a:t>
                      </a:r>
                      <a:r>
                        <a:rPr sz="650" dirty="0">
                          <a:solidFill>
                            <a:srgbClr val="221915"/>
                          </a:solidFill>
                          <a:latin typeface="Arial MT"/>
                          <a:cs typeface="Arial MT"/>
                        </a:rPr>
                        <a:t>el</a:t>
                      </a:r>
                      <a:r>
                        <a:rPr sz="650" spc="125" dirty="0">
                          <a:solidFill>
                            <a:srgbClr val="221915"/>
                          </a:solidFill>
                          <a:latin typeface="Arial MT"/>
                          <a:cs typeface="Arial MT"/>
                        </a:rPr>
                        <a:t> </a:t>
                      </a:r>
                      <a:r>
                        <a:rPr sz="650" dirty="0">
                          <a:solidFill>
                            <a:srgbClr val="221915"/>
                          </a:solidFill>
                          <a:latin typeface="Arial MT"/>
                          <a:cs typeface="Arial MT"/>
                        </a:rPr>
                        <a:t>reinicio</a:t>
                      </a:r>
                      <a:r>
                        <a:rPr sz="650" spc="120" dirty="0">
                          <a:solidFill>
                            <a:srgbClr val="221915"/>
                          </a:solidFill>
                          <a:latin typeface="Arial MT"/>
                          <a:cs typeface="Arial MT"/>
                        </a:rPr>
                        <a:t> </a:t>
                      </a:r>
                      <a:r>
                        <a:rPr sz="650" dirty="0">
                          <a:solidFill>
                            <a:srgbClr val="221915"/>
                          </a:solidFill>
                          <a:latin typeface="Arial MT"/>
                          <a:cs typeface="Arial MT"/>
                        </a:rPr>
                        <a:t>del</a:t>
                      </a:r>
                      <a:r>
                        <a:rPr sz="650" spc="120" dirty="0">
                          <a:solidFill>
                            <a:srgbClr val="221915"/>
                          </a:solidFill>
                          <a:latin typeface="Arial MT"/>
                          <a:cs typeface="Arial MT"/>
                        </a:rPr>
                        <a:t> </a:t>
                      </a:r>
                      <a:r>
                        <a:rPr sz="650" dirty="0">
                          <a:solidFill>
                            <a:srgbClr val="221915"/>
                          </a:solidFill>
                          <a:latin typeface="Arial MT"/>
                          <a:cs typeface="Arial MT"/>
                        </a:rPr>
                        <a:t>motor</a:t>
                      </a:r>
                      <a:r>
                        <a:rPr sz="650" spc="120" dirty="0">
                          <a:solidFill>
                            <a:srgbClr val="221915"/>
                          </a:solidFill>
                          <a:latin typeface="Arial MT"/>
                          <a:cs typeface="Arial MT"/>
                        </a:rPr>
                        <a:t> </a:t>
                      </a:r>
                      <a:r>
                        <a:rPr sz="650" dirty="0">
                          <a:solidFill>
                            <a:srgbClr val="221915"/>
                          </a:solidFill>
                          <a:latin typeface="Arial MT"/>
                          <a:cs typeface="Arial MT"/>
                        </a:rPr>
                        <a:t>con</a:t>
                      </a:r>
                      <a:r>
                        <a:rPr sz="650" spc="120" dirty="0">
                          <a:solidFill>
                            <a:srgbClr val="221915"/>
                          </a:solidFill>
                          <a:latin typeface="Arial MT"/>
                          <a:cs typeface="Arial MT"/>
                        </a:rPr>
                        <a:t> </a:t>
                      </a:r>
                      <a:r>
                        <a:rPr sz="650" dirty="0">
                          <a:solidFill>
                            <a:srgbClr val="221915"/>
                          </a:solidFill>
                          <a:latin typeface="Arial MT"/>
                          <a:cs typeface="Arial MT"/>
                        </a:rPr>
                        <a:t>un</a:t>
                      </a:r>
                      <a:r>
                        <a:rPr sz="650" spc="120" dirty="0">
                          <a:solidFill>
                            <a:srgbClr val="221915"/>
                          </a:solidFill>
                          <a:latin typeface="Arial MT"/>
                          <a:cs typeface="Arial MT"/>
                        </a:rPr>
                        <a:t> </a:t>
                      </a:r>
                      <a:r>
                        <a:rPr sz="650" dirty="0">
                          <a:solidFill>
                            <a:srgbClr val="221915"/>
                          </a:solidFill>
                          <a:latin typeface="Arial MT"/>
                          <a:cs typeface="Arial MT"/>
                        </a:rPr>
                        <a:t>mantenimiento</a:t>
                      </a:r>
                      <a:r>
                        <a:rPr sz="650" spc="120" dirty="0">
                          <a:solidFill>
                            <a:srgbClr val="221915"/>
                          </a:solidFill>
                          <a:latin typeface="Arial MT"/>
                          <a:cs typeface="Arial MT"/>
                        </a:rPr>
                        <a:t> </a:t>
                      </a:r>
                      <a:r>
                        <a:rPr sz="650" spc="-10" dirty="0">
                          <a:solidFill>
                            <a:srgbClr val="221915"/>
                          </a:solidFill>
                          <a:latin typeface="Arial MT"/>
                          <a:cs typeface="Arial MT"/>
                        </a:rPr>
                        <a:t>mínimo.</a:t>
                      </a:r>
                      <a:endParaRPr sz="650" dirty="0">
                        <a:latin typeface="Arial MT"/>
                        <a:cs typeface="Arial MT"/>
                      </a:endParaRPr>
                    </a:p>
                    <a:p>
                      <a:pPr marL="179070" indent="-71120">
                        <a:lnSpc>
                          <a:spcPct val="100000"/>
                        </a:lnSpc>
                        <a:spcBef>
                          <a:spcPts val="420"/>
                        </a:spcBef>
                        <a:buClr>
                          <a:srgbClr val="3DCC58"/>
                        </a:buClr>
                        <a:buSzPct val="163636"/>
                        <a:buChar char="•"/>
                        <a:tabLst>
                          <a:tab pos="179070" algn="l"/>
                        </a:tabLst>
                      </a:pPr>
                      <a:r>
                        <a:rPr sz="550" spc="-20" dirty="0">
                          <a:solidFill>
                            <a:srgbClr val="221915"/>
                          </a:solidFill>
                          <a:latin typeface="Arial MT"/>
                          <a:cs typeface="Arial MT"/>
                        </a:rPr>
                        <a:t>El</a:t>
                      </a:r>
                      <a:r>
                        <a:rPr sz="550" spc="75" dirty="0">
                          <a:solidFill>
                            <a:srgbClr val="221915"/>
                          </a:solidFill>
                          <a:latin typeface="Arial MT"/>
                          <a:cs typeface="Arial MT"/>
                        </a:rPr>
                        <a:t> </a:t>
                      </a:r>
                      <a:r>
                        <a:rPr sz="550" dirty="0">
                          <a:solidFill>
                            <a:srgbClr val="221915"/>
                          </a:solidFill>
                          <a:latin typeface="Arial MT"/>
                          <a:cs typeface="Arial MT"/>
                        </a:rPr>
                        <a:t>indicador</a:t>
                      </a:r>
                      <a:r>
                        <a:rPr sz="550" spc="80" dirty="0">
                          <a:solidFill>
                            <a:srgbClr val="221915"/>
                          </a:solidFill>
                          <a:latin typeface="Arial MT"/>
                          <a:cs typeface="Arial MT"/>
                        </a:rPr>
                        <a:t> </a:t>
                      </a:r>
                      <a:r>
                        <a:rPr sz="550" dirty="0">
                          <a:solidFill>
                            <a:srgbClr val="221915"/>
                          </a:solidFill>
                          <a:latin typeface="Arial MT"/>
                          <a:cs typeface="Arial MT"/>
                        </a:rPr>
                        <a:t>de</a:t>
                      </a:r>
                      <a:r>
                        <a:rPr sz="550" spc="75" dirty="0">
                          <a:solidFill>
                            <a:srgbClr val="221915"/>
                          </a:solidFill>
                          <a:latin typeface="Arial MT"/>
                          <a:cs typeface="Arial MT"/>
                        </a:rPr>
                        <a:t> </a:t>
                      </a:r>
                      <a:r>
                        <a:rPr sz="550" dirty="0">
                          <a:solidFill>
                            <a:srgbClr val="221915"/>
                          </a:solidFill>
                          <a:latin typeface="Arial MT"/>
                          <a:cs typeface="Arial MT"/>
                        </a:rPr>
                        <a:t>nivel</a:t>
                      </a:r>
                      <a:r>
                        <a:rPr sz="550" spc="80" dirty="0">
                          <a:solidFill>
                            <a:srgbClr val="221915"/>
                          </a:solidFill>
                          <a:latin typeface="Arial MT"/>
                          <a:cs typeface="Arial MT"/>
                        </a:rPr>
                        <a:t> </a:t>
                      </a:r>
                      <a:r>
                        <a:rPr sz="550" dirty="0">
                          <a:solidFill>
                            <a:srgbClr val="221915"/>
                          </a:solidFill>
                          <a:latin typeface="Arial MT"/>
                          <a:cs typeface="Arial MT"/>
                        </a:rPr>
                        <a:t>de</a:t>
                      </a:r>
                      <a:r>
                        <a:rPr sz="550" spc="75" dirty="0">
                          <a:solidFill>
                            <a:srgbClr val="221915"/>
                          </a:solidFill>
                          <a:latin typeface="Arial MT"/>
                          <a:cs typeface="Arial MT"/>
                        </a:rPr>
                        <a:t> </a:t>
                      </a:r>
                      <a:r>
                        <a:rPr sz="550" dirty="0">
                          <a:solidFill>
                            <a:srgbClr val="221915"/>
                          </a:solidFill>
                          <a:latin typeface="Arial MT"/>
                          <a:cs typeface="Arial MT"/>
                        </a:rPr>
                        <a:t>desgaste</a:t>
                      </a:r>
                      <a:r>
                        <a:rPr sz="550" spc="80" dirty="0">
                          <a:solidFill>
                            <a:srgbClr val="221915"/>
                          </a:solidFill>
                          <a:latin typeface="Arial MT"/>
                          <a:cs typeface="Arial MT"/>
                        </a:rPr>
                        <a:t> </a:t>
                      </a:r>
                      <a:r>
                        <a:rPr sz="550" dirty="0">
                          <a:solidFill>
                            <a:srgbClr val="221915"/>
                          </a:solidFill>
                          <a:latin typeface="Arial MT"/>
                          <a:cs typeface="Arial MT"/>
                        </a:rPr>
                        <a:t>de</a:t>
                      </a:r>
                      <a:r>
                        <a:rPr sz="550" spc="75" dirty="0">
                          <a:solidFill>
                            <a:srgbClr val="221915"/>
                          </a:solidFill>
                          <a:latin typeface="Arial MT"/>
                          <a:cs typeface="Arial MT"/>
                        </a:rPr>
                        <a:t> </a:t>
                      </a:r>
                      <a:r>
                        <a:rPr sz="550" dirty="0">
                          <a:solidFill>
                            <a:srgbClr val="221915"/>
                          </a:solidFill>
                          <a:latin typeface="Arial MT"/>
                          <a:cs typeface="Arial MT"/>
                        </a:rPr>
                        <a:t>las</a:t>
                      </a:r>
                      <a:r>
                        <a:rPr sz="550" spc="80" dirty="0">
                          <a:solidFill>
                            <a:srgbClr val="221915"/>
                          </a:solidFill>
                          <a:latin typeface="Arial MT"/>
                          <a:cs typeface="Arial MT"/>
                        </a:rPr>
                        <a:t> </a:t>
                      </a:r>
                      <a:r>
                        <a:rPr sz="550" dirty="0">
                          <a:solidFill>
                            <a:srgbClr val="221915"/>
                          </a:solidFill>
                          <a:latin typeface="Arial MT"/>
                          <a:cs typeface="Arial MT"/>
                        </a:rPr>
                        <a:t>puntas</a:t>
                      </a:r>
                      <a:r>
                        <a:rPr sz="550" spc="75" dirty="0">
                          <a:solidFill>
                            <a:srgbClr val="221915"/>
                          </a:solidFill>
                          <a:latin typeface="Arial MT"/>
                          <a:cs typeface="Arial MT"/>
                        </a:rPr>
                        <a:t> </a:t>
                      </a:r>
                      <a:r>
                        <a:rPr sz="550" dirty="0">
                          <a:solidFill>
                            <a:srgbClr val="221915"/>
                          </a:solidFill>
                          <a:latin typeface="Arial MT"/>
                          <a:cs typeface="Arial MT"/>
                        </a:rPr>
                        <a:t>permite</a:t>
                      </a:r>
                      <a:r>
                        <a:rPr sz="550" spc="80" dirty="0">
                          <a:solidFill>
                            <a:srgbClr val="221915"/>
                          </a:solidFill>
                          <a:latin typeface="Arial MT"/>
                          <a:cs typeface="Arial MT"/>
                        </a:rPr>
                        <a:t> </a:t>
                      </a:r>
                      <a:r>
                        <a:rPr sz="550" dirty="0">
                          <a:solidFill>
                            <a:srgbClr val="221915"/>
                          </a:solidFill>
                          <a:latin typeface="Arial MT"/>
                          <a:cs typeface="Arial MT"/>
                        </a:rPr>
                        <a:t>el</a:t>
                      </a:r>
                      <a:r>
                        <a:rPr sz="550" spc="80" dirty="0">
                          <a:solidFill>
                            <a:srgbClr val="221915"/>
                          </a:solidFill>
                          <a:latin typeface="Arial MT"/>
                          <a:cs typeface="Arial MT"/>
                        </a:rPr>
                        <a:t> </a:t>
                      </a:r>
                      <a:r>
                        <a:rPr sz="550" dirty="0">
                          <a:solidFill>
                            <a:srgbClr val="221915"/>
                          </a:solidFill>
                          <a:latin typeface="Arial MT"/>
                          <a:cs typeface="Arial MT"/>
                        </a:rPr>
                        <a:t>reemplazo</a:t>
                      </a:r>
                      <a:r>
                        <a:rPr sz="550" spc="75" dirty="0">
                          <a:solidFill>
                            <a:srgbClr val="221915"/>
                          </a:solidFill>
                          <a:latin typeface="Arial MT"/>
                          <a:cs typeface="Arial MT"/>
                        </a:rPr>
                        <a:t> </a:t>
                      </a:r>
                      <a:r>
                        <a:rPr sz="550" dirty="0">
                          <a:solidFill>
                            <a:srgbClr val="221915"/>
                          </a:solidFill>
                          <a:latin typeface="Arial MT"/>
                          <a:cs typeface="Arial MT"/>
                        </a:rPr>
                        <a:t>antes</a:t>
                      </a:r>
                      <a:r>
                        <a:rPr sz="550" spc="80" dirty="0">
                          <a:solidFill>
                            <a:srgbClr val="221915"/>
                          </a:solidFill>
                          <a:latin typeface="Arial MT"/>
                          <a:cs typeface="Arial MT"/>
                        </a:rPr>
                        <a:t> </a:t>
                      </a:r>
                      <a:r>
                        <a:rPr sz="550" dirty="0">
                          <a:solidFill>
                            <a:srgbClr val="221915"/>
                          </a:solidFill>
                          <a:latin typeface="Arial MT"/>
                          <a:cs typeface="Arial MT"/>
                        </a:rPr>
                        <a:t>de</a:t>
                      </a:r>
                      <a:r>
                        <a:rPr sz="550" spc="75" dirty="0">
                          <a:solidFill>
                            <a:srgbClr val="221915"/>
                          </a:solidFill>
                          <a:latin typeface="Arial MT"/>
                          <a:cs typeface="Arial MT"/>
                        </a:rPr>
                        <a:t> </a:t>
                      </a:r>
                      <a:r>
                        <a:rPr sz="550" dirty="0">
                          <a:solidFill>
                            <a:srgbClr val="221915"/>
                          </a:solidFill>
                          <a:latin typeface="Arial MT"/>
                          <a:cs typeface="Arial MT"/>
                        </a:rPr>
                        <a:t>que</a:t>
                      </a:r>
                      <a:r>
                        <a:rPr sz="550" spc="80" dirty="0">
                          <a:solidFill>
                            <a:srgbClr val="221915"/>
                          </a:solidFill>
                          <a:latin typeface="Arial MT"/>
                          <a:cs typeface="Arial MT"/>
                        </a:rPr>
                        <a:t> </a:t>
                      </a:r>
                      <a:r>
                        <a:rPr sz="550" dirty="0">
                          <a:solidFill>
                            <a:srgbClr val="221915"/>
                          </a:solidFill>
                          <a:latin typeface="Arial MT"/>
                          <a:cs typeface="Arial MT"/>
                        </a:rPr>
                        <a:t>falle</a:t>
                      </a:r>
                      <a:r>
                        <a:rPr sz="550" spc="75" dirty="0">
                          <a:solidFill>
                            <a:srgbClr val="221915"/>
                          </a:solidFill>
                          <a:latin typeface="Arial MT"/>
                          <a:cs typeface="Arial MT"/>
                        </a:rPr>
                        <a:t> </a:t>
                      </a:r>
                      <a:r>
                        <a:rPr sz="550" dirty="0">
                          <a:solidFill>
                            <a:srgbClr val="221915"/>
                          </a:solidFill>
                          <a:latin typeface="Arial MT"/>
                          <a:cs typeface="Arial MT"/>
                        </a:rPr>
                        <a:t>un</a:t>
                      </a:r>
                      <a:r>
                        <a:rPr sz="550" spc="80" dirty="0">
                          <a:solidFill>
                            <a:srgbClr val="221915"/>
                          </a:solidFill>
                          <a:latin typeface="Arial MT"/>
                          <a:cs typeface="Arial MT"/>
                        </a:rPr>
                        <a:t> </a:t>
                      </a:r>
                      <a:r>
                        <a:rPr sz="550" spc="-10" dirty="0">
                          <a:solidFill>
                            <a:srgbClr val="221915"/>
                          </a:solidFill>
                          <a:latin typeface="Arial MT"/>
                          <a:cs typeface="Arial MT"/>
                        </a:rPr>
                        <a:t>contactor.</a:t>
                      </a:r>
                      <a:endParaRPr sz="550" dirty="0">
                        <a:latin typeface="Arial MT"/>
                        <a:cs typeface="Arial MT"/>
                      </a:endParaRPr>
                    </a:p>
                    <a:p>
                      <a:pPr marL="179070" indent="-71120">
                        <a:lnSpc>
                          <a:spcPct val="100000"/>
                        </a:lnSpc>
                        <a:spcBef>
                          <a:spcPts val="340"/>
                        </a:spcBef>
                        <a:buClr>
                          <a:srgbClr val="3DCC58"/>
                        </a:buClr>
                        <a:buSzPct val="138461"/>
                        <a:buChar char="•"/>
                        <a:tabLst>
                          <a:tab pos="179070" algn="l"/>
                        </a:tabLst>
                      </a:pPr>
                      <a:r>
                        <a:rPr sz="650" spc="-35" dirty="0">
                          <a:solidFill>
                            <a:srgbClr val="221915"/>
                          </a:solidFill>
                          <a:latin typeface="Arial MT"/>
                          <a:cs typeface="Arial MT"/>
                        </a:rPr>
                        <a:t>El</a:t>
                      </a:r>
                      <a:r>
                        <a:rPr sz="650" spc="100" dirty="0">
                          <a:solidFill>
                            <a:srgbClr val="221915"/>
                          </a:solidFill>
                          <a:latin typeface="Arial MT"/>
                          <a:cs typeface="Arial MT"/>
                        </a:rPr>
                        <a:t> </a:t>
                      </a:r>
                      <a:r>
                        <a:rPr sz="650" dirty="0">
                          <a:solidFill>
                            <a:srgbClr val="221915"/>
                          </a:solidFill>
                          <a:latin typeface="Arial MT"/>
                          <a:cs typeface="Arial MT"/>
                        </a:rPr>
                        <a:t>relé</a:t>
                      </a:r>
                      <a:r>
                        <a:rPr sz="650" spc="100" dirty="0">
                          <a:solidFill>
                            <a:srgbClr val="221915"/>
                          </a:solidFill>
                          <a:latin typeface="Arial MT"/>
                          <a:cs typeface="Arial MT"/>
                        </a:rPr>
                        <a:t> </a:t>
                      </a:r>
                      <a:r>
                        <a:rPr sz="650" dirty="0">
                          <a:solidFill>
                            <a:srgbClr val="221915"/>
                          </a:solidFill>
                          <a:latin typeface="Arial MT"/>
                          <a:cs typeface="Arial MT"/>
                        </a:rPr>
                        <a:t>emite</a:t>
                      </a:r>
                      <a:r>
                        <a:rPr sz="650" spc="105" dirty="0">
                          <a:solidFill>
                            <a:srgbClr val="221915"/>
                          </a:solidFill>
                          <a:latin typeface="Arial MT"/>
                          <a:cs typeface="Arial MT"/>
                        </a:rPr>
                        <a:t> </a:t>
                      </a:r>
                      <a:r>
                        <a:rPr sz="650" dirty="0">
                          <a:solidFill>
                            <a:srgbClr val="221915"/>
                          </a:solidFill>
                          <a:latin typeface="Arial MT"/>
                          <a:cs typeface="Arial MT"/>
                        </a:rPr>
                        <a:t>una</a:t>
                      </a:r>
                      <a:r>
                        <a:rPr sz="650" spc="100" dirty="0">
                          <a:solidFill>
                            <a:srgbClr val="221915"/>
                          </a:solidFill>
                          <a:latin typeface="Arial MT"/>
                          <a:cs typeface="Arial MT"/>
                        </a:rPr>
                        <a:t> </a:t>
                      </a:r>
                      <a:r>
                        <a:rPr sz="650" dirty="0">
                          <a:solidFill>
                            <a:srgbClr val="221915"/>
                          </a:solidFill>
                          <a:latin typeface="Arial MT"/>
                          <a:cs typeface="Arial MT"/>
                        </a:rPr>
                        <a:t>alarma</a:t>
                      </a:r>
                      <a:r>
                        <a:rPr sz="650" spc="100" dirty="0">
                          <a:solidFill>
                            <a:srgbClr val="221915"/>
                          </a:solidFill>
                          <a:latin typeface="Arial MT"/>
                          <a:cs typeface="Arial MT"/>
                        </a:rPr>
                        <a:t> </a:t>
                      </a:r>
                      <a:r>
                        <a:rPr sz="650" dirty="0">
                          <a:solidFill>
                            <a:srgbClr val="221915"/>
                          </a:solidFill>
                          <a:latin typeface="Arial MT"/>
                          <a:cs typeface="Arial MT"/>
                        </a:rPr>
                        <a:t>para</a:t>
                      </a:r>
                      <a:r>
                        <a:rPr sz="650" spc="105" dirty="0">
                          <a:solidFill>
                            <a:srgbClr val="221915"/>
                          </a:solidFill>
                          <a:latin typeface="Arial MT"/>
                          <a:cs typeface="Arial MT"/>
                        </a:rPr>
                        <a:t> </a:t>
                      </a:r>
                      <a:r>
                        <a:rPr sz="650" dirty="0">
                          <a:solidFill>
                            <a:srgbClr val="221915"/>
                          </a:solidFill>
                          <a:latin typeface="Arial MT"/>
                          <a:cs typeface="Arial MT"/>
                        </a:rPr>
                        <a:t>anticipar</a:t>
                      </a:r>
                      <a:r>
                        <a:rPr sz="650" spc="100" dirty="0">
                          <a:solidFill>
                            <a:srgbClr val="221915"/>
                          </a:solidFill>
                          <a:latin typeface="Arial MT"/>
                          <a:cs typeface="Arial MT"/>
                        </a:rPr>
                        <a:t> </a:t>
                      </a:r>
                      <a:r>
                        <a:rPr sz="650" dirty="0">
                          <a:solidFill>
                            <a:srgbClr val="221915"/>
                          </a:solidFill>
                          <a:latin typeface="Arial MT"/>
                          <a:cs typeface="Arial MT"/>
                        </a:rPr>
                        <a:t>un</a:t>
                      </a:r>
                      <a:r>
                        <a:rPr sz="650" spc="100" dirty="0">
                          <a:solidFill>
                            <a:srgbClr val="221915"/>
                          </a:solidFill>
                          <a:latin typeface="Arial MT"/>
                          <a:cs typeface="Arial MT"/>
                        </a:rPr>
                        <a:t> </a:t>
                      </a:r>
                      <a:r>
                        <a:rPr sz="650" dirty="0">
                          <a:solidFill>
                            <a:srgbClr val="221915"/>
                          </a:solidFill>
                          <a:latin typeface="Arial MT"/>
                          <a:cs typeface="Arial MT"/>
                        </a:rPr>
                        <a:t>disparo</a:t>
                      </a:r>
                      <a:r>
                        <a:rPr sz="650" spc="105" dirty="0">
                          <a:solidFill>
                            <a:srgbClr val="221915"/>
                          </a:solidFill>
                          <a:latin typeface="Arial MT"/>
                          <a:cs typeface="Arial MT"/>
                        </a:rPr>
                        <a:t> </a:t>
                      </a:r>
                      <a:r>
                        <a:rPr sz="650" dirty="0">
                          <a:solidFill>
                            <a:srgbClr val="221915"/>
                          </a:solidFill>
                          <a:latin typeface="Arial MT"/>
                          <a:cs typeface="Arial MT"/>
                        </a:rPr>
                        <a:t>por</a:t>
                      </a:r>
                      <a:r>
                        <a:rPr sz="650" spc="100" dirty="0">
                          <a:solidFill>
                            <a:srgbClr val="221915"/>
                          </a:solidFill>
                          <a:latin typeface="Arial MT"/>
                          <a:cs typeface="Arial MT"/>
                        </a:rPr>
                        <a:t> </a:t>
                      </a:r>
                      <a:r>
                        <a:rPr sz="650" dirty="0">
                          <a:solidFill>
                            <a:srgbClr val="221915"/>
                          </a:solidFill>
                          <a:latin typeface="Arial MT"/>
                          <a:cs typeface="Arial MT"/>
                        </a:rPr>
                        <a:t>sobrecarga</a:t>
                      </a:r>
                      <a:r>
                        <a:rPr sz="650" spc="100" dirty="0">
                          <a:solidFill>
                            <a:srgbClr val="221915"/>
                          </a:solidFill>
                          <a:latin typeface="Arial MT"/>
                          <a:cs typeface="Arial MT"/>
                        </a:rPr>
                        <a:t> </a:t>
                      </a:r>
                      <a:r>
                        <a:rPr sz="650" dirty="0">
                          <a:solidFill>
                            <a:srgbClr val="221915"/>
                          </a:solidFill>
                          <a:latin typeface="Arial MT"/>
                          <a:cs typeface="Arial MT"/>
                        </a:rPr>
                        <a:t>y</a:t>
                      </a:r>
                      <a:r>
                        <a:rPr sz="650" spc="105" dirty="0">
                          <a:solidFill>
                            <a:srgbClr val="221915"/>
                          </a:solidFill>
                          <a:latin typeface="Arial MT"/>
                          <a:cs typeface="Arial MT"/>
                        </a:rPr>
                        <a:t> </a:t>
                      </a:r>
                      <a:r>
                        <a:rPr sz="650" dirty="0">
                          <a:solidFill>
                            <a:srgbClr val="221915"/>
                          </a:solidFill>
                          <a:latin typeface="Arial MT"/>
                          <a:cs typeface="Arial MT"/>
                        </a:rPr>
                        <a:t>mejorar</a:t>
                      </a:r>
                      <a:r>
                        <a:rPr sz="650" spc="100" dirty="0">
                          <a:solidFill>
                            <a:srgbClr val="221915"/>
                          </a:solidFill>
                          <a:latin typeface="Arial MT"/>
                          <a:cs typeface="Arial MT"/>
                        </a:rPr>
                        <a:t> </a:t>
                      </a:r>
                      <a:r>
                        <a:rPr sz="650" dirty="0">
                          <a:solidFill>
                            <a:srgbClr val="221915"/>
                          </a:solidFill>
                          <a:latin typeface="Arial MT"/>
                          <a:cs typeface="Arial MT"/>
                        </a:rPr>
                        <a:t>la</a:t>
                      </a:r>
                      <a:r>
                        <a:rPr sz="650" spc="100" dirty="0">
                          <a:solidFill>
                            <a:srgbClr val="221915"/>
                          </a:solidFill>
                          <a:latin typeface="Arial MT"/>
                          <a:cs typeface="Arial MT"/>
                        </a:rPr>
                        <a:t> </a:t>
                      </a:r>
                      <a:r>
                        <a:rPr sz="650" dirty="0">
                          <a:solidFill>
                            <a:srgbClr val="221915"/>
                          </a:solidFill>
                          <a:latin typeface="Arial MT"/>
                          <a:cs typeface="Arial MT"/>
                        </a:rPr>
                        <a:t>continuidad</a:t>
                      </a:r>
                      <a:r>
                        <a:rPr sz="650" spc="105" dirty="0">
                          <a:solidFill>
                            <a:srgbClr val="221915"/>
                          </a:solidFill>
                          <a:latin typeface="Arial MT"/>
                          <a:cs typeface="Arial MT"/>
                        </a:rPr>
                        <a:t> </a:t>
                      </a:r>
                      <a:r>
                        <a:rPr sz="650" dirty="0">
                          <a:solidFill>
                            <a:srgbClr val="221915"/>
                          </a:solidFill>
                          <a:latin typeface="Arial MT"/>
                          <a:cs typeface="Arial MT"/>
                        </a:rPr>
                        <a:t>del</a:t>
                      </a:r>
                      <a:r>
                        <a:rPr sz="650" spc="100" dirty="0">
                          <a:solidFill>
                            <a:srgbClr val="221915"/>
                          </a:solidFill>
                          <a:latin typeface="Arial MT"/>
                          <a:cs typeface="Arial MT"/>
                        </a:rPr>
                        <a:t> </a:t>
                      </a:r>
                      <a:r>
                        <a:rPr sz="650" spc="-10" dirty="0">
                          <a:solidFill>
                            <a:srgbClr val="221915"/>
                          </a:solidFill>
                          <a:latin typeface="Arial MT"/>
                          <a:cs typeface="Arial MT"/>
                        </a:rPr>
                        <a:t>servicio.</a:t>
                      </a:r>
                      <a:endParaRPr sz="650" dirty="0">
                        <a:latin typeface="Arial MT"/>
                        <a:cs typeface="Arial MT"/>
                      </a:endParaRPr>
                    </a:p>
                  </a:txBody>
                  <a:tcPr marL="0" marR="0" marT="8255"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r h="1456055">
                <a:tc>
                  <a:txBody>
                    <a:bodyPr/>
                    <a:lstStyle/>
                    <a:p>
                      <a:pPr>
                        <a:lnSpc>
                          <a:spcPct val="100000"/>
                        </a:lnSpc>
                        <a:spcBef>
                          <a:spcPts val="260"/>
                        </a:spcBef>
                      </a:pPr>
                      <a:endParaRPr sz="600">
                        <a:latin typeface="Times New Roman"/>
                        <a:cs typeface="Times New Roman"/>
                      </a:endParaRPr>
                    </a:p>
                    <a:p>
                      <a:pPr marL="107950">
                        <a:lnSpc>
                          <a:spcPct val="100000"/>
                        </a:lnSpc>
                      </a:pPr>
                      <a:r>
                        <a:rPr sz="600" spc="-35" dirty="0">
                          <a:solidFill>
                            <a:srgbClr val="221915"/>
                          </a:solidFill>
                          <a:latin typeface="Arial Black"/>
                          <a:cs typeface="Arial Black"/>
                        </a:rPr>
                        <a:t>Unidad</a:t>
                      </a:r>
                      <a:r>
                        <a:rPr sz="600" spc="-15" dirty="0">
                          <a:solidFill>
                            <a:srgbClr val="221915"/>
                          </a:solidFill>
                          <a:latin typeface="Arial Black"/>
                          <a:cs typeface="Arial Black"/>
                        </a:rPr>
                        <a:t> </a:t>
                      </a:r>
                      <a:r>
                        <a:rPr sz="600" spc="-40" dirty="0">
                          <a:solidFill>
                            <a:srgbClr val="221915"/>
                          </a:solidFill>
                          <a:latin typeface="Arial Black"/>
                          <a:cs typeface="Arial Black"/>
                        </a:rPr>
                        <a:t>de</a:t>
                      </a:r>
                      <a:r>
                        <a:rPr sz="600" spc="-10" dirty="0">
                          <a:solidFill>
                            <a:srgbClr val="221915"/>
                          </a:solidFill>
                          <a:latin typeface="Arial Black"/>
                          <a:cs typeface="Arial Black"/>
                        </a:rPr>
                        <a:t> </a:t>
                      </a:r>
                      <a:r>
                        <a:rPr sz="600" spc="-40" dirty="0">
                          <a:solidFill>
                            <a:srgbClr val="221915"/>
                          </a:solidFill>
                          <a:latin typeface="Arial Black"/>
                          <a:cs typeface="Arial Black"/>
                        </a:rPr>
                        <a:t>velocidad</a:t>
                      </a:r>
                      <a:r>
                        <a:rPr sz="600" spc="-10" dirty="0">
                          <a:solidFill>
                            <a:srgbClr val="221915"/>
                          </a:solidFill>
                          <a:latin typeface="Arial Black"/>
                          <a:cs typeface="Arial Black"/>
                        </a:rPr>
                        <a:t> variable</a:t>
                      </a:r>
                      <a:endParaRPr sz="600">
                        <a:latin typeface="Arial Black"/>
                        <a:cs typeface="Arial Black"/>
                      </a:endParaRPr>
                    </a:p>
                    <a:p>
                      <a:pPr>
                        <a:lnSpc>
                          <a:spcPct val="100000"/>
                        </a:lnSpc>
                        <a:spcBef>
                          <a:spcPts val="210"/>
                        </a:spcBef>
                      </a:pPr>
                      <a:endParaRPr sz="600">
                        <a:latin typeface="Times New Roman"/>
                        <a:cs typeface="Times New Roman"/>
                      </a:endParaRPr>
                    </a:p>
                    <a:p>
                      <a:pPr marL="107950">
                        <a:lnSpc>
                          <a:spcPct val="100000"/>
                        </a:lnSpc>
                      </a:pPr>
                      <a:r>
                        <a:rPr sz="650" dirty="0">
                          <a:solidFill>
                            <a:srgbClr val="221915"/>
                          </a:solidFill>
                          <a:latin typeface="Arial MT"/>
                          <a:cs typeface="Arial MT"/>
                        </a:rPr>
                        <a:t>Unidades</a:t>
                      </a:r>
                      <a:r>
                        <a:rPr sz="650" spc="95" dirty="0">
                          <a:solidFill>
                            <a:srgbClr val="221915"/>
                          </a:solidFill>
                          <a:latin typeface="Arial MT"/>
                          <a:cs typeface="Arial MT"/>
                        </a:rPr>
                        <a:t> </a:t>
                      </a:r>
                      <a:r>
                        <a:rPr sz="650" spc="-10" dirty="0">
                          <a:solidFill>
                            <a:srgbClr val="221915"/>
                          </a:solidFill>
                          <a:latin typeface="Arial MT"/>
                          <a:cs typeface="Arial MT"/>
                        </a:rPr>
                        <a:t>AltiVar</a:t>
                      </a:r>
                      <a:endParaRPr sz="650">
                        <a:latin typeface="Arial MT"/>
                        <a:cs typeface="Arial MT"/>
                      </a:endParaRPr>
                    </a:p>
                  </a:txBody>
                  <a:tcPr marL="0" marR="0" marT="3302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567055">
                        <a:lnSpc>
                          <a:spcPct val="152700"/>
                        </a:lnSpc>
                        <a:spcBef>
                          <a:spcPts val="390"/>
                        </a:spcBef>
                      </a:pPr>
                      <a:r>
                        <a:rPr sz="600" spc="10" dirty="0">
                          <a:solidFill>
                            <a:srgbClr val="221915"/>
                          </a:solidFill>
                          <a:latin typeface="Arial MT"/>
                          <a:cs typeface="Arial MT"/>
                        </a:rPr>
                        <a:t>Un</a:t>
                      </a:r>
                      <a:r>
                        <a:rPr sz="600" dirty="0">
                          <a:solidFill>
                            <a:srgbClr val="221915"/>
                          </a:solidFill>
                          <a:latin typeface="Arial MT"/>
                          <a:cs typeface="Arial MT"/>
                        </a:rPr>
                        <a:t> </a:t>
                      </a:r>
                      <a:r>
                        <a:rPr sz="600" spc="10" dirty="0">
                          <a:solidFill>
                            <a:srgbClr val="221915"/>
                          </a:solidFill>
                          <a:latin typeface="Arial MT"/>
                          <a:cs typeface="Arial MT"/>
                        </a:rPr>
                        <a:t>nuevo</a:t>
                      </a:r>
                      <a:r>
                        <a:rPr sz="600" dirty="0">
                          <a:solidFill>
                            <a:srgbClr val="221915"/>
                          </a:solidFill>
                          <a:latin typeface="Arial MT"/>
                          <a:cs typeface="Arial MT"/>
                        </a:rPr>
                        <a:t> </a:t>
                      </a:r>
                      <a:r>
                        <a:rPr sz="600" spc="10" dirty="0">
                          <a:solidFill>
                            <a:srgbClr val="221915"/>
                          </a:solidFill>
                          <a:latin typeface="Arial MT"/>
                          <a:cs typeface="Arial MT"/>
                        </a:rPr>
                        <a:t>concepto</a:t>
                      </a:r>
                      <a:r>
                        <a:rPr sz="600" spc="5" dirty="0">
                          <a:solidFill>
                            <a:srgbClr val="221915"/>
                          </a:solidFill>
                          <a:latin typeface="Arial MT"/>
                          <a:cs typeface="Arial MT"/>
                        </a:rPr>
                        <a:t> </a:t>
                      </a:r>
                      <a:r>
                        <a:rPr sz="600" spc="10" dirty="0">
                          <a:solidFill>
                            <a:srgbClr val="221915"/>
                          </a:solidFill>
                          <a:latin typeface="Arial MT"/>
                          <a:cs typeface="Arial MT"/>
                        </a:rPr>
                        <a:t>en</a:t>
                      </a:r>
                      <a:r>
                        <a:rPr sz="600" dirty="0">
                          <a:solidFill>
                            <a:srgbClr val="221915"/>
                          </a:solidFill>
                          <a:latin typeface="Arial MT"/>
                          <a:cs typeface="Arial MT"/>
                        </a:rPr>
                        <a:t> </a:t>
                      </a:r>
                      <a:r>
                        <a:rPr sz="600" spc="10" dirty="0">
                          <a:solidFill>
                            <a:srgbClr val="221915"/>
                          </a:solidFill>
                          <a:latin typeface="Arial MT"/>
                          <a:cs typeface="Arial MT"/>
                        </a:rPr>
                        <a:t>variadores</a:t>
                      </a:r>
                      <a:r>
                        <a:rPr sz="600" dirty="0">
                          <a:solidFill>
                            <a:srgbClr val="221915"/>
                          </a:solidFill>
                          <a:latin typeface="Arial MT"/>
                          <a:cs typeface="Arial MT"/>
                        </a:rPr>
                        <a:t> </a:t>
                      </a:r>
                      <a:r>
                        <a:rPr sz="600" spc="10" dirty="0">
                          <a:solidFill>
                            <a:srgbClr val="221915"/>
                          </a:solidFill>
                          <a:latin typeface="Arial MT"/>
                          <a:cs typeface="Arial MT"/>
                        </a:rPr>
                        <a:t>satisface</a:t>
                      </a:r>
                      <a:r>
                        <a:rPr sz="600" spc="5" dirty="0">
                          <a:solidFill>
                            <a:srgbClr val="221915"/>
                          </a:solidFill>
                          <a:latin typeface="Arial MT"/>
                          <a:cs typeface="Arial MT"/>
                        </a:rPr>
                        <a:t> </a:t>
                      </a:r>
                      <a:r>
                        <a:rPr sz="600" dirty="0">
                          <a:solidFill>
                            <a:srgbClr val="221915"/>
                          </a:solidFill>
                          <a:latin typeface="Arial MT"/>
                          <a:cs typeface="Arial MT"/>
                        </a:rPr>
                        <a:t>las necesidades </a:t>
                      </a:r>
                      <a:r>
                        <a:rPr sz="600" spc="10" dirty="0">
                          <a:solidFill>
                            <a:srgbClr val="221915"/>
                          </a:solidFill>
                          <a:latin typeface="Arial MT"/>
                          <a:cs typeface="Arial MT"/>
                        </a:rPr>
                        <a:t>vitales</a:t>
                      </a:r>
                      <a:r>
                        <a:rPr sz="600" spc="5" dirty="0">
                          <a:solidFill>
                            <a:srgbClr val="221915"/>
                          </a:solidFill>
                          <a:latin typeface="Arial MT"/>
                          <a:cs typeface="Arial MT"/>
                        </a:rPr>
                        <a:t> </a:t>
                      </a:r>
                      <a:r>
                        <a:rPr sz="600" spc="10" dirty="0">
                          <a:solidFill>
                            <a:srgbClr val="221915"/>
                          </a:solidFill>
                          <a:latin typeface="Arial MT"/>
                          <a:cs typeface="Arial MT"/>
                        </a:rPr>
                        <a:t>de</a:t>
                      </a:r>
                      <a:r>
                        <a:rPr sz="600" dirty="0">
                          <a:solidFill>
                            <a:srgbClr val="221915"/>
                          </a:solidFill>
                          <a:latin typeface="Arial MT"/>
                          <a:cs typeface="Arial MT"/>
                        </a:rPr>
                        <a:t> las </a:t>
                      </a:r>
                      <a:r>
                        <a:rPr sz="600" spc="10" dirty="0">
                          <a:solidFill>
                            <a:srgbClr val="221915"/>
                          </a:solidFill>
                          <a:latin typeface="Arial MT"/>
                          <a:cs typeface="Arial MT"/>
                        </a:rPr>
                        <a:t>industrias</a:t>
                      </a:r>
                      <a:r>
                        <a:rPr sz="600" spc="5" dirty="0">
                          <a:solidFill>
                            <a:srgbClr val="221915"/>
                          </a:solidFill>
                          <a:latin typeface="Arial MT"/>
                          <a:cs typeface="Arial MT"/>
                        </a:rPr>
                        <a:t> </a:t>
                      </a:r>
                      <a:r>
                        <a:rPr sz="600" spc="10" dirty="0">
                          <a:solidFill>
                            <a:srgbClr val="221915"/>
                          </a:solidFill>
                          <a:latin typeface="Arial MT"/>
                          <a:cs typeface="Arial MT"/>
                        </a:rPr>
                        <a:t>de</a:t>
                      </a:r>
                      <a:r>
                        <a:rPr sz="600" dirty="0">
                          <a:solidFill>
                            <a:srgbClr val="221915"/>
                          </a:solidFill>
                          <a:latin typeface="Arial MT"/>
                          <a:cs typeface="Arial MT"/>
                        </a:rPr>
                        <a:t> </a:t>
                      </a:r>
                      <a:r>
                        <a:rPr sz="600" spc="10" dirty="0">
                          <a:solidFill>
                            <a:srgbClr val="221915"/>
                          </a:solidFill>
                          <a:latin typeface="Arial MT"/>
                          <a:cs typeface="Arial MT"/>
                        </a:rPr>
                        <a:t>procesos</a:t>
                      </a:r>
                      <a:r>
                        <a:rPr sz="600" dirty="0">
                          <a:solidFill>
                            <a:srgbClr val="221915"/>
                          </a:solidFill>
                          <a:latin typeface="Arial MT"/>
                          <a:cs typeface="Arial MT"/>
                        </a:rPr>
                        <a:t> </a:t>
                      </a:r>
                      <a:r>
                        <a:rPr sz="600" spc="10" dirty="0">
                          <a:solidFill>
                            <a:srgbClr val="221915"/>
                          </a:solidFill>
                          <a:latin typeface="Arial MT"/>
                          <a:cs typeface="Arial MT"/>
                        </a:rPr>
                        <a:t>y</a:t>
                      </a:r>
                      <a:r>
                        <a:rPr sz="600" spc="5" dirty="0">
                          <a:solidFill>
                            <a:srgbClr val="221915"/>
                          </a:solidFill>
                          <a:latin typeface="Arial MT"/>
                          <a:cs typeface="Arial MT"/>
                        </a:rPr>
                        <a:t> </a:t>
                      </a:r>
                      <a:r>
                        <a:rPr sz="600" spc="10" dirty="0">
                          <a:solidFill>
                            <a:srgbClr val="221915"/>
                          </a:solidFill>
                          <a:latin typeface="Arial MT"/>
                          <a:cs typeface="Arial MT"/>
                        </a:rPr>
                        <a:t>de</a:t>
                      </a:r>
                      <a:r>
                        <a:rPr sz="600" dirty="0">
                          <a:solidFill>
                            <a:srgbClr val="221915"/>
                          </a:solidFill>
                          <a:latin typeface="Arial MT"/>
                          <a:cs typeface="Arial MT"/>
                        </a:rPr>
                        <a:t> </a:t>
                      </a:r>
                      <a:r>
                        <a:rPr sz="600" spc="10" dirty="0">
                          <a:solidFill>
                            <a:srgbClr val="221915"/>
                          </a:solidFill>
                          <a:latin typeface="Arial MT"/>
                          <a:cs typeface="Arial MT"/>
                        </a:rPr>
                        <a:t>los</a:t>
                      </a:r>
                      <a:r>
                        <a:rPr sz="600" dirty="0">
                          <a:solidFill>
                            <a:srgbClr val="221915"/>
                          </a:solidFill>
                          <a:latin typeface="Arial MT"/>
                          <a:cs typeface="Arial MT"/>
                        </a:rPr>
                        <a:t> </a:t>
                      </a:r>
                      <a:r>
                        <a:rPr sz="600" spc="10" dirty="0">
                          <a:solidFill>
                            <a:srgbClr val="221915"/>
                          </a:solidFill>
                          <a:latin typeface="Arial MT"/>
                          <a:cs typeface="Arial MT"/>
                        </a:rPr>
                        <a:t>servicios</a:t>
                      </a:r>
                      <a:r>
                        <a:rPr sz="600" spc="5" dirty="0">
                          <a:solidFill>
                            <a:srgbClr val="221915"/>
                          </a:solidFill>
                          <a:latin typeface="Arial MT"/>
                          <a:cs typeface="Arial MT"/>
                        </a:rPr>
                        <a:t> </a:t>
                      </a:r>
                      <a:r>
                        <a:rPr sz="600" spc="10" dirty="0">
                          <a:solidFill>
                            <a:srgbClr val="221915"/>
                          </a:solidFill>
                          <a:latin typeface="Arial MT"/>
                          <a:cs typeface="Arial MT"/>
                        </a:rPr>
                        <a:t>públicos</a:t>
                      </a:r>
                      <a:r>
                        <a:rPr sz="600" dirty="0">
                          <a:solidFill>
                            <a:srgbClr val="221915"/>
                          </a:solidFill>
                          <a:latin typeface="Arial MT"/>
                          <a:cs typeface="Arial MT"/>
                        </a:rPr>
                        <a:t> </a:t>
                      </a:r>
                      <a:r>
                        <a:rPr sz="600" spc="10" dirty="0">
                          <a:solidFill>
                            <a:srgbClr val="221915"/>
                          </a:solidFill>
                          <a:latin typeface="Arial MT"/>
                          <a:cs typeface="Arial MT"/>
                        </a:rPr>
                        <a:t>con</a:t>
                      </a:r>
                      <a:r>
                        <a:rPr sz="600" dirty="0">
                          <a:solidFill>
                            <a:srgbClr val="221915"/>
                          </a:solidFill>
                          <a:latin typeface="Arial MT"/>
                          <a:cs typeface="Arial MT"/>
                        </a:rPr>
                        <a:t> </a:t>
                      </a:r>
                      <a:r>
                        <a:rPr sz="600" spc="10" dirty="0">
                          <a:solidFill>
                            <a:srgbClr val="221915"/>
                          </a:solidFill>
                          <a:latin typeface="Arial MT"/>
                          <a:cs typeface="Arial MT"/>
                        </a:rPr>
                        <a:t>una</a:t>
                      </a:r>
                      <a:r>
                        <a:rPr sz="600" spc="5" dirty="0">
                          <a:solidFill>
                            <a:srgbClr val="221915"/>
                          </a:solidFill>
                          <a:latin typeface="Arial MT"/>
                          <a:cs typeface="Arial MT"/>
                        </a:rPr>
                        <a:t> </a:t>
                      </a:r>
                      <a:r>
                        <a:rPr sz="600" spc="-10" dirty="0">
                          <a:solidFill>
                            <a:srgbClr val="221915"/>
                          </a:solidFill>
                          <a:latin typeface="Arial MT"/>
                          <a:cs typeface="Arial MT"/>
                        </a:rPr>
                        <a:t>eficiencia</a:t>
                      </a:r>
                      <a:r>
                        <a:rPr sz="600" spc="500" dirty="0">
                          <a:solidFill>
                            <a:srgbClr val="221915"/>
                          </a:solidFill>
                          <a:latin typeface="Arial MT"/>
                          <a:cs typeface="Arial MT"/>
                        </a:rPr>
                        <a:t> </a:t>
                      </a:r>
                      <a:r>
                        <a:rPr sz="600" spc="10" dirty="0">
                          <a:solidFill>
                            <a:srgbClr val="221915"/>
                          </a:solidFill>
                          <a:latin typeface="Arial MT"/>
                          <a:cs typeface="Arial MT"/>
                        </a:rPr>
                        <a:t>mejorada de</a:t>
                      </a:r>
                      <a:r>
                        <a:rPr sz="600" spc="15" dirty="0">
                          <a:solidFill>
                            <a:srgbClr val="221915"/>
                          </a:solidFill>
                          <a:latin typeface="Arial MT"/>
                          <a:cs typeface="Arial MT"/>
                        </a:rPr>
                        <a:t> </a:t>
                      </a:r>
                      <a:r>
                        <a:rPr sz="600" spc="10" dirty="0">
                          <a:solidFill>
                            <a:srgbClr val="221915"/>
                          </a:solidFill>
                          <a:latin typeface="Arial MT"/>
                          <a:cs typeface="Arial MT"/>
                        </a:rPr>
                        <a:t>los</a:t>
                      </a:r>
                      <a:r>
                        <a:rPr sz="600" spc="15" dirty="0">
                          <a:solidFill>
                            <a:srgbClr val="221915"/>
                          </a:solidFill>
                          <a:latin typeface="Arial MT"/>
                          <a:cs typeface="Arial MT"/>
                        </a:rPr>
                        <a:t> </a:t>
                      </a:r>
                      <a:r>
                        <a:rPr sz="600" spc="10" dirty="0">
                          <a:solidFill>
                            <a:srgbClr val="221915"/>
                          </a:solidFill>
                          <a:latin typeface="Arial MT"/>
                          <a:cs typeface="Arial MT"/>
                        </a:rPr>
                        <a:t>equipos</a:t>
                      </a:r>
                      <a:r>
                        <a:rPr sz="600" spc="15" dirty="0">
                          <a:solidFill>
                            <a:srgbClr val="221915"/>
                          </a:solidFill>
                          <a:latin typeface="Arial MT"/>
                          <a:cs typeface="Arial MT"/>
                        </a:rPr>
                        <a:t> </a:t>
                      </a:r>
                      <a:r>
                        <a:rPr sz="600" spc="10" dirty="0">
                          <a:solidFill>
                            <a:srgbClr val="221915"/>
                          </a:solidFill>
                          <a:latin typeface="Arial MT"/>
                          <a:cs typeface="Arial MT"/>
                        </a:rPr>
                        <a:t>y un</a:t>
                      </a:r>
                      <a:r>
                        <a:rPr sz="600" spc="15" dirty="0">
                          <a:solidFill>
                            <a:srgbClr val="221915"/>
                          </a:solidFill>
                          <a:latin typeface="Arial MT"/>
                          <a:cs typeface="Arial MT"/>
                        </a:rPr>
                        <a:t> </a:t>
                      </a:r>
                      <a:r>
                        <a:rPr sz="600" spc="10" dirty="0">
                          <a:solidFill>
                            <a:srgbClr val="221915"/>
                          </a:solidFill>
                          <a:latin typeface="Arial MT"/>
                          <a:cs typeface="Arial MT"/>
                        </a:rPr>
                        <a:t>costo</a:t>
                      </a:r>
                      <a:r>
                        <a:rPr sz="600" spc="15" dirty="0">
                          <a:solidFill>
                            <a:srgbClr val="221915"/>
                          </a:solidFill>
                          <a:latin typeface="Arial MT"/>
                          <a:cs typeface="Arial MT"/>
                        </a:rPr>
                        <a:t> </a:t>
                      </a:r>
                      <a:r>
                        <a:rPr sz="600" spc="10" dirty="0">
                          <a:solidFill>
                            <a:srgbClr val="221915"/>
                          </a:solidFill>
                          <a:latin typeface="Arial MT"/>
                          <a:cs typeface="Arial MT"/>
                        </a:rPr>
                        <a:t>total</a:t>
                      </a:r>
                      <a:r>
                        <a:rPr sz="600" spc="15" dirty="0">
                          <a:solidFill>
                            <a:srgbClr val="221915"/>
                          </a:solidFill>
                          <a:latin typeface="Arial MT"/>
                          <a:cs typeface="Arial MT"/>
                        </a:rPr>
                        <a:t> </a:t>
                      </a:r>
                      <a:r>
                        <a:rPr sz="600" spc="10" dirty="0">
                          <a:solidFill>
                            <a:srgbClr val="221915"/>
                          </a:solidFill>
                          <a:latin typeface="Arial MT"/>
                          <a:cs typeface="Arial MT"/>
                        </a:rPr>
                        <a:t>de</a:t>
                      </a:r>
                      <a:r>
                        <a:rPr sz="600" spc="15" dirty="0">
                          <a:solidFill>
                            <a:srgbClr val="221915"/>
                          </a:solidFill>
                          <a:latin typeface="Arial MT"/>
                          <a:cs typeface="Arial MT"/>
                        </a:rPr>
                        <a:t> </a:t>
                      </a:r>
                      <a:r>
                        <a:rPr sz="600" spc="10" dirty="0">
                          <a:solidFill>
                            <a:srgbClr val="221915"/>
                          </a:solidFill>
                          <a:latin typeface="Arial MT"/>
                          <a:cs typeface="Arial MT"/>
                        </a:rPr>
                        <a:t>propiedad a</a:t>
                      </a:r>
                      <a:r>
                        <a:rPr sz="600" spc="15" dirty="0">
                          <a:solidFill>
                            <a:srgbClr val="221915"/>
                          </a:solidFill>
                          <a:latin typeface="Arial MT"/>
                          <a:cs typeface="Arial MT"/>
                        </a:rPr>
                        <a:t> </a:t>
                      </a:r>
                      <a:r>
                        <a:rPr sz="600" spc="10" dirty="0">
                          <a:solidFill>
                            <a:srgbClr val="221915"/>
                          </a:solidFill>
                          <a:latin typeface="Arial MT"/>
                          <a:cs typeface="Arial MT"/>
                        </a:rPr>
                        <a:t>través</a:t>
                      </a:r>
                      <a:r>
                        <a:rPr sz="600" spc="15" dirty="0">
                          <a:solidFill>
                            <a:srgbClr val="221915"/>
                          </a:solidFill>
                          <a:latin typeface="Arial MT"/>
                          <a:cs typeface="Arial MT"/>
                        </a:rPr>
                        <a:t> </a:t>
                      </a:r>
                      <a:r>
                        <a:rPr sz="600" spc="10" dirty="0">
                          <a:solidFill>
                            <a:srgbClr val="221915"/>
                          </a:solidFill>
                          <a:latin typeface="Arial MT"/>
                          <a:cs typeface="Arial MT"/>
                        </a:rPr>
                        <a:t>de</a:t>
                      </a:r>
                      <a:r>
                        <a:rPr sz="600" spc="15" dirty="0">
                          <a:solidFill>
                            <a:srgbClr val="221915"/>
                          </a:solidFill>
                          <a:latin typeface="Arial MT"/>
                          <a:cs typeface="Arial MT"/>
                        </a:rPr>
                        <a:t> </a:t>
                      </a:r>
                      <a:r>
                        <a:rPr sz="600" spc="10" dirty="0">
                          <a:solidFill>
                            <a:srgbClr val="221915"/>
                          </a:solidFill>
                          <a:latin typeface="Arial MT"/>
                          <a:cs typeface="Arial MT"/>
                        </a:rPr>
                        <a:t>su respaldo</a:t>
                      </a:r>
                      <a:r>
                        <a:rPr sz="600" spc="15" dirty="0">
                          <a:solidFill>
                            <a:srgbClr val="221915"/>
                          </a:solidFill>
                          <a:latin typeface="Arial MT"/>
                          <a:cs typeface="Arial MT"/>
                        </a:rPr>
                        <a:t> </a:t>
                      </a:r>
                      <a:r>
                        <a:rPr sz="600" spc="10" dirty="0">
                          <a:solidFill>
                            <a:srgbClr val="221915"/>
                          </a:solidFill>
                          <a:latin typeface="Arial MT"/>
                          <a:cs typeface="Arial MT"/>
                        </a:rPr>
                        <a:t>a</a:t>
                      </a:r>
                      <a:r>
                        <a:rPr sz="600" spc="15" dirty="0">
                          <a:solidFill>
                            <a:srgbClr val="221915"/>
                          </a:solidFill>
                          <a:latin typeface="Arial MT"/>
                          <a:cs typeface="Arial MT"/>
                        </a:rPr>
                        <a:t> </a:t>
                      </a:r>
                      <a:r>
                        <a:rPr sz="600" spc="10" dirty="0">
                          <a:solidFill>
                            <a:srgbClr val="221915"/>
                          </a:solidFill>
                          <a:latin typeface="Arial MT"/>
                          <a:cs typeface="Arial MT"/>
                        </a:rPr>
                        <a:t>la</a:t>
                      </a:r>
                      <a:r>
                        <a:rPr sz="600" spc="15" dirty="0">
                          <a:solidFill>
                            <a:srgbClr val="221915"/>
                          </a:solidFill>
                          <a:latin typeface="Arial MT"/>
                          <a:cs typeface="Arial MT"/>
                        </a:rPr>
                        <a:t> </a:t>
                      </a:r>
                      <a:r>
                        <a:rPr sz="600" spc="10" dirty="0">
                          <a:solidFill>
                            <a:srgbClr val="221915"/>
                          </a:solidFill>
                          <a:latin typeface="Arial MT"/>
                          <a:cs typeface="Arial MT"/>
                        </a:rPr>
                        <a:t>gestión</a:t>
                      </a:r>
                      <a:r>
                        <a:rPr sz="600" spc="15" dirty="0">
                          <a:solidFill>
                            <a:srgbClr val="221915"/>
                          </a:solidFill>
                          <a:latin typeface="Arial MT"/>
                          <a:cs typeface="Arial MT"/>
                        </a:rPr>
                        <a:t> </a:t>
                      </a:r>
                      <a:r>
                        <a:rPr sz="600" spc="10" dirty="0">
                          <a:solidFill>
                            <a:srgbClr val="221915"/>
                          </a:solidFill>
                          <a:latin typeface="Arial MT"/>
                          <a:cs typeface="Arial MT"/>
                        </a:rPr>
                        <a:t>de </a:t>
                      </a:r>
                      <a:r>
                        <a:rPr sz="600" spc="10" dirty="0" err="1">
                          <a:solidFill>
                            <a:srgbClr val="221915"/>
                          </a:solidFill>
                          <a:latin typeface="Arial MT"/>
                          <a:cs typeface="Arial MT"/>
                        </a:rPr>
                        <a:t>energía</a:t>
                      </a:r>
                      <a:r>
                        <a:rPr lang="es-AR" sz="600" spc="10" dirty="0">
                          <a:solidFill>
                            <a:srgbClr val="221915"/>
                          </a:solidFill>
                          <a:latin typeface="Arial MT"/>
                          <a:cs typeface="Arial MT"/>
                        </a:rPr>
                        <a:t>, </a:t>
                      </a:r>
                      <a:r>
                        <a:rPr sz="600" spc="10" dirty="0">
                          <a:solidFill>
                            <a:srgbClr val="221915"/>
                          </a:solidFill>
                          <a:latin typeface="Arial MT"/>
                          <a:cs typeface="Arial MT"/>
                        </a:rPr>
                        <a:t>la</a:t>
                      </a:r>
                      <a:r>
                        <a:rPr sz="600" spc="15" dirty="0">
                          <a:solidFill>
                            <a:srgbClr val="221915"/>
                          </a:solidFill>
                          <a:latin typeface="Arial MT"/>
                          <a:cs typeface="Arial MT"/>
                        </a:rPr>
                        <a:t> </a:t>
                      </a:r>
                      <a:r>
                        <a:rPr sz="600" spc="10" dirty="0">
                          <a:solidFill>
                            <a:srgbClr val="221915"/>
                          </a:solidFill>
                          <a:latin typeface="Arial MT"/>
                          <a:cs typeface="Arial MT"/>
                        </a:rPr>
                        <a:t>gestión</a:t>
                      </a:r>
                      <a:r>
                        <a:rPr sz="600" spc="15" dirty="0">
                          <a:solidFill>
                            <a:srgbClr val="221915"/>
                          </a:solidFill>
                          <a:latin typeface="Arial MT"/>
                          <a:cs typeface="Arial MT"/>
                        </a:rPr>
                        <a:t> </a:t>
                      </a:r>
                      <a:r>
                        <a:rPr sz="600" spc="10" dirty="0">
                          <a:solidFill>
                            <a:srgbClr val="221915"/>
                          </a:solidFill>
                          <a:latin typeface="Arial MT"/>
                          <a:cs typeface="Arial MT"/>
                        </a:rPr>
                        <a:t>de</a:t>
                      </a:r>
                      <a:r>
                        <a:rPr sz="600" spc="15" dirty="0">
                          <a:solidFill>
                            <a:srgbClr val="221915"/>
                          </a:solidFill>
                          <a:latin typeface="Arial MT"/>
                          <a:cs typeface="Arial MT"/>
                        </a:rPr>
                        <a:t> </a:t>
                      </a:r>
                      <a:r>
                        <a:rPr sz="600" spc="10" dirty="0">
                          <a:solidFill>
                            <a:srgbClr val="221915"/>
                          </a:solidFill>
                          <a:latin typeface="Arial MT"/>
                          <a:cs typeface="Arial MT"/>
                        </a:rPr>
                        <a:t>activos y</a:t>
                      </a:r>
                      <a:r>
                        <a:rPr sz="600" spc="15" dirty="0">
                          <a:solidFill>
                            <a:srgbClr val="221915"/>
                          </a:solidFill>
                          <a:latin typeface="Arial MT"/>
                          <a:cs typeface="Arial MT"/>
                        </a:rPr>
                        <a:t> </a:t>
                      </a:r>
                      <a:r>
                        <a:rPr sz="600" spc="10" dirty="0">
                          <a:solidFill>
                            <a:srgbClr val="221915"/>
                          </a:solidFill>
                          <a:latin typeface="Arial MT"/>
                          <a:cs typeface="Arial MT"/>
                        </a:rPr>
                        <a:t>también</a:t>
                      </a:r>
                      <a:r>
                        <a:rPr sz="600" spc="15" dirty="0">
                          <a:solidFill>
                            <a:srgbClr val="221915"/>
                          </a:solidFill>
                          <a:latin typeface="Arial MT"/>
                          <a:cs typeface="Arial MT"/>
                        </a:rPr>
                        <a:t> </a:t>
                      </a:r>
                      <a:r>
                        <a:rPr sz="600" spc="-25" dirty="0">
                          <a:solidFill>
                            <a:srgbClr val="221915"/>
                          </a:solidFill>
                          <a:latin typeface="Arial MT"/>
                          <a:cs typeface="Arial MT"/>
                        </a:rPr>
                        <a:t>el</a:t>
                      </a:r>
                      <a:r>
                        <a:rPr sz="600" spc="500" dirty="0">
                          <a:solidFill>
                            <a:srgbClr val="221915"/>
                          </a:solidFill>
                          <a:latin typeface="Arial MT"/>
                          <a:cs typeface="Arial MT"/>
                        </a:rPr>
                        <a:t> </a:t>
                      </a:r>
                      <a:r>
                        <a:rPr sz="600" spc="20" dirty="0">
                          <a:solidFill>
                            <a:srgbClr val="221915"/>
                          </a:solidFill>
                          <a:latin typeface="Arial MT"/>
                          <a:cs typeface="Arial MT"/>
                        </a:rPr>
                        <a:t>rendimiento</a:t>
                      </a:r>
                      <a:r>
                        <a:rPr sz="600" spc="5" dirty="0">
                          <a:solidFill>
                            <a:srgbClr val="221915"/>
                          </a:solidFill>
                          <a:latin typeface="Arial MT"/>
                          <a:cs typeface="Arial MT"/>
                        </a:rPr>
                        <a:t> </a:t>
                      </a:r>
                      <a:r>
                        <a:rPr sz="600" spc="20" dirty="0">
                          <a:solidFill>
                            <a:srgbClr val="221915"/>
                          </a:solidFill>
                          <a:latin typeface="Arial MT"/>
                          <a:cs typeface="Arial MT"/>
                        </a:rPr>
                        <a:t>general</a:t>
                      </a:r>
                      <a:r>
                        <a:rPr sz="600" spc="5" dirty="0">
                          <a:solidFill>
                            <a:srgbClr val="221915"/>
                          </a:solidFill>
                          <a:latin typeface="Arial MT"/>
                          <a:cs typeface="Arial MT"/>
                        </a:rPr>
                        <a:t> </a:t>
                      </a:r>
                      <a:r>
                        <a:rPr sz="600" spc="20" dirty="0">
                          <a:solidFill>
                            <a:srgbClr val="221915"/>
                          </a:solidFill>
                          <a:latin typeface="Arial MT"/>
                          <a:cs typeface="Arial MT"/>
                        </a:rPr>
                        <a:t>del</a:t>
                      </a:r>
                      <a:r>
                        <a:rPr sz="600" spc="10" dirty="0">
                          <a:solidFill>
                            <a:srgbClr val="221915"/>
                          </a:solidFill>
                          <a:latin typeface="Arial MT"/>
                          <a:cs typeface="Arial MT"/>
                        </a:rPr>
                        <a:t> </a:t>
                      </a:r>
                      <a:r>
                        <a:rPr sz="600" spc="-10" dirty="0">
                          <a:solidFill>
                            <a:srgbClr val="221915"/>
                          </a:solidFill>
                          <a:latin typeface="Arial MT"/>
                          <a:cs typeface="Arial MT"/>
                        </a:rPr>
                        <a:t>proceso.</a:t>
                      </a:r>
                      <a:endParaRPr sz="600" dirty="0">
                        <a:latin typeface="Arial MT"/>
                        <a:cs typeface="Arial MT"/>
                      </a:endParaRPr>
                    </a:p>
                    <a:p>
                      <a:pPr>
                        <a:lnSpc>
                          <a:spcPct val="100000"/>
                        </a:lnSpc>
                        <a:spcBef>
                          <a:spcPts val="210"/>
                        </a:spcBef>
                      </a:pPr>
                      <a:endParaRPr sz="600" dirty="0">
                        <a:latin typeface="Times New Roman"/>
                        <a:cs typeface="Times New Roman"/>
                      </a:endParaRPr>
                    </a:p>
                    <a:p>
                      <a:pPr marL="107950">
                        <a:lnSpc>
                          <a:spcPct val="100000"/>
                        </a:lnSpc>
                      </a:pPr>
                      <a:r>
                        <a:rPr sz="650">
                          <a:solidFill>
                            <a:srgbClr val="221915"/>
                          </a:solidFill>
                          <a:latin typeface="Arial MT"/>
                          <a:cs typeface="Arial MT"/>
                        </a:rPr>
                        <a:t>Beneficios</a:t>
                      </a:r>
                      <a:r>
                        <a:rPr sz="650" spc="105">
                          <a:solidFill>
                            <a:srgbClr val="221915"/>
                          </a:solidFill>
                          <a:latin typeface="Arial MT"/>
                          <a:cs typeface="Arial MT"/>
                        </a:rPr>
                        <a:t> </a:t>
                      </a:r>
                      <a:r>
                        <a:rPr sz="650" spc="-10" smtClean="0">
                          <a:solidFill>
                            <a:srgbClr val="221915"/>
                          </a:solidFill>
                          <a:latin typeface="Arial MT"/>
                          <a:cs typeface="Arial MT"/>
                        </a:rPr>
                        <a:t>incluidos</a:t>
                      </a:r>
                      <a:r>
                        <a:rPr lang="es-AR" sz="650" spc="-10" dirty="0" smtClean="0">
                          <a:solidFill>
                            <a:srgbClr val="221915"/>
                          </a:solidFill>
                          <a:latin typeface="Arial MT"/>
                          <a:cs typeface="Arial MT"/>
                        </a:rPr>
                        <a:t>: </a:t>
                      </a:r>
                      <a:endParaRPr sz="650" dirty="0">
                        <a:latin typeface="Arial MT"/>
                        <a:cs typeface="Arial MT"/>
                      </a:endParaRPr>
                    </a:p>
                    <a:p>
                      <a:pPr>
                        <a:lnSpc>
                          <a:spcPct val="100000"/>
                        </a:lnSpc>
                        <a:spcBef>
                          <a:spcPts val="90"/>
                        </a:spcBef>
                      </a:pPr>
                      <a:endParaRPr sz="650" dirty="0">
                        <a:latin typeface="Times New Roman"/>
                        <a:cs typeface="Times New Roman"/>
                      </a:endParaRPr>
                    </a:p>
                    <a:p>
                      <a:pPr marL="198755" indent="-90805">
                        <a:lnSpc>
                          <a:spcPct val="100000"/>
                        </a:lnSpc>
                        <a:buClr>
                          <a:srgbClr val="3DCC58"/>
                        </a:buClr>
                        <a:buSzPct val="128571"/>
                        <a:buChar char="•"/>
                        <a:tabLst>
                          <a:tab pos="198755" algn="l"/>
                        </a:tabLst>
                      </a:pPr>
                      <a:r>
                        <a:rPr sz="700" dirty="0">
                          <a:solidFill>
                            <a:srgbClr val="221915"/>
                          </a:solidFill>
                          <a:latin typeface="Arial MT"/>
                          <a:cs typeface="Arial MT"/>
                        </a:rPr>
                        <a:t>Ahorro</a:t>
                      </a:r>
                      <a:r>
                        <a:rPr sz="700" spc="125" dirty="0">
                          <a:solidFill>
                            <a:srgbClr val="221915"/>
                          </a:solidFill>
                          <a:latin typeface="Arial MT"/>
                          <a:cs typeface="Arial MT"/>
                        </a:rPr>
                        <a:t> </a:t>
                      </a:r>
                      <a:r>
                        <a:rPr sz="700">
                          <a:solidFill>
                            <a:srgbClr val="221915"/>
                          </a:solidFill>
                          <a:latin typeface="Arial MT"/>
                          <a:cs typeface="Arial MT"/>
                        </a:rPr>
                        <a:t>de</a:t>
                      </a:r>
                      <a:r>
                        <a:rPr sz="700" spc="125">
                          <a:solidFill>
                            <a:srgbClr val="221915"/>
                          </a:solidFill>
                          <a:latin typeface="Arial MT"/>
                          <a:cs typeface="Arial MT"/>
                        </a:rPr>
                        <a:t> </a:t>
                      </a:r>
                      <a:r>
                        <a:rPr lang="es-AR" sz="700" dirty="0" smtClean="0">
                          <a:solidFill>
                            <a:srgbClr val="221915"/>
                          </a:solidFill>
                          <a:latin typeface="Arial MT"/>
                          <a:cs typeface="Arial MT"/>
                        </a:rPr>
                        <a:t>costos</a:t>
                      </a:r>
                      <a:r>
                        <a:rPr sz="700" spc="125" smtClean="0">
                          <a:solidFill>
                            <a:srgbClr val="221915"/>
                          </a:solidFill>
                          <a:latin typeface="Arial MT"/>
                          <a:cs typeface="Arial MT"/>
                        </a:rPr>
                        <a:t> </a:t>
                      </a:r>
                      <a:r>
                        <a:rPr sz="700" dirty="0">
                          <a:solidFill>
                            <a:srgbClr val="221915"/>
                          </a:solidFill>
                          <a:latin typeface="Arial MT"/>
                          <a:cs typeface="Arial MT"/>
                        </a:rPr>
                        <a:t>sostenible</a:t>
                      </a:r>
                      <a:r>
                        <a:rPr sz="700" spc="125" dirty="0">
                          <a:solidFill>
                            <a:srgbClr val="221915"/>
                          </a:solidFill>
                          <a:latin typeface="Arial MT"/>
                          <a:cs typeface="Arial MT"/>
                        </a:rPr>
                        <a:t> </a:t>
                      </a:r>
                      <a:r>
                        <a:rPr sz="700" dirty="0">
                          <a:solidFill>
                            <a:srgbClr val="221915"/>
                          </a:solidFill>
                          <a:latin typeface="Arial MT"/>
                          <a:cs typeface="Arial MT"/>
                        </a:rPr>
                        <a:t>gracias</a:t>
                      </a:r>
                      <a:r>
                        <a:rPr sz="700" spc="125" dirty="0">
                          <a:solidFill>
                            <a:srgbClr val="221915"/>
                          </a:solidFill>
                          <a:latin typeface="Arial MT"/>
                          <a:cs typeface="Arial MT"/>
                        </a:rPr>
                        <a:t> </a:t>
                      </a:r>
                      <a:r>
                        <a:rPr sz="700" dirty="0">
                          <a:solidFill>
                            <a:srgbClr val="221915"/>
                          </a:solidFill>
                          <a:latin typeface="Arial MT"/>
                          <a:cs typeface="Arial MT"/>
                        </a:rPr>
                        <a:t>al</a:t>
                      </a:r>
                      <a:r>
                        <a:rPr sz="700" spc="125" dirty="0">
                          <a:solidFill>
                            <a:srgbClr val="221915"/>
                          </a:solidFill>
                          <a:latin typeface="Arial MT"/>
                          <a:cs typeface="Arial MT"/>
                        </a:rPr>
                        <a:t> </a:t>
                      </a:r>
                      <a:r>
                        <a:rPr sz="700" dirty="0">
                          <a:solidFill>
                            <a:srgbClr val="221915"/>
                          </a:solidFill>
                          <a:latin typeface="Arial MT"/>
                          <a:cs typeface="Arial MT"/>
                        </a:rPr>
                        <a:t>mantenimiento</a:t>
                      </a:r>
                      <a:r>
                        <a:rPr sz="700" spc="125" dirty="0">
                          <a:solidFill>
                            <a:srgbClr val="221915"/>
                          </a:solidFill>
                          <a:latin typeface="Arial MT"/>
                          <a:cs typeface="Arial MT"/>
                        </a:rPr>
                        <a:t> </a:t>
                      </a:r>
                      <a:r>
                        <a:rPr sz="700" dirty="0">
                          <a:solidFill>
                            <a:srgbClr val="221915"/>
                          </a:solidFill>
                          <a:latin typeface="Arial MT"/>
                          <a:cs typeface="Arial MT"/>
                        </a:rPr>
                        <a:t>predictivo</a:t>
                      </a:r>
                      <a:r>
                        <a:rPr sz="700" spc="125" dirty="0">
                          <a:solidFill>
                            <a:srgbClr val="221915"/>
                          </a:solidFill>
                          <a:latin typeface="Arial MT"/>
                          <a:cs typeface="Arial MT"/>
                        </a:rPr>
                        <a:t> </a:t>
                      </a:r>
                      <a:r>
                        <a:rPr sz="700" dirty="0">
                          <a:solidFill>
                            <a:srgbClr val="221915"/>
                          </a:solidFill>
                          <a:latin typeface="Arial MT"/>
                          <a:cs typeface="Arial MT"/>
                        </a:rPr>
                        <a:t>basado</a:t>
                      </a:r>
                      <a:r>
                        <a:rPr sz="700" spc="125" dirty="0">
                          <a:solidFill>
                            <a:srgbClr val="221915"/>
                          </a:solidFill>
                          <a:latin typeface="Arial MT"/>
                          <a:cs typeface="Arial MT"/>
                        </a:rPr>
                        <a:t> </a:t>
                      </a:r>
                      <a:r>
                        <a:rPr sz="700" dirty="0">
                          <a:solidFill>
                            <a:srgbClr val="221915"/>
                          </a:solidFill>
                          <a:latin typeface="Arial MT"/>
                          <a:cs typeface="Arial MT"/>
                        </a:rPr>
                        <a:t>en</a:t>
                      </a:r>
                      <a:r>
                        <a:rPr sz="700" spc="125" dirty="0">
                          <a:solidFill>
                            <a:srgbClr val="221915"/>
                          </a:solidFill>
                          <a:latin typeface="Arial MT"/>
                          <a:cs typeface="Arial MT"/>
                        </a:rPr>
                        <a:t> </a:t>
                      </a:r>
                      <a:r>
                        <a:rPr sz="700" dirty="0">
                          <a:solidFill>
                            <a:srgbClr val="221915"/>
                          </a:solidFill>
                          <a:latin typeface="Arial MT"/>
                          <a:cs typeface="Arial MT"/>
                        </a:rPr>
                        <a:t>el</a:t>
                      </a:r>
                      <a:r>
                        <a:rPr sz="700" spc="125" dirty="0">
                          <a:solidFill>
                            <a:srgbClr val="221915"/>
                          </a:solidFill>
                          <a:latin typeface="Arial MT"/>
                          <a:cs typeface="Arial MT"/>
                        </a:rPr>
                        <a:t> </a:t>
                      </a:r>
                      <a:r>
                        <a:rPr sz="700" spc="-10" dirty="0">
                          <a:solidFill>
                            <a:srgbClr val="221915"/>
                          </a:solidFill>
                          <a:latin typeface="Arial MT"/>
                          <a:cs typeface="Arial MT"/>
                        </a:rPr>
                        <a:t>estado.</a:t>
                      </a:r>
                      <a:endParaRPr sz="700" dirty="0">
                        <a:latin typeface="Arial MT"/>
                        <a:cs typeface="Arial MT"/>
                      </a:endParaRPr>
                    </a:p>
                    <a:p>
                      <a:pPr marL="198755" indent="-90805">
                        <a:lnSpc>
                          <a:spcPct val="100000"/>
                        </a:lnSpc>
                        <a:spcBef>
                          <a:spcPts val="310"/>
                        </a:spcBef>
                        <a:buClr>
                          <a:srgbClr val="3DCC58"/>
                        </a:buClr>
                        <a:buSzPct val="138461"/>
                        <a:buChar char="•"/>
                        <a:tabLst>
                          <a:tab pos="198755" algn="l"/>
                        </a:tabLst>
                      </a:pPr>
                      <a:r>
                        <a:rPr sz="650" spc="10" dirty="0">
                          <a:solidFill>
                            <a:srgbClr val="221915"/>
                          </a:solidFill>
                          <a:latin typeface="Arial MT"/>
                          <a:cs typeface="Arial MT"/>
                        </a:rPr>
                        <a:t>Hasta</a:t>
                      </a:r>
                      <a:r>
                        <a:rPr sz="650" spc="35" dirty="0">
                          <a:solidFill>
                            <a:srgbClr val="221915"/>
                          </a:solidFill>
                          <a:latin typeface="Arial MT"/>
                          <a:cs typeface="Arial MT"/>
                        </a:rPr>
                        <a:t> </a:t>
                      </a:r>
                      <a:r>
                        <a:rPr sz="650" spc="10" dirty="0">
                          <a:solidFill>
                            <a:srgbClr val="221915"/>
                          </a:solidFill>
                          <a:latin typeface="Arial MT"/>
                          <a:cs typeface="Arial MT"/>
                        </a:rPr>
                        <a:t>un</a:t>
                      </a:r>
                      <a:r>
                        <a:rPr sz="650" spc="35" dirty="0">
                          <a:solidFill>
                            <a:srgbClr val="221915"/>
                          </a:solidFill>
                          <a:latin typeface="Arial MT"/>
                          <a:cs typeface="Arial MT"/>
                        </a:rPr>
                        <a:t> </a:t>
                      </a:r>
                      <a:r>
                        <a:rPr sz="650" dirty="0">
                          <a:solidFill>
                            <a:srgbClr val="221915"/>
                          </a:solidFill>
                          <a:latin typeface="Arial MT"/>
                          <a:cs typeface="Arial MT"/>
                        </a:rPr>
                        <a:t>20%</a:t>
                      </a:r>
                      <a:r>
                        <a:rPr sz="650" spc="35" dirty="0">
                          <a:solidFill>
                            <a:srgbClr val="221915"/>
                          </a:solidFill>
                          <a:latin typeface="Arial MT"/>
                          <a:cs typeface="Arial MT"/>
                        </a:rPr>
                        <a:t> </a:t>
                      </a:r>
                      <a:r>
                        <a:rPr sz="650" spc="10" dirty="0">
                          <a:solidFill>
                            <a:srgbClr val="221915"/>
                          </a:solidFill>
                          <a:latin typeface="Arial MT"/>
                          <a:cs typeface="Arial MT"/>
                        </a:rPr>
                        <a:t>de</a:t>
                      </a:r>
                      <a:r>
                        <a:rPr sz="650" spc="35" dirty="0">
                          <a:solidFill>
                            <a:srgbClr val="221915"/>
                          </a:solidFill>
                          <a:latin typeface="Arial MT"/>
                          <a:cs typeface="Arial MT"/>
                        </a:rPr>
                        <a:t> </a:t>
                      </a:r>
                      <a:r>
                        <a:rPr sz="650" spc="10" dirty="0">
                          <a:solidFill>
                            <a:srgbClr val="221915"/>
                          </a:solidFill>
                          <a:latin typeface="Arial MT"/>
                          <a:cs typeface="Arial MT"/>
                        </a:rPr>
                        <a:t>reducción</a:t>
                      </a:r>
                      <a:r>
                        <a:rPr sz="650" spc="35" dirty="0">
                          <a:solidFill>
                            <a:srgbClr val="221915"/>
                          </a:solidFill>
                          <a:latin typeface="Arial MT"/>
                          <a:cs typeface="Arial MT"/>
                        </a:rPr>
                        <a:t> </a:t>
                      </a:r>
                      <a:r>
                        <a:rPr sz="650" spc="10" dirty="0">
                          <a:solidFill>
                            <a:srgbClr val="221915"/>
                          </a:solidFill>
                          <a:latin typeface="Arial MT"/>
                          <a:cs typeface="Arial MT"/>
                        </a:rPr>
                        <a:t>del</a:t>
                      </a:r>
                      <a:r>
                        <a:rPr sz="650" spc="35" dirty="0">
                          <a:solidFill>
                            <a:srgbClr val="221915"/>
                          </a:solidFill>
                          <a:latin typeface="Arial MT"/>
                          <a:cs typeface="Arial MT"/>
                        </a:rPr>
                        <a:t> </a:t>
                      </a:r>
                      <a:r>
                        <a:rPr sz="650" spc="10" dirty="0">
                          <a:solidFill>
                            <a:srgbClr val="221915"/>
                          </a:solidFill>
                          <a:latin typeface="Arial MT"/>
                          <a:cs typeface="Arial MT"/>
                        </a:rPr>
                        <a:t>tiempo</a:t>
                      </a:r>
                      <a:r>
                        <a:rPr sz="650" spc="35" dirty="0">
                          <a:solidFill>
                            <a:srgbClr val="221915"/>
                          </a:solidFill>
                          <a:latin typeface="Arial MT"/>
                          <a:cs typeface="Arial MT"/>
                        </a:rPr>
                        <a:t> </a:t>
                      </a:r>
                      <a:r>
                        <a:rPr sz="650" spc="10" dirty="0">
                          <a:solidFill>
                            <a:srgbClr val="221915"/>
                          </a:solidFill>
                          <a:latin typeface="Arial MT"/>
                          <a:cs typeface="Arial MT"/>
                        </a:rPr>
                        <a:t>de</a:t>
                      </a:r>
                      <a:r>
                        <a:rPr sz="650" spc="35" dirty="0">
                          <a:solidFill>
                            <a:srgbClr val="221915"/>
                          </a:solidFill>
                          <a:latin typeface="Arial MT"/>
                          <a:cs typeface="Arial MT"/>
                        </a:rPr>
                        <a:t> </a:t>
                      </a:r>
                      <a:r>
                        <a:rPr sz="650" spc="10" dirty="0">
                          <a:solidFill>
                            <a:srgbClr val="221915"/>
                          </a:solidFill>
                          <a:latin typeface="Arial MT"/>
                          <a:cs typeface="Arial MT"/>
                        </a:rPr>
                        <a:t>inactividad</a:t>
                      </a:r>
                      <a:r>
                        <a:rPr sz="650" spc="35" dirty="0">
                          <a:solidFill>
                            <a:srgbClr val="221915"/>
                          </a:solidFill>
                          <a:latin typeface="Arial MT"/>
                          <a:cs typeface="Arial MT"/>
                        </a:rPr>
                        <a:t> </a:t>
                      </a:r>
                      <a:r>
                        <a:rPr sz="650" spc="10" dirty="0">
                          <a:solidFill>
                            <a:srgbClr val="221915"/>
                          </a:solidFill>
                          <a:latin typeface="Arial MT"/>
                          <a:cs typeface="Arial MT"/>
                        </a:rPr>
                        <a:t>sin</a:t>
                      </a:r>
                      <a:r>
                        <a:rPr sz="650" spc="40" dirty="0">
                          <a:solidFill>
                            <a:srgbClr val="221915"/>
                          </a:solidFill>
                          <a:latin typeface="Arial MT"/>
                          <a:cs typeface="Arial MT"/>
                        </a:rPr>
                        <a:t> </a:t>
                      </a:r>
                      <a:r>
                        <a:rPr sz="650" spc="10" dirty="0">
                          <a:solidFill>
                            <a:srgbClr val="221915"/>
                          </a:solidFill>
                          <a:latin typeface="Arial MT"/>
                          <a:cs typeface="Arial MT"/>
                        </a:rPr>
                        <a:t>inversión</a:t>
                      </a:r>
                      <a:r>
                        <a:rPr sz="650" spc="35" dirty="0">
                          <a:solidFill>
                            <a:srgbClr val="221915"/>
                          </a:solidFill>
                          <a:latin typeface="Arial MT"/>
                          <a:cs typeface="Arial MT"/>
                        </a:rPr>
                        <a:t> </a:t>
                      </a:r>
                      <a:r>
                        <a:rPr sz="650" spc="-10" dirty="0">
                          <a:solidFill>
                            <a:srgbClr val="221915"/>
                          </a:solidFill>
                          <a:latin typeface="Arial MT"/>
                          <a:cs typeface="Arial MT"/>
                        </a:rPr>
                        <a:t>adicional.</a:t>
                      </a:r>
                      <a:endParaRPr sz="650" dirty="0">
                        <a:latin typeface="Arial MT"/>
                        <a:cs typeface="Arial MT"/>
                      </a:endParaRPr>
                    </a:p>
                    <a:p>
                      <a:pPr marL="199390" marR="471170" indent="-91440">
                        <a:lnSpc>
                          <a:spcPct val="107800"/>
                        </a:lnSpc>
                        <a:spcBef>
                          <a:spcPts val="40"/>
                        </a:spcBef>
                        <a:buClr>
                          <a:srgbClr val="3DCC58"/>
                        </a:buClr>
                        <a:buSzPct val="105882"/>
                        <a:buChar char="•"/>
                        <a:tabLst>
                          <a:tab pos="199390" algn="l"/>
                        </a:tabLst>
                      </a:pPr>
                      <a:r>
                        <a:rPr sz="850" spc="10" dirty="0">
                          <a:solidFill>
                            <a:srgbClr val="221915"/>
                          </a:solidFill>
                          <a:latin typeface="Arial MT"/>
                          <a:cs typeface="Arial MT"/>
                        </a:rPr>
                        <a:t>Combinado</a:t>
                      </a:r>
                      <a:r>
                        <a:rPr sz="850" spc="55" dirty="0">
                          <a:solidFill>
                            <a:srgbClr val="221915"/>
                          </a:solidFill>
                          <a:latin typeface="Arial MT"/>
                          <a:cs typeface="Arial MT"/>
                        </a:rPr>
                        <a:t> </a:t>
                      </a:r>
                      <a:r>
                        <a:rPr sz="850" spc="10" dirty="0">
                          <a:solidFill>
                            <a:srgbClr val="221915"/>
                          </a:solidFill>
                          <a:latin typeface="Arial MT"/>
                          <a:cs typeface="Arial MT"/>
                        </a:rPr>
                        <a:t>con</a:t>
                      </a:r>
                      <a:r>
                        <a:rPr sz="850" spc="55" dirty="0">
                          <a:solidFill>
                            <a:srgbClr val="221915"/>
                          </a:solidFill>
                          <a:latin typeface="Arial MT"/>
                          <a:cs typeface="Arial MT"/>
                        </a:rPr>
                        <a:t> </a:t>
                      </a:r>
                      <a:r>
                        <a:rPr sz="850" dirty="0" err="1">
                          <a:solidFill>
                            <a:srgbClr val="221915"/>
                          </a:solidFill>
                          <a:latin typeface="Arial MT"/>
                          <a:cs typeface="Arial MT"/>
                        </a:rPr>
                        <a:t>AccuSine</a:t>
                      </a:r>
                      <a:r>
                        <a:rPr lang="es-AR" sz="850" dirty="0">
                          <a:solidFill>
                            <a:srgbClr val="221915"/>
                          </a:solidFill>
                          <a:latin typeface="Arial MT"/>
                          <a:cs typeface="Arial MT"/>
                        </a:rPr>
                        <a:t>, </a:t>
                      </a:r>
                      <a:r>
                        <a:rPr sz="850" spc="10" dirty="0" err="1">
                          <a:solidFill>
                            <a:srgbClr val="221915"/>
                          </a:solidFill>
                          <a:latin typeface="Arial MT"/>
                          <a:cs typeface="Arial MT"/>
                        </a:rPr>
                        <a:t>puede</a:t>
                      </a:r>
                      <a:r>
                        <a:rPr sz="850" spc="55" dirty="0">
                          <a:solidFill>
                            <a:srgbClr val="221915"/>
                          </a:solidFill>
                          <a:latin typeface="Arial MT"/>
                          <a:cs typeface="Arial MT"/>
                        </a:rPr>
                        <a:t> </a:t>
                      </a:r>
                      <a:r>
                        <a:rPr sz="850" spc="10" dirty="0">
                          <a:solidFill>
                            <a:srgbClr val="221915"/>
                          </a:solidFill>
                          <a:latin typeface="Arial MT"/>
                          <a:cs typeface="Arial MT"/>
                        </a:rPr>
                        <a:t>aumentar</a:t>
                      </a:r>
                      <a:r>
                        <a:rPr sz="850" spc="55" dirty="0">
                          <a:solidFill>
                            <a:srgbClr val="221915"/>
                          </a:solidFill>
                          <a:latin typeface="Arial MT"/>
                          <a:cs typeface="Arial MT"/>
                        </a:rPr>
                        <a:t> </a:t>
                      </a:r>
                      <a:r>
                        <a:rPr sz="850" spc="10" dirty="0">
                          <a:solidFill>
                            <a:srgbClr val="221915"/>
                          </a:solidFill>
                          <a:latin typeface="Arial MT"/>
                          <a:cs typeface="Arial MT"/>
                        </a:rPr>
                        <a:t>la</a:t>
                      </a:r>
                      <a:r>
                        <a:rPr sz="850" spc="55" dirty="0">
                          <a:solidFill>
                            <a:srgbClr val="221915"/>
                          </a:solidFill>
                          <a:latin typeface="Arial MT"/>
                          <a:cs typeface="Arial MT"/>
                        </a:rPr>
                        <a:t> </a:t>
                      </a:r>
                      <a:r>
                        <a:rPr sz="850" spc="10" dirty="0">
                          <a:solidFill>
                            <a:srgbClr val="221915"/>
                          </a:solidFill>
                          <a:latin typeface="Arial MT"/>
                          <a:cs typeface="Arial MT"/>
                        </a:rPr>
                        <a:t>vida</a:t>
                      </a:r>
                      <a:r>
                        <a:rPr sz="850" spc="55" dirty="0">
                          <a:solidFill>
                            <a:srgbClr val="221915"/>
                          </a:solidFill>
                          <a:latin typeface="Arial MT"/>
                          <a:cs typeface="Arial MT"/>
                        </a:rPr>
                        <a:t> </a:t>
                      </a:r>
                      <a:r>
                        <a:rPr sz="850" spc="10" dirty="0">
                          <a:solidFill>
                            <a:srgbClr val="221915"/>
                          </a:solidFill>
                          <a:latin typeface="Arial MT"/>
                          <a:cs typeface="Arial MT"/>
                        </a:rPr>
                        <a:t>útil</a:t>
                      </a:r>
                      <a:r>
                        <a:rPr sz="850" spc="55" dirty="0">
                          <a:solidFill>
                            <a:srgbClr val="221915"/>
                          </a:solidFill>
                          <a:latin typeface="Arial MT"/>
                          <a:cs typeface="Arial MT"/>
                        </a:rPr>
                        <a:t> </a:t>
                      </a:r>
                      <a:r>
                        <a:rPr sz="850" spc="10" dirty="0">
                          <a:solidFill>
                            <a:srgbClr val="221915"/>
                          </a:solidFill>
                          <a:latin typeface="Arial MT"/>
                          <a:cs typeface="Arial MT"/>
                        </a:rPr>
                        <a:t>de</a:t>
                      </a:r>
                      <a:r>
                        <a:rPr sz="850" spc="55" dirty="0">
                          <a:solidFill>
                            <a:srgbClr val="221915"/>
                          </a:solidFill>
                          <a:latin typeface="Arial MT"/>
                          <a:cs typeface="Arial MT"/>
                        </a:rPr>
                        <a:t> </a:t>
                      </a:r>
                      <a:r>
                        <a:rPr sz="850" spc="10" dirty="0">
                          <a:solidFill>
                            <a:srgbClr val="221915"/>
                          </a:solidFill>
                          <a:latin typeface="Arial MT"/>
                          <a:cs typeface="Arial MT"/>
                        </a:rPr>
                        <a:t>su</a:t>
                      </a:r>
                      <a:r>
                        <a:rPr sz="850" spc="55" dirty="0">
                          <a:solidFill>
                            <a:srgbClr val="221915"/>
                          </a:solidFill>
                          <a:latin typeface="Arial MT"/>
                          <a:cs typeface="Arial MT"/>
                        </a:rPr>
                        <a:t> </a:t>
                      </a:r>
                      <a:r>
                        <a:rPr sz="850" spc="10" dirty="0">
                          <a:solidFill>
                            <a:srgbClr val="221915"/>
                          </a:solidFill>
                          <a:latin typeface="Arial MT"/>
                          <a:cs typeface="Arial MT"/>
                        </a:rPr>
                        <a:t>equipo</a:t>
                      </a:r>
                      <a:r>
                        <a:rPr sz="850" spc="55" dirty="0">
                          <a:solidFill>
                            <a:srgbClr val="221915"/>
                          </a:solidFill>
                          <a:latin typeface="Arial MT"/>
                          <a:cs typeface="Arial MT"/>
                        </a:rPr>
                        <a:t> </a:t>
                      </a:r>
                      <a:r>
                        <a:rPr sz="850" spc="10" dirty="0">
                          <a:solidFill>
                            <a:srgbClr val="221915"/>
                          </a:solidFill>
                          <a:latin typeface="Arial MT"/>
                          <a:cs typeface="Arial MT"/>
                        </a:rPr>
                        <a:t>con</a:t>
                      </a:r>
                      <a:r>
                        <a:rPr sz="850" spc="55" dirty="0">
                          <a:solidFill>
                            <a:srgbClr val="221915"/>
                          </a:solidFill>
                          <a:latin typeface="Arial MT"/>
                          <a:cs typeface="Arial MT"/>
                        </a:rPr>
                        <a:t> </a:t>
                      </a:r>
                      <a:r>
                        <a:rPr sz="850" spc="10" dirty="0">
                          <a:solidFill>
                            <a:srgbClr val="221915"/>
                          </a:solidFill>
                          <a:latin typeface="Arial MT"/>
                          <a:cs typeface="Arial MT"/>
                        </a:rPr>
                        <a:t>menos</a:t>
                      </a:r>
                      <a:r>
                        <a:rPr sz="850" spc="55" dirty="0">
                          <a:solidFill>
                            <a:srgbClr val="221915"/>
                          </a:solidFill>
                          <a:latin typeface="Arial MT"/>
                          <a:cs typeface="Arial MT"/>
                        </a:rPr>
                        <a:t> </a:t>
                      </a:r>
                      <a:r>
                        <a:rPr sz="850" spc="10" dirty="0">
                          <a:solidFill>
                            <a:srgbClr val="221915"/>
                          </a:solidFill>
                          <a:latin typeface="Arial MT"/>
                          <a:cs typeface="Arial MT"/>
                        </a:rPr>
                        <a:t>armónicos</a:t>
                      </a:r>
                      <a:r>
                        <a:rPr sz="850" spc="55" dirty="0">
                          <a:solidFill>
                            <a:srgbClr val="221915"/>
                          </a:solidFill>
                          <a:latin typeface="Arial MT"/>
                          <a:cs typeface="Arial MT"/>
                        </a:rPr>
                        <a:t> </a:t>
                      </a:r>
                      <a:r>
                        <a:rPr sz="850" spc="10" dirty="0">
                          <a:solidFill>
                            <a:srgbClr val="221915"/>
                          </a:solidFill>
                          <a:latin typeface="Arial MT"/>
                          <a:cs typeface="Arial MT"/>
                        </a:rPr>
                        <a:t>y</a:t>
                      </a:r>
                      <a:r>
                        <a:rPr sz="850" spc="55" dirty="0">
                          <a:solidFill>
                            <a:srgbClr val="221915"/>
                          </a:solidFill>
                          <a:latin typeface="Arial MT"/>
                          <a:cs typeface="Arial MT"/>
                        </a:rPr>
                        <a:t> </a:t>
                      </a:r>
                      <a:r>
                        <a:rPr sz="850" spc="-10" dirty="0">
                          <a:solidFill>
                            <a:srgbClr val="221915"/>
                          </a:solidFill>
                          <a:latin typeface="Arial MT"/>
                          <a:cs typeface="Arial MT"/>
                        </a:rPr>
                        <a:t>menos </a:t>
                      </a:r>
                      <a:r>
                        <a:rPr sz="850" dirty="0">
                          <a:solidFill>
                            <a:srgbClr val="221915"/>
                          </a:solidFill>
                          <a:latin typeface="Arial MT"/>
                          <a:cs typeface="Arial MT"/>
                        </a:rPr>
                        <a:t>estrés</a:t>
                      </a:r>
                      <a:r>
                        <a:rPr sz="850" spc="70" dirty="0">
                          <a:solidFill>
                            <a:srgbClr val="221915"/>
                          </a:solidFill>
                          <a:latin typeface="Arial MT"/>
                          <a:cs typeface="Arial MT"/>
                        </a:rPr>
                        <a:t> </a:t>
                      </a:r>
                      <a:r>
                        <a:rPr sz="850" spc="-10" dirty="0">
                          <a:solidFill>
                            <a:srgbClr val="221915"/>
                          </a:solidFill>
                          <a:latin typeface="Arial MT"/>
                          <a:cs typeface="Arial MT"/>
                        </a:rPr>
                        <a:t>mecánico.</a:t>
                      </a:r>
                      <a:endParaRPr sz="850" dirty="0">
                        <a:latin typeface="Arial MT"/>
                        <a:cs typeface="Arial MT"/>
                      </a:endParaRPr>
                    </a:p>
                  </a:txBody>
                  <a:tcPr marL="0" marR="0" marT="495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bl>
          </a:graphicData>
        </a:graphic>
      </p:graphicFrame>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Arial MT"/>
                <a:cs typeface="Arial MT"/>
              </a:rPr>
              <a:t>78</a:t>
            </a:r>
            <a:r>
              <a:rPr sz="750" spc="-10" dirty="0">
                <a:solidFill>
                  <a:srgbClr val="616468"/>
                </a:solidFill>
                <a:latin typeface="Arial MT"/>
                <a:cs typeface="Arial MT"/>
              </a:rPr>
              <a:t>se.com</a:t>
            </a:r>
            <a:endParaRPr sz="750">
              <a:latin typeface="Arial MT"/>
              <a:cs typeface="Arial MT"/>
            </a:endParaRPr>
          </a:p>
        </p:txBody>
      </p:sp>
    </p:spTree>
    <p:extLst>
      <p:ext uri="{BB962C8B-B14F-4D97-AF65-F5344CB8AC3E}">
        <p14:creationId xmlns:p14="http://schemas.microsoft.com/office/powerpoint/2010/main" xmlns="" val="40486302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8977" y="1757679"/>
          <a:ext cx="7188198" cy="6750050"/>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2415">
                <a:tc gridSpan="4">
                  <a:txBody>
                    <a:bodyPr/>
                    <a:lstStyle/>
                    <a:p>
                      <a:pPr marL="512445">
                        <a:lnSpc>
                          <a:spcPct val="100000"/>
                        </a:lnSpc>
                        <a:spcBef>
                          <a:spcPts val="735"/>
                        </a:spcBef>
                      </a:pPr>
                      <a:r>
                        <a:rPr sz="700" spc="20" dirty="0">
                          <a:solidFill>
                            <a:srgbClr val="FFFFFF"/>
                          </a:solidFill>
                          <a:latin typeface="Arial MT"/>
                          <a:cs typeface="Arial MT"/>
                        </a:rPr>
                        <a:t>Soporte</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dirty="0">
                          <a:solidFill>
                            <a:srgbClr val="FFFFFF"/>
                          </a:solidFill>
                          <a:latin typeface="Arial MT"/>
                          <a:cs typeface="Arial MT"/>
                        </a:rPr>
                        <a:t>disponibilidad</a:t>
                      </a:r>
                      <a:r>
                        <a:rPr sz="700" spc="15" dirty="0">
                          <a:solidFill>
                            <a:srgbClr val="FFFFFF"/>
                          </a:solidFill>
                          <a:latin typeface="Arial MT"/>
                          <a:cs typeface="Arial MT"/>
                        </a:rPr>
                        <a:t> </a:t>
                      </a:r>
                      <a:r>
                        <a:rPr sz="700" spc="20" dirty="0">
                          <a:solidFill>
                            <a:srgbClr val="FFFFFF"/>
                          </a:solidFill>
                          <a:latin typeface="Arial MT"/>
                          <a:cs typeface="Arial MT"/>
                        </a:rPr>
                        <a:t>y</a:t>
                      </a:r>
                      <a:r>
                        <a:rPr sz="700" spc="15" dirty="0">
                          <a:solidFill>
                            <a:srgbClr val="FFFFFF"/>
                          </a:solidFill>
                          <a:latin typeface="Arial MT"/>
                          <a:cs typeface="Arial MT"/>
                        </a:rPr>
                        <a:t> </a:t>
                      </a:r>
                      <a:r>
                        <a:rPr sz="700" spc="20" dirty="0">
                          <a:solidFill>
                            <a:srgbClr val="FFFFFF"/>
                          </a:solidFill>
                          <a:latin typeface="Arial MT"/>
                          <a:cs typeface="Arial MT"/>
                        </a:rPr>
                        <a:t>confiabilidad</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a:solidFill>
                            <a:srgbClr val="FFFFFF"/>
                          </a:solidFill>
                          <a:latin typeface="Arial MT"/>
                          <a:cs typeface="Arial MT"/>
                        </a:rPr>
                        <a:t>energía</a:t>
                      </a:r>
                      <a:r>
                        <a:rPr sz="700" spc="15">
                          <a:solidFill>
                            <a:srgbClr val="FFFFFF"/>
                          </a:solidFill>
                          <a:latin typeface="Arial MT"/>
                          <a:cs typeface="Arial MT"/>
                        </a:rPr>
                        <a:t> </a:t>
                      </a:r>
                      <a:r>
                        <a:rPr sz="700" spc="-10" smtClean="0">
                          <a:solidFill>
                            <a:srgbClr val="FFFFFF"/>
                          </a:solidFill>
                          <a:latin typeface="Arial MT"/>
                          <a:cs typeface="Arial MT"/>
                        </a:rPr>
                        <a:t>para</a:t>
                      </a:r>
                      <a:r>
                        <a:rPr lang="es-AR" sz="700" spc="-10" dirty="0" smtClean="0">
                          <a:solidFill>
                            <a:srgbClr val="FFFFFF"/>
                          </a:solidFill>
                          <a:latin typeface="Arial MT"/>
                          <a:cs typeface="Arial MT"/>
                        </a:rPr>
                        <a:t>: </a:t>
                      </a:r>
                      <a:endParaRPr sz="700" dirty="0">
                        <a:latin typeface="Arial MT"/>
                        <a:cs typeface="Arial MT"/>
                      </a:endParaRPr>
                    </a:p>
                  </a:txBody>
                  <a:tcPr marL="0" marR="0" marT="93345"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20"/>
                        </a:spcBef>
                      </a:pPr>
                      <a:endParaRPr sz="600">
                        <a:latin typeface="Times New Roman"/>
                        <a:cs typeface="Times New Roman"/>
                      </a:endParaRPr>
                    </a:p>
                    <a:p>
                      <a:pPr marL="140335" marR="109855" indent="-24130">
                        <a:lnSpc>
                          <a:spcPct val="152800"/>
                        </a:lnSpc>
                      </a:pPr>
                      <a:r>
                        <a:rPr sz="600" spc="10" dirty="0">
                          <a:solidFill>
                            <a:srgbClr val="FFFFFF"/>
                          </a:solidFill>
                          <a:latin typeface="Arial MT"/>
                          <a:cs typeface="Arial MT"/>
                        </a:rPr>
                        <a:t>Haga</a:t>
                      </a:r>
                      <a:r>
                        <a:rPr sz="600" spc="20" dirty="0">
                          <a:solidFill>
                            <a:srgbClr val="FFFFFF"/>
                          </a:solidFill>
                          <a:latin typeface="Arial MT"/>
                          <a:cs typeface="Arial MT"/>
                        </a:rPr>
                        <a:t> </a:t>
                      </a:r>
                      <a:r>
                        <a:rPr sz="600" dirty="0">
                          <a:solidFill>
                            <a:srgbClr val="FFFFFF"/>
                          </a:solidFill>
                          <a:latin typeface="Arial MT"/>
                          <a:cs typeface="Arial MT"/>
                        </a:rPr>
                        <a:t>clic</a:t>
                      </a:r>
                      <a:r>
                        <a:rPr sz="600" spc="20" dirty="0">
                          <a:solidFill>
                            <a:srgbClr val="FFFFFF"/>
                          </a:solidFill>
                          <a:latin typeface="Arial MT"/>
                          <a:cs typeface="Arial MT"/>
                        </a:rPr>
                        <a:t> </a:t>
                      </a:r>
                      <a:r>
                        <a:rPr sz="600" spc="10" dirty="0">
                          <a:solidFill>
                            <a:srgbClr val="FFFFFF"/>
                          </a:solidFill>
                          <a:latin typeface="Arial MT"/>
                          <a:cs typeface="Arial MT"/>
                        </a:rPr>
                        <a:t>para</a:t>
                      </a:r>
                      <a:r>
                        <a:rPr sz="600" spc="20" dirty="0">
                          <a:solidFill>
                            <a:srgbClr val="FFFFFF"/>
                          </a:solidFill>
                          <a:latin typeface="Arial MT"/>
                          <a:cs typeface="Arial MT"/>
                        </a:rPr>
                        <a:t> </a:t>
                      </a:r>
                      <a:r>
                        <a:rPr sz="600" spc="10" dirty="0">
                          <a:solidFill>
                            <a:srgbClr val="FFFFFF"/>
                          </a:solidFill>
                          <a:latin typeface="Arial MT"/>
                          <a:cs typeface="Arial MT"/>
                        </a:rPr>
                        <a:t>obtener</a:t>
                      </a:r>
                      <a:r>
                        <a:rPr sz="600" spc="25" dirty="0">
                          <a:solidFill>
                            <a:srgbClr val="FFFFFF"/>
                          </a:solidFill>
                          <a:latin typeface="Arial MT"/>
                          <a:cs typeface="Arial MT"/>
                        </a:rPr>
                        <a:t> </a:t>
                      </a:r>
                      <a:r>
                        <a:rPr sz="600" spc="-25" dirty="0">
                          <a:solidFill>
                            <a:srgbClr val="FFFFFF"/>
                          </a:solidFill>
                          <a:latin typeface="Arial MT"/>
                          <a:cs typeface="Arial MT"/>
                        </a:rPr>
                        <a:t>más</a:t>
                      </a:r>
                      <a:r>
                        <a:rPr sz="600" spc="500" dirty="0">
                          <a:solidFill>
                            <a:srgbClr val="FFFFFF"/>
                          </a:solidFill>
                          <a:latin typeface="Arial MT"/>
                          <a:cs typeface="Arial MT"/>
                        </a:rPr>
                        <a:t> </a:t>
                      </a:r>
                      <a:r>
                        <a:rPr sz="600" spc="20" dirty="0">
                          <a:solidFill>
                            <a:srgbClr val="FFFFFF"/>
                          </a:solidFill>
                          <a:latin typeface="Arial MT"/>
                          <a:cs typeface="Arial MT"/>
                        </a:rPr>
                        <a:t>información</a:t>
                      </a:r>
                      <a:r>
                        <a:rPr sz="600" dirty="0">
                          <a:solidFill>
                            <a:srgbClr val="FFFFFF"/>
                          </a:solidFill>
                          <a:latin typeface="Arial MT"/>
                          <a:cs typeface="Arial MT"/>
                        </a:rPr>
                        <a:t> </a:t>
                      </a:r>
                      <a:r>
                        <a:rPr sz="600" spc="20" dirty="0">
                          <a:solidFill>
                            <a:srgbClr val="FFFFFF"/>
                          </a:solidFill>
                          <a:latin typeface="Arial MT"/>
                          <a:cs typeface="Arial MT"/>
                        </a:rPr>
                        <a:t>sobre</a:t>
                      </a:r>
                      <a:r>
                        <a:rPr sz="600" dirty="0">
                          <a:solidFill>
                            <a:srgbClr val="FFFFFF"/>
                          </a:solidFill>
                          <a:latin typeface="Arial MT"/>
                          <a:cs typeface="Arial MT"/>
                        </a:rPr>
                        <a:t> </a:t>
                      </a:r>
                      <a:r>
                        <a:rPr sz="600" spc="10" dirty="0">
                          <a:solidFill>
                            <a:srgbClr val="FFFFFF"/>
                          </a:solidFill>
                          <a:latin typeface="Arial MT"/>
                          <a:cs typeface="Arial MT"/>
                        </a:rPr>
                        <a:t>la</a:t>
                      </a:r>
                      <a:r>
                        <a:rPr sz="600" dirty="0">
                          <a:solidFill>
                            <a:srgbClr val="FFFFFF"/>
                          </a:solidFill>
                          <a:latin typeface="Arial MT"/>
                          <a:cs typeface="Arial MT"/>
                        </a:rPr>
                        <a:t> </a:t>
                      </a:r>
                      <a:r>
                        <a:rPr sz="600" spc="-10" dirty="0">
                          <a:solidFill>
                            <a:srgbClr val="FFFFFF"/>
                          </a:solidFill>
                          <a:latin typeface="Arial MT"/>
                          <a:cs typeface="Arial MT"/>
                        </a:rPr>
                        <a:t>solución.</a:t>
                      </a:r>
                      <a:endParaRPr sz="6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25"/>
                        </a:spcBef>
                      </a:pPr>
                      <a:endParaRPr sz="950">
                        <a:latin typeface="Times New Roman"/>
                        <a:cs typeface="Times New Roman"/>
                      </a:endParaRPr>
                    </a:p>
                    <a:p>
                      <a:pPr marL="58419">
                        <a:lnSpc>
                          <a:spcPct val="100000"/>
                        </a:lnSpc>
                      </a:pPr>
                      <a:r>
                        <a:rPr sz="950" dirty="0">
                          <a:solidFill>
                            <a:srgbClr val="FFFFFF"/>
                          </a:solidFill>
                          <a:latin typeface="Arial MT"/>
                          <a:cs typeface="Arial MT"/>
                        </a:rPr>
                        <a:t>Mira</a:t>
                      </a:r>
                      <a:r>
                        <a:rPr sz="950" spc="90" dirty="0">
                          <a:solidFill>
                            <a:srgbClr val="FFFFFF"/>
                          </a:solidFill>
                          <a:latin typeface="Arial MT"/>
                          <a:cs typeface="Arial MT"/>
                        </a:rPr>
                        <a:t> </a:t>
                      </a:r>
                      <a:r>
                        <a:rPr sz="950" dirty="0">
                          <a:solidFill>
                            <a:srgbClr val="FFFFFF"/>
                          </a:solidFill>
                          <a:latin typeface="Arial MT"/>
                          <a:cs typeface="Arial MT"/>
                        </a:rPr>
                        <a:t>la</a:t>
                      </a:r>
                      <a:r>
                        <a:rPr sz="950" spc="90" dirty="0">
                          <a:solidFill>
                            <a:srgbClr val="FFFFFF"/>
                          </a:solidFill>
                          <a:latin typeface="Arial MT"/>
                          <a:cs typeface="Arial MT"/>
                        </a:rPr>
                        <a:t> </a:t>
                      </a:r>
                      <a:r>
                        <a:rPr sz="950" spc="-10" dirty="0">
                          <a:solidFill>
                            <a:srgbClr val="FFFFFF"/>
                          </a:solidFill>
                          <a:latin typeface="Arial MT"/>
                          <a:cs typeface="Arial MT"/>
                        </a:rPr>
                        <a:t>solución</a:t>
                      </a:r>
                      <a:endParaRPr sz="950">
                        <a:latin typeface="Arial MT"/>
                        <a:cs typeface="Arial MT"/>
                      </a:endParaRPr>
                    </a:p>
                    <a:p>
                      <a:pPr marL="354330">
                        <a:lnSpc>
                          <a:spcPct val="100000"/>
                        </a:lnSpc>
                        <a:spcBef>
                          <a:spcPts val="60"/>
                        </a:spcBef>
                      </a:pPr>
                      <a:r>
                        <a:rPr sz="850" dirty="0">
                          <a:solidFill>
                            <a:srgbClr val="FFFFFF"/>
                          </a:solidFill>
                          <a:latin typeface="Arial MT"/>
                          <a:cs typeface="Arial MT"/>
                        </a:rPr>
                        <a:t>en</a:t>
                      </a:r>
                      <a:r>
                        <a:rPr sz="850" spc="25" dirty="0">
                          <a:solidFill>
                            <a:srgbClr val="FFFFFF"/>
                          </a:solidFill>
                          <a:latin typeface="Arial MT"/>
                          <a:cs typeface="Arial MT"/>
                        </a:rPr>
                        <a:t> </a:t>
                      </a:r>
                      <a:r>
                        <a:rPr sz="850" spc="-10" dirty="0">
                          <a:solidFill>
                            <a:srgbClr val="FFFFFF"/>
                          </a:solidFill>
                          <a:latin typeface="Arial MT"/>
                          <a:cs typeface="Arial MT"/>
                        </a:rPr>
                        <a:t>acción</a:t>
                      </a:r>
                      <a:endParaRPr sz="85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10"/>
                        </a:spcBef>
                      </a:pPr>
                      <a:endParaRPr sz="600">
                        <a:latin typeface="Times New Roman"/>
                        <a:cs typeface="Times New Roman"/>
                      </a:endParaRPr>
                    </a:p>
                    <a:p>
                      <a:pPr marR="31115" algn="ctr">
                        <a:lnSpc>
                          <a:spcPct val="100000"/>
                        </a:lnSpc>
                      </a:pPr>
                      <a:r>
                        <a:rPr sz="600" dirty="0">
                          <a:solidFill>
                            <a:srgbClr val="FFFFFF"/>
                          </a:solidFill>
                          <a:latin typeface="Arial MT"/>
                          <a:cs typeface="Arial MT"/>
                        </a:rPr>
                        <a:t>Hecho</a:t>
                      </a:r>
                      <a:r>
                        <a:rPr sz="600" spc="35" dirty="0">
                          <a:solidFill>
                            <a:srgbClr val="FFFFFF"/>
                          </a:solidFill>
                          <a:latin typeface="Arial MT"/>
                          <a:cs typeface="Arial MT"/>
                        </a:rPr>
                        <a:t> </a:t>
                      </a:r>
                      <a:r>
                        <a:rPr sz="600" spc="-10" dirty="0">
                          <a:solidFill>
                            <a:srgbClr val="FFFFFF"/>
                          </a:solidFill>
                          <a:latin typeface="Arial MT"/>
                          <a:cs typeface="Arial MT"/>
                        </a:rPr>
                        <a:t>suplementario</a:t>
                      </a:r>
                      <a:endParaRPr sz="600">
                        <a:latin typeface="Arial MT"/>
                        <a:cs typeface="Arial MT"/>
                      </a:endParaRPr>
                    </a:p>
                    <a:p>
                      <a:pPr marR="90170" algn="ctr">
                        <a:lnSpc>
                          <a:spcPct val="100000"/>
                        </a:lnSpc>
                        <a:spcBef>
                          <a:spcPts val="30"/>
                        </a:spcBef>
                      </a:pPr>
                      <a:r>
                        <a:rPr sz="950" spc="-10" dirty="0">
                          <a:solidFill>
                            <a:srgbClr val="FFFFFF"/>
                          </a:solidFill>
                          <a:latin typeface="Arial MT"/>
                          <a:cs typeface="Arial MT"/>
                        </a:rPr>
                        <a:t>recursos</a:t>
                      </a:r>
                      <a:endParaRPr sz="950">
                        <a:latin typeface="Arial MT"/>
                        <a:cs typeface="Arial MT"/>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0580">
                <a:tc>
                  <a:txBody>
                    <a:bodyPr/>
                    <a:lstStyle/>
                    <a:p>
                      <a:pPr marR="49530" algn="ctr">
                        <a:lnSpc>
                          <a:spcPct val="100000"/>
                        </a:lnSpc>
                        <a:spcBef>
                          <a:spcPts val="1035"/>
                        </a:spcBef>
                      </a:pPr>
                      <a:r>
                        <a:rPr sz="950" spc="10" dirty="0">
                          <a:solidFill>
                            <a:srgbClr val="FFFFFF"/>
                          </a:solidFill>
                          <a:latin typeface="Arial MT"/>
                          <a:cs typeface="Arial MT"/>
                        </a:rPr>
                        <a:t>digitales</a:t>
                      </a:r>
                      <a:r>
                        <a:rPr sz="950" spc="165" dirty="0">
                          <a:solidFill>
                            <a:srgbClr val="FFFFFF"/>
                          </a:solidFill>
                          <a:latin typeface="Arial MT"/>
                          <a:cs typeface="Arial MT"/>
                        </a:rPr>
                        <a:t> </a:t>
                      </a:r>
                      <a:r>
                        <a:rPr sz="950" spc="-50" dirty="0">
                          <a:solidFill>
                            <a:srgbClr val="FFFFFF"/>
                          </a:solidFill>
                          <a:latin typeface="Arial MT"/>
                          <a:cs typeface="Arial MT"/>
                        </a:rPr>
                        <a:t>y</a:t>
                      </a:r>
                      <a:endParaRPr sz="950">
                        <a:latin typeface="Arial MT"/>
                        <a:cs typeface="Arial MT"/>
                      </a:endParaRPr>
                    </a:p>
                    <a:p>
                      <a:pPr marL="99695" marR="123189" algn="ctr">
                        <a:lnSpc>
                          <a:spcPct val="104600"/>
                        </a:lnSpc>
                        <a:spcBef>
                          <a:spcPts val="114"/>
                        </a:spcBef>
                      </a:pPr>
                      <a:r>
                        <a:rPr sz="750" dirty="0">
                          <a:solidFill>
                            <a:srgbClr val="FFFFFF"/>
                          </a:solidFill>
                          <a:latin typeface="Arial MT"/>
                          <a:cs typeface="Arial MT"/>
                        </a:rPr>
                        <a:t>Sistema</a:t>
                      </a:r>
                      <a:r>
                        <a:rPr sz="750" spc="40" dirty="0">
                          <a:solidFill>
                            <a:srgbClr val="FFFFFF"/>
                          </a:solidFill>
                          <a:latin typeface="Arial MT"/>
                          <a:cs typeface="Arial MT"/>
                        </a:rPr>
                        <a:t> </a:t>
                      </a:r>
                      <a:r>
                        <a:rPr sz="750" dirty="0">
                          <a:solidFill>
                            <a:srgbClr val="FFFFFF"/>
                          </a:solidFill>
                          <a:latin typeface="Arial MT"/>
                          <a:cs typeface="Arial MT"/>
                        </a:rPr>
                        <a:t>de</a:t>
                      </a:r>
                      <a:r>
                        <a:rPr sz="750" spc="40" dirty="0">
                          <a:solidFill>
                            <a:srgbClr val="FFFFFF"/>
                          </a:solidFill>
                          <a:latin typeface="Arial MT"/>
                          <a:cs typeface="Arial MT"/>
                        </a:rPr>
                        <a:t> </a:t>
                      </a:r>
                      <a:r>
                        <a:rPr sz="750" spc="-10" dirty="0">
                          <a:solidFill>
                            <a:srgbClr val="FFFFFF"/>
                          </a:solidFill>
                          <a:latin typeface="Arial MT"/>
                          <a:cs typeface="Arial MT"/>
                        </a:rPr>
                        <a:t>poder </a:t>
                      </a:r>
                      <a:r>
                        <a:rPr sz="850" spc="-10" dirty="0">
                          <a:solidFill>
                            <a:srgbClr val="FFFFFF"/>
                          </a:solidFill>
                          <a:latin typeface="Arial MT"/>
                          <a:cs typeface="Arial MT"/>
                        </a:rPr>
                        <a:t>referencia </a:t>
                      </a:r>
                      <a:r>
                        <a:rPr sz="950" spc="-10" dirty="0">
                          <a:solidFill>
                            <a:srgbClr val="FFFFFF"/>
                          </a:solidFill>
                          <a:latin typeface="Arial MT"/>
                          <a:cs typeface="Arial MT"/>
                        </a:rPr>
                        <a:t>diseños</a:t>
                      </a:r>
                      <a:endParaRPr sz="950">
                        <a:latin typeface="Arial MT"/>
                        <a:cs typeface="Arial MT"/>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R="33655" algn="ctr">
                        <a:lnSpc>
                          <a:spcPct val="100000"/>
                        </a:lnSpc>
                      </a:pPr>
                      <a:r>
                        <a:rPr sz="800" spc="-10" dirty="0">
                          <a:solidFill>
                            <a:srgbClr val="FFFFFF"/>
                          </a:solidFill>
                          <a:latin typeface="Arial MT"/>
                          <a:cs typeface="Arial MT"/>
                        </a:rPr>
                        <a:t>Selectividad</a:t>
                      </a:r>
                      <a:endParaRPr sz="800">
                        <a:latin typeface="Arial MT"/>
                        <a:cs typeface="Arial MT"/>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Arial MT"/>
                          <a:cs typeface="Arial MT"/>
                        </a:rPr>
                        <a:t>Eléctrico</a:t>
                      </a:r>
                      <a:endParaRPr sz="950">
                        <a:latin typeface="Arial MT"/>
                        <a:cs typeface="Arial MT"/>
                      </a:endParaRPr>
                    </a:p>
                    <a:p>
                      <a:pPr marR="8255" algn="ctr">
                        <a:lnSpc>
                          <a:spcPts val="1010"/>
                        </a:lnSpc>
                        <a:spcBef>
                          <a:spcPts val="60"/>
                        </a:spcBef>
                      </a:pPr>
                      <a:r>
                        <a:rPr sz="850" spc="-10" dirty="0">
                          <a:solidFill>
                            <a:srgbClr val="FFFFFF"/>
                          </a:solidFill>
                          <a:latin typeface="Arial MT"/>
                          <a:cs typeface="Arial MT"/>
                        </a:rPr>
                        <a:t>activo</a:t>
                      </a:r>
                      <a:endParaRPr sz="850">
                        <a:latin typeface="Arial MT"/>
                        <a:cs typeface="Arial MT"/>
                      </a:endParaRPr>
                    </a:p>
                    <a:p>
                      <a:pPr marR="332740" algn="ctr">
                        <a:lnSpc>
                          <a:spcPts val="1130"/>
                        </a:lnSpc>
                      </a:pPr>
                      <a:r>
                        <a:rPr sz="950" spc="-10" dirty="0">
                          <a:solidFill>
                            <a:srgbClr val="FFFFFF"/>
                          </a:solidFill>
                          <a:latin typeface="Arial MT"/>
                          <a:cs typeface="Arial MT"/>
                        </a:rPr>
                        <a:t>gestión</a:t>
                      </a:r>
                      <a:endParaRPr sz="950">
                        <a:latin typeface="Arial MT"/>
                        <a:cs typeface="Arial MT"/>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1590" algn="ctr">
                        <a:lnSpc>
                          <a:spcPct val="100000"/>
                        </a:lnSpc>
                        <a:spcBef>
                          <a:spcPts val="484"/>
                        </a:spcBef>
                      </a:pPr>
                      <a:r>
                        <a:rPr sz="950" spc="-10" dirty="0">
                          <a:solidFill>
                            <a:srgbClr val="FFFFFF"/>
                          </a:solidFill>
                          <a:latin typeface="Arial MT"/>
                          <a:cs typeface="Arial MT"/>
                        </a:rPr>
                        <a:t>Falla</a:t>
                      </a:r>
                      <a:endParaRPr sz="950" dirty="0">
                        <a:latin typeface="Arial MT"/>
                        <a:cs typeface="Arial MT"/>
                      </a:endParaRPr>
                    </a:p>
                    <a:p>
                      <a:pPr marR="43815" algn="ctr">
                        <a:lnSpc>
                          <a:spcPct val="100000"/>
                        </a:lnSpc>
                        <a:spcBef>
                          <a:spcPts val="10"/>
                        </a:spcBef>
                      </a:pPr>
                      <a:r>
                        <a:rPr sz="900" spc="-10" dirty="0" err="1">
                          <a:solidFill>
                            <a:srgbClr val="FFFFFF"/>
                          </a:solidFill>
                          <a:latin typeface="Arial MT"/>
                          <a:cs typeface="Arial MT"/>
                        </a:rPr>
                        <a:t>localización</a:t>
                      </a:r>
                      <a:r>
                        <a:rPr lang="es-AR" sz="900" spc="-10" dirty="0">
                          <a:solidFill>
                            <a:srgbClr val="FFFFFF"/>
                          </a:solidFill>
                          <a:latin typeface="Arial MT"/>
                          <a:cs typeface="Arial MT"/>
                        </a:rPr>
                        <a:t>, </a:t>
                      </a:r>
                      <a:endParaRPr sz="900" dirty="0">
                        <a:latin typeface="Arial MT"/>
                        <a:cs typeface="Arial MT"/>
                      </a:endParaRPr>
                    </a:p>
                    <a:p>
                      <a:pPr marR="31750" algn="ctr">
                        <a:lnSpc>
                          <a:spcPct val="100000"/>
                        </a:lnSpc>
                        <a:spcBef>
                          <a:spcPts val="270"/>
                        </a:spcBef>
                      </a:pPr>
                      <a:r>
                        <a:rPr sz="650" dirty="0">
                          <a:solidFill>
                            <a:srgbClr val="FFFFFF"/>
                          </a:solidFill>
                          <a:latin typeface="Arial MT"/>
                          <a:cs typeface="Arial MT"/>
                        </a:rPr>
                        <a:t>causa</a:t>
                      </a:r>
                      <a:r>
                        <a:rPr sz="650" spc="-25" dirty="0">
                          <a:solidFill>
                            <a:srgbClr val="FFFFFF"/>
                          </a:solidFill>
                          <a:latin typeface="Arial MT"/>
                          <a:cs typeface="Arial MT"/>
                        </a:rPr>
                        <a:t> </a:t>
                      </a:r>
                      <a:r>
                        <a:rPr sz="650" spc="-10" dirty="0">
                          <a:solidFill>
                            <a:srgbClr val="FFFFFF"/>
                          </a:solidFill>
                          <a:latin typeface="Arial MT"/>
                          <a:cs typeface="Arial MT"/>
                        </a:rPr>
                        <a:t>principal</a:t>
                      </a:r>
                      <a:endParaRPr sz="650" dirty="0">
                        <a:latin typeface="Arial MT"/>
                        <a:cs typeface="Arial MT"/>
                      </a:endParaRPr>
                    </a:p>
                    <a:p>
                      <a:pPr marL="111760">
                        <a:lnSpc>
                          <a:spcPct val="100000"/>
                        </a:lnSpc>
                        <a:spcBef>
                          <a:spcPts val="20"/>
                        </a:spcBef>
                      </a:pPr>
                      <a:r>
                        <a:rPr sz="950" dirty="0" err="1">
                          <a:solidFill>
                            <a:srgbClr val="FFFFFF"/>
                          </a:solidFill>
                          <a:latin typeface="Arial MT"/>
                          <a:cs typeface="Arial MT"/>
                        </a:rPr>
                        <a:t>análisis</a:t>
                      </a:r>
                      <a:r>
                        <a:rPr lang="es-AR" sz="950" dirty="0">
                          <a:solidFill>
                            <a:srgbClr val="FFFFFF"/>
                          </a:solidFill>
                          <a:latin typeface="Arial MT"/>
                          <a:cs typeface="Arial MT"/>
                        </a:rPr>
                        <a:t>, </a:t>
                      </a:r>
                      <a:r>
                        <a:rPr sz="950" spc="-50" dirty="0">
                          <a:solidFill>
                            <a:srgbClr val="FFFFFF"/>
                          </a:solidFill>
                          <a:latin typeface="Arial MT"/>
                          <a:cs typeface="Arial MT"/>
                        </a:rPr>
                        <a:t>y</a:t>
                      </a:r>
                      <a:endParaRPr sz="950" dirty="0">
                        <a:latin typeface="Arial MT"/>
                        <a:cs typeface="Arial MT"/>
                      </a:endParaRPr>
                    </a:p>
                    <a:p>
                      <a:pPr marR="72390" algn="ctr">
                        <a:lnSpc>
                          <a:spcPct val="100000"/>
                        </a:lnSpc>
                        <a:spcBef>
                          <a:spcPts val="359"/>
                        </a:spcBef>
                      </a:pPr>
                      <a:r>
                        <a:rPr sz="550" spc="10" dirty="0">
                          <a:solidFill>
                            <a:srgbClr val="FFFFFF"/>
                          </a:solidFill>
                          <a:latin typeface="Arial MT"/>
                          <a:cs typeface="Arial MT"/>
                        </a:rPr>
                        <a:t>recuperación</a:t>
                      </a:r>
                      <a:r>
                        <a:rPr sz="550" spc="60" dirty="0">
                          <a:solidFill>
                            <a:srgbClr val="FFFFFF"/>
                          </a:solidFill>
                          <a:latin typeface="Arial MT"/>
                          <a:cs typeface="Arial MT"/>
                        </a:rPr>
                        <a:t> </a:t>
                      </a:r>
                      <a:r>
                        <a:rPr sz="550" spc="10" dirty="0">
                          <a:solidFill>
                            <a:srgbClr val="FFFFFF"/>
                          </a:solidFill>
                          <a:latin typeface="Arial MT"/>
                          <a:cs typeface="Arial MT"/>
                        </a:rPr>
                        <a:t>de</a:t>
                      </a:r>
                      <a:r>
                        <a:rPr sz="550" spc="70" dirty="0">
                          <a:solidFill>
                            <a:srgbClr val="FFFFFF"/>
                          </a:solidFill>
                          <a:latin typeface="Arial MT"/>
                          <a:cs typeface="Arial MT"/>
                        </a:rPr>
                        <a:t> </a:t>
                      </a:r>
                      <a:r>
                        <a:rPr sz="550" spc="-10" dirty="0">
                          <a:solidFill>
                            <a:srgbClr val="FFFFFF"/>
                          </a:solidFill>
                          <a:latin typeface="Arial MT"/>
                          <a:cs typeface="Arial MT"/>
                        </a:rPr>
                        <a:t>energía</a:t>
                      </a:r>
                      <a:endParaRPr sz="550" dirty="0">
                        <a:latin typeface="Arial MT"/>
                        <a:cs typeface="Arial MT"/>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1336675">
                <a:tc>
                  <a:txBody>
                    <a:bodyPr/>
                    <a:lstStyle/>
                    <a:p>
                      <a:pPr>
                        <a:lnSpc>
                          <a:spcPct val="100000"/>
                        </a:lnSpc>
                        <a:spcBef>
                          <a:spcPts val="1730"/>
                        </a:spcBef>
                      </a:pPr>
                      <a:endParaRPr sz="2000">
                        <a:latin typeface="Times New Roman"/>
                        <a:cs typeface="Times New Roman"/>
                      </a:endParaRPr>
                    </a:p>
                    <a:p>
                      <a:pPr marL="410209">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1971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730"/>
                        </a:spcBef>
                      </a:pPr>
                      <a:endParaRPr sz="2000">
                        <a:latin typeface="Times New Roman"/>
                        <a:cs typeface="Times New Roman"/>
                      </a:endParaRPr>
                    </a:p>
                    <a:p>
                      <a:pPr marL="338455">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1971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573530">
                <a:tc>
                  <a:txBody>
                    <a:bodyPr/>
                    <a:lstStyle/>
                    <a:p>
                      <a:pPr>
                        <a:lnSpc>
                          <a:spcPct val="100000"/>
                        </a:lnSpc>
                      </a:pPr>
                      <a:endParaRPr sz="2000">
                        <a:latin typeface="Times New Roman"/>
                        <a:cs typeface="Times New Roman"/>
                      </a:endParaRPr>
                    </a:p>
                    <a:p>
                      <a:pPr>
                        <a:lnSpc>
                          <a:spcPct val="100000"/>
                        </a:lnSpc>
                        <a:spcBef>
                          <a:spcPts val="300"/>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300"/>
                        </a:spcBef>
                      </a:pPr>
                      <a:endParaRPr sz="2000">
                        <a:latin typeface="Times New Roman"/>
                        <a:cs typeface="Times New Roman"/>
                      </a:endParaRPr>
                    </a:p>
                    <a:p>
                      <a:pPr marR="102235" algn="ctr">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300"/>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300"/>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1280160">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445"/>
                        </a:spcBef>
                      </a:pPr>
                      <a:endParaRPr sz="2000">
                        <a:latin typeface="Times New Roman"/>
                        <a:cs typeface="Times New Roman"/>
                      </a:endParaRPr>
                    </a:p>
                    <a:p>
                      <a:pPr marR="102235" algn="ctr">
                        <a:lnSpc>
                          <a:spcPct val="100000"/>
                        </a:lnSpc>
                      </a:pPr>
                      <a:r>
                        <a:rPr sz="2000" spc="-50" dirty="0">
                          <a:solidFill>
                            <a:srgbClr val="3DCC58"/>
                          </a:solidFill>
                          <a:latin typeface="Arial MT"/>
                          <a:cs typeface="Arial MT"/>
                        </a:rPr>
                        <a:t>-</a:t>
                      </a:r>
                      <a:endParaRPr sz="2000">
                        <a:latin typeface="Arial MT"/>
                        <a:cs typeface="Arial MT"/>
                      </a:endParaRPr>
                    </a:p>
                  </a:txBody>
                  <a:tcPr marL="0" marR="0" marT="18351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44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18351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445"/>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18351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r h="1456690">
                <a:tc>
                  <a:txBody>
                    <a:bodyPr/>
                    <a:lstStyle/>
                    <a:p>
                      <a:pPr>
                        <a:lnSpc>
                          <a:spcPct val="100000"/>
                        </a:lnSpc>
                        <a:spcBef>
                          <a:spcPts val="2140"/>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27178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2140"/>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27178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5"/>
                  </a:ext>
                </a:extLst>
              </a:tr>
            </a:tbl>
          </a:graphicData>
        </a:graphic>
      </p:graphicFrame>
      <p:pic>
        <p:nvPicPr>
          <p:cNvPr id="3" name="object 3"/>
          <p:cNvPicPr/>
          <p:nvPr/>
        </p:nvPicPr>
        <p:blipFill>
          <a:blip r:embed="rId2" cstate="print"/>
          <a:stretch>
            <a:fillRect/>
          </a:stretch>
        </p:blipFill>
        <p:spPr>
          <a:xfrm>
            <a:off x="8841474" y="3002724"/>
            <a:ext cx="964463" cy="1064202"/>
          </a:xfrm>
          <a:prstGeom prst="rect">
            <a:avLst/>
          </a:prstGeom>
        </p:spPr>
      </p:pic>
      <p:grpSp>
        <p:nvGrpSpPr>
          <p:cNvPr id="4" name="object 4"/>
          <p:cNvGrpSpPr/>
          <p:nvPr/>
        </p:nvGrpSpPr>
        <p:grpSpPr>
          <a:xfrm>
            <a:off x="10047223" y="3227717"/>
            <a:ext cx="1097280" cy="633730"/>
            <a:chOff x="4992623" y="3227717"/>
            <a:chExt cx="1097280" cy="633730"/>
          </a:xfrm>
        </p:grpSpPr>
        <p:pic>
          <p:nvPicPr>
            <p:cNvPr id="5" name="object 5"/>
            <p:cNvPicPr/>
            <p:nvPr/>
          </p:nvPicPr>
          <p:blipFill>
            <a:blip r:embed="rId3" cstate="print"/>
            <a:stretch>
              <a:fillRect/>
            </a:stretch>
          </p:blipFill>
          <p:spPr>
            <a:xfrm>
              <a:off x="4998973" y="3235630"/>
              <a:ext cx="1084567" cy="619429"/>
            </a:xfrm>
            <a:prstGeom prst="rect">
              <a:avLst/>
            </a:prstGeom>
          </p:spPr>
        </p:pic>
        <p:sp>
          <p:nvSpPr>
            <p:cNvPr id="6" name="object 6"/>
            <p:cNvSpPr/>
            <p:nvPr/>
          </p:nvSpPr>
          <p:spPr>
            <a:xfrm>
              <a:off x="4998973" y="3234067"/>
              <a:ext cx="1084580" cy="621030"/>
            </a:xfrm>
            <a:custGeom>
              <a:avLst/>
              <a:gdLst/>
              <a:ahLst/>
              <a:cxnLst/>
              <a:rect l="l" t="t" r="r" b="b"/>
              <a:pathLst>
                <a:path w="1084579" h="621029">
                  <a:moveTo>
                    <a:pt x="0" y="620979"/>
                  </a:moveTo>
                  <a:lnTo>
                    <a:pt x="1084579" y="620979"/>
                  </a:lnTo>
                  <a:lnTo>
                    <a:pt x="1084579" y="0"/>
                  </a:lnTo>
                  <a:lnTo>
                    <a:pt x="0" y="0"/>
                  </a:lnTo>
                  <a:lnTo>
                    <a:pt x="0" y="620979"/>
                  </a:lnTo>
                  <a:close/>
                </a:path>
              </a:pathLst>
            </a:custGeom>
            <a:ln w="12700">
              <a:solidFill>
                <a:srgbClr val="9FA0A4"/>
              </a:solidFill>
            </a:ln>
          </p:spPr>
          <p:txBody>
            <a:bodyPr wrap="square" lIns="0" tIns="0" rIns="0" bIns="0" rtlCol="0"/>
            <a:lstStyle/>
            <a:p>
              <a:endParaRPr/>
            </a:p>
          </p:txBody>
        </p:sp>
        <p:sp>
          <p:nvSpPr>
            <p:cNvPr id="7" name="object 7"/>
            <p:cNvSpPr/>
            <p:nvPr/>
          </p:nvSpPr>
          <p:spPr>
            <a:xfrm>
              <a:off x="5377052" y="3470998"/>
              <a:ext cx="298450" cy="298450"/>
            </a:xfrm>
            <a:custGeom>
              <a:avLst/>
              <a:gdLst/>
              <a:ahLst/>
              <a:cxnLst/>
              <a:rect l="l" t="t" r="r" b="b"/>
              <a:pathLst>
                <a:path w="298450" h="298450">
                  <a:moveTo>
                    <a:pt x="298450" y="0"/>
                  </a:moveTo>
                  <a:lnTo>
                    <a:pt x="0" y="0"/>
                  </a:lnTo>
                  <a:lnTo>
                    <a:pt x="0" y="298450"/>
                  </a:lnTo>
                  <a:lnTo>
                    <a:pt x="298450" y="298450"/>
                  </a:lnTo>
                  <a:lnTo>
                    <a:pt x="298450" y="0"/>
                  </a:lnTo>
                  <a:close/>
                </a:path>
              </a:pathLst>
            </a:custGeom>
            <a:solidFill>
              <a:srgbClr val="231916">
                <a:alpha val="89999"/>
              </a:srgbClr>
            </a:solidFill>
          </p:spPr>
          <p:txBody>
            <a:bodyPr wrap="square" lIns="0" tIns="0" rIns="0" bIns="0" rtlCol="0"/>
            <a:lstStyle/>
            <a:p>
              <a:endParaRPr/>
            </a:p>
          </p:txBody>
        </p:sp>
        <p:pic>
          <p:nvPicPr>
            <p:cNvPr id="8" name="object 8"/>
            <p:cNvPicPr/>
            <p:nvPr/>
          </p:nvPicPr>
          <p:blipFill>
            <a:blip r:embed="rId4" cstate="print"/>
            <a:stretch>
              <a:fillRect/>
            </a:stretch>
          </p:blipFill>
          <p:spPr>
            <a:xfrm>
              <a:off x="5398917" y="3492846"/>
              <a:ext cx="234442" cy="234454"/>
            </a:xfrm>
            <a:prstGeom prst="rect">
              <a:avLst/>
            </a:prstGeom>
          </p:spPr>
        </p:pic>
      </p:grpSp>
      <p:pic>
        <p:nvPicPr>
          <p:cNvPr id="9" name="object 9"/>
          <p:cNvPicPr/>
          <p:nvPr/>
        </p:nvPicPr>
        <p:blipFill>
          <a:blip r:embed="rId5" cstate="print"/>
          <a:stretch>
            <a:fillRect/>
          </a:stretch>
        </p:blipFill>
        <p:spPr>
          <a:xfrm>
            <a:off x="8842918" y="4435805"/>
            <a:ext cx="953414" cy="1206360"/>
          </a:xfrm>
          <a:prstGeom prst="rect">
            <a:avLst/>
          </a:prstGeom>
        </p:spPr>
      </p:pic>
      <p:grpSp>
        <p:nvGrpSpPr>
          <p:cNvPr id="10" name="object 10"/>
          <p:cNvGrpSpPr/>
          <p:nvPr/>
        </p:nvGrpSpPr>
        <p:grpSpPr>
          <a:xfrm>
            <a:off x="11355730" y="4467975"/>
            <a:ext cx="744220" cy="1048385"/>
            <a:chOff x="6301130" y="4467974"/>
            <a:chExt cx="744220" cy="1048385"/>
          </a:xfrm>
        </p:grpSpPr>
        <p:pic>
          <p:nvPicPr>
            <p:cNvPr id="11" name="object 11"/>
            <p:cNvPicPr/>
            <p:nvPr/>
          </p:nvPicPr>
          <p:blipFill>
            <a:blip r:embed="rId6" cstate="print"/>
            <a:stretch>
              <a:fillRect/>
            </a:stretch>
          </p:blipFill>
          <p:spPr>
            <a:xfrm>
              <a:off x="6307480" y="4474324"/>
              <a:ext cx="731519" cy="1035100"/>
            </a:xfrm>
            <a:prstGeom prst="rect">
              <a:avLst/>
            </a:prstGeom>
          </p:spPr>
        </p:pic>
        <p:sp>
          <p:nvSpPr>
            <p:cNvPr id="12" name="object 12"/>
            <p:cNvSpPr/>
            <p:nvPr/>
          </p:nvSpPr>
          <p:spPr>
            <a:xfrm>
              <a:off x="6307480" y="4474324"/>
              <a:ext cx="731520" cy="1035685"/>
            </a:xfrm>
            <a:custGeom>
              <a:avLst/>
              <a:gdLst/>
              <a:ahLst/>
              <a:cxnLst/>
              <a:rect l="l" t="t" r="r" b="b"/>
              <a:pathLst>
                <a:path w="731520" h="1035685">
                  <a:moveTo>
                    <a:pt x="0" y="1035100"/>
                  </a:moveTo>
                  <a:lnTo>
                    <a:pt x="731519" y="1035100"/>
                  </a:lnTo>
                  <a:lnTo>
                    <a:pt x="731519" y="0"/>
                  </a:lnTo>
                  <a:lnTo>
                    <a:pt x="0" y="0"/>
                  </a:lnTo>
                  <a:lnTo>
                    <a:pt x="0" y="1035100"/>
                  </a:lnTo>
                  <a:close/>
                </a:path>
              </a:pathLst>
            </a:custGeom>
            <a:ln w="12700">
              <a:solidFill>
                <a:srgbClr val="9FA0A4"/>
              </a:solidFill>
            </a:ln>
          </p:spPr>
          <p:txBody>
            <a:bodyPr wrap="square" lIns="0" tIns="0" rIns="0" bIns="0" rtlCol="0"/>
            <a:lstStyle/>
            <a:p>
              <a:endParaRPr/>
            </a:p>
          </p:txBody>
        </p:sp>
      </p:grpSp>
      <p:pic>
        <p:nvPicPr>
          <p:cNvPr id="13" name="object 13"/>
          <p:cNvPicPr/>
          <p:nvPr/>
        </p:nvPicPr>
        <p:blipFill>
          <a:blip r:embed="rId7" cstate="print"/>
          <a:stretch>
            <a:fillRect/>
          </a:stretch>
        </p:blipFill>
        <p:spPr>
          <a:xfrm>
            <a:off x="8714214" y="5981573"/>
            <a:ext cx="499190" cy="874724"/>
          </a:xfrm>
          <a:prstGeom prst="rect">
            <a:avLst/>
          </a:prstGeom>
        </p:spPr>
      </p:pic>
      <p:pic>
        <p:nvPicPr>
          <p:cNvPr id="14" name="object 14"/>
          <p:cNvPicPr/>
          <p:nvPr/>
        </p:nvPicPr>
        <p:blipFill>
          <a:blip r:embed="rId8" cstate="print"/>
          <a:stretch>
            <a:fillRect/>
          </a:stretch>
        </p:blipFill>
        <p:spPr>
          <a:xfrm>
            <a:off x="9350731" y="6025832"/>
            <a:ext cx="567653" cy="739384"/>
          </a:xfrm>
          <a:prstGeom prst="rect">
            <a:avLst/>
          </a:prstGeom>
        </p:spPr>
      </p:pic>
      <p:pic>
        <p:nvPicPr>
          <p:cNvPr id="15" name="object 15"/>
          <p:cNvPicPr/>
          <p:nvPr/>
        </p:nvPicPr>
        <p:blipFill>
          <a:blip r:embed="rId9" cstate="print"/>
          <a:stretch>
            <a:fillRect/>
          </a:stretch>
        </p:blipFill>
        <p:spPr>
          <a:xfrm>
            <a:off x="8693911" y="7257949"/>
            <a:ext cx="1207008" cy="1046733"/>
          </a:xfrm>
          <a:prstGeom prst="rect">
            <a:avLst/>
          </a:prstGeom>
        </p:spPr>
      </p:pic>
      <p:sp>
        <p:nvSpPr>
          <p:cNvPr id="16" name="object 16"/>
          <p:cNvSpPr txBox="1"/>
          <p:nvPr/>
        </p:nvSpPr>
        <p:spPr>
          <a:xfrm>
            <a:off x="10536556" y="9478601"/>
            <a:ext cx="1741170" cy="151323"/>
          </a:xfrm>
          <a:prstGeom prst="rect">
            <a:avLst/>
          </a:prstGeom>
        </p:spPr>
        <p:txBody>
          <a:bodyPr vert="horz" wrap="square" lIns="0" tIns="12700" rIns="0" bIns="0" rtlCol="0">
            <a:spAutoFit/>
          </a:bodyPr>
          <a:lstStyle/>
          <a:p>
            <a:pPr marL="12700">
              <a:spcBef>
                <a:spcPts val="100"/>
              </a:spcBef>
              <a:tabLst>
                <a:tab pos="1597025" algn="l"/>
              </a:tabLst>
            </a:pPr>
            <a:r>
              <a:rPr sz="650" dirty="0">
                <a:solidFill>
                  <a:srgbClr val="616468"/>
                </a:solidFill>
                <a:latin typeface="Arial MT"/>
                <a:cs typeface="Arial MT"/>
              </a:rPr>
              <a:t>La</a:t>
            </a:r>
            <a:r>
              <a:rPr sz="650" spc="25" dirty="0">
                <a:solidFill>
                  <a:srgbClr val="616468"/>
                </a:solidFill>
                <a:latin typeface="Arial MT"/>
                <a:cs typeface="Arial MT"/>
              </a:rPr>
              <a:t> </a:t>
            </a:r>
            <a:r>
              <a:rPr sz="650" dirty="0">
                <a:solidFill>
                  <a:srgbClr val="616468"/>
                </a:solidFill>
                <a:latin typeface="Arial MT"/>
                <a:cs typeface="Arial MT"/>
              </a:rPr>
              <a:t>vida</a:t>
            </a:r>
            <a:r>
              <a:rPr sz="650" spc="25" dirty="0">
                <a:solidFill>
                  <a:srgbClr val="616468"/>
                </a:solidFill>
                <a:latin typeface="Arial MT"/>
                <a:cs typeface="Arial MT"/>
              </a:rPr>
              <a:t> </a:t>
            </a:r>
            <a:r>
              <a:rPr sz="650" dirty="0">
                <a:solidFill>
                  <a:srgbClr val="616468"/>
                </a:solidFill>
                <a:latin typeface="Arial MT"/>
                <a:cs typeface="Arial MT"/>
              </a:rPr>
              <a:t>sigue</a:t>
            </a:r>
            <a:r>
              <a:rPr sz="650" spc="25" dirty="0">
                <a:solidFill>
                  <a:srgbClr val="616468"/>
                </a:solidFill>
                <a:latin typeface="Arial MT"/>
                <a:cs typeface="Arial MT"/>
              </a:rPr>
              <a:t> </a:t>
            </a:r>
            <a:r>
              <a:rPr sz="650" spc="180" dirty="0">
                <a:solidFill>
                  <a:srgbClr val="616468"/>
                </a:solidFill>
                <a:latin typeface="Arial MT"/>
                <a:cs typeface="Arial MT"/>
              </a:rPr>
              <a:t>|</a:t>
            </a:r>
            <a:r>
              <a:rPr sz="650" spc="30" dirty="0">
                <a:solidFill>
                  <a:srgbClr val="616468"/>
                </a:solidFill>
                <a:latin typeface="Arial MT"/>
                <a:cs typeface="Arial MT"/>
              </a:rPr>
              <a:t> </a:t>
            </a:r>
            <a:r>
              <a:rPr sz="650" dirty="0">
                <a:solidFill>
                  <a:srgbClr val="616468"/>
                </a:solidFill>
                <a:latin typeface="Arial MT"/>
                <a:cs typeface="Arial MT"/>
              </a:rPr>
              <a:t>Schneider</a:t>
            </a:r>
            <a:r>
              <a:rPr sz="650" spc="25" dirty="0">
                <a:solidFill>
                  <a:srgbClr val="616468"/>
                </a:solidFill>
                <a:latin typeface="Arial MT"/>
                <a:cs typeface="Arial MT"/>
              </a:rPr>
              <a:t> </a:t>
            </a:r>
            <a:r>
              <a:rPr sz="650" spc="-10" dirty="0">
                <a:solidFill>
                  <a:srgbClr val="616468"/>
                </a:solidFill>
                <a:latin typeface="Arial MT"/>
                <a:cs typeface="Arial MT"/>
              </a:rPr>
              <a:t>Electric</a:t>
            </a:r>
            <a:r>
              <a:rPr sz="650" dirty="0">
                <a:solidFill>
                  <a:srgbClr val="616468"/>
                </a:solidFill>
                <a:latin typeface="Arial MT"/>
                <a:cs typeface="Arial MT"/>
              </a:rPr>
              <a:t>	</a:t>
            </a:r>
            <a:r>
              <a:rPr sz="900" spc="-25" dirty="0">
                <a:solidFill>
                  <a:srgbClr val="616468"/>
                </a:solidFill>
                <a:latin typeface="Arial MT"/>
                <a:cs typeface="Arial MT"/>
              </a:rPr>
              <a:t>79</a:t>
            </a:r>
            <a:endParaRPr sz="900">
              <a:latin typeface="Arial MT"/>
              <a:cs typeface="Arial MT"/>
            </a:endParaRPr>
          </a:p>
        </p:txBody>
      </p:sp>
    </p:spTree>
    <p:extLst>
      <p:ext uri="{BB962C8B-B14F-4D97-AF65-F5344CB8AC3E}">
        <p14:creationId xmlns:p14="http://schemas.microsoft.com/office/powerpoint/2010/main" xmlns="" val="13608143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80" dirty="0"/>
              <a:t>Productos</a:t>
            </a:r>
            <a:r>
              <a:rPr spc="-45" dirty="0"/>
              <a:t> </a:t>
            </a:r>
            <a:r>
              <a:rPr spc="55" dirty="0"/>
              <a:t>conectados</a:t>
            </a:r>
          </a:p>
        </p:txBody>
      </p:sp>
      <p:sp>
        <p:nvSpPr>
          <p:cNvPr id="3" name="object 3"/>
          <p:cNvSpPr txBox="1"/>
          <p:nvPr/>
        </p:nvSpPr>
        <p:spPr>
          <a:xfrm>
            <a:off x="5621527" y="1763979"/>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Arial MT"/>
                <a:cs typeface="Arial MT"/>
              </a:rPr>
              <a:t>Oferta</a:t>
            </a:r>
            <a:r>
              <a:rPr sz="700" dirty="0">
                <a:solidFill>
                  <a:srgbClr val="FFFFFF"/>
                </a:solidFill>
                <a:latin typeface="Arial MT"/>
                <a:cs typeface="Arial MT"/>
              </a:rPr>
              <a:t>	</a:t>
            </a:r>
            <a:r>
              <a:rPr sz="950" dirty="0">
                <a:solidFill>
                  <a:srgbClr val="FFFFFF"/>
                </a:solidFill>
                <a:latin typeface="Arial MT"/>
                <a:cs typeface="Arial MT"/>
              </a:rPr>
              <a:t>Que</a:t>
            </a:r>
            <a:r>
              <a:rPr sz="950" spc="50" dirty="0">
                <a:solidFill>
                  <a:srgbClr val="FFFFFF"/>
                </a:solidFill>
                <a:latin typeface="Arial MT"/>
                <a:cs typeface="Arial MT"/>
              </a:rPr>
              <a:t> </a:t>
            </a:r>
            <a:r>
              <a:rPr sz="950" spc="-20" dirty="0">
                <a:solidFill>
                  <a:srgbClr val="FFFFFF"/>
                </a:solidFill>
                <a:latin typeface="Arial MT"/>
                <a:cs typeface="Arial MT"/>
              </a:rPr>
              <a:t>hace</a:t>
            </a:r>
            <a:endParaRPr sz="950">
              <a:latin typeface="Arial MT"/>
              <a:cs typeface="Arial MT"/>
            </a:endParaRPr>
          </a:p>
        </p:txBody>
      </p:sp>
      <p:graphicFrame>
        <p:nvGraphicFramePr>
          <p:cNvPr id="4" name="object 4"/>
          <p:cNvGraphicFramePr>
            <a:graphicFrameLocks noGrp="1"/>
          </p:cNvGraphicFramePr>
          <p:nvPr/>
        </p:nvGraphicFramePr>
        <p:xfrm>
          <a:off x="5621527" y="2860841"/>
          <a:ext cx="7199630" cy="6042659"/>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1313180">
                <a:tc>
                  <a:txBody>
                    <a:bodyPr/>
                    <a:lstStyle/>
                    <a:p>
                      <a:pPr marL="107950">
                        <a:lnSpc>
                          <a:spcPct val="100000"/>
                        </a:lnSpc>
                        <a:spcBef>
                          <a:spcPts val="700"/>
                        </a:spcBef>
                      </a:pPr>
                      <a:r>
                        <a:rPr sz="800" spc="-35" dirty="0">
                          <a:solidFill>
                            <a:srgbClr val="221915"/>
                          </a:solidFill>
                          <a:latin typeface="Arial Black"/>
                          <a:cs typeface="Arial Black"/>
                        </a:rPr>
                        <a:t>Filtro</a:t>
                      </a:r>
                      <a:r>
                        <a:rPr sz="800" spc="-15" dirty="0">
                          <a:solidFill>
                            <a:srgbClr val="221915"/>
                          </a:solidFill>
                          <a:latin typeface="Arial Black"/>
                          <a:cs typeface="Arial Black"/>
                        </a:rPr>
                        <a:t> </a:t>
                      </a:r>
                      <a:r>
                        <a:rPr sz="800" spc="-50" dirty="0">
                          <a:solidFill>
                            <a:srgbClr val="221915"/>
                          </a:solidFill>
                          <a:latin typeface="Arial Black"/>
                          <a:cs typeface="Arial Black"/>
                        </a:rPr>
                        <a:t>armónico</a:t>
                      </a:r>
                      <a:r>
                        <a:rPr sz="800" spc="-10" dirty="0">
                          <a:solidFill>
                            <a:srgbClr val="221915"/>
                          </a:solidFill>
                          <a:latin typeface="Arial Black"/>
                          <a:cs typeface="Arial Black"/>
                        </a:rPr>
                        <a:t> activo</a:t>
                      </a:r>
                      <a:endParaRPr sz="800" dirty="0">
                        <a:latin typeface="Arial Black"/>
                        <a:cs typeface="Arial Black"/>
                      </a:endParaRPr>
                    </a:p>
                    <a:p>
                      <a:pPr marL="107950">
                        <a:lnSpc>
                          <a:spcPct val="100000"/>
                        </a:lnSpc>
                        <a:spcBef>
                          <a:spcPts val="660"/>
                        </a:spcBef>
                      </a:pPr>
                      <a:r>
                        <a:rPr sz="850" dirty="0">
                          <a:solidFill>
                            <a:srgbClr val="221915"/>
                          </a:solidFill>
                          <a:latin typeface="Arial MT"/>
                          <a:cs typeface="Arial MT"/>
                        </a:rPr>
                        <a:t>AccuSine</a:t>
                      </a:r>
                      <a:r>
                        <a:rPr sz="850" spc="-55" dirty="0">
                          <a:solidFill>
                            <a:srgbClr val="221915"/>
                          </a:solidFill>
                          <a:latin typeface="Arial MT"/>
                          <a:cs typeface="Arial MT"/>
                        </a:rPr>
                        <a:t> </a:t>
                      </a:r>
                      <a:r>
                        <a:rPr sz="850" spc="-50" dirty="0">
                          <a:solidFill>
                            <a:srgbClr val="221915"/>
                          </a:solidFill>
                          <a:latin typeface="Arial MT"/>
                          <a:cs typeface="Arial MT"/>
                        </a:rPr>
                        <a:t>PCS+</a:t>
                      </a:r>
                      <a:r>
                        <a:rPr lang="es-AR" sz="850" spc="-50" dirty="0">
                          <a:solidFill>
                            <a:srgbClr val="221915"/>
                          </a:solidFill>
                          <a:latin typeface="Arial MT"/>
                          <a:cs typeface="Arial MT"/>
                        </a:rPr>
                        <a:t>, </a:t>
                      </a:r>
                      <a:r>
                        <a:rPr sz="850" spc="-25" dirty="0">
                          <a:solidFill>
                            <a:srgbClr val="221915"/>
                          </a:solidFill>
                          <a:latin typeface="Arial MT"/>
                          <a:cs typeface="Arial MT"/>
                        </a:rPr>
                        <a:t>PCS</a:t>
                      </a:r>
                      <a:endParaRPr sz="850" dirty="0">
                        <a:latin typeface="Arial MT"/>
                        <a:cs typeface="Arial MT"/>
                      </a:endParaRPr>
                    </a:p>
                  </a:txBody>
                  <a:tcPr marL="0" marR="0" marT="8890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marR="342265">
                        <a:lnSpc>
                          <a:spcPct val="130900"/>
                        </a:lnSpc>
                        <a:spcBef>
                          <a:spcPts val="540"/>
                        </a:spcBef>
                      </a:pPr>
                      <a:r>
                        <a:rPr sz="700" dirty="0">
                          <a:solidFill>
                            <a:srgbClr val="221915"/>
                          </a:solidFill>
                          <a:latin typeface="Arial MT"/>
                          <a:cs typeface="Arial MT"/>
                        </a:rPr>
                        <a:t>Las</a:t>
                      </a:r>
                      <a:r>
                        <a:rPr sz="700" spc="75" dirty="0">
                          <a:solidFill>
                            <a:srgbClr val="221915"/>
                          </a:solidFill>
                          <a:latin typeface="Arial MT"/>
                          <a:cs typeface="Arial MT"/>
                        </a:rPr>
                        <a:t> </a:t>
                      </a:r>
                      <a:r>
                        <a:rPr sz="700" dirty="0">
                          <a:solidFill>
                            <a:srgbClr val="221915"/>
                          </a:solidFill>
                          <a:latin typeface="Arial MT"/>
                          <a:cs typeface="Arial MT"/>
                        </a:rPr>
                        <a:t>luces</a:t>
                      </a:r>
                      <a:r>
                        <a:rPr sz="700" spc="75" dirty="0">
                          <a:solidFill>
                            <a:srgbClr val="221915"/>
                          </a:solidFill>
                          <a:latin typeface="Arial MT"/>
                          <a:cs typeface="Arial MT"/>
                        </a:rPr>
                        <a:t> </a:t>
                      </a:r>
                      <a:r>
                        <a:rPr sz="700" spc="-35" dirty="0">
                          <a:solidFill>
                            <a:srgbClr val="221915"/>
                          </a:solidFill>
                          <a:latin typeface="Arial MT"/>
                          <a:cs typeface="Arial MT"/>
                        </a:rPr>
                        <a:t>LED</a:t>
                      </a:r>
                      <a:r>
                        <a:rPr sz="700" spc="75" dirty="0">
                          <a:solidFill>
                            <a:srgbClr val="221915"/>
                          </a:solidFill>
                          <a:latin typeface="Arial MT"/>
                          <a:cs typeface="Arial MT"/>
                        </a:rPr>
                        <a:t> </a:t>
                      </a:r>
                      <a:r>
                        <a:rPr sz="700" dirty="0">
                          <a:solidFill>
                            <a:srgbClr val="221915"/>
                          </a:solidFill>
                          <a:latin typeface="Arial MT"/>
                          <a:cs typeface="Arial MT"/>
                        </a:rPr>
                        <a:t>o</a:t>
                      </a:r>
                      <a:r>
                        <a:rPr sz="700" spc="75" dirty="0">
                          <a:solidFill>
                            <a:srgbClr val="221915"/>
                          </a:solidFill>
                          <a:latin typeface="Arial MT"/>
                          <a:cs typeface="Arial MT"/>
                        </a:rPr>
                        <a:t> </a:t>
                      </a:r>
                      <a:r>
                        <a:rPr sz="700" spc="-50" dirty="0">
                          <a:solidFill>
                            <a:srgbClr val="221915"/>
                          </a:solidFill>
                          <a:latin typeface="Arial MT"/>
                          <a:cs typeface="Arial MT"/>
                        </a:rPr>
                        <a:t>CFL</a:t>
                      </a:r>
                      <a:r>
                        <a:rPr lang="es-AR" sz="700" spc="-50" dirty="0">
                          <a:solidFill>
                            <a:srgbClr val="221915"/>
                          </a:solidFill>
                          <a:latin typeface="Arial MT"/>
                          <a:cs typeface="Arial MT"/>
                        </a:rPr>
                        <a:t>, </a:t>
                      </a:r>
                      <a:r>
                        <a:rPr sz="700" dirty="0">
                          <a:solidFill>
                            <a:srgbClr val="221915"/>
                          </a:solidFill>
                          <a:latin typeface="Arial MT"/>
                          <a:cs typeface="Arial MT"/>
                        </a:rPr>
                        <a:t>las</a:t>
                      </a:r>
                      <a:r>
                        <a:rPr sz="700" spc="75" dirty="0">
                          <a:solidFill>
                            <a:srgbClr val="221915"/>
                          </a:solidFill>
                          <a:latin typeface="Arial MT"/>
                          <a:cs typeface="Arial MT"/>
                        </a:rPr>
                        <a:t> </a:t>
                      </a:r>
                      <a:r>
                        <a:rPr sz="700" dirty="0" err="1">
                          <a:solidFill>
                            <a:srgbClr val="221915"/>
                          </a:solidFill>
                          <a:latin typeface="Arial MT"/>
                          <a:cs typeface="Arial MT"/>
                        </a:rPr>
                        <a:t>computadoras</a:t>
                      </a:r>
                      <a:r>
                        <a:rPr lang="es-AR" sz="700" dirty="0">
                          <a:solidFill>
                            <a:srgbClr val="221915"/>
                          </a:solidFill>
                          <a:latin typeface="Arial MT"/>
                          <a:cs typeface="Arial MT"/>
                        </a:rPr>
                        <a:t>, </a:t>
                      </a:r>
                      <a:r>
                        <a:rPr sz="700" dirty="0">
                          <a:solidFill>
                            <a:srgbClr val="221915"/>
                          </a:solidFill>
                          <a:latin typeface="Arial MT"/>
                          <a:cs typeface="Arial MT"/>
                        </a:rPr>
                        <a:t>las</a:t>
                      </a:r>
                      <a:r>
                        <a:rPr sz="700" spc="75" dirty="0">
                          <a:solidFill>
                            <a:srgbClr val="221915"/>
                          </a:solidFill>
                          <a:latin typeface="Arial MT"/>
                          <a:cs typeface="Arial MT"/>
                        </a:rPr>
                        <a:t> </a:t>
                      </a:r>
                      <a:r>
                        <a:rPr sz="700" dirty="0">
                          <a:solidFill>
                            <a:srgbClr val="221915"/>
                          </a:solidFill>
                          <a:latin typeface="Arial MT"/>
                          <a:cs typeface="Arial MT"/>
                        </a:rPr>
                        <a:t>cargas</a:t>
                      </a:r>
                      <a:r>
                        <a:rPr sz="700" spc="75" dirty="0">
                          <a:solidFill>
                            <a:srgbClr val="221915"/>
                          </a:solidFill>
                          <a:latin typeface="Arial MT"/>
                          <a:cs typeface="Arial MT"/>
                        </a:rPr>
                        <a:t> </a:t>
                      </a:r>
                      <a:r>
                        <a:rPr sz="700" dirty="0">
                          <a:solidFill>
                            <a:srgbClr val="221915"/>
                          </a:solidFill>
                          <a:latin typeface="Arial MT"/>
                          <a:cs typeface="Arial MT"/>
                        </a:rPr>
                        <a:t>de</a:t>
                      </a:r>
                      <a:r>
                        <a:rPr sz="700" spc="75" dirty="0">
                          <a:solidFill>
                            <a:srgbClr val="221915"/>
                          </a:solidFill>
                          <a:latin typeface="Arial MT"/>
                          <a:cs typeface="Arial MT"/>
                        </a:rPr>
                        <a:t> </a:t>
                      </a:r>
                      <a:r>
                        <a:rPr sz="700" dirty="0">
                          <a:solidFill>
                            <a:srgbClr val="221915"/>
                          </a:solidFill>
                          <a:latin typeface="Arial MT"/>
                          <a:cs typeface="Arial MT"/>
                        </a:rPr>
                        <a:t>oficina</a:t>
                      </a:r>
                      <a:r>
                        <a:rPr sz="700" spc="75" dirty="0">
                          <a:solidFill>
                            <a:srgbClr val="221915"/>
                          </a:solidFill>
                          <a:latin typeface="Arial MT"/>
                          <a:cs typeface="Arial MT"/>
                        </a:rPr>
                        <a:t> </a:t>
                      </a:r>
                      <a:r>
                        <a:rPr sz="700" dirty="0">
                          <a:solidFill>
                            <a:srgbClr val="221915"/>
                          </a:solidFill>
                          <a:latin typeface="Arial MT"/>
                          <a:cs typeface="Arial MT"/>
                        </a:rPr>
                        <a:t>y</a:t>
                      </a:r>
                      <a:r>
                        <a:rPr sz="700" spc="75" dirty="0">
                          <a:solidFill>
                            <a:srgbClr val="221915"/>
                          </a:solidFill>
                          <a:latin typeface="Arial MT"/>
                          <a:cs typeface="Arial MT"/>
                        </a:rPr>
                        <a:t> </a:t>
                      </a:r>
                      <a:r>
                        <a:rPr sz="700" dirty="0">
                          <a:solidFill>
                            <a:srgbClr val="221915"/>
                          </a:solidFill>
                          <a:latin typeface="Arial MT"/>
                          <a:cs typeface="Arial MT"/>
                        </a:rPr>
                        <a:t>los</a:t>
                      </a:r>
                      <a:r>
                        <a:rPr sz="700" spc="75" dirty="0">
                          <a:solidFill>
                            <a:srgbClr val="221915"/>
                          </a:solidFill>
                          <a:latin typeface="Arial MT"/>
                          <a:cs typeface="Arial MT"/>
                        </a:rPr>
                        <a:t> </a:t>
                      </a:r>
                      <a:r>
                        <a:rPr sz="700" dirty="0">
                          <a:solidFill>
                            <a:srgbClr val="221915"/>
                          </a:solidFill>
                          <a:latin typeface="Arial MT"/>
                          <a:cs typeface="Arial MT"/>
                        </a:rPr>
                        <a:t>variadores</a:t>
                      </a:r>
                      <a:r>
                        <a:rPr sz="700" spc="75" dirty="0">
                          <a:solidFill>
                            <a:srgbClr val="221915"/>
                          </a:solidFill>
                          <a:latin typeface="Arial MT"/>
                          <a:cs typeface="Arial MT"/>
                        </a:rPr>
                        <a:t> </a:t>
                      </a:r>
                      <a:r>
                        <a:rPr sz="700" dirty="0">
                          <a:solidFill>
                            <a:srgbClr val="221915"/>
                          </a:solidFill>
                          <a:latin typeface="Arial MT"/>
                          <a:cs typeface="Arial MT"/>
                        </a:rPr>
                        <a:t>de</a:t>
                      </a:r>
                      <a:r>
                        <a:rPr sz="700" spc="75" dirty="0">
                          <a:solidFill>
                            <a:srgbClr val="221915"/>
                          </a:solidFill>
                          <a:latin typeface="Arial MT"/>
                          <a:cs typeface="Arial MT"/>
                        </a:rPr>
                        <a:t> </a:t>
                      </a:r>
                      <a:r>
                        <a:rPr sz="700" dirty="0">
                          <a:solidFill>
                            <a:srgbClr val="221915"/>
                          </a:solidFill>
                          <a:latin typeface="Arial MT"/>
                          <a:cs typeface="Arial MT"/>
                        </a:rPr>
                        <a:t>velocidad</a:t>
                      </a:r>
                      <a:r>
                        <a:rPr sz="700" spc="75" dirty="0">
                          <a:solidFill>
                            <a:srgbClr val="221915"/>
                          </a:solidFill>
                          <a:latin typeface="Arial MT"/>
                          <a:cs typeface="Arial MT"/>
                        </a:rPr>
                        <a:t> </a:t>
                      </a:r>
                      <a:r>
                        <a:rPr sz="700" dirty="0">
                          <a:solidFill>
                            <a:srgbClr val="221915"/>
                          </a:solidFill>
                          <a:latin typeface="Arial MT"/>
                          <a:cs typeface="Arial MT"/>
                        </a:rPr>
                        <a:t>pueden</a:t>
                      </a:r>
                      <a:r>
                        <a:rPr sz="700" spc="75" dirty="0">
                          <a:solidFill>
                            <a:srgbClr val="221915"/>
                          </a:solidFill>
                          <a:latin typeface="Arial MT"/>
                          <a:cs typeface="Arial MT"/>
                        </a:rPr>
                        <a:t> </a:t>
                      </a:r>
                      <a:r>
                        <a:rPr sz="700" dirty="0">
                          <a:solidFill>
                            <a:srgbClr val="221915"/>
                          </a:solidFill>
                          <a:latin typeface="Arial MT"/>
                          <a:cs typeface="Arial MT"/>
                        </a:rPr>
                        <a:t>causar</a:t>
                      </a:r>
                      <a:r>
                        <a:rPr sz="700" spc="75" dirty="0">
                          <a:solidFill>
                            <a:srgbClr val="221915"/>
                          </a:solidFill>
                          <a:latin typeface="Arial MT"/>
                          <a:cs typeface="Arial MT"/>
                        </a:rPr>
                        <a:t> </a:t>
                      </a:r>
                      <a:r>
                        <a:rPr sz="700" dirty="0" err="1">
                          <a:solidFill>
                            <a:srgbClr val="221915"/>
                          </a:solidFill>
                          <a:latin typeface="Arial MT"/>
                          <a:cs typeface="Arial MT"/>
                        </a:rPr>
                        <a:t>distorsión</a:t>
                      </a:r>
                      <a:r>
                        <a:rPr sz="700" spc="75" dirty="0">
                          <a:solidFill>
                            <a:srgbClr val="221915"/>
                          </a:solidFill>
                          <a:latin typeface="Arial MT"/>
                          <a:cs typeface="Arial MT"/>
                        </a:rPr>
                        <a:t> </a:t>
                      </a:r>
                      <a:r>
                        <a:rPr sz="700" spc="-10" dirty="0" err="1">
                          <a:solidFill>
                            <a:srgbClr val="221915"/>
                          </a:solidFill>
                          <a:latin typeface="Arial MT"/>
                          <a:cs typeface="Arial MT"/>
                        </a:rPr>
                        <a:t>armónica</a:t>
                      </a:r>
                      <a:r>
                        <a:rPr lang="es-AR" sz="700" spc="-10" dirty="0">
                          <a:solidFill>
                            <a:srgbClr val="221915"/>
                          </a:solidFill>
                          <a:latin typeface="Arial MT"/>
                          <a:cs typeface="Arial MT"/>
                        </a:rPr>
                        <a:t>, </a:t>
                      </a:r>
                      <a:r>
                        <a:rPr sz="700" spc="20" dirty="0" err="1">
                          <a:solidFill>
                            <a:srgbClr val="221915"/>
                          </a:solidFill>
                          <a:latin typeface="Arial MT"/>
                          <a:cs typeface="Arial MT"/>
                        </a:rPr>
                        <a:t>afectando</a:t>
                      </a:r>
                      <a:r>
                        <a:rPr sz="700" dirty="0">
                          <a:solidFill>
                            <a:srgbClr val="221915"/>
                          </a:solidFill>
                          <a:latin typeface="Arial MT"/>
                          <a:cs typeface="Arial MT"/>
                        </a:rPr>
                        <a:t> </a:t>
                      </a:r>
                      <a:r>
                        <a:rPr sz="700" spc="20" dirty="0">
                          <a:solidFill>
                            <a:srgbClr val="221915"/>
                          </a:solidFill>
                          <a:latin typeface="Arial MT"/>
                          <a:cs typeface="Arial MT"/>
                        </a:rPr>
                        <a:t>los</a:t>
                      </a:r>
                      <a:r>
                        <a:rPr sz="700" dirty="0">
                          <a:solidFill>
                            <a:srgbClr val="221915"/>
                          </a:solidFill>
                          <a:latin typeface="Arial MT"/>
                          <a:cs typeface="Arial MT"/>
                        </a:rPr>
                        <a:t> </a:t>
                      </a:r>
                      <a:r>
                        <a:rPr sz="700" spc="10" dirty="0">
                          <a:solidFill>
                            <a:srgbClr val="221915"/>
                          </a:solidFill>
                          <a:latin typeface="Arial MT"/>
                          <a:cs typeface="Arial MT"/>
                        </a:rPr>
                        <a:t>cables</a:t>
                      </a:r>
                      <a:r>
                        <a:rPr sz="700" dirty="0">
                          <a:solidFill>
                            <a:srgbClr val="221915"/>
                          </a:solidFill>
                          <a:latin typeface="Arial MT"/>
                          <a:cs typeface="Arial MT"/>
                        </a:rPr>
                        <a:t> </a:t>
                      </a:r>
                      <a:r>
                        <a:rPr sz="700" spc="20" dirty="0">
                          <a:solidFill>
                            <a:srgbClr val="221915"/>
                          </a:solidFill>
                          <a:latin typeface="Arial MT"/>
                          <a:cs typeface="Arial MT"/>
                        </a:rPr>
                        <a:t>neutros</a:t>
                      </a:r>
                      <a:r>
                        <a:rPr sz="700" dirty="0">
                          <a:solidFill>
                            <a:srgbClr val="221915"/>
                          </a:solidFill>
                          <a:latin typeface="Arial MT"/>
                          <a:cs typeface="Arial MT"/>
                        </a:rPr>
                        <a:t> </a:t>
                      </a:r>
                      <a:r>
                        <a:rPr sz="700" spc="20" dirty="0">
                          <a:solidFill>
                            <a:srgbClr val="221915"/>
                          </a:solidFill>
                          <a:latin typeface="Arial MT"/>
                          <a:cs typeface="Arial MT"/>
                        </a:rPr>
                        <a:t>y</a:t>
                      </a:r>
                      <a:r>
                        <a:rPr sz="700" dirty="0">
                          <a:solidFill>
                            <a:srgbClr val="221915"/>
                          </a:solidFill>
                          <a:latin typeface="Arial MT"/>
                          <a:cs typeface="Arial MT"/>
                        </a:rPr>
                        <a:t> </a:t>
                      </a:r>
                      <a:r>
                        <a:rPr sz="700" spc="20" dirty="0">
                          <a:solidFill>
                            <a:srgbClr val="221915"/>
                          </a:solidFill>
                          <a:latin typeface="Arial MT"/>
                          <a:cs typeface="Arial MT"/>
                        </a:rPr>
                        <a:t>de</a:t>
                      </a:r>
                      <a:r>
                        <a:rPr sz="700" dirty="0">
                          <a:solidFill>
                            <a:srgbClr val="221915"/>
                          </a:solidFill>
                          <a:latin typeface="Arial MT"/>
                          <a:cs typeface="Arial MT"/>
                        </a:rPr>
                        <a:t> </a:t>
                      </a:r>
                      <a:r>
                        <a:rPr sz="700" spc="20" dirty="0">
                          <a:solidFill>
                            <a:srgbClr val="221915"/>
                          </a:solidFill>
                          <a:latin typeface="Arial MT"/>
                          <a:cs typeface="Arial MT"/>
                        </a:rPr>
                        <a:t>alimentación</a:t>
                      </a:r>
                      <a:r>
                        <a:rPr sz="700" dirty="0">
                          <a:solidFill>
                            <a:srgbClr val="221915"/>
                          </a:solidFill>
                          <a:latin typeface="Arial MT"/>
                          <a:cs typeface="Arial MT"/>
                        </a:rPr>
                        <a:t> </a:t>
                      </a:r>
                      <a:r>
                        <a:rPr sz="700" spc="10" dirty="0">
                          <a:solidFill>
                            <a:srgbClr val="221915"/>
                          </a:solidFill>
                          <a:latin typeface="Arial MT"/>
                          <a:cs typeface="Arial MT"/>
                        </a:rPr>
                        <a:t>trifásicos.</a:t>
                      </a:r>
                      <a:r>
                        <a:rPr sz="700" spc="5" dirty="0">
                          <a:solidFill>
                            <a:srgbClr val="221915"/>
                          </a:solidFill>
                          <a:latin typeface="Arial MT"/>
                          <a:cs typeface="Arial MT"/>
                        </a:rPr>
                        <a:t> </a:t>
                      </a:r>
                      <a:r>
                        <a:rPr sz="700" spc="10" dirty="0">
                          <a:solidFill>
                            <a:srgbClr val="221915"/>
                          </a:solidFill>
                          <a:latin typeface="Arial MT"/>
                          <a:cs typeface="Arial MT"/>
                        </a:rPr>
                        <a:t>Los</a:t>
                      </a:r>
                      <a:r>
                        <a:rPr sz="700" dirty="0">
                          <a:solidFill>
                            <a:srgbClr val="221915"/>
                          </a:solidFill>
                          <a:latin typeface="Arial MT"/>
                          <a:cs typeface="Arial MT"/>
                        </a:rPr>
                        <a:t> </a:t>
                      </a:r>
                      <a:r>
                        <a:rPr sz="700" spc="20" dirty="0">
                          <a:solidFill>
                            <a:srgbClr val="221915"/>
                          </a:solidFill>
                          <a:latin typeface="Arial MT"/>
                          <a:cs typeface="Arial MT"/>
                        </a:rPr>
                        <a:t>efectos</a:t>
                      </a:r>
                      <a:r>
                        <a:rPr sz="700" dirty="0">
                          <a:solidFill>
                            <a:srgbClr val="221915"/>
                          </a:solidFill>
                          <a:latin typeface="Arial MT"/>
                          <a:cs typeface="Arial MT"/>
                        </a:rPr>
                        <a:t> </a:t>
                      </a:r>
                      <a:r>
                        <a:rPr sz="700" spc="10" dirty="0">
                          <a:solidFill>
                            <a:srgbClr val="221915"/>
                          </a:solidFill>
                          <a:latin typeface="Arial MT"/>
                          <a:cs typeface="Arial MT"/>
                        </a:rPr>
                        <a:t>adversos</a:t>
                      </a:r>
                      <a:r>
                        <a:rPr sz="700" dirty="0">
                          <a:solidFill>
                            <a:srgbClr val="221915"/>
                          </a:solidFill>
                          <a:latin typeface="Arial MT"/>
                          <a:cs typeface="Arial MT"/>
                        </a:rPr>
                        <a:t> </a:t>
                      </a:r>
                      <a:r>
                        <a:rPr sz="700" spc="20" dirty="0">
                          <a:solidFill>
                            <a:srgbClr val="221915"/>
                          </a:solidFill>
                          <a:latin typeface="Arial MT"/>
                          <a:cs typeface="Arial MT"/>
                        </a:rPr>
                        <a:t>de</a:t>
                      </a:r>
                      <a:r>
                        <a:rPr sz="700" dirty="0">
                          <a:solidFill>
                            <a:srgbClr val="221915"/>
                          </a:solidFill>
                          <a:latin typeface="Arial MT"/>
                          <a:cs typeface="Arial MT"/>
                        </a:rPr>
                        <a:t> </a:t>
                      </a:r>
                      <a:r>
                        <a:rPr sz="700" spc="20" dirty="0">
                          <a:solidFill>
                            <a:srgbClr val="221915"/>
                          </a:solidFill>
                          <a:latin typeface="Arial MT"/>
                          <a:cs typeface="Arial MT"/>
                        </a:rPr>
                        <a:t>los</a:t>
                      </a:r>
                      <a:r>
                        <a:rPr sz="700" dirty="0">
                          <a:solidFill>
                            <a:srgbClr val="221915"/>
                          </a:solidFill>
                          <a:latin typeface="Arial MT"/>
                          <a:cs typeface="Arial MT"/>
                        </a:rPr>
                        <a:t> </a:t>
                      </a:r>
                      <a:r>
                        <a:rPr sz="700" spc="20" dirty="0">
                          <a:solidFill>
                            <a:srgbClr val="221915"/>
                          </a:solidFill>
                          <a:latin typeface="Arial MT"/>
                          <a:cs typeface="Arial MT"/>
                        </a:rPr>
                        <a:t>armónicos</a:t>
                      </a:r>
                      <a:r>
                        <a:rPr sz="700" dirty="0">
                          <a:solidFill>
                            <a:srgbClr val="221915"/>
                          </a:solidFill>
                          <a:latin typeface="Arial MT"/>
                          <a:cs typeface="Arial MT"/>
                        </a:rPr>
                        <a:t> </a:t>
                      </a:r>
                      <a:r>
                        <a:rPr sz="700" spc="20" dirty="0">
                          <a:solidFill>
                            <a:srgbClr val="221915"/>
                          </a:solidFill>
                          <a:latin typeface="Arial MT"/>
                          <a:cs typeface="Arial MT"/>
                        </a:rPr>
                        <a:t>pueden</a:t>
                      </a:r>
                      <a:r>
                        <a:rPr sz="700" dirty="0">
                          <a:solidFill>
                            <a:srgbClr val="221915"/>
                          </a:solidFill>
                          <a:latin typeface="Arial MT"/>
                          <a:cs typeface="Arial MT"/>
                        </a:rPr>
                        <a:t> </a:t>
                      </a:r>
                      <a:r>
                        <a:rPr sz="700" spc="20" dirty="0">
                          <a:solidFill>
                            <a:srgbClr val="221915"/>
                          </a:solidFill>
                          <a:latin typeface="Arial MT"/>
                          <a:cs typeface="Arial MT"/>
                        </a:rPr>
                        <a:t>ser</a:t>
                      </a:r>
                      <a:r>
                        <a:rPr sz="700" spc="5" dirty="0">
                          <a:solidFill>
                            <a:srgbClr val="221915"/>
                          </a:solidFill>
                          <a:latin typeface="Arial MT"/>
                          <a:cs typeface="Arial MT"/>
                        </a:rPr>
                        <a:t> </a:t>
                      </a:r>
                      <a:r>
                        <a:rPr sz="700" spc="10" dirty="0">
                          <a:solidFill>
                            <a:srgbClr val="221915"/>
                          </a:solidFill>
                          <a:latin typeface="Arial MT"/>
                          <a:cs typeface="Arial MT"/>
                        </a:rPr>
                        <a:t>costosos</a:t>
                      </a:r>
                      <a:r>
                        <a:rPr sz="700" dirty="0">
                          <a:solidFill>
                            <a:srgbClr val="221915"/>
                          </a:solidFill>
                          <a:latin typeface="Arial MT"/>
                          <a:cs typeface="Arial MT"/>
                        </a:rPr>
                        <a:t> </a:t>
                      </a:r>
                      <a:r>
                        <a:rPr sz="700" spc="-50" dirty="0">
                          <a:solidFill>
                            <a:srgbClr val="221915"/>
                          </a:solidFill>
                          <a:latin typeface="Arial MT"/>
                          <a:cs typeface="Arial MT"/>
                        </a:rPr>
                        <a:t>y</a:t>
                      </a:r>
                      <a:r>
                        <a:rPr sz="700" spc="20" dirty="0">
                          <a:solidFill>
                            <a:srgbClr val="221915"/>
                          </a:solidFill>
                          <a:latin typeface="Arial MT"/>
                          <a:cs typeface="Arial MT"/>
                        </a:rPr>
                        <a:t> provocar</a:t>
                      </a:r>
                      <a:r>
                        <a:rPr sz="700" spc="10" dirty="0">
                          <a:solidFill>
                            <a:srgbClr val="221915"/>
                          </a:solidFill>
                          <a:latin typeface="Arial MT"/>
                          <a:cs typeface="Arial MT"/>
                        </a:rPr>
                        <a:t> </a:t>
                      </a:r>
                      <a:r>
                        <a:rPr sz="700" spc="20" dirty="0">
                          <a:solidFill>
                            <a:srgbClr val="221915"/>
                          </a:solidFill>
                          <a:latin typeface="Arial MT"/>
                          <a:cs typeface="Arial MT"/>
                        </a:rPr>
                        <a:t>pérdida</a:t>
                      </a:r>
                      <a:r>
                        <a:rPr sz="700" spc="15" dirty="0">
                          <a:solidFill>
                            <a:srgbClr val="221915"/>
                          </a:solidFill>
                          <a:latin typeface="Arial MT"/>
                          <a:cs typeface="Arial MT"/>
                        </a:rPr>
                        <a:t> </a:t>
                      </a:r>
                      <a:r>
                        <a:rPr sz="700" spc="20" dirty="0">
                          <a:solidFill>
                            <a:srgbClr val="221915"/>
                          </a:solidFill>
                          <a:latin typeface="Arial MT"/>
                          <a:cs typeface="Arial MT"/>
                        </a:rPr>
                        <a:t>o</a:t>
                      </a:r>
                      <a:r>
                        <a:rPr sz="700" spc="15" dirty="0">
                          <a:solidFill>
                            <a:srgbClr val="221915"/>
                          </a:solidFill>
                          <a:latin typeface="Arial MT"/>
                          <a:cs typeface="Arial MT"/>
                        </a:rPr>
                        <a:t> </a:t>
                      </a:r>
                      <a:r>
                        <a:rPr sz="700" spc="20" dirty="0">
                          <a:solidFill>
                            <a:srgbClr val="221915"/>
                          </a:solidFill>
                          <a:latin typeface="Arial MT"/>
                          <a:cs typeface="Arial MT"/>
                        </a:rPr>
                        <a:t>corrupción</a:t>
                      </a:r>
                      <a:r>
                        <a:rPr sz="700" spc="15" dirty="0">
                          <a:solidFill>
                            <a:srgbClr val="221915"/>
                          </a:solidFill>
                          <a:latin typeface="Arial MT"/>
                          <a:cs typeface="Arial MT"/>
                        </a:rPr>
                        <a:t> </a:t>
                      </a:r>
                      <a:r>
                        <a:rPr sz="700" spc="20" dirty="0">
                          <a:solidFill>
                            <a:srgbClr val="221915"/>
                          </a:solidFill>
                          <a:latin typeface="Arial MT"/>
                          <a:cs typeface="Arial MT"/>
                        </a:rPr>
                        <a:t>de</a:t>
                      </a:r>
                      <a:r>
                        <a:rPr sz="700" spc="15" dirty="0">
                          <a:solidFill>
                            <a:srgbClr val="221915"/>
                          </a:solidFill>
                          <a:latin typeface="Arial MT"/>
                          <a:cs typeface="Arial MT"/>
                        </a:rPr>
                        <a:t> </a:t>
                      </a:r>
                      <a:r>
                        <a:rPr sz="700" spc="20" dirty="0">
                          <a:solidFill>
                            <a:srgbClr val="221915"/>
                          </a:solidFill>
                          <a:latin typeface="Arial MT"/>
                          <a:cs typeface="Arial MT"/>
                        </a:rPr>
                        <a:t>datos</a:t>
                      </a:r>
                      <a:r>
                        <a:rPr sz="700" spc="15" dirty="0">
                          <a:solidFill>
                            <a:srgbClr val="221915"/>
                          </a:solidFill>
                          <a:latin typeface="Arial MT"/>
                          <a:cs typeface="Arial MT"/>
                        </a:rPr>
                        <a:t> </a:t>
                      </a:r>
                      <a:r>
                        <a:rPr sz="700" spc="20" dirty="0">
                          <a:solidFill>
                            <a:srgbClr val="221915"/>
                          </a:solidFill>
                          <a:latin typeface="Arial MT"/>
                          <a:cs typeface="Arial MT"/>
                        </a:rPr>
                        <a:t>y</a:t>
                      </a:r>
                      <a:r>
                        <a:rPr sz="700" spc="15" dirty="0">
                          <a:solidFill>
                            <a:srgbClr val="221915"/>
                          </a:solidFill>
                          <a:latin typeface="Arial MT"/>
                          <a:cs typeface="Arial MT"/>
                        </a:rPr>
                        <a:t> </a:t>
                      </a:r>
                      <a:r>
                        <a:rPr sz="700" spc="20" dirty="0">
                          <a:solidFill>
                            <a:srgbClr val="221915"/>
                          </a:solidFill>
                          <a:latin typeface="Arial MT"/>
                          <a:cs typeface="Arial MT"/>
                        </a:rPr>
                        <a:t>fallas</a:t>
                      </a:r>
                      <a:r>
                        <a:rPr sz="700" spc="15" dirty="0">
                          <a:solidFill>
                            <a:srgbClr val="221915"/>
                          </a:solidFill>
                          <a:latin typeface="Arial MT"/>
                          <a:cs typeface="Arial MT"/>
                        </a:rPr>
                        <a:t> </a:t>
                      </a:r>
                      <a:r>
                        <a:rPr sz="700" spc="20" dirty="0">
                          <a:solidFill>
                            <a:srgbClr val="221915"/>
                          </a:solidFill>
                          <a:latin typeface="Arial MT"/>
                          <a:cs typeface="Arial MT"/>
                        </a:rPr>
                        <a:t>prematuras</a:t>
                      </a:r>
                      <a:r>
                        <a:rPr sz="700" spc="15" dirty="0">
                          <a:solidFill>
                            <a:srgbClr val="221915"/>
                          </a:solidFill>
                          <a:latin typeface="Arial MT"/>
                          <a:cs typeface="Arial MT"/>
                        </a:rPr>
                        <a:t> </a:t>
                      </a:r>
                      <a:r>
                        <a:rPr sz="700" spc="20" dirty="0">
                          <a:solidFill>
                            <a:srgbClr val="221915"/>
                          </a:solidFill>
                          <a:latin typeface="Arial MT"/>
                          <a:cs typeface="Arial MT"/>
                        </a:rPr>
                        <a:t>del</a:t>
                      </a:r>
                      <a:r>
                        <a:rPr sz="700" spc="15" dirty="0">
                          <a:solidFill>
                            <a:srgbClr val="221915"/>
                          </a:solidFill>
                          <a:latin typeface="Arial MT"/>
                          <a:cs typeface="Arial MT"/>
                        </a:rPr>
                        <a:t> </a:t>
                      </a:r>
                      <a:r>
                        <a:rPr sz="700" spc="-10" dirty="0">
                          <a:solidFill>
                            <a:srgbClr val="221915"/>
                          </a:solidFill>
                          <a:latin typeface="Arial MT"/>
                          <a:cs typeface="Arial MT"/>
                        </a:rPr>
                        <a:t>equipo.</a:t>
                      </a:r>
                      <a:endParaRPr sz="700" dirty="0">
                        <a:latin typeface="Arial MT"/>
                        <a:cs typeface="Arial MT"/>
                      </a:endParaRPr>
                    </a:p>
                    <a:p>
                      <a:pPr marL="107950" marR="498475">
                        <a:lnSpc>
                          <a:spcPct val="130900"/>
                        </a:lnSpc>
                        <a:spcBef>
                          <a:spcPts val="570"/>
                        </a:spcBef>
                      </a:pPr>
                      <a:r>
                        <a:rPr sz="700" dirty="0">
                          <a:solidFill>
                            <a:srgbClr val="221915"/>
                          </a:solidFill>
                          <a:latin typeface="Arial MT"/>
                          <a:cs typeface="Arial MT"/>
                        </a:rPr>
                        <a:t>AccuSine</a:t>
                      </a:r>
                      <a:r>
                        <a:rPr sz="700" spc="65" dirty="0">
                          <a:solidFill>
                            <a:srgbClr val="221915"/>
                          </a:solidFill>
                          <a:latin typeface="Arial MT"/>
                          <a:cs typeface="Arial MT"/>
                        </a:rPr>
                        <a:t> </a:t>
                      </a:r>
                      <a:r>
                        <a:rPr sz="700" spc="-70" dirty="0">
                          <a:solidFill>
                            <a:srgbClr val="221915"/>
                          </a:solidFill>
                          <a:latin typeface="Arial MT"/>
                          <a:cs typeface="Arial MT"/>
                        </a:rPr>
                        <a:t>PCS</a:t>
                      </a:r>
                      <a:r>
                        <a:rPr sz="700" spc="65" dirty="0">
                          <a:solidFill>
                            <a:srgbClr val="221915"/>
                          </a:solidFill>
                          <a:latin typeface="Arial MT"/>
                          <a:cs typeface="Arial MT"/>
                        </a:rPr>
                        <a:t> </a:t>
                      </a:r>
                      <a:r>
                        <a:rPr sz="700" dirty="0">
                          <a:solidFill>
                            <a:srgbClr val="221915"/>
                          </a:solidFill>
                          <a:latin typeface="Arial MT"/>
                          <a:cs typeface="Arial MT"/>
                        </a:rPr>
                        <a:t>es</a:t>
                      </a:r>
                      <a:r>
                        <a:rPr sz="700" spc="65" dirty="0">
                          <a:solidFill>
                            <a:srgbClr val="221915"/>
                          </a:solidFill>
                          <a:latin typeface="Arial MT"/>
                          <a:cs typeface="Arial MT"/>
                        </a:rPr>
                        <a:t> </a:t>
                      </a:r>
                      <a:r>
                        <a:rPr sz="700" dirty="0">
                          <a:solidFill>
                            <a:srgbClr val="221915"/>
                          </a:solidFill>
                          <a:latin typeface="Arial MT"/>
                          <a:cs typeface="Arial MT"/>
                        </a:rPr>
                        <a:t>una</a:t>
                      </a:r>
                      <a:r>
                        <a:rPr sz="700" spc="65" dirty="0">
                          <a:solidFill>
                            <a:srgbClr val="221915"/>
                          </a:solidFill>
                          <a:latin typeface="Arial MT"/>
                          <a:cs typeface="Arial MT"/>
                        </a:rPr>
                        <a:t> </a:t>
                      </a:r>
                      <a:r>
                        <a:rPr sz="700" dirty="0">
                          <a:solidFill>
                            <a:srgbClr val="221915"/>
                          </a:solidFill>
                          <a:latin typeface="Arial MT"/>
                          <a:cs typeface="Arial MT"/>
                        </a:rPr>
                        <a:t>solución</a:t>
                      </a:r>
                      <a:r>
                        <a:rPr sz="700" spc="65" dirty="0">
                          <a:solidFill>
                            <a:srgbClr val="221915"/>
                          </a:solidFill>
                          <a:latin typeface="Arial MT"/>
                          <a:cs typeface="Arial MT"/>
                        </a:rPr>
                        <a:t> </a:t>
                      </a:r>
                      <a:r>
                        <a:rPr sz="700" dirty="0">
                          <a:solidFill>
                            <a:srgbClr val="221915"/>
                          </a:solidFill>
                          <a:latin typeface="Arial MT"/>
                          <a:cs typeface="Arial MT"/>
                        </a:rPr>
                        <a:t>ideal</a:t>
                      </a:r>
                      <a:r>
                        <a:rPr sz="700" spc="65" dirty="0">
                          <a:solidFill>
                            <a:srgbClr val="221915"/>
                          </a:solidFill>
                          <a:latin typeface="Arial MT"/>
                          <a:cs typeface="Arial MT"/>
                        </a:rPr>
                        <a:t> </a:t>
                      </a:r>
                      <a:r>
                        <a:rPr sz="700" dirty="0">
                          <a:solidFill>
                            <a:srgbClr val="221915"/>
                          </a:solidFill>
                          <a:latin typeface="Arial MT"/>
                          <a:cs typeface="Arial MT"/>
                        </a:rPr>
                        <a:t>para</a:t>
                      </a:r>
                      <a:r>
                        <a:rPr sz="700" spc="65" dirty="0">
                          <a:solidFill>
                            <a:srgbClr val="221915"/>
                          </a:solidFill>
                          <a:latin typeface="Arial MT"/>
                          <a:cs typeface="Arial MT"/>
                        </a:rPr>
                        <a:t> </a:t>
                      </a:r>
                      <a:r>
                        <a:rPr sz="700" dirty="0">
                          <a:solidFill>
                            <a:srgbClr val="221915"/>
                          </a:solidFill>
                          <a:latin typeface="Arial MT"/>
                          <a:cs typeface="Arial MT"/>
                        </a:rPr>
                        <a:t>cargas</a:t>
                      </a:r>
                      <a:r>
                        <a:rPr sz="700" spc="65" dirty="0">
                          <a:solidFill>
                            <a:srgbClr val="221915"/>
                          </a:solidFill>
                          <a:latin typeface="Arial MT"/>
                          <a:cs typeface="Arial MT"/>
                        </a:rPr>
                        <a:t> </a:t>
                      </a:r>
                      <a:r>
                        <a:rPr sz="700" dirty="0">
                          <a:solidFill>
                            <a:srgbClr val="221915"/>
                          </a:solidFill>
                          <a:latin typeface="Arial MT"/>
                          <a:cs typeface="Arial MT"/>
                        </a:rPr>
                        <a:t>no</a:t>
                      </a:r>
                      <a:r>
                        <a:rPr sz="700" spc="65" dirty="0">
                          <a:solidFill>
                            <a:srgbClr val="221915"/>
                          </a:solidFill>
                          <a:latin typeface="Arial MT"/>
                          <a:cs typeface="Arial MT"/>
                        </a:rPr>
                        <a:t> </a:t>
                      </a:r>
                      <a:r>
                        <a:rPr sz="700" dirty="0">
                          <a:solidFill>
                            <a:srgbClr val="221915"/>
                          </a:solidFill>
                          <a:latin typeface="Arial MT"/>
                          <a:cs typeface="Arial MT"/>
                        </a:rPr>
                        <a:t>lineales.</a:t>
                      </a:r>
                      <a:r>
                        <a:rPr sz="700" spc="65" dirty="0">
                          <a:solidFill>
                            <a:srgbClr val="221915"/>
                          </a:solidFill>
                          <a:latin typeface="Arial MT"/>
                          <a:cs typeface="Arial MT"/>
                        </a:rPr>
                        <a:t> </a:t>
                      </a:r>
                      <a:r>
                        <a:rPr sz="700" dirty="0">
                          <a:solidFill>
                            <a:srgbClr val="221915"/>
                          </a:solidFill>
                          <a:latin typeface="Arial MT"/>
                          <a:cs typeface="Arial MT"/>
                        </a:rPr>
                        <a:t>Mitiga</a:t>
                      </a:r>
                      <a:r>
                        <a:rPr sz="700" spc="65" dirty="0">
                          <a:solidFill>
                            <a:srgbClr val="221915"/>
                          </a:solidFill>
                          <a:latin typeface="Arial MT"/>
                          <a:cs typeface="Arial MT"/>
                        </a:rPr>
                        <a:t> </a:t>
                      </a:r>
                      <a:r>
                        <a:rPr sz="700" dirty="0">
                          <a:solidFill>
                            <a:srgbClr val="221915"/>
                          </a:solidFill>
                          <a:latin typeface="Arial MT"/>
                          <a:cs typeface="Arial MT"/>
                        </a:rPr>
                        <a:t>los</a:t>
                      </a:r>
                      <a:r>
                        <a:rPr sz="700" spc="65" dirty="0">
                          <a:solidFill>
                            <a:srgbClr val="221915"/>
                          </a:solidFill>
                          <a:latin typeface="Arial MT"/>
                          <a:cs typeface="Arial MT"/>
                        </a:rPr>
                        <a:t> </a:t>
                      </a:r>
                      <a:r>
                        <a:rPr sz="700" dirty="0">
                          <a:solidFill>
                            <a:srgbClr val="221915"/>
                          </a:solidFill>
                          <a:latin typeface="Arial MT"/>
                          <a:cs typeface="Arial MT"/>
                        </a:rPr>
                        <a:t>armónicos</a:t>
                      </a:r>
                      <a:r>
                        <a:rPr sz="700" spc="65" dirty="0">
                          <a:solidFill>
                            <a:srgbClr val="221915"/>
                          </a:solidFill>
                          <a:latin typeface="Arial MT"/>
                          <a:cs typeface="Arial MT"/>
                        </a:rPr>
                        <a:t> </a:t>
                      </a:r>
                      <a:r>
                        <a:rPr sz="700" dirty="0">
                          <a:solidFill>
                            <a:srgbClr val="221915"/>
                          </a:solidFill>
                          <a:latin typeface="Arial MT"/>
                          <a:cs typeface="Arial MT"/>
                        </a:rPr>
                        <a:t>en</a:t>
                      </a:r>
                      <a:r>
                        <a:rPr sz="700" spc="65" dirty="0">
                          <a:solidFill>
                            <a:srgbClr val="221915"/>
                          </a:solidFill>
                          <a:latin typeface="Arial MT"/>
                          <a:cs typeface="Arial MT"/>
                        </a:rPr>
                        <a:t> </a:t>
                      </a:r>
                      <a:r>
                        <a:rPr sz="700" dirty="0">
                          <a:solidFill>
                            <a:srgbClr val="221915"/>
                          </a:solidFill>
                          <a:latin typeface="Arial MT"/>
                          <a:cs typeface="Arial MT"/>
                        </a:rPr>
                        <a:t>las</a:t>
                      </a:r>
                      <a:r>
                        <a:rPr sz="700" spc="65" dirty="0">
                          <a:solidFill>
                            <a:srgbClr val="221915"/>
                          </a:solidFill>
                          <a:latin typeface="Arial MT"/>
                          <a:cs typeface="Arial MT"/>
                        </a:rPr>
                        <a:t> </a:t>
                      </a:r>
                      <a:r>
                        <a:rPr sz="700" dirty="0">
                          <a:solidFill>
                            <a:srgbClr val="221915"/>
                          </a:solidFill>
                          <a:latin typeface="Arial MT"/>
                          <a:cs typeface="Arial MT"/>
                        </a:rPr>
                        <a:t>3</a:t>
                      </a:r>
                      <a:r>
                        <a:rPr sz="700" spc="65" dirty="0">
                          <a:solidFill>
                            <a:srgbClr val="221915"/>
                          </a:solidFill>
                          <a:latin typeface="Arial MT"/>
                          <a:cs typeface="Arial MT"/>
                        </a:rPr>
                        <a:t> </a:t>
                      </a:r>
                      <a:r>
                        <a:rPr sz="700" dirty="0">
                          <a:solidFill>
                            <a:srgbClr val="221915"/>
                          </a:solidFill>
                          <a:latin typeface="Arial MT"/>
                          <a:cs typeface="Arial MT"/>
                        </a:rPr>
                        <a:t>fases</a:t>
                      </a:r>
                      <a:r>
                        <a:rPr sz="700" spc="65" dirty="0">
                          <a:solidFill>
                            <a:srgbClr val="221915"/>
                          </a:solidFill>
                          <a:latin typeface="Arial MT"/>
                          <a:cs typeface="Arial MT"/>
                        </a:rPr>
                        <a:t> </a:t>
                      </a:r>
                      <a:r>
                        <a:rPr sz="700" dirty="0">
                          <a:solidFill>
                            <a:srgbClr val="221915"/>
                          </a:solidFill>
                          <a:latin typeface="Arial MT"/>
                          <a:cs typeface="Arial MT"/>
                        </a:rPr>
                        <a:t>y</a:t>
                      </a:r>
                      <a:r>
                        <a:rPr sz="700" spc="65" dirty="0">
                          <a:solidFill>
                            <a:srgbClr val="221915"/>
                          </a:solidFill>
                          <a:latin typeface="Arial MT"/>
                          <a:cs typeface="Arial MT"/>
                        </a:rPr>
                        <a:t> </a:t>
                      </a:r>
                      <a:r>
                        <a:rPr sz="700" dirty="0" err="1">
                          <a:solidFill>
                            <a:srgbClr val="221915"/>
                          </a:solidFill>
                          <a:latin typeface="Arial MT"/>
                          <a:cs typeface="Arial MT"/>
                        </a:rPr>
                        <a:t>el</a:t>
                      </a:r>
                      <a:r>
                        <a:rPr sz="700" spc="65" dirty="0">
                          <a:solidFill>
                            <a:srgbClr val="221915"/>
                          </a:solidFill>
                          <a:latin typeface="Arial MT"/>
                          <a:cs typeface="Arial MT"/>
                        </a:rPr>
                        <a:t> </a:t>
                      </a:r>
                      <a:r>
                        <a:rPr sz="700" dirty="0" err="1">
                          <a:solidFill>
                            <a:srgbClr val="221915"/>
                          </a:solidFill>
                          <a:latin typeface="Arial MT"/>
                          <a:cs typeface="Arial MT"/>
                        </a:rPr>
                        <a:t>neutro</a:t>
                      </a:r>
                      <a:r>
                        <a:rPr lang="es-AR" sz="700" dirty="0">
                          <a:solidFill>
                            <a:srgbClr val="221915"/>
                          </a:solidFill>
                          <a:latin typeface="Arial MT"/>
                          <a:cs typeface="Arial MT"/>
                        </a:rPr>
                        <a:t>, </a:t>
                      </a:r>
                      <a:r>
                        <a:rPr sz="700" dirty="0" err="1">
                          <a:solidFill>
                            <a:srgbClr val="221915"/>
                          </a:solidFill>
                          <a:latin typeface="Arial MT"/>
                          <a:cs typeface="Arial MT"/>
                        </a:rPr>
                        <a:t>además</a:t>
                      </a:r>
                      <a:r>
                        <a:rPr sz="700" spc="65" dirty="0">
                          <a:solidFill>
                            <a:srgbClr val="221915"/>
                          </a:solidFill>
                          <a:latin typeface="Arial MT"/>
                          <a:cs typeface="Arial MT"/>
                        </a:rPr>
                        <a:t> </a:t>
                      </a:r>
                      <a:r>
                        <a:rPr sz="700" spc="-25" dirty="0">
                          <a:solidFill>
                            <a:srgbClr val="221915"/>
                          </a:solidFill>
                          <a:latin typeface="Arial MT"/>
                          <a:cs typeface="Arial MT"/>
                        </a:rPr>
                        <a:t>de</a:t>
                      </a:r>
                      <a:r>
                        <a:rPr sz="700" spc="20" dirty="0">
                          <a:solidFill>
                            <a:srgbClr val="221915"/>
                          </a:solidFill>
                          <a:latin typeface="Arial MT"/>
                          <a:cs typeface="Arial MT"/>
                        </a:rPr>
                        <a:t> proporcionar corrección del factor de</a:t>
                      </a:r>
                      <a:r>
                        <a:rPr sz="700" spc="25" dirty="0">
                          <a:solidFill>
                            <a:srgbClr val="221915"/>
                          </a:solidFill>
                          <a:latin typeface="Arial MT"/>
                          <a:cs typeface="Arial MT"/>
                        </a:rPr>
                        <a:t> </a:t>
                      </a:r>
                      <a:r>
                        <a:rPr sz="700" spc="20" dirty="0">
                          <a:solidFill>
                            <a:srgbClr val="221915"/>
                          </a:solidFill>
                          <a:latin typeface="Arial MT"/>
                          <a:cs typeface="Arial MT"/>
                        </a:rPr>
                        <a:t>potencia y equilibrio de la</a:t>
                      </a:r>
                      <a:r>
                        <a:rPr sz="700" spc="25" dirty="0">
                          <a:solidFill>
                            <a:srgbClr val="221915"/>
                          </a:solidFill>
                          <a:latin typeface="Arial MT"/>
                          <a:cs typeface="Arial MT"/>
                        </a:rPr>
                        <a:t> </a:t>
                      </a:r>
                      <a:r>
                        <a:rPr sz="700" spc="20" dirty="0">
                          <a:solidFill>
                            <a:srgbClr val="221915"/>
                          </a:solidFill>
                          <a:latin typeface="Arial MT"/>
                          <a:cs typeface="Arial MT"/>
                        </a:rPr>
                        <a:t>corriente de red. </a:t>
                      </a:r>
                      <a:r>
                        <a:rPr sz="700" spc="10" dirty="0">
                          <a:solidFill>
                            <a:srgbClr val="221915"/>
                          </a:solidFill>
                          <a:latin typeface="Arial MT"/>
                          <a:cs typeface="Arial MT"/>
                        </a:rPr>
                        <a:t>Puede</a:t>
                      </a:r>
                      <a:r>
                        <a:rPr sz="700" spc="25" dirty="0">
                          <a:solidFill>
                            <a:srgbClr val="221915"/>
                          </a:solidFill>
                          <a:latin typeface="Arial MT"/>
                          <a:cs typeface="Arial MT"/>
                        </a:rPr>
                        <a:t> </a:t>
                      </a:r>
                      <a:r>
                        <a:rPr sz="700" spc="20" dirty="0">
                          <a:solidFill>
                            <a:srgbClr val="221915"/>
                          </a:solidFill>
                          <a:latin typeface="Arial MT"/>
                          <a:cs typeface="Arial MT"/>
                        </a:rPr>
                        <a:t>prolongar la vida útil del</a:t>
                      </a:r>
                      <a:r>
                        <a:rPr sz="700" spc="25" dirty="0">
                          <a:solidFill>
                            <a:srgbClr val="221915"/>
                          </a:solidFill>
                          <a:latin typeface="Arial MT"/>
                          <a:cs typeface="Arial MT"/>
                        </a:rPr>
                        <a:t> </a:t>
                      </a:r>
                      <a:r>
                        <a:rPr sz="700" spc="20" dirty="0">
                          <a:solidFill>
                            <a:srgbClr val="221915"/>
                          </a:solidFill>
                          <a:latin typeface="Arial MT"/>
                          <a:cs typeface="Arial MT"/>
                        </a:rPr>
                        <a:t>equipo </a:t>
                      </a:r>
                      <a:r>
                        <a:rPr sz="700" spc="-50" dirty="0">
                          <a:solidFill>
                            <a:srgbClr val="221915"/>
                          </a:solidFill>
                          <a:latin typeface="Arial MT"/>
                          <a:cs typeface="Arial MT"/>
                        </a:rPr>
                        <a:t>y</a:t>
                      </a:r>
                      <a:r>
                        <a:rPr sz="700" spc="20" dirty="0">
                          <a:solidFill>
                            <a:srgbClr val="221915"/>
                          </a:solidFill>
                          <a:latin typeface="Arial MT"/>
                          <a:cs typeface="Arial MT"/>
                        </a:rPr>
                        <a:t> ayudar</a:t>
                      </a:r>
                      <a:r>
                        <a:rPr sz="700" spc="5" dirty="0">
                          <a:solidFill>
                            <a:srgbClr val="221915"/>
                          </a:solidFill>
                          <a:latin typeface="Arial MT"/>
                          <a:cs typeface="Arial MT"/>
                        </a:rPr>
                        <a:t> </a:t>
                      </a:r>
                      <a:r>
                        <a:rPr sz="700" spc="20" dirty="0">
                          <a:solidFill>
                            <a:srgbClr val="221915"/>
                          </a:solidFill>
                          <a:latin typeface="Arial MT"/>
                          <a:cs typeface="Arial MT"/>
                        </a:rPr>
                        <a:t>a</a:t>
                      </a:r>
                      <a:r>
                        <a:rPr sz="700" spc="5" dirty="0">
                          <a:solidFill>
                            <a:srgbClr val="221915"/>
                          </a:solidFill>
                          <a:latin typeface="Arial MT"/>
                          <a:cs typeface="Arial MT"/>
                        </a:rPr>
                        <a:t> </a:t>
                      </a:r>
                      <a:r>
                        <a:rPr sz="700" spc="20" dirty="0">
                          <a:solidFill>
                            <a:srgbClr val="221915"/>
                          </a:solidFill>
                          <a:latin typeface="Arial MT"/>
                          <a:cs typeface="Arial MT"/>
                        </a:rPr>
                        <a:t>aumentar</a:t>
                      </a:r>
                      <a:r>
                        <a:rPr sz="700" spc="5" dirty="0">
                          <a:solidFill>
                            <a:srgbClr val="221915"/>
                          </a:solidFill>
                          <a:latin typeface="Arial MT"/>
                          <a:cs typeface="Arial MT"/>
                        </a:rPr>
                        <a:t> </a:t>
                      </a:r>
                      <a:r>
                        <a:rPr sz="700" spc="20" dirty="0">
                          <a:solidFill>
                            <a:srgbClr val="221915"/>
                          </a:solidFill>
                          <a:latin typeface="Arial MT"/>
                          <a:cs typeface="Arial MT"/>
                        </a:rPr>
                        <a:t>la</a:t>
                      </a:r>
                      <a:r>
                        <a:rPr sz="700" spc="5" dirty="0">
                          <a:solidFill>
                            <a:srgbClr val="221915"/>
                          </a:solidFill>
                          <a:latin typeface="Arial MT"/>
                          <a:cs typeface="Arial MT"/>
                        </a:rPr>
                        <a:t> </a:t>
                      </a:r>
                      <a:r>
                        <a:rPr sz="700" spc="20" dirty="0">
                          <a:solidFill>
                            <a:srgbClr val="221915"/>
                          </a:solidFill>
                          <a:latin typeface="Arial MT"/>
                          <a:cs typeface="Arial MT"/>
                        </a:rPr>
                        <a:t>confiabilidad</a:t>
                      </a:r>
                      <a:r>
                        <a:rPr sz="700" spc="5" dirty="0">
                          <a:solidFill>
                            <a:srgbClr val="221915"/>
                          </a:solidFill>
                          <a:latin typeface="Arial MT"/>
                          <a:cs typeface="Arial MT"/>
                        </a:rPr>
                        <a:t> </a:t>
                      </a:r>
                      <a:r>
                        <a:rPr sz="700" spc="20" dirty="0">
                          <a:solidFill>
                            <a:srgbClr val="221915"/>
                          </a:solidFill>
                          <a:latin typeface="Arial MT"/>
                          <a:cs typeface="Arial MT"/>
                        </a:rPr>
                        <a:t>y</a:t>
                      </a:r>
                      <a:r>
                        <a:rPr sz="700" spc="10" dirty="0">
                          <a:solidFill>
                            <a:srgbClr val="221915"/>
                          </a:solidFill>
                          <a:latin typeface="Arial MT"/>
                          <a:cs typeface="Arial MT"/>
                        </a:rPr>
                        <a:t> eficiencia</a:t>
                      </a:r>
                      <a:r>
                        <a:rPr sz="700" spc="5" dirty="0">
                          <a:solidFill>
                            <a:srgbClr val="221915"/>
                          </a:solidFill>
                          <a:latin typeface="Arial MT"/>
                          <a:cs typeface="Arial MT"/>
                        </a:rPr>
                        <a:t> </a:t>
                      </a:r>
                      <a:r>
                        <a:rPr sz="700" spc="20" dirty="0">
                          <a:solidFill>
                            <a:srgbClr val="221915"/>
                          </a:solidFill>
                          <a:latin typeface="Arial MT"/>
                          <a:cs typeface="Arial MT"/>
                        </a:rPr>
                        <a:t>de</a:t>
                      </a:r>
                      <a:r>
                        <a:rPr sz="700" spc="5" dirty="0">
                          <a:solidFill>
                            <a:srgbClr val="221915"/>
                          </a:solidFill>
                          <a:latin typeface="Arial MT"/>
                          <a:cs typeface="Arial MT"/>
                        </a:rPr>
                        <a:t> </a:t>
                      </a:r>
                      <a:r>
                        <a:rPr sz="700" spc="20" dirty="0">
                          <a:solidFill>
                            <a:srgbClr val="221915"/>
                          </a:solidFill>
                          <a:latin typeface="Arial MT"/>
                          <a:cs typeface="Arial MT"/>
                        </a:rPr>
                        <a:t>su</a:t>
                      </a:r>
                      <a:r>
                        <a:rPr sz="700" spc="5" dirty="0">
                          <a:solidFill>
                            <a:srgbClr val="221915"/>
                          </a:solidFill>
                          <a:latin typeface="Arial MT"/>
                          <a:cs typeface="Arial MT"/>
                        </a:rPr>
                        <a:t> </a:t>
                      </a:r>
                      <a:r>
                        <a:rPr sz="700" spc="20" dirty="0">
                          <a:solidFill>
                            <a:srgbClr val="221915"/>
                          </a:solidFill>
                          <a:latin typeface="Arial MT"/>
                          <a:cs typeface="Arial MT"/>
                        </a:rPr>
                        <a:t>sistema</a:t>
                      </a:r>
                      <a:r>
                        <a:rPr sz="700" spc="5" dirty="0">
                          <a:solidFill>
                            <a:srgbClr val="221915"/>
                          </a:solidFill>
                          <a:latin typeface="Arial MT"/>
                          <a:cs typeface="Arial MT"/>
                        </a:rPr>
                        <a:t> </a:t>
                      </a:r>
                      <a:r>
                        <a:rPr sz="700" spc="-10" dirty="0">
                          <a:solidFill>
                            <a:srgbClr val="221915"/>
                          </a:solidFill>
                          <a:latin typeface="Arial MT"/>
                          <a:cs typeface="Arial MT"/>
                        </a:rPr>
                        <a:t>eléctrico.</a:t>
                      </a:r>
                      <a:endParaRPr sz="700" dirty="0">
                        <a:latin typeface="Arial MT"/>
                        <a:cs typeface="Arial MT"/>
                      </a:endParaRPr>
                    </a:p>
                  </a:txBody>
                  <a:tcPr marL="0" marR="0" marT="6858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0"/>
                  </a:ext>
                </a:extLst>
              </a:tr>
              <a:tr h="1289050">
                <a:tc>
                  <a:txBody>
                    <a:bodyPr/>
                    <a:lstStyle/>
                    <a:p>
                      <a:pPr marL="107950">
                        <a:lnSpc>
                          <a:spcPct val="100000"/>
                        </a:lnSpc>
                        <a:spcBef>
                          <a:spcPts val="700"/>
                        </a:spcBef>
                      </a:pPr>
                      <a:r>
                        <a:rPr sz="850" spc="-50" dirty="0">
                          <a:solidFill>
                            <a:srgbClr val="221915"/>
                          </a:solidFill>
                          <a:latin typeface="Arial Black"/>
                          <a:cs typeface="Arial Black"/>
                        </a:rPr>
                        <a:t>Poder</a:t>
                      </a:r>
                      <a:r>
                        <a:rPr sz="850" spc="-30" dirty="0">
                          <a:solidFill>
                            <a:srgbClr val="221915"/>
                          </a:solidFill>
                          <a:latin typeface="Arial Black"/>
                          <a:cs typeface="Arial Black"/>
                        </a:rPr>
                        <a:t> </a:t>
                      </a:r>
                      <a:r>
                        <a:rPr sz="850" spc="-10" dirty="0">
                          <a:solidFill>
                            <a:srgbClr val="221915"/>
                          </a:solidFill>
                          <a:latin typeface="Arial Black"/>
                          <a:cs typeface="Arial Black"/>
                        </a:rPr>
                        <a:t>avanzado</a:t>
                      </a:r>
                      <a:endParaRPr sz="850">
                        <a:latin typeface="Arial Black"/>
                        <a:cs typeface="Arial Black"/>
                      </a:endParaRPr>
                    </a:p>
                    <a:p>
                      <a:pPr marL="107950">
                        <a:lnSpc>
                          <a:spcPct val="100000"/>
                        </a:lnSpc>
                        <a:spcBef>
                          <a:spcPts val="380"/>
                        </a:spcBef>
                      </a:pPr>
                      <a:r>
                        <a:rPr sz="550" spc="-25" dirty="0">
                          <a:solidFill>
                            <a:srgbClr val="221915"/>
                          </a:solidFill>
                          <a:latin typeface="Arial Black"/>
                          <a:cs typeface="Arial Black"/>
                        </a:rPr>
                        <a:t>medidor</a:t>
                      </a:r>
                      <a:r>
                        <a:rPr sz="550" spc="-15" dirty="0">
                          <a:solidFill>
                            <a:srgbClr val="221915"/>
                          </a:solidFill>
                          <a:latin typeface="Arial Black"/>
                          <a:cs typeface="Arial Black"/>
                        </a:rPr>
                        <a:t> </a:t>
                      </a:r>
                      <a:r>
                        <a:rPr sz="550" spc="-35" dirty="0">
                          <a:solidFill>
                            <a:srgbClr val="221915"/>
                          </a:solidFill>
                          <a:latin typeface="Arial Black"/>
                          <a:cs typeface="Arial Black"/>
                        </a:rPr>
                        <a:t>de</a:t>
                      </a:r>
                      <a:r>
                        <a:rPr sz="550" spc="-10" dirty="0">
                          <a:solidFill>
                            <a:srgbClr val="221915"/>
                          </a:solidFill>
                          <a:latin typeface="Arial Black"/>
                          <a:cs typeface="Arial Black"/>
                        </a:rPr>
                        <a:t> calidad</a:t>
                      </a:r>
                      <a:endParaRPr sz="550">
                        <a:latin typeface="Arial Black"/>
                        <a:cs typeface="Arial Black"/>
                      </a:endParaRPr>
                    </a:p>
                    <a:p>
                      <a:pPr>
                        <a:lnSpc>
                          <a:spcPct val="100000"/>
                        </a:lnSpc>
                        <a:spcBef>
                          <a:spcPts val="75"/>
                        </a:spcBef>
                      </a:pPr>
                      <a:endParaRPr sz="550">
                        <a:latin typeface="Times New Roman"/>
                        <a:cs typeface="Times New Roman"/>
                      </a:endParaRPr>
                    </a:p>
                    <a:p>
                      <a:pPr marL="107950">
                        <a:lnSpc>
                          <a:spcPct val="100000"/>
                        </a:lnSpc>
                      </a:pPr>
                      <a:r>
                        <a:rPr sz="850" dirty="0">
                          <a:solidFill>
                            <a:srgbClr val="221915"/>
                          </a:solidFill>
                          <a:latin typeface="Arial MT"/>
                          <a:cs typeface="Arial MT"/>
                        </a:rPr>
                        <a:t>PowerLogic</a:t>
                      </a:r>
                      <a:r>
                        <a:rPr sz="850" spc="155" dirty="0">
                          <a:solidFill>
                            <a:srgbClr val="221915"/>
                          </a:solidFill>
                          <a:latin typeface="Arial MT"/>
                          <a:cs typeface="Arial MT"/>
                        </a:rPr>
                        <a:t> </a:t>
                      </a:r>
                      <a:r>
                        <a:rPr sz="850" spc="-10" dirty="0">
                          <a:solidFill>
                            <a:srgbClr val="221915"/>
                          </a:solidFill>
                          <a:latin typeface="Arial MT"/>
                          <a:cs typeface="Arial MT"/>
                        </a:rPr>
                        <a:t>ION9000</a:t>
                      </a:r>
                      <a:endParaRPr sz="850">
                        <a:latin typeface="Arial MT"/>
                        <a:cs typeface="Arial MT"/>
                      </a:endParaRPr>
                    </a:p>
                  </a:txBody>
                  <a:tcPr marL="0" marR="0" marT="8890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941069">
                        <a:lnSpc>
                          <a:spcPct val="114599"/>
                        </a:lnSpc>
                        <a:spcBef>
                          <a:spcPts val="610"/>
                        </a:spcBef>
                      </a:pPr>
                      <a:r>
                        <a:rPr sz="800" spc="10" dirty="0">
                          <a:solidFill>
                            <a:srgbClr val="221915"/>
                          </a:solidFill>
                          <a:latin typeface="Arial MT"/>
                          <a:cs typeface="Arial MT"/>
                        </a:rPr>
                        <a:t>Descubra</a:t>
                      </a:r>
                      <a:r>
                        <a:rPr sz="800" spc="5" dirty="0">
                          <a:solidFill>
                            <a:srgbClr val="221915"/>
                          </a:solidFill>
                          <a:latin typeface="Arial MT"/>
                          <a:cs typeface="Arial MT"/>
                        </a:rPr>
                        <a:t> </a:t>
                      </a:r>
                      <a:r>
                        <a:rPr sz="800" spc="20" dirty="0">
                          <a:solidFill>
                            <a:srgbClr val="221915"/>
                          </a:solidFill>
                          <a:latin typeface="Arial MT"/>
                          <a:cs typeface="Arial MT"/>
                        </a:rPr>
                        <a:t>el</a:t>
                      </a:r>
                      <a:r>
                        <a:rPr sz="800" spc="5" dirty="0">
                          <a:solidFill>
                            <a:srgbClr val="221915"/>
                          </a:solidFill>
                          <a:latin typeface="Arial MT"/>
                          <a:cs typeface="Arial MT"/>
                        </a:rPr>
                        <a:t> </a:t>
                      </a:r>
                      <a:r>
                        <a:rPr sz="800" spc="20" dirty="0">
                          <a:solidFill>
                            <a:srgbClr val="221915"/>
                          </a:solidFill>
                          <a:latin typeface="Arial MT"/>
                          <a:cs typeface="Arial MT"/>
                        </a:rPr>
                        <a:t>medidor</a:t>
                      </a:r>
                      <a:r>
                        <a:rPr sz="800" spc="5" dirty="0">
                          <a:solidFill>
                            <a:srgbClr val="221915"/>
                          </a:solidFill>
                          <a:latin typeface="Arial MT"/>
                          <a:cs typeface="Arial MT"/>
                        </a:rPr>
                        <a:t> </a:t>
                      </a:r>
                      <a:r>
                        <a:rPr sz="800" spc="20" dirty="0">
                          <a:solidFill>
                            <a:srgbClr val="221915"/>
                          </a:solidFill>
                          <a:latin typeface="Arial MT"/>
                          <a:cs typeface="Arial MT"/>
                        </a:rPr>
                        <a:t>de</a:t>
                      </a:r>
                      <a:r>
                        <a:rPr sz="800" spc="10" dirty="0">
                          <a:solidFill>
                            <a:srgbClr val="221915"/>
                          </a:solidFill>
                          <a:latin typeface="Arial MT"/>
                          <a:cs typeface="Arial MT"/>
                        </a:rPr>
                        <a:t> </a:t>
                      </a:r>
                      <a:r>
                        <a:rPr sz="800" spc="20" dirty="0">
                          <a:solidFill>
                            <a:srgbClr val="221915"/>
                          </a:solidFill>
                          <a:latin typeface="Arial MT"/>
                          <a:cs typeface="Arial MT"/>
                        </a:rPr>
                        <a:t>calidad</a:t>
                      </a:r>
                      <a:r>
                        <a:rPr sz="800" spc="5" dirty="0">
                          <a:solidFill>
                            <a:srgbClr val="221915"/>
                          </a:solidFill>
                          <a:latin typeface="Arial MT"/>
                          <a:cs typeface="Arial MT"/>
                        </a:rPr>
                        <a:t> </a:t>
                      </a:r>
                      <a:r>
                        <a:rPr sz="800" spc="20" dirty="0">
                          <a:solidFill>
                            <a:srgbClr val="221915"/>
                          </a:solidFill>
                          <a:latin typeface="Arial MT"/>
                          <a:cs typeface="Arial MT"/>
                        </a:rPr>
                        <a:t>de</a:t>
                      </a:r>
                      <a:r>
                        <a:rPr sz="800" spc="5" dirty="0">
                          <a:solidFill>
                            <a:srgbClr val="221915"/>
                          </a:solidFill>
                          <a:latin typeface="Arial MT"/>
                          <a:cs typeface="Arial MT"/>
                        </a:rPr>
                        <a:t> </a:t>
                      </a:r>
                      <a:r>
                        <a:rPr sz="800" spc="20" dirty="0">
                          <a:solidFill>
                            <a:srgbClr val="221915"/>
                          </a:solidFill>
                          <a:latin typeface="Arial MT"/>
                          <a:cs typeface="Arial MT"/>
                        </a:rPr>
                        <a:t>energía</a:t>
                      </a:r>
                      <a:r>
                        <a:rPr sz="800" spc="5" dirty="0">
                          <a:solidFill>
                            <a:srgbClr val="221915"/>
                          </a:solidFill>
                          <a:latin typeface="Arial MT"/>
                          <a:cs typeface="Arial MT"/>
                        </a:rPr>
                        <a:t> </a:t>
                      </a:r>
                      <a:r>
                        <a:rPr sz="800" spc="20" dirty="0">
                          <a:solidFill>
                            <a:srgbClr val="221915"/>
                          </a:solidFill>
                          <a:latin typeface="Arial MT"/>
                          <a:cs typeface="Arial MT"/>
                        </a:rPr>
                        <a:t>más</a:t>
                      </a:r>
                      <a:r>
                        <a:rPr sz="800" spc="10" dirty="0">
                          <a:solidFill>
                            <a:srgbClr val="221915"/>
                          </a:solidFill>
                          <a:latin typeface="Arial MT"/>
                          <a:cs typeface="Arial MT"/>
                        </a:rPr>
                        <a:t> </a:t>
                      </a:r>
                      <a:r>
                        <a:rPr sz="800" spc="20" dirty="0">
                          <a:solidFill>
                            <a:srgbClr val="221915"/>
                          </a:solidFill>
                          <a:latin typeface="Arial MT"/>
                          <a:cs typeface="Arial MT"/>
                        </a:rPr>
                        <a:t>innovador</a:t>
                      </a:r>
                      <a:r>
                        <a:rPr sz="800" spc="5" dirty="0">
                          <a:solidFill>
                            <a:srgbClr val="221915"/>
                          </a:solidFill>
                          <a:latin typeface="Arial MT"/>
                          <a:cs typeface="Arial MT"/>
                        </a:rPr>
                        <a:t> </a:t>
                      </a:r>
                      <a:r>
                        <a:rPr sz="800" spc="20" dirty="0">
                          <a:solidFill>
                            <a:srgbClr val="221915"/>
                          </a:solidFill>
                          <a:latin typeface="Arial MT"/>
                          <a:cs typeface="Arial MT"/>
                        </a:rPr>
                        <a:t>y</a:t>
                      </a:r>
                      <a:r>
                        <a:rPr sz="800" spc="5" dirty="0">
                          <a:solidFill>
                            <a:srgbClr val="221915"/>
                          </a:solidFill>
                          <a:latin typeface="Arial MT"/>
                          <a:cs typeface="Arial MT"/>
                        </a:rPr>
                        <a:t> </a:t>
                      </a:r>
                      <a:r>
                        <a:rPr sz="800" spc="10" dirty="0">
                          <a:solidFill>
                            <a:srgbClr val="221915"/>
                          </a:solidFill>
                          <a:latin typeface="Arial MT"/>
                          <a:cs typeface="Arial MT"/>
                        </a:rPr>
                        <a:t>avanzado</a:t>
                      </a:r>
                      <a:r>
                        <a:rPr sz="800" spc="5" dirty="0">
                          <a:solidFill>
                            <a:srgbClr val="221915"/>
                          </a:solidFill>
                          <a:latin typeface="Arial MT"/>
                          <a:cs typeface="Arial MT"/>
                        </a:rPr>
                        <a:t> </a:t>
                      </a:r>
                      <a:r>
                        <a:rPr sz="800" spc="20" dirty="0">
                          <a:solidFill>
                            <a:srgbClr val="221915"/>
                          </a:solidFill>
                          <a:latin typeface="Arial MT"/>
                          <a:cs typeface="Arial MT"/>
                        </a:rPr>
                        <a:t>del</a:t>
                      </a:r>
                      <a:r>
                        <a:rPr sz="800" spc="10" dirty="0">
                          <a:solidFill>
                            <a:srgbClr val="221915"/>
                          </a:solidFill>
                          <a:latin typeface="Arial MT"/>
                          <a:cs typeface="Arial MT"/>
                        </a:rPr>
                        <a:t> </a:t>
                      </a:r>
                      <a:r>
                        <a:rPr sz="800" spc="20" dirty="0">
                          <a:solidFill>
                            <a:srgbClr val="221915"/>
                          </a:solidFill>
                          <a:latin typeface="Arial MT"/>
                          <a:cs typeface="Arial MT"/>
                        </a:rPr>
                        <a:t>mundo.</a:t>
                      </a:r>
                      <a:r>
                        <a:rPr sz="800" spc="5" dirty="0">
                          <a:solidFill>
                            <a:srgbClr val="221915"/>
                          </a:solidFill>
                          <a:latin typeface="Arial MT"/>
                          <a:cs typeface="Arial MT"/>
                        </a:rPr>
                        <a:t> </a:t>
                      </a:r>
                      <a:r>
                        <a:rPr sz="800" spc="20" dirty="0">
                          <a:solidFill>
                            <a:srgbClr val="221915"/>
                          </a:solidFill>
                          <a:latin typeface="Arial MT"/>
                          <a:cs typeface="Arial MT"/>
                        </a:rPr>
                        <a:t>Diseñado</a:t>
                      </a:r>
                      <a:r>
                        <a:rPr sz="800" spc="5" dirty="0">
                          <a:solidFill>
                            <a:srgbClr val="221915"/>
                          </a:solidFill>
                          <a:latin typeface="Arial MT"/>
                          <a:cs typeface="Arial MT"/>
                        </a:rPr>
                        <a:t> </a:t>
                      </a:r>
                      <a:r>
                        <a:rPr sz="800" spc="-20" dirty="0">
                          <a:solidFill>
                            <a:srgbClr val="221915"/>
                          </a:solidFill>
                          <a:latin typeface="Arial MT"/>
                          <a:cs typeface="Arial MT"/>
                        </a:rPr>
                        <a:t>para </a:t>
                      </a:r>
                      <a:r>
                        <a:rPr sz="800" spc="20" dirty="0">
                          <a:solidFill>
                            <a:srgbClr val="221915"/>
                          </a:solidFill>
                          <a:latin typeface="Arial MT"/>
                          <a:cs typeface="Arial MT"/>
                        </a:rPr>
                        <a:t>quienes</a:t>
                      </a:r>
                      <a:r>
                        <a:rPr sz="800" spc="10" dirty="0">
                          <a:solidFill>
                            <a:srgbClr val="221915"/>
                          </a:solidFill>
                          <a:latin typeface="Arial MT"/>
                          <a:cs typeface="Arial MT"/>
                        </a:rPr>
                        <a:t> </a:t>
                      </a:r>
                      <a:r>
                        <a:rPr sz="800" spc="20" dirty="0">
                          <a:solidFill>
                            <a:srgbClr val="221915"/>
                          </a:solidFill>
                          <a:latin typeface="Arial MT"/>
                          <a:cs typeface="Arial MT"/>
                        </a:rPr>
                        <a:t>exigen</a:t>
                      </a:r>
                      <a:r>
                        <a:rPr sz="800" spc="15" dirty="0">
                          <a:solidFill>
                            <a:srgbClr val="221915"/>
                          </a:solidFill>
                          <a:latin typeface="Arial MT"/>
                          <a:cs typeface="Arial MT"/>
                        </a:rPr>
                        <a:t> </a:t>
                      </a:r>
                      <a:r>
                        <a:rPr sz="800" spc="20" dirty="0">
                          <a:solidFill>
                            <a:srgbClr val="221915"/>
                          </a:solidFill>
                          <a:latin typeface="Arial MT"/>
                          <a:cs typeface="Arial MT"/>
                        </a:rPr>
                        <a:t>el</a:t>
                      </a:r>
                      <a:r>
                        <a:rPr sz="800" spc="15" dirty="0">
                          <a:solidFill>
                            <a:srgbClr val="221915"/>
                          </a:solidFill>
                          <a:latin typeface="Arial MT"/>
                          <a:cs typeface="Arial MT"/>
                        </a:rPr>
                        <a:t> </a:t>
                      </a:r>
                      <a:r>
                        <a:rPr sz="800" spc="20" dirty="0">
                          <a:solidFill>
                            <a:srgbClr val="221915"/>
                          </a:solidFill>
                          <a:latin typeface="Arial MT"/>
                          <a:cs typeface="Arial MT"/>
                        </a:rPr>
                        <a:t>mayor</a:t>
                      </a:r>
                      <a:r>
                        <a:rPr sz="800" spc="15" dirty="0">
                          <a:solidFill>
                            <a:srgbClr val="221915"/>
                          </a:solidFill>
                          <a:latin typeface="Arial MT"/>
                          <a:cs typeface="Arial MT"/>
                        </a:rPr>
                        <a:t> </a:t>
                      </a:r>
                      <a:r>
                        <a:rPr sz="800" spc="20" dirty="0">
                          <a:solidFill>
                            <a:srgbClr val="221915"/>
                          </a:solidFill>
                          <a:latin typeface="Arial MT"/>
                          <a:cs typeface="Arial MT"/>
                        </a:rPr>
                        <a:t>rendimiento</a:t>
                      </a:r>
                      <a:r>
                        <a:rPr sz="800" spc="15" dirty="0">
                          <a:solidFill>
                            <a:srgbClr val="221915"/>
                          </a:solidFill>
                          <a:latin typeface="Arial MT"/>
                          <a:cs typeface="Arial MT"/>
                        </a:rPr>
                        <a:t> </a:t>
                      </a:r>
                      <a:r>
                        <a:rPr sz="800" spc="20" dirty="0">
                          <a:solidFill>
                            <a:srgbClr val="221915"/>
                          </a:solidFill>
                          <a:latin typeface="Arial MT"/>
                          <a:cs typeface="Arial MT"/>
                        </a:rPr>
                        <a:t>de</a:t>
                      </a:r>
                      <a:r>
                        <a:rPr sz="800" spc="15" dirty="0">
                          <a:solidFill>
                            <a:srgbClr val="221915"/>
                          </a:solidFill>
                          <a:latin typeface="Arial MT"/>
                          <a:cs typeface="Arial MT"/>
                        </a:rPr>
                        <a:t> </a:t>
                      </a:r>
                      <a:r>
                        <a:rPr sz="800" spc="10" dirty="0">
                          <a:solidFill>
                            <a:srgbClr val="221915"/>
                          </a:solidFill>
                          <a:latin typeface="Arial MT"/>
                          <a:cs typeface="Arial MT"/>
                        </a:rPr>
                        <a:t>sus</a:t>
                      </a:r>
                      <a:r>
                        <a:rPr sz="800" spc="15" dirty="0">
                          <a:solidFill>
                            <a:srgbClr val="221915"/>
                          </a:solidFill>
                          <a:latin typeface="Arial MT"/>
                          <a:cs typeface="Arial MT"/>
                        </a:rPr>
                        <a:t> </a:t>
                      </a:r>
                      <a:r>
                        <a:rPr sz="800" spc="20" dirty="0">
                          <a:solidFill>
                            <a:srgbClr val="221915"/>
                          </a:solidFill>
                          <a:latin typeface="Arial MT"/>
                          <a:cs typeface="Arial MT"/>
                        </a:rPr>
                        <a:t>redes</a:t>
                      </a:r>
                      <a:r>
                        <a:rPr sz="800" spc="15" dirty="0">
                          <a:solidFill>
                            <a:srgbClr val="221915"/>
                          </a:solidFill>
                          <a:latin typeface="Arial MT"/>
                          <a:cs typeface="Arial MT"/>
                        </a:rPr>
                        <a:t> </a:t>
                      </a:r>
                      <a:r>
                        <a:rPr sz="800" spc="-10" dirty="0">
                          <a:solidFill>
                            <a:srgbClr val="221915"/>
                          </a:solidFill>
                          <a:latin typeface="Arial MT"/>
                          <a:cs typeface="Arial MT"/>
                        </a:rPr>
                        <a:t>eléctricas.</a:t>
                      </a:r>
                      <a:endParaRPr sz="800">
                        <a:latin typeface="Arial MT"/>
                        <a:cs typeface="Arial MT"/>
                      </a:endParaRPr>
                    </a:p>
                    <a:p>
                      <a:pPr marL="199390" marR="643890" indent="-91440">
                        <a:lnSpc>
                          <a:spcPct val="114599"/>
                        </a:lnSpc>
                        <a:spcBef>
                          <a:spcPts val="570"/>
                        </a:spcBef>
                        <a:buClr>
                          <a:srgbClr val="3DCC58"/>
                        </a:buClr>
                        <a:buSzPct val="112500"/>
                        <a:buChar char="•"/>
                        <a:tabLst>
                          <a:tab pos="199390" algn="l"/>
                        </a:tabLst>
                      </a:pPr>
                      <a:r>
                        <a:rPr sz="800" dirty="0">
                          <a:solidFill>
                            <a:srgbClr val="221915"/>
                          </a:solidFill>
                          <a:latin typeface="Arial MT"/>
                          <a:cs typeface="Arial MT"/>
                        </a:rPr>
                        <a:t>Los</a:t>
                      </a:r>
                      <a:r>
                        <a:rPr sz="800" spc="35" dirty="0">
                          <a:solidFill>
                            <a:srgbClr val="221915"/>
                          </a:solidFill>
                          <a:latin typeface="Arial MT"/>
                          <a:cs typeface="Arial MT"/>
                        </a:rPr>
                        <a:t> </a:t>
                      </a:r>
                      <a:r>
                        <a:rPr sz="800" spc="10" dirty="0">
                          <a:solidFill>
                            <a:srgbClr val="221915"/>
                          </a:solidFill>
                          <a:latin typeface="Arial MT"/>
                          <a:cs typeface="Arial MT"/>
                        </a:rPr>
                        <a:t>medidores</a:t>
                      </a:r>
                      <a:r>
                        <a:rPr sz="800" spc="40" dirty="0">
                          <a:solidFill>
                            <a:srgbClr val="221915"/>
                          </a:solidFill>
                          <a:latin typeface="Arial MT"/>
                          <a:cs typeface="Arial MT"/>
                        </a:rPr>
                        <a:t> </a:t>
                      </a:r>
                      <a:r>
                        <a:rPr sz="800" spc="10" dirty="0">
                          <a:solidFill>
                            <a:srgbClr val="221915"/>
                          </a:solidFill>
                          <a:latin typeface="Arial MT"/>
                          <a:cs typeface="Arial MT"/>
                        </a:rPr>
                        <a:t>PowerLogic</a:t>
                      </a:r>
                      <a:r>
                        <a:rPr sz="800" spc="35" dirty="0">
                          <a:solidFill>
                            <a:srgbClr val="221915"/>
                          </a:solidFill>
                          <a:latin typeface="Arial MT"/>
                          <a:cs typeface="Arial MT"/>
                        </a:rPr>
                        <a:t> </a:t>
                      </a:r>
                      <a:r>
                        <a:rPr sz="800" spc="10" dirty="0">
                          <a:solidFill>
                            <a:srgbClr val="221915"/>
                          </a:solidFill>
                          <a:latin typeface="Arial MT"/>
                          <a:cs typeface="Arial MT"/>
                        </a:rPr>
                        <a:t>ION9000</a:t>
                      </a:r>
                      <a:r>
                        <a:rPr sz="800" spc="40" dirty="0">
                          <a:solidFill>
                            <a:srgbClr val="221915"/>
                          </a:solidFill>
                          <a:latin typeface="Arial MT"/>
                          <a:cs typeface="Arial MT"/>
                        </a:rPr>
                        <a:t> </a:t>
                      </a:r>
                      <a:r>
                        <a:rPr sz="800" spc="10" dirty="0">
                          <a:solidFill>
                            <a:srgbClr val="221915"/>
                          </a:solidFill>
                          <a:latin typeface="Arial MT"/>
                          <a:cs typeface="Arial MT"/>
                        </a:rPr>
                        <a:t>brindan</a:t>
                      </a:r>
                      <a:r>
                        <a:rPr sz="800" spc="35" dirty="0">
                          <a:solidFill>
                            <a:srgbClr val="221915"/>
                          </a:solidFill>
                          <a:latin typeface="Arial MT"/>
                          <a:cs typeface="Arial MT"/>
                        </a:rPr>
                        <a:t> </a:t>
                      </a:r>
                      <a:r>
                        <a:rPr sz="800" spc="10" dirty="0">
                          <a:solidFill>
                            <a:srgbClr val="221915"/>
                          </a:solidFill>
                          <a:latin typeface="Arial MT"/>
                          <a:cs typeface="Arial MT"/>
                        </a:rPr>
                        <a:t>la</a:t>
                      </a:r>
                      <a:r>
                        <a:rPr sz="800" spc="40" dirty="0">
                          <a:solidFill>
                            <a:srgbClr val="221915"/>
                          </a:solidFill>
                          <a:latin typeface="Arial MT"/>
                          <a:cs typeface="Arial MT"/>
                        </a:rPr>
                        <a:t> </a:t>
                      </a:r>
                      <a:r>
                        <a:rPr sz="800" spc="10" dirty="0">
                          <a:solidFill>
                            <a:srgbClr val="221915"/>
                          </a:solidFill>
                          <a:latin typeface="Arial MT"/>
                          <a:cs typeface="Arial MT"/>
                        </a:rPr>
                        <a:t>precisión</a:t>
                      </a:r>
                      <a:r>
                        <a:rPr sz="800" spc="35" dirty="0">
                          <a:solidFill>
                            <a:srgbClr val="221915"/>
                          </a:solidFill>
                          <a:latin typeface="Arial MT"/>
                          <a:cs typeface="Arial MT"/>
                        </a:rPr>
                        <a:t> </a:t>
                      </a:r>
                      <a:r>
                        <a:rPr sz="800" spc="10" dirty="0">
                          <a:solidFill>
                            <a:srgbClr val="221915"/>
                          </a:solidFill>
                          <a:latin typeface="Arial MT"/>
                          <a:cs typeface="Arial MT"/>
                        </a:rPr>
                        <a:t>y</a:t>
                      </a:r>
                      <a:r>
                        <a:rPr sz="800" spc="40" dirty="0">
                          <a:solidFill>
                            <a:srgbClr val="221915"/>
                          </a:solidFill>
                          <a:latin typeface="Arial MT"/>
                          <a:cs typeface="Arial MT"/>
                        </a:rPr>
                        <a:t> </a:t>
                      </a:r>
                      <a:r>
                        <a:rPr sz="800" spc="10" dirty="0">
                          <a:solidFill>
                            <a:srgbClr val="221915"/>
                          </a:solidFill>
                          <a:latin typeface="Arial MT"/>
                          <a:cs typeface="Arial MT"/>
                        </a:rPr>
                        <a:t>exactitud</a:t>
                      </a:r>
                      <a:r>
                        <a:rPr sz="800" spc="35" dirty="0">
                          <a:solidFill>
                            <a:srgbClr val="221915"/>
                          </a:solidFill>
                          <a:latin typeface="Arial MT"/>
                          <a:cs typeface="Arial MT"/>
                        </a:rPr>
                        <a:t> </a:t>
                      </a:r>
                      <a:r>
                        <a:rPr sz="800" spc="10" dirty="0">
                          <a:solidFill>
                            <a:srgbClr val="221915"/>
                          </a:solidFill>
                          <a:latin typeface="Arial MT"/>
                          <a:cs typeface="Arial MT"/>
                        </a:rPr>
                        <a:t>que</a:t>
                      </a:r>
                      <a:r>
                        <a:rPr sz="800" spc="40" dirty="0">
                          <a:solidFill>
                            <a:srgbClr val="221915"/>
                          </a:solidFill>
                          <a:latin typeface="Arial MT"/>
                          <a:cs typeface="Arial MT"/>
                        </a:rPr>
                        <a:t> </a:t>
                      </a:r>
                      <a:r>
                        <a:rPr sz="800" spc="10" dirty="0">
                          <a:solidFill>
                            <a:srgbClr val="221915"/>
                          </a:solidFill>
                          <a:latin typeface="Arial MT"/>
                          <a:cs typeface="Arial MT"/>
                        </a:rPr>
                        <a:t>se</a:t>
                      </a:r>
                      <a:r>
                        <a:rPr sz="800" spc="35" dirty="0">
                          <a:solidFill>
                            <a:srgbClr val="221915"/>
                          </a:solidFill>
                          <a:latin typeface="Arial MT"/>
                          <a:cs typeface="Arial MT"/>
                        </a:rPr>
                        <a:t> </a:t>
                      </a:r>
                      <a:r>
                        <a:rPr sz="800" spc="10" dirty="0">
                          <a:solidFill>
                            <a:srgbClr val="221915"/>
                          </a:solidFill>
                          <a:latin typeface="Arial MT"/>
                          <a:cs typeface="Arial MT"/>
                        </a:rPr>
                        <a:t>necesitan</a:t>
                      </a:r>
                      <a:r>
                        <a:rPr sz="800" spc="40" dirty="0">
                          <a:solidFill>
                            <a:srgbClr val="221915"/>
                          </a:solidFill>
                          <a:latin typeface="Arial MT"/>
                          <a:cs typeface="Arial MT"/>
                        </a:rPr>
                        <a:t> </a:t>
                      </a:r>
                      <a:r>
                        <a:rPr sz="800" spc="10" dirty="0">
                          <a:solidFill>
                            <a:srgbClr val="221915"/>
                          </a:solidFill>
                          <a:latin typeface="Arial MT"/>
                          <a:cs typeface="Arial MT"/>
                        </a:rPr>
                        <a:t>en</a:t>
                      </a:r>
                      <a:r>
                        <a:rPr sz="800" spc="35" dirty="0">
                          <a:solidFill>
                            <a:srgbClr val="221915"/>
                          </a:solidFill>
                          <a:latin typeface="Arial MT"/>
                          <a:cs typeface="Arial MT"/>
                        </a:rPr>
                        <a:t> </a:t>
                      </a:r>
                      <a:r>
                        <a:rPr sz="800" spc="10" dirty="0">
                          <a:solidFill>
                            <a:srgbClr val="221915"/>
                          </a:solidFill>
                          <a:latin typeface="Arial MT"/>
                          <a:cs typeface="Arial MT"/>
                        </a:rPr>
                        <a:t>los</a:t>
                      </a:r>
                      <a:r>
                        <a:rPr sz="800" spc="40" dirty="0">
                          <a:solidFill>
                            <a:srgbClr val="221915"/>
                          </a:solidFill>
                          <a:latin typeface="Arial MT"/>
                          <a:cs typeface="Arial MT"/>
                        </a:rPr>
                        <a:t> </a:t>
                      </a:r>
                      <a:r>
                        <a:rPr sz="800" spc="-10" dirty="0">
                          <a:solidFill>
                            <a:srgbClr val="221915"/>
                          </a:solidFill>
                          <a:latin typeface="Arial MT"/>
                          <a:cs typeface="Arial MT"/>
                        </a:rPr>
                        <a:t>entornos </a:t>
                      </a:r>
                      <a:r>
                        <a:rPr sz="800" dirty="0">
                          <a:solidFill>
                            <a:srgbClr val="221915"/>
                          </a:solidFill>
                          <a:latin typeface="Arial MT"/>
                          <a:cs typeface="Arial MT"/>
                        </a:rPr>
                        <a:t>eléctricos</a:t>
                      </a:r>
                      <a:r>
                        <a:rPr sz="800" spc="95" dirty="0">
                          <a:solidFill>
                            <a:srgbClr val="221915"/>
                          </a:solidFill>
                          <a:latin typeface="Arial MT"/>
                          <a:cs typeface="Arial MT"/>
                        </a:rPr>
                        <a:t> </a:t>
                      </a:r>
                      <a:r>
                        <a:rPr sz="800" dirty="0">
                          <a:solidFill>
                            <a:srgbClr val="221915"/>
                          </a:solidFill>
                          <a:latin typeface="Arial MT"/>
                          <a:cs typeface="Arial MT"/>
                        </a:rPr>
                        <a:t>más</a:t>
                      </a:r>
                      <a:r>
                        <a:rPr sz="800" spc="100" dirty="0">
                          <a:solidFill>
                            <a:srgbClr val="221915"/>
                          </a:solidFill>
                          <a:latin typeface="Arial MT"/>
                          <a:cs typeface="Arial MT"/>
                        </a:rPr>
                        <a:t> </a:t>
                      </a:r>
                      <a:r>
                        <a:rPr sz="800" spc="-10" dirty="0">
                          <a:solidFill>
                            <a:srgbClr val="221915"/>
                          </a:solidFill>
                          <a:latin typeface="Arial MT"/>
                          <a:cs typeface="Arial MT"/>
                        </a:rPr>
                        <a:t>exigentes.</a:t>
                      </a:r>
                      <a:endParaRPr sz="800">
                        <a:latin typeface="Arial MT"/>
                        <a:cs typeface="Arial MT"/>
                      </a:endParaRPr>
                    </a:p>
                  </a:txBody>
                  <a:tcPr marL="0" marR="0" marT="7747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1"/>
                  </a:ext>
                </a:extLst>
              </a:tr>
              <a:tr h="3440429">
                <a:tc>
                  <a:txBody>
                    <a:bodyPr/>
                    <a:lstStyle/>
                    <a:p>
                      <a:pPr>
                        <a:lnSpc>
                          <a:spcPct val="100000"/>
                        </a:lnSpc>
                        <a:spcBef>
                          <a:spcPts val="370"/>
                        </a:spcBef>
                      </a:pPr>
                      <a:endParaRPr sz="550">
                        <a:latin typeface="Times New Roman"/>
                        <a:cs typeface="Times New Roman"/>
                      </a:endParaRPr>
                    </a:p>
                    <a:p>
                      <a:pPr marL="107950">
                        <a:lnSpc>
                          <a:spcPct val="100000"/>
                        </a:lnSpc>
                      </a:pPr>
                      <a:r>
                        <a:rPr sz="550" spc="-25" dirty="0">
                          <a:solidFill>
                            <a:srgbClr val="221915"/>
                          </a:solidFill>
                          <a:latin typeface="Arial Black"/>
                          <a:cs typeface="Arial Black"/>
                        </a:rPr>
                        <a:t>Disyuntor</a:t>
                      </a:r>
                      <a:r>
                        <a:rPr sz="550" spc="-10" dirty="0">
                          <a:solidFill>
                            <a:srgbClr val="221915"/>
                          </a:solidFill>
                          <a:latin typeface="Arial Black"/>
                          <a:cs typeface="Arial Black"/>
                        </a:rPr>
                        <a:t> </a:t>
                      </a:r>
                      <a:r>
                        <a:rPr sz="550" spc="-35" dirty="0">
                          <a:solidFill>
                            <a:srgbClr val="221915"/>
                          </a:solidFill>
                          <a:latin typeface="Arial Black"/>
                          <a:cs typeface="Arial Black"/>
                        </a:rPr>
                        <a:t>de</a:t>
                      </a:r>
                      <a:r>
                        <a:rPr sz="550" spc="-10" dirty="0">
                          <a:solidFill>
                            <a:srgbClr val="221915"/>
                          </a:solidFill>
                          <a:latin typeface="Arial Black"/>
                          <a:cs typeface="Arial Black"/>
                        </a:rPr>
                        <a:t> </a:t>
                      </a:r>
                      <a:r>
                        <a:rPr sz="550" spc="-40" dirty="0">
                          <a:solidFill>
                            <a:srgbClr val="221915"/>
                          </a:solidFill>
                          <a:latin typeface="Arial Black"/>
                          <a:cs typeface="Arial Black"/>
                        </a:rPr>
                        <a:t>circuito</a:t>
                      </a:r>
                      <a:r>
                        <a:rPr sz="550" spc="-10" dirty="0">
                          <a:solidFill>
                            <a:srgbClr val="221915"/>
                          </a:solidFill>
                          <a:latin typeface="Arial Black"/>
                          <a:cs typeface="Arial Black"/>
                        </a:rPr>
                        <a:t> </a:t>
                      </a:r>
                      <a:r>
                        <a:rPr sz="550" spc="-35" dirty="0">
                          <a:solidFill>
                            <a:srgbClr val="221915"/>
                          </a:solidFill>
                          <a:latin typeface="Arial Black"/>
                          <a:cs typeface="Arial Black"/>
                        </a:rPr>
                        <a:t>de</a:t>
                      </a:r>
                      <a:r>
                        <a:rPr sz="550" spc="-10" dirty="0">
                          <a:solidFill>
                            <a:srgbClr val="221915"/>
                          </a:solidFill>
                          <a:latin typeface="Arial Black"/>
                          <a:cs typeface="Arial Black"/>
                        </a:rPr>
                        <a:t> </a:t>
                      </a:r>
                      <a:r>
                        <a:rPr sz="550" spc="-20" dirty="0">
                          <a:solidFill>
                            <a:srgbClr val="221915"/>
                          </a:solidFill>
                          <a:latin typeface="Arial Black"/>
                          <a:cs typeface="Arial Black"/>
                        </a:rPr>
                        <a:t>aire</a:t>
                      </a:r>
                      <a:endParaRPr sz="550">
                        <a:latin typeface="Arial Black"/>
                        <a:cs typeface="Arial Black"/>
                      </a:endParaRPr>
                    </a:p>
                    <a:p>
                      <a:pPr>
                        <a:lnSpc>
                          <a:spcPct val="100000"/>
                        </a:lnSpc>
                        <a:spcBef>
                          <a:spcPts val="175"/>
                        </a:spcBef>
                      </a:pPr>
                      <a:endParaRPr sz="550">
                        <a:latin typeface="Times New Roman"/>
                        <a:cs typeface="Times New Roman"/>
                      </a:endParaRPr>
                    </a:p>
                    <a:p>
                      <a:pPr marL="107950">
                        <a:lnSpc>
                          <a:spcPct val="100000"/>
                        </a:lnSpc>
                      </a:pPr>
                      <a:r>
                        <a:rPr sz="750" spc="-65" dirty="0">
                          <a:solidFill>
                            <a:srgbClr val="221915"/>
                          </a:solidFill>
                          <a:latin typeface="Arial Black"/>
                          <a:cs typeface="Arial Black"/>
                        </a:rPr>
                        <a:t>Pacto</a:t>
                      </a:r>
                      <a:r>
                        <a:rPr sz="750" spc="-30" dirty="0">
                          <a:solidFill>
                            <a:srgbClr val="221915"/>
                          </a:solidFill>
                          <a:latin typeface="Arial Black"/>
                          <a:cs typeface="Arial Black"/>
                        </a:rPr>
                        <a:t> </a:t>
                      </a:r>
                      <a:r>
                        <a:rPr sz="750" spc="-10" dirty="0">
                          <a:solidFill>
                            <a:srgbClr val="221915"/>
                          </a:solidFill>
                          <a:latin typeface="Arial Black"/>
                          <a:cs typeface="Arial Black"/>
                        </a:rPr>
                        <a:t>Maestro</a:t>
                      </a:r>
                      <a:r>
                        <a:rPr sz="750" i="1" spc="-10" dirty="0">
                          <a:solidFill>
                            <a:srgbClr val="221915"/>
                          </a:solidFill>
                          <a:latin typeface="Courier New"/>
                          <a:cs typeface="Courier New"/>
                        </a:rPr>
                        <a:t>™</a:t>
                      </a:r>
                      <a:r>
                        <a:rPr sz="750" spc="-10" dirty="0">
                          <a:solidFill>
                            <a:srgbClr val="221915"/>
                          </a:solidFill>
                          <a:latin typeface="Arial Black"/>
                          <a:cs typeface="Arial Black"/>
                        </a:rPr>
                        <a:t>MTZ</a:t>
                      </a:r>
                      <a:endParaRPr sz="750">
                        <a:latin typeface="Arial Black"/>
                        <a:cs typeface="Arial Black"/>
                      </a:endParaRPr>
                    </a:p>
                  </a:txBody>
                  <a:tcPr marL="0" marR="0" marT="4699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314" marR="578485">
                        <a:lnSpc>
                          <a:spcPct val="141000"/>
                        </a:lnSpc>
                        <a:spcBef>
                          <a:spcPts val="580"/>
                        </a:spcBef>
                      </a:pPr>
                      <a:r>
                        <a:rPr sz="650">
                          <a:solidFill>
                            <a:srgbClr val="221915"/>
                          </a:solidFill>
                          <a:latin typeface="Arial MT"/>
                          <a:cs typeface="Arial MT"/>
                        </a:rPr>
                        <a:t>Los</a:t>
                      </a:r>
                      <a:r>
                        <a:rPr sz="650" spc="100">
                          <a:solidFill>
                            <a:srgbClr val="221915"/>
                          </a:solidFill>
                          <a:latin typeface="Arial MT"/>
                          <a:cs typeface="Arial MT"/>
                        </a:rPr>
                        <a:t> </a:t>
                      </a:r>
                      <a:r>
                        <a:rPr lang="es-AR" sz="650" dirty="0" smtClean="0">
                          <a:solidFill>
                            <a:srgbClr val="221915"/>
                          </a:solidFill>
                          <a:latin typeface="Arial MT"/>
                          <a:cs typeface="Arial MT"/>
                        </a:rPr>
                        <a:t>interruptor</a:t>
                      </a:r>
                      <a:r>
                        <a:rPr sz="650" smtClean="0">
                          <a:solidFill>
                            <a:srgbClr val="221915"/>
                          </a:solidFill>
                          <a:latin typeface="Arial MT"/>
                          <a:cs typeface="Arial MT"/>
                        </a:rPr>
                        <a:t>es</a:t>
                      </a:r>
                      <a:r>
                        <a:rPr sz="650" spc="105" smtClean="0">
                          <a:solidFill>
                            <a:srgbClr val="221915"/>
                          </a:solidFill>
                          <a:latin typeface="Arial MT"/>
                          <a:cs typeface="Arial MT"/>
                        </a:rPr>
                        <a:t> </a:t>
                      </a:r>
                      <a:r>
                        <a:rPr sz="650" dirty="0">
                          <a:solidFill>
                            <a:srgbClr val="221915"/>
                          </a:solidFill>
                          <a:latin typeface="Arial MT"/>
                          <a:cs typeface="Arial MT"/>
                        </a:rPr>
                        <a:t>de</a:t>
                      </a:r>
                      <a:r>
                        <a:rPr sz="650" spc="105" dirty="0">
                          <a:solidFill>
                            <a:srgbClr val="221915"/>
                          </a:solidFill>
                          <a:latin typeface="Arial MT"/>
                          <a:cs typeface="Arial MT"/>
                        </a:rPr>
                        <a:t> </a:t>
                      </a:r>
                      <a:r>
                        <a:rPr sz="650" dirty="0">
                          <a:solidFill>
                            <a:srgbClr val="221915"/>
                          </a:solidFill>
                          <a:latin typeface="Arial MT"/>
                          <a:cs typeface="Arial MT"/>
                        </a:rPr>
                        <a:t>aire</a:t>
                      </a:r>
                      <a:r>
                        <a:rPr sz="650" spc="100" dirty="0">
                          <a:solidFill>
                            <a:srgbClr val="221915"/>
                          </a:solidFill>
                          <a:latin typeface="Arial MT"/>
                          <a:cs typeface="Arial MT"/>
                        </a:rPr>
                        <a:t> </a:t>
                      </a:r>
                      <a:r>
                        <a:rPr sz="650" dirty="0">
                          <a:solidFill>
                            <a:srgbClr val="221915"/>
                          </a:solidFill>
                          <a:latin typeface="Arial MT"/>
                          <a:cs typeface="Arial MT"/>
                        </a:rPr>
                        <a:t>MasterPact</a:t>
                      </a:r>
                      <a:r>
                        <a:rPr sz="650" spc="105" dirty="0">
                          <a:solidFill>
                            <a:srgbClr val="221915"/>
                          </a:solidFill>
                          <a:latin typeface="Arial MT"/>
                          <a:cs typeface="Arial MT"/>
                        </a:rPr>
                        <a:t> </a:t>
                      </a:r>
                      <a:r>
                        <a:rPr sz="650" dirty="0">
                          <a:solidFill>
                            <a:srgbClr val="221915"/>
                          </a:solidFill>
                          <a:latin typeface="Arial MT"/>
                          <a:cs typeface="Arial MT"/>
                        </a:rPr>
                        <a:t>MTZ</a:t>
                      </a:r>
                      <a:r>
                        <a:rPr sz="650" spc="105" dirty="0">
                          <a:solidFill>
                            <a:srgbClr val="221915"/>
                          </a:solidFill>
                          <a:latin typeface="Arial MT"/>
                          <a:cs typeface="Arial MT"/>
                        </a:rPr>
                        <a:t> </a:t>
                      </a:r>
                      <a:r>
                        <a:rPr sz="650" dirty="0" err="1">
                          <a:solidFill>
                            <a:srgbClr val="221915"/>
                          </a:solidFill>
                          <a:latin typeface="Arial MT"/>
                          <a:cs typeface="Arial MT"/>
                        </a:rPr>
                        <a:t>combinan</a:t>
                      </a:r>
                      <a:r>
                        <a:rPr sz="650" spc="100" dirty="0">
                          <a:solidFill>
                            <a:srgbClr val="221915"/>
                          </a:solidFill>
                          <a:latin typeface="Arial MT"/>
                          <a:cs typeface="Arial MT"/>
                        </a:rPr>
                        <a:t> </a:t>
                      </a:r>
                      <a:r>
                        <a:rPr sz="650" dirty="0" err="1">
                          <a:solidFill>
                            <a:srgbClr val="221915"/>
                          </a:solidFill>
                          <a:latin typeface="Arial MT"/>
                          <a:cs typeface="Arial MT"/>
                        </a:rPr>
                        <a:t>escalabilidad</a:t>
                      </a:r>
                      <a:r>
                        <a:rPr lang="es-AR" sz="650" dirty="0">
                          <a:solidFill>
                            <a:srgbClr val="221915"/>
                          </a:solidFill>
                          <a:latin typeface="Arial MT"/>
                          <a:cs typeface="Arial MT"/>
                        </a:rPr>
                        <a:t>, </a:t>
                      </a:r>
                      <a:r>
                        <a:rPr sz="650" dirty="0" err="1">
                          <a:solidFill>
                            <a:srgbClr val="221915"/>
                          </a:solidFill>
                          <a:latin typeface="Arial MT"/>
                          <a:cs typeface="Arial MT"/>
                        </a:rPr>
                        <a:t>durabilidad</a:t>
                      </a:r>
                      <a:r>
                        <a:rPr sz="650" spc="105" dirty="0">
                          <a:solidFill>
                            <a:srgbClr val="221915"/>
                          </a:solidFill>
                          <a:latin typeface="Arial MT"/>
                          <a:cs typeface="Arial MT"/>
                        </a:rPr>
                        <a:t> </a:t>
                      </a:r>
                      <a:r>
                        <a:rPr sz="650" dirty="0">
                          <a:solidFill>
                            <a:srgbClr val="221915"/>
                          </a:solidFill>
                          <a:latin typeface="Arial MT"/>
                          <a:cs typeface="Arial MT"/>
                        </a:rPr>
                        <a:t>y</a:t>
                      </a:r>
                      <a:r>
                        <a:rPr sz="650" spc="100" dirty="0">
                          <a:solidFill>
                            <a:srgbClr val="221915"/>
                          </a:solidFill>
                          <a:latin typeface="Arial MT"/>
                          <a:cs typeface="Arial MT"/>
                        </a:rPr>
                        <a:t> </a:t>
                      </a:r>
                      <a:r>
                        <a:rPr sz="650" dirty="0" err="1">
                          <a:solidFill>
                            <a:srgbClr val="221915"/>
                          </a:solidFill>
                          <a:latin typeface="Arial MT"/>
                          <a:cs typeface="Arial MT"/>
                        </a:rPr>
                        <a:t>conectividad</a:t>
                      </a:r>
                      <a:r>
                        <a:rPr lang="es-AR" sz="650" dirty="0">
                          <a:solidFill>
                            <a:srgbClr val="221915"/>
                          </a:solidFill>
                          <a:latin typeface="Arial MT"/>
                          <a:cs typeface="Arial MT"/>
                        </a:rPr>
                        <a:t>, </a:t>
                      </a:r>
                      <a:r>
                        <a:rPr sz="650" dirty="0">
                          <a:solidFill>
                            <a:srgbClr val="221915"/>
                          </a:solidFill>
                          <a:latin typeface="Arial MT"/>
                          <a:cs typeface="Arial MT"/>
                        </a:rPr>
                        <a:t>al</a:t>
                      </a:r>
                      <a:r>
                        <a:rPr sz="650" spc="105" dirty="0">
                          <a:solidFill>
                            <a:srgbClr val="221915"/>
                          </a:solidFill>
                          <a:latin typeface="Arial MT"/>
                          <a:cs typeface="Arial MT"/>
                        </a:rPr>
                        <a:t> </a:t>
                      </a:r>
                      <a:r>
                        <a:rPr sz="650" dirty="0">
                          <a:solidFill>
                            <a:srgbClr val="221915"/>
                          </a:solidFill>
                          <a:latin typeface="Arial MT"/>
                          <a:cs typeface="Arial MT"/>
                        </a:rPr>
                        <a:t>tiempo</a:t>
                      </a:r>
                      <a:r>
                        <a:rPr sz="650" spc="100" dirty="0">
                          <a:solidFill>
                            <a:srgbClr val="221915"/>
                          </a:solidFill>
                          <a:latin typeface="Arial MT"/>
                          <a:cs typeface="Arial MT"/>
                        </a:rPr>
                        <a:t> </a:t>
                      </a:r>
                      <a:r>
                        <a:rPr sz="650" dirty="0">
                          <a:solidFill>
                            <a:srgbClr val="221915"/>
                          </a:solidFill>
                          <a:latin typeface="Arial MT"/>
                          <a:cs typeface="Arial MT"/>
                        </a:rPr>
                        <a:t>que</a:t>
                      </a:r>
                      <a:r>
                        <a:rPr sz="650" spc="105" dirty="0">
                          <a:solidFill>
                            <a:srgbClr val="221915"/>
                          </a:solidFill>
                          <a:latin typeface="Arial MT"/>
                          <a:cs typeface="Arial MT"/>
                        </a:rPr>
                        <a:t> </a:t>
                      </a:r>
                      <a:r>
                        <a:rPr sz="650" dirty="0">
                          <a:solidFill>
                            <a:srgbClr val="221915"/>
                          </a:solidFill>
                          <a:latin typeface="Arial MT"/>
                          <a:cs typeface="Arial MT"/>
                        </a:rPr>
                        <a:t>incorporan</a:t>
                      </a:r>
                      <a:r>
                        <a:rPr sz="650" spc="105" dirty="0">
                          <a:solidFill>
                            <a:srgbClr val="221915"/>
                          </a:solidFill>
                          <a:latin typeface="Arial MT"/>
                          <a:cs typeface="Arial MT"/>
                        </a:rPr>
                        <a:t> </a:t>
                      </a:r>
                      <a:r>
                        <a:rPr sz="650" dirty="0">
                          <a:solidFill>
                            <a:srgbClr val="221915"/>
                          </a:solidFill>
                          <a:latin typeface="Arial MT"/>
                          <a:cs typeface="Arial MT"/>
                        </a:rPr>
                        <a:t>las</a:t>
                      </a:r>
                      <a:r>
                        <a:rPr sz="650" spc="105" dirty="0">
                          <a:solidFill>
                            <a:srgbClr val="221915"/>
                          </a:solidFill>
                          <a:latin typeface="Arial MT"/>
                          <a:cs typeface="Arial MT"/>
                        </a:rPr>
                        <a:t> </a:t>
                      </a:r>
                      <a:r>
                        <a:rPr sz="650" spc="-10" dirty="0">
                          <a:solidFill>
                            <a:srgbClr val="221915"/>
                          </a:solidFill>
                          <a:latin typeface="Arial MT"/>
                          <a:cs typeface="Arial MT"/>
                        </a:rPr>
                        <a:t>últimas</a:t>
                      </a:r>
                      <a:r>
                        <a:rPr sz="650" spc="500" dirty="0">
                          <a:solidFill>
                            <a:srgbClr val="221915"/>
                          </a:solidFill>
                          <a:latin typeface="Arial MT"/>
                          <a:cs typeface="Arial MT"/>
                        </a:rPr>
                        <a:t> </a:t>
                      </a:r>
                      <a:r>
                        <a:rPr sz="650" spc="10" dirty="0">
                          <a:solidFill>
                            <a:srgbClr val="221915"/>
                          </a:solidFill>
                          <a:latin typeface="Arial MT"/>
                          <a:cs typeface="Arial MT"/>
                        </a:rPr>
                        <a:t>tecnologías</a:t>
                      </a:r>
                      <a:r>
                        <a:rPr sz="650" spc="30" dirty="0">
                          <a:solidFill>
                            <a:srgbClr val="221915"/>
                          </a:solidFill>
                          <a:latin typeface="Arial MT"/>
                          <a:cs typeface="Arial MT"/>
                        </a:rPr>
                        <a:t> </a:t>
                      </a:r>
                      <a:r>
                        <a:rPr sz="650" spc="20" dirty="0">
                          <a:solidFill>
                            <a:srgbClr val="221915"/>
                          </a:solidFill>
                          <a:latin typeface="Arial MT"/>
                          <a:cs typeface="Arial MT"/>
                        </a:rPr>
                        <a:t>digitales</a:t>
                      </a:r>
                      <a:r>
                        <a:rPr sz="650" spc="30" dirty="0">
                          <a:solidFill>
                            <a:srgbClr val="221915"/>
                          </a:solidFill>
                          <a:latin typeface="Arial MT"/>
                          <a:cs typeface="Arial MT"/>
                        </a:rPr>
                        <a:t> </a:t>
                      </a:r>
                      <a:r>
                        <a:rPr sz="650" spc="20" dirty="0">
                          <a:solidFill>
                            <a:srgbClr val="221915"/>
                          </a:solidFill>
                          <a:latin typeface="Arial MT"/>
                          <a:cs typeface="Arial MT"/>
                        </a:rPr>
                        <a:t>para</a:t>
                      </a:r>
                      <a:r>
                        <a:rPr sz="650" spc="30" dirty="0">
                          <a:solidFill>
                            <a:srgbClr val="221915"/>
                          </a:solidFill>
                          <a:latin typeface="Arial MT"/>
                          <a:cs typeface="Arial MT"/>
                        </a:rPr>
                        <a:t> </a:t>
                      </a:r>
                      <a:r>
                        <a:rPr sz="650" spc="20" dirty="0">
                          <a:solidFill>
                            <a:srgbClr val="221915"/>
                          </a:solidFill>
                          <a:latin typeface="Arial MT"/>
                          <a:cs typeface="Arial MT"/>
                        </a:rPr>
                        <a:t>proporcionar</a:t>
                      </a:r>
                      <a:r>
                        <a:rPr sz="650" spc="30" dirty="0">
                          <a:solidFill>
                            <a:srgbClr val="221915"/>
                          </a:solidFill>
                          <a:latin typeface="Arial MT"/>
                          <a:cs typeface="Arial MT"/>
                        </a:rPr>
                        <a:t> </a:t>
                      </a:r>
                      <a:r>
                        <a:rPr sz="650" spc="20" dirty="0">
                          <a:solidFill>
                            <a:srgbClr val="221915"/>
                          </a:solidFill>
                          <a:latin typeface="Arial MT"/>
                          <a:cs typeface="Arial MT"/>
                        </a:rPr>
                        <a:t>un</a:t>
                      </a:r>
                      <a:r>
                        <a:rPr sz="650" spc="25" dirty="0">
                          <a:solidFill>
                            <a:srgbClr val="221915"/>
                          </a:solidFill>
                          <a:latin typeface="Arial MT"/>
                          <a:cs typeface="Arial MT"/>
                        </a:rPr>
                        <a:t> </a:t>
                      </a:r>
                      <a:r>
                        <a:rPr sz="650" spc="20" dirty="0">
                          <a:solidFill>
                            <a:srgbClr val="221915"/>
                          </a:solidFill>
                          <a:latin typeface="Arial MT"/>
                          <a:cs typeface="Arial MT"/>
                        </a:rPr>
                        <a:t>mejor</a:t>
                      </a:r>
                      <a:r>
                        <a:rPr sz="650" spc="30" dirty="0">
                          <a:solidFill>
                            <a:srgbClr val="221915"/>
                          </a:solidFill>
                          <a:latin typeface="Arial MT"/>
                          <a:cs typeface="Arial MT"/>
                        </a:rPr>
                        <a:t> </a:t>
                      </a:r>
                      <a:r>
                        <a:rPr sz="650" spc="20" dirty="0">
                          <a:solidFill>
                            <a:srgbClr val="221915"/>
                          </a:solidFill>
                          <a:latin typeface="Arial MT"/>
                          <a:cs typeface="Arial MT"/>
                        </a:rPr>
                        <a:t>tiempo</a:t>
                      </a:r>
                      <a:r>
                        <a:rPr sz="650" spc="30" dirty="0">
                          <a:solidFill>
                            <a:srgbClr val="221915"/>
                          </a:solidFill>
                          <a:latin typeface="Arial MT"/>
                          <a:cs typeface="Arial MT"/>
                        </a:rPr>
                        <a:t> </a:t>
                      </a:r>
                      <a:r>
                        <a:rPr sz="650" spc="20" dirty="0">
                          <a:solidFill>
                            <a:srgbClr val="221915"/>
                          </a:solidFill>
                          <a:latin typeface="Arial MT"/>
                          <a:cs typeface="Arial MT"/>
                        </a:rPr>
                        <a:t>de</a:t>
                      </a:r>
                      <a:r>
                        <a:rPr sz="650" spc="30" dirty="0">
                          <a:solidFill>
                            <a:srgbClr val="221915"/>
                          </a:solidFill>
                          <a:latin typeface="Arial MT"/>
                          <a:cs typeface="Arial MT"/>
                        </a:rPr>
                        <a:t> </a:t>
                      </a:r>
                      <a:r>
                        <a:rPr sz="650" spc="20" dirty="0">
                          <a:solidFill>
                            <a:srgbClr val="221915"/>
                          </a:solidFill>
                          <a:latin typeface="Arial MT"/>
                          <a:cs typeface="Arial MT"/>
                        </a:rPr>
                        <a:t>funcionamiento</a:t>
                      </a:r>
                      <a:r>
                        <a:rPr sz="650" spc="30" dirty="0">
                          <a:solidFill>
                            <a:srgbClr val="221915"/>
                          </a:solidFill>
                          <a:latin typeface="Arial MT"/>
                          <a:cs typeface="Arial MT"/>
                        </a:rPr>
                        <a:t> </a:t>
                      </a:r>
                      <a:r>
                        <a:rPr sz="650" spc="20" dirty="0">
                          <a:solidFill>
                            <a:srgbClr val="221915"/>
                          </a:solidFill>
                          <a:latin typeface="Arial MT"/>
                          <a:cs typeface="Arial MT"/>
                        </a:rPr>
                        <a:t>y</a:t>
                      </a:r>
                      <a:r>
                        <a:rPr sz="650" spc="30" dirty="0">
                          <a:solidFill>
                            <a:srgbClr val="221915"/>
                          </a:solidFill>
                          <a:latin typeface="Arial MT"/>
                          <a:cs typeface="Arial MT"/>
                        </a:rPr>
                        <a:t> </a:t>
                      </a:r>
                      <a:r>
                        <a:rPr sz="650" spc="10" dirty="0">
                          <a:solidFill>
                            <a:srgbClr val="221915"/>
                          </a:solidFill>
                          <a:latin typeface="Arial MT"/>
                          <a:cs typeface="Arial MT"/>
                        </a:rPr>
                        <a:t>eficiencia</a:t>
                      </a:r>
                      <a:r>
                        <a:rPr sz="650" spc="30" dirty="0">
                          <a:solidFill>
                            <a:srgbClr val="221915"/>
                          </a:solidFill>
                          <a:latin typeface="Arial MT"/>
                          <a:cs typeface="Arial MT"/>
                        </a:rPr>
                        <a:t> </a:t>
                      </a:r>
                      <a:r>
                        <a:rPr sz="650" spc="-10" dirty="0">
                          <a:solidFill>
                            <a:srgbClr val="221915"/>
                          </a:solidFill>
                          <a:latin typeface="Arial MT"/>
                          <a:cs typeface="Arial MT"/>
                        </a:rPr>
                        <a:t>energética.</a:t>
                      </a:r>
                      <a:endParaRPr sz="650" dirty="0">
                        <a:latin typeface="Arial MT"/>
                        <a:cs typeface="Arial MT"/>
                      </a:endParaRPr>
                    </a:p>
                    <a:p>
                      <a:pPr marL="107314">
                        <a:lnSpc>
                          <a:spcPct val="100000"/>
                        </a:lnSpc>
                        <a:spcBef>
                          <a:spcPts val="740"/>
                        </a:spcBef>
                      </a:pPr>
                      <a:r>
                        <a:rPr sz="800" dirty="0">
                          <a:solidFill>
                            <a:srgbClr val="221915"/>
                          </a:solidFill>
                          <a:latin typeface="Arial MT"/>
                          <a:cs typeface="Arial MT"/>
                        </a:rPr>
                        <a:t>La</a:t>
                      </a:r>
                      <a:r>
                        <a:rPr sz="800" spc="145" dirty="0">
                          <a:solidFill>
                            <a:srgbClr val="221915"/>
                          </a:solidFill>
                          <a:latin typeface="Arial MT"/>
                          <a:cs typeface="Arial MT"/>
                        </a:rPr>
                        <a:t> </a:t>
                      </a:r>
                      <a:r>
                        <a:rPr sz="800" dirty="0">
                          <a:solidFill>
                            <a:srgbClr val="221915"/>
                          </a:solidFill>
                          <a:latin typeface="Arial MT"/>
                          <a:cs typeface="Arial MT"/>
                        </a:rPr>
                        <a:t>gama</a:t>
                      </a:r>
                      <a:r>
                        <a:rPr sz="800" spc="150" dirty="0">
                          <a:solidFill>
                            <a:srgbClr val="221915"/>
                          </a:solidFill>
                          <a:latin typeface="Arial MT"/>
                          <a:cs typeface="Arial MT"/>
                        </a:rPr>
                        <a:t> </a:t>
                      </a:r>
                      <a:r>
                        <a:rPr sz="800" dirty="0">
                          <a:solidFill>
                            <a:srgbClr val="221915"/>
                          </a:solidFill>
                          <a:latin typeface="Arial MT"/>
                          <a:cs typeface="Arial MT"/>
                        </a:rPr>
                        <a:t>proporciona</a:t>
                      </a:r>
                      <a:r>
                        <a:rPr sz="800" spc="150" dirty="0">
                          <a:solidFill>
                            <a:srgbClr val="221915"/>
                          </a:solidFill>
                          <a:latin typeface="Arial MT"/>
                          <a:cs typeface="Arial MT"/>
                        </a:rPr>
                        <a:t> </a:t>
                      </a:r>
                      <a:r>
                        <a:rPr sz="800" dirty="0">
                          <a:solidFill>
                            <a:srgbClr val="221915"/>
                          </a:solidFill>
                          <a:latin typeface="Arial MT"/>
                          <a:cs typeface="Arial MT"/>
                        </a:rPr>
                        <a:t>total</a:t>
                      </a:r>
                      <a:r>
                        <a:rPr sz="800" spc="150" dirty="0">
                          <a:solidFill>
                            <a:srgbClr val="221915"/>
                          </a:solidFill>
                          <a:latin typeface="Arial MT"/>
                          <a:cs typeface="Arial MT"/>
                        </a:rPr>
                        <a:t> </a:t>
                      </a:r>
                      <a:r>
                        <a:rPr sz="800" dirty="0">
                          <a:solidFill>
                            <a:srgbClr val="221915"/>
                          </a:solidFill>
                          <a:latin typeface="Arial MT"/>
                          <a:cs typeface="Arial MT"/>
                        </a:rPr>
                        <a:t>selectividad</a:t>
                      </a:r>
                      <a:r>
                        <a:rPr sz="800" spc="150" dirty="0">
                          <a:solidFill>
                            <a:srgbClr val="221915"/>
                          </a:solidFill>
                          <a:latin typeface="Arial MT"/>
                          <a:cs typeface="Arial MT"/>
                        </a:rPr>
                        <a:t> </a:t>
                      </a:r>
                      <a:r>
                        <a:rPr sz="800" dirty="0">
                          <a:solidFill>
                            <a:srgbClr val="221915"/>
                          </a:solidFill>
                          <a:latin typeface="Arial MT"/>
                          <a:cs typeface="Arial MT"/>
                        </a:rPr>
                        <a:t>y</a:t>
                      </a:r>
                      <a:r>
                        <a:rPr sz="800" spc="150" dirty="0">
                          <a:solidFill>
                            <a:srgbClr val="221915"/>
                          </a:solidFill>
                          <a:latin typeface="Arial MT"/>
                          <a:cs typeface="Arial MT"/>
                        </a:rPr>
                        <a:t> </a:t>
                      </a:r>
                      <a:r>
                        <a:rPr sz="800" dirty="0">
                          <a:solidFill>
                            <a:srgbClr val="221915"/>
                          </a:solidFill>
                          <a:latin typeface="Arial MT"/>
                          <a:cs typeface="Arial MT"/>
                        </a:rPr>
                        <a:t>coordinación</a:t>
                      </a:r>
                      <a:r>
                        <a:rPr sz="800" spc="150" dirty="0">
                          <a:solidFill>
                            <a:srgbClr val="221915"/>
                          </a:solidFill>
                          <a:latin typeface="Arial MT"/>
                          <a:cs typeface="Arial MT"/>
                        </a:rPr>
                        <a:t> </a:t>
                      </a:r>
                      <a:r>
                        <a:rPr sz="800" dirty="0">
                          <a:solidFill>
                            <a:srgbClr val="221915"/>
                          </a:solidFill>
                          <a:latin typeface="Arial MT"/>
                          <a:cs typeface="Arial MT"/>
                        </a:rPr>
                        <a:t>con</a:t>
                      </a:r>
                      <a:r>
                        <a:rPr sz="800" spc="150" dirty="0">
                          <a:solidFill>
                            <a:srgbClr val="221915"/>
                          </a:solidFill>
                          <a:latin typeface="Arial MT"/>
                          <a:cs typeface="Arial MT"/>
                        </a:rPr>
                        <a:t> </a:t>
                      </a:r>
                      <a:r>
                        <a:rPr sz="800" dirty="0">
                          <a:solidFill>
                            <a:srgbClr val="221915"/>
                          </a:solidFill>
                          <a:latin typeface="Arial MT"/>
                          <a:cs typeface="Arial MT"/>
                        </a:rPr>
                        <a:t>productos</a:t>
                      </a:r>
                      <a:r>
                        <a:rPr sz="800" spc="150" dirty="0">
                          <a:solidFill>
                            <a:srgbClr val="221915"/>
                          </a:solidFill>
                          <a:latin typeface="Arial MT"/>
                          <a:cs typeface="Arial MT"/>
                        </a:rPr>
                        <a:t> </a:t>
                      </a:r>
                      <a:r>
                        <a:rPr sz="800" spc="-10" dirty="0">
                          <a:solidFill>
                            <a:srgbClr val="221915"/>
                          </a:solidFill>
                          <a:latin typeface="Arial MT"/>
                          <a:cs typeface="Arial MT"/>
                        </a:rPr>
                        <a:t>complementarios.</a:t>
                      </a:r>
                      <a:endParaRPr sz="800" dirty="0">
                        <a:latin typeface="Arial MT"/>
                        <a:cs typeface="Arial MT"/>
                      </a:endParaRPr>
                    </a:p>
                    <a:p>
                      <a:pPr marL="198755" marR="890269" indent="-91440">
                        <a:lnSpc>
                          <a:spcPct val="141000"/>
                        </a:lnSpc>
                        <a:spcBef>
                          <a:spcPts val="535"/>
                        </a:spcBef>
                        <a:buClr>
                          <a:srgbClr val="3DCC58"/>
                        </a:buClr>
                        <a:buSzPct val="138461"/>
                        <a:buChar char="•"/>
                        <a:tabLst>
                          <a:tab pos="198755" algn="l"/>
                        </a:tabLst>
                      </a:pPr>
                      <a:r>
                        <a:rPr sz="650" dirty="0">
                          <a:solidFill>
                            <a:srgbClr val="221915"/>
                          </a:solidFill>
                          <a:latin typeface="Arial MT"/>
                          <a:cs typeface="Arial MT"/>
                        </a:rPr>
                        <a:t>La</a:t>
                      </a:r>
                      <a:r>
                        <a:rPr sz="650" spc="90" dirty="0">
                          <a:solidFill>
                            <a:srgbClr val="221915"/>
                          </a:solidFill>
                          <a:latin typeface="Arial MT"/>
                          <a:cs typeface="Arial MT"/>
                        </a:rPr>
                        <a:t> </a:t>
                      </a:r>
                      <a:r>
                        <a:rPr sz="650" dirty="0">
                          <a:solidFill>
                            <a:srgbClr val="221915"/>
                          </a:solidFill>
                          <a:latin typeface="Arial MT"/>
                          <a:cs typeface="Arial MT"/>
                        </a:rPr>
                        <a:t>amplia</a:t>
                      </a:r>
                      <a:r>
                        <a:rPr sz="650" spc="90" dirty="0">
                          <a:solidFill>
                            <a:srgbClr val="221915"/>
                          </a:solidFill>
                          <a:latin typeface="Arial MT"/>
                          <a:cs typeface="Arial MT"/>
                        </a:rPr>
                        <a:t> </a:t>
                      </a:r>
                      <a:r>
                        <a:rPr sz="650" dirty="0">
                          <a:solidFill>
                            <a:srgbClr val="221915"/>
                          </a:solidFill>
                          <a:latin typeface="Arial MT"/>
                          <a:cs typeface="Arial MT"/>
                        </a:rPr>
                        <a:t>gama</a:t>
                      </a:r>
                      <a:r>
                        <a:rPr sz="650" spc="90"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configuraciones</a:t>
                      </a:r>
                      <a:r>
                        <a:rPr sz="650" spc="90" dirty="0">
                          <a:solidFill>
                            <a:srgbClr val="221915"/>
                          </a:solidFill>
                          <a:latin typeface="Arial MT"/>
                          <a:cs typeface="Arial MT"/>
                        </a:rPr>
                        <a:t> </a:t>
                      </a:r>
                      <a:r>
                        <a:rPr sz="650" dirty="0">
                          <a:solidFill>
                            <a:srgbClr val="221915"/>
                          </a:solidFill>
                          <a:latin typeface="Arial MT"/>
                          <a:cs typeface="Arial MT"/>
                        </a:rPr>
                        <a:t>para</a:t>
                      </a:r>
                      <a:r>
                        <a:rPr sz="650" spc="90" dirty="0">
                          <a:solidFill>
                            <a:srgbClr val="221915"/>
                          </a:solidFill>
                          <a:latin typeface="Arial MT"/>
                          <a:cs typeface="Arial MT"/>
                        </a:rPr>
                        <a:t> </a:t>
                      </a:r>
                      <a:r>
                        <a:rPr sz="650" dirty="0">
                          <a:solidFill>
                            <a:srgbClr val="221915"/>
                          </a:solidFill>
                          <a:latin typeface="Arial MT"/>
                          <a:cs typeface="Arial MT"/>
                        </a:rPr>
                        <a:t>las</a:t>
                      </a:r>
                      <a:r>
                        <a:rPr sz="650" spc="95" dirty="0">
                          <a:solidFill>
                            <a:srgbClr val="221915"/>
                          </a:solidFill>
                          <a:latin typeface="Arial MT"/>
                          <a:cs typeface="Arial MT"/>
                        </a:rPr>
                        <a:t> </a:t>
                      </a:r>
                      <a:r>
                        <a:rPr sz="650" dirty="0">
                          <a:solidFill>
                            <a:srgbClr val="221915"/>
                          </a:solidFill>
                          <a:latin typeface="Arial MT"/>
                          <a:cs typeface="Arial MT"/>
                        </a:rPr>
                        <a:t>funciones</a:t>
                      </a:r>
                      <a:r>
                        <a:rPr sz="650" spc="90" dirty="0">
                          <a:solidFill>
                            <a:srgbClr val="221915"/>
                          </a:solidFill>
                          <a:latin typeface="Arial MT"/>
                          <a:cs typeface="Arial MT"/>
                        </a:rPr>
                        <a:t> </a:t>
                      </a:r>
                      <a:r>
                        <a:rPr sz="650" dirty="0">
                          <a:solidFill>
                            <a:srgbClr val="221915"/>
                          </a:solidFill>
                          <a:latin typeface="Arial MT"/>
                          <a:cs typeface="Arial MT"/>
                        </a:rPr>
                        <a:t>de</a:t>
                      </a:r>
                      <a:r>
                        <a:rPr sz="650" spc="90" dirty="0">
                          <a:solidFill>
                            <a:srgbClr val="221915"/>
                          </a:solidFill>
                          <a:latin typeface="Arial MT"/>
                          <a:cs typeface="Arial MT"/>
                        </a:rPr>
                        <a:t> </a:t>
                      </a:r>
                      <a:r>
                        <a:rPr sz="650" dirty="0">
                          <a:solidFill>
                            <a:srgbClr val="221915"/>
                          </a:solidFill>
                          <a:latin typeface="Arial MT"/>
                          <a:cs typeface="Arial MT"/>
                        </a:rPr>
                        <a:t>protección</a:t>
                      </a:r>
                      <a:r>
                        <a:rPr sz="650" spc="95" dirty="0">
                          <a:solidFill>
                            <a:srgbClr val="221915"/>
                          </a:solidFill>
                          <a:latin typeface="Arial MT"/>
                          <a:cs typeface="Arial MT"/>
                        </a:rPr>
                        <a:t> </a:t>
                      </a:r>
                      <a:r>
                        <a:rPr sz="650" dirty="0">
                          <a:solidFill>
                            <a:srgbClr val="221915"/>
                          </a:solidFill>
                          <a:latin typeface="Arial MT"/>
                          <a:cs typeface="Arial MT"/>
                        </a:rPr>
                        <a:t>en</a:t>
                      </a:r>
                      <a:r>
                        <a:rPr sz="650" spc="90" dirty="0">
                          <a:solidFill>
                            <a:srgbClr val="221915"/>
                          </a:solidFill>
                          <a:latin typeface="Arial MT"/>
                          <a:cs typeface="Arial MT"/>
                        </a:rPr>
                        <a:t> </a:t>
                      </a:r>
                      <a:r>
                        <a:rPr sz="650" dirty="0">
                          <a:solidFill>
                            <a:srgbClr val="221915"/>
                          </a:solidFill>
                          <a:latin typeface="Arial MT"/>
                          <a:cs typeface="Arial MT"/>
                        </a:rPr>
                        <a:t>las</a:t>
                      </a:r>
                      <a:r>
                        <a:rPr sz="650" spc="90" dirty="0">
                          <a:solidFill>
                            <a:srgbClr val="221915"/>
                          </a:solidFill>
                          <a:latin typeface="Arial MT"/>
                          <a:cs typeface="Arial MT"/>
                        </a:rPr>
                        <a:t> </a:t>
                      </a:r>
                      <a:r>
                        <a:rPr sz="650" dirty="0">
                          <a:solidFill>
                            <a:srgbClr val="221915"/>
                          </a:solidFill>
                          <a:latin typeface="Arial MT"/>
                          <a:cs typeface="Arial MT"/>
                        </a:rPr>
                        <a:t>unidades</a:t>
                      </a:r>
                      <a:r>
                        <a:rPr sz="650" spc="95" dirty="0">
                          <a:solidFill>
                            <a:srgbClr val="221915"/>
                          </a:solidFill>
                          <a:latin typeface="Arial MT"/>
                          <a:cs typeface="Arial MT"/>
                        </a:rPr>
                        <a:t> </a:t>
                      </a:r>
                      <a:r>
                        <a:rPr sz="650" dirty="0">
                          <a:solidFill>
                            <a:srgbClr val="221915"/>
                          </a:solidFill>
                          <a:latin typeface="Arial MT"/>
                          <a:cs typeface="Arial MT"/>
                        </a:rPr>
                        <a:t>de</a:t>
                      </a:r>
                      <a:r>
                        <a:rPr sz="650" spc="90" dirty="0">
                          <a:solidFill>
                            <a:srgbClr val="221915"/>
                          </a:solidFill>
                          <a:latin typeface="Arial MT"/>
                          <a:cs typeface="Arial MT"/>
                        </a:rPr>
                        <a:t> </a:t>
                      </a:r>
                      <a:r>
                        <a:rPr sz="650" dirty="0">
                          <a:solidFill>
                            <a:srgbClr val="221915"/>
                          </a:solidFill>
                          <a:latin typeface="Arial MT"/>
                          <a:cs typeface="Arial MT"/>
                        </a:rPr>
                        <a:t>control</a:t>
                      </a:r>
                      <a:r>
                        <a:rPr sz="650" spc="90" dirty="0">
                          <a:solidFill>
                            <a:srgbClr val="221915"/>
                          </a:solidFill>
                          <a:latin typeface="Arial MT"/>
                          <a:cs typeface="Arial MT"/>
                        </a:rPr>
                        <a:t> </a:t>
                      </a:r>
                      <a:r>
                        <a:rPr sz="650" dirty="0">
                          <a:solidFill>
                            <a:srgbClr val="221915"/>
                          </a:solidFill>
                          <a:latin typeface="Arial MT"/>
                          <a:cs typeface="Arial MT"/>
                        </a:rPr>
                        <a:t>MicroLogic</a:t>
                      </a:r>
                      <a:r>
                        <a:rPr sz="650" spc="90" dirty="0">
                          <a:solidFill>
                            <a:srgbClr val="221915"/>
                          </a:solidFill>
                          <a:latin typeface="Arial MT"/>
                          <a:cs typeface="Arial MT"/>
                        </a:rPr>
                        <a:t> </a:t>
                      </a:r>
                      <a:r>
                        <a:rPr sz="650" spc="-60" dirty="0">
                          <a:solidFill>
                            <a:srgbClr val="221915"/>
                          </a:solidFill>
                          <a:latin typeface="Arial MT"/>
                          <a:cs typeface="Arial MT"/>
                        </a:rPr>
                        <a:t>X</a:t>
                      </a:r>
                      <a:r>
                        <a:rPr sz="650" spc="95" dirty="0">
                          <a:solidFill>
                            <a:srgbClr val="221915"/>
                          </a:solidFill>
                          <a:latin typeface="Arial MT"/>
                          <a:cs typeface="Arial MT"/>
                        </a:rPr>
                        <a:t> </a:t>
                      </a:r>
                      <a:r>
                        <a:rPr sz="650" dirty="0">
                          <a:solidFill>
                            <a:srgbClr val="221915"/>
                          </a:solidFill>
                          <a:latin typeface="Arial MT"/>
                          <a:cs typeface="Arial MT"/>
                        </a:rPr>
                        <a:t>mejora</a:t>
                      </a:r>
                      <a:r>
                        <a:rPr sz="650" spc="90" dirty="0">
                          <a:solidFill>
                            <a:srgbClr val="221915"/>
                          </a:solidFill>
                          <a:latin typeface="Arial MT"/>
                          <a:cs typeface="Arial MT"/>
                        </a:rPr>
                        <a:t> </a:t>
                      </a:r>
                      <a:r>
                        <a:rPr sz="650" spc="-25" dirty="0">
                          <a:solidFill>
                            <a:srgbClr val="221915"/>
                          </a:solidFill>
                          <a:latin typeface="Arial MT"/>
                          <a:cs typeface="Arial MT"/>
                        </a:rPr>
                        <a:t>la</a:t>
                      </a:r>
                      <a:r>
                        <a:rPr sz="650" spc="500" dirty="0">
                          <a:solidFill>
                            <a:srgbClr val="221915"/>
                          </a:solidFill>
                          <a:latin typeface="Arial MT"/>
                          <a:cs typeface="Arial MT"/>
                        </a:rPr>
                        <a:t> </a:t>
                      </a:r>
                      <a:r>
                        <a:rPr sz="650" spc="20" dirty="0">
                          <a:solidFill>
                            <a:srgbClr val="221915"/>
                          </a:solidFill>
                          <a:latin typeface="Arial MT"/>
                          <a:cs typeface="Arial MT"/>
                        </a:rPr>
                        <a:t>coordinación</a:t>
                      </a:r>
                      <a:r>
                        <a:rPr sz="650" spc="-10" dirty="0">
                          <a:solidFill>
                            <a:srgbClr val="221915"/>
                          </a:solidFill>
                          <a:latin typeface="Arial MT"/>
                          <a:cs typeface="Arial MT"/>
                        </a:rPr>
                        <a:t> </a:t>
                      </a:r>
                      <a:r>
                        <a:rPr sz="650" spc="30" dirty="0">
                          <a:solidFill>
                            <a:srgbClr val="221915"/>
                          </a:solidFill>
                          <a:latin typeface="Arial MT"/>
                          <a:cs typeface="Arial MT"/>
                        </a:rPr>
                        <a:t>natural</a:t>
                      </a:r>
                      <a:r>
                        <a:rPr sz="650" spc="-5" dirty="0">
                          <a:solidFill>
                            <a:srgbClr val="221915"/>
                          </a:solidFill>
                          <a:latin typeface="Arial MT"/>
                          <a:cs typeface="Arial MT"/>
                        </a:rPr>
                        <a:t> </a:t>
                      </a:r>
                      <a:r>
                        <a:rPr sz="650" spc="30" dirty="0">
                          <a:solidFill>
                            <a:srgbClr val="221915"/>
                          </a:solidFill>
                          <a:latin typeface="Arial MT"/>
                          <a:cs typeface="Arial MT"/>
                        </a:rPr>
                        <a:t>entre</a:t>
                      </a:r>
                      <a:r>
                        <a:rPr sz="650" spc="-10" dirty="0">
                          <a:solidFill>
                            <a:srgbClr val="221915"/>
                          </a:solidFill>
                          <a:latin typeface="Arial MT"/>
                          <a:cs typeface="Arial MT"/>
                        </a:rPr>
                        <a:t> </a:t>
                      </a:r>
                      <a:r>
                        <a:rPr sz="650" spc="20" dirty="0">
                          <a:solidFill>
                            <a:srgbClr val="221915"/>
                          </a:solidFill>
                          <a:latin typeface="Arial MT"/>
                          <a:cs typeface="Arial MT"/>
                        </a:rPr>
                        <a:t>los</a:t>
                      </a:r>
                      <a:r>
                        <a:rPr sz="650" spc="-5" dirty="0">
                          <a:solidFill>
                            <a:srgbClr val="221915"/>
                          </a:solidFill>
                          <a:latin typeface="Arial MT"/>
                          <a:cs typeface="Arial MT"/>
                        </a:rPr>
                        <a:t> </a:t>
                      </a:r>
                      <a:r>
                        <a:rPr sz="650" spc="30" dirty="0">
                          <a:solidFill>
                            <a:srgbClr val="221915"/>
                          </a:solidFill>
                          <a:latin typeface="Arial MT"/>
                          <a:cs typeface="Arial MT"/>
                        </a:rPr>
                        <a:t>interruptores</a:t>
                      </a:r>
                      <a:r>
                        <a:rPr sz="650" spc="-5" dirty="0">
                          <a:solidFill>
                            <a:srgbClr val="221915"/>
                          </a:solidFill>
                          <a:latin typeface="Arial MT"/>
                          <a:cs typeface="Arial MT"/>
                        </a:rPr>
                        <a:t> </a:t>
                      </a:r>
                      <a:r>
                        <a:rPr sz="650" spc="-10" dirty="0">
                          <a:solidFill>
                            <a:srgbClr val="221915"/>
                          </a:solidFill>
                          <a:latin typeface="Arial MT"/>
                          <a:cs typeface="Arial MT"/>
                        </a:rPr>
                        <a:t>automáticos.</a:t>
                      </a:r>
                      <a:endParaRPr sz="650" dirty="0">
                        <a:latin typeface="Arial MT"/>
                        <a:cs typeface="Arial MT"/>
                      </a:endParaRPr>
                    </a:p>
                  </a:txBody>
                  <a:tcPr marL="0" marR="0" marT="7366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bl>
          </a:graphicData>
        </a:graphic>
      </p:graphicFrame>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Arial MT"/>
                <a:cs typeface="Arial MT"/>
              </a:rPr>
              <a:t>80</a:t>
            </a:r>
            <a:r>
              <a:rPr sz="750" spc="-10" dirty="0">
                <a:solidFill>
                  <a:srgbClr val="616468"/>
                </a:solidFill>
                <a:latin typeface="Arial MT"/>
                <a:cs typeface="Arial MT"/>
              </a:rPr>
              <a:t>se.com</a:t>
            </a:r>
            <a:endParaRPr sz="750">
              <a:latin typeface="Arial MT"/>
              <a:cs typeface="Arial MT"/>
            </a:endParaRPr>
          </a:p>
        </p:txBody>
      </p:sp>
    </p:spTree>
    <p:extLst>
      <p:ext uri="{BB962C8B-B14F-4D97-AF65-F5344CB8AC3E}">
        <p14:creationId xmlns:p14="http://schemas.microsoft.com/office/powerpoint/2010/main" xmlns="" val="31572505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8977" y="1757680"/>
          <a:ext cx="7188198" cy="7177405"/>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1780">
                <a:tc gridSpan="4">
                  <a:txBody>
                    <a:bodyPr/>
                    <a:lstStyle/>
                    <a:p>
                      <a:pPr marL="512445">
                        <a:lnSpc>
                          <a:spcPct val="100000"/>
                        </a:lnSpc>
                        <a:spcBef>
                          <a:spcPts val="735"/>
                        </a:spcBef>
                      </a:pPr>
                      <a:r>
                        <a:rPr sz="700" spc="20" dirty="0">
                          <a:solidFill>
                            <a:srgbClr val="FFFFFF"/>
                          </a:solidFill>
                          <a:latin typeface="Arial MT"/>
                          <a:cs typeface="Arial MT"/>
                        </a:rPr>
                        <a:t>Soporte</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dirty="0">
                          <a:solidFill>
                            <a:srgbClr val="FFFFFF"/>
                          </a:solidFill>
                          <a:latin typeface="Arial MT"/>
                          <a:cs typeface="Arial MT"/>
                        </a:rPr>
                        <a:t>disponibilidad</a:t>
                      </a:r>
                      <a:r>
                        <a:rPr sz="700" spc="15" dirty="0">
                          <a:solidFill>
                            <a:srgbClr val="FFFFFF"/>
                          </a:solidFill>
                          <a:latin typeface="Arial MT"/>
                          <a:cs typeface="Arial MT"/>
                        </a:rPr>
                        <a:t> </a:t>
                      </a:r>
                      <a:r>
                        <a:rPr sz="700" spc="20" dirty="0">
                          <a:solidFill>
                            <a:srgbClr val="FFFFFF"/>
                          </a:solidFill>
                          <a:latin typeface="Arial MT"/>
                          <a:cs typeface="Arial MT"/>
                        </a:rPr>
                        <a:t>y</a:t>
                      </a:r>
                      <a:r>
                        <a:rPr sz="700" spc="15" dirty="0">
                          <a:solidFill>
                            <a:srgbClr val="FFFFFF"/>
                          </a:solidFill>
                          <a:latin typeface="Arial MT"/>
                          <a:cs typeface="Arial MT"/>
                        </a:rPr>
                        <a:t> </a:t>
                      </a:r>
                      <a:r>
                        <a:rPr sz="700" spc="20" dirty="0">
                          <a:solidFill>
                            <a:srgbClr val="FFFFFF"/>
                          </a:solidFill>
                          <a:latin typeface="Arial MT"/>
                          <a:cs typeface="Arial MT"/>
                        </a:rPr>
                        <a:t>confiabilidad</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a:solidFill>
                            <a:srgbClr val="FFFFFF"/>
                          </a:solidFill>
                          <a:latin typeface="Arial MT"/>
                          <a:cs typeface="Arial MT"/>
                        </a:rPr>
                        <a:t>energía</a:t>
                      </a:r>
                      <a:r>
                        <a:rPr sz="700" spc="15">
                          <a:solidFill>
                            <a:srgbClr val="FFFFFF"/>
                          </a:solidFill>
                          <a:latin typeface="Arial MT"/>
                          <a:cs typeface="Arial MT"/>
                        </a:rPr>
                        <a:t> </a:t>
                      </a:r>
                      <a:r>
                        <a:rPr sz="700" spc="-10" smtClean="0">
                          <a:solidFill>
                            <a:srgbClr val="FFFFFF"/>
                          </a:solidFill>
                          <a:latin typeface="Arial MT"/>
                          <a:cs typeface="Arial MT"/>
                        </a:rPr>
                        <a:t>para</a:t>
                      </a:r>
                      <a:r>
                        <a:rPr lang="es-AR" sz="700" spc="-10" dirty="0" smtClean="0">
                          <a:solidFill>
                            <a:srgbClr val="FFFFFF"/>
                          </a:solidFill>
                          <a:latin typeface="Arial MT"/>
                          <a:cs typeface="Arial MT"/>
                        </a:rPr>
                        <a:t>: </a:t>
                      </a:r>
                      <a:endParaRPr sz="700" dirty="0">
                        <a:latin typeface="Arial MT"/>
                        <a:cs typeface="Arial MT"/>
                      </a:endParaRPr>
                    </a:p>
                  </a:txBody>
                  <a:tcPr marL="0" marR="0" marT="93345"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15"/>
                        </a:spcBef>
                      </a:pPr>
                      <a:endParaRPr sz="600">
                        <a:latin typeface="Times New Roman"/>
                        <a:cs typeface="Times New Roman"/>
                      </a:endParaRPr>
                    </a:p>
                    <a:p>
                      <a:pPr marL="140335" marR="109855" indent="-24130">
                        <a:lnSpc>
                          <a:spcPct val="152800"/>
                        </a:lnSpc>
                      </a:pPr>
                      <a:r>
                        <a:rPr sz="600" spc="10" dirty="0">
                          <a:solidFill>
                            <a:srgbClr val="FFFFFF"/>
                          </a:solidFill>
                          <a:latin typeface="Arial MT"/>
                          <a:cs typeface="Arial MT"/>
                        </a:rPr>
                        <a:t>Haga</a:t>
                      </a:r>
                      <a:r>
                        <a:rPr sz="600" spc="20" dirty="0">
                          <a:solidFill>
                            <a:srgbClr val="FFFFFF"/>
                          </a:solidFill>
                          <a:latin typeface="Arial MT"/>
                          <a:cs typeface="Arial MT"/>
                        </a:rPr>
                        <a:t> </a:t>
                      </a:r>
                      <a:r>
                        <a:rPr sz="600" dirty="0">
                          <a:solidFill>
                            <a:srgbClr val="FFFFFF"/>
                          </a:solidFill>
                          <a:latin typeface="Arial MT"/>
                          <a:cs typeface="Arial MT"/>
                        </a:rPr>
                        <a:t>clic</a:t>
                      </a:r>
                      <a:r>
                        <a:rPr sz="600" spc="20" dirty="0">
                          <a:solidFill>
                            <a:srgbClr val="FFFFFF"/>
                          </a:solidFill>
                          <a:latin typeface="Arial MT"/>
                          <a:cs typeface="Arial MT"/>
                        </a:rPr>
                        <a:t> </a:t>
                      </a:r>
                      <a:r>
                        <a:rPr sz="600" spc="10" dirty="0">
                          <a:solidFill>
                            <a:srgbClr val="FFFFFF"/>
                          </a:solidFill>
                          <a:latin typeface="Arial MT"/>
                          <a:cs typeface="Arial MT"/>
                        </a:rPr>
                        <a:t>para</a:t>
                      </a:r>
                      <a:r>
                        <a:rPr sz="600" spc="20" dirty="0">
                          <a:solidFill>
                            <a:srgbClr val="FFFFFF"/>
                          </a:solidFill>
                          <a:latin typeface="Arial MT"/>
                          <a:cs typeface="Arial MT"/>
                        </a:rPr>
                        <a:t> </a:t>
                      </a:r>
                      <a:r>
                        <a:rPr sz="600" spc="10" dirty="0">
                          <a:solidFill>
                            <a:srgbClr val="FFFFFF"/>
                          </a:solidFill>
                          <a:latin typeface="Arial MT"/>
                          <a:cs typeface="Arial MT"/>
                        </a:rPr>
                        <a:t>obtener</a:t>
                      </a:r>
                      <a:r>
                        <a:rPr sz="600" spc="25" dirty="0">
                          <a:solidFill>
                            <a:srgbClr val="FFFFFF"/>
                          </a:solidFill>
                          <a:latin typeface="Arial MT"/>
                          <a:cs typeface="Arial MT"/>
                        </a:rPr>
                        <a:t> </a:t>
                      </a:r>
                      <a:r>
                        <a:rPr sz="600" spc="-25" dirty="0">
                          <a:solidFill>
                            <a:srgbClr val="FFFFFF"/>
                          </a:solidFill>
                          <a:latin typeface="Arial MT"/>
                          <a:cs typeface="Arial MT"/>
                        </a:rPr>
                        <a:t>más</a:t>
                      </a:r>
                      <a:r>
                        <a:rPr sz="600" spc="500" dirty="0">
                          <a:solidFill>
                            <a:srgbClr val="FFFFFF"/>
                          </a:solidFill>
                          <a:latin typeface="Arial MT"/>
                          <a:cs typeface="Arial MT"/>
                        </a:rPr>
                        <a:t> </a:t>
                      </a:r>
                      <a:r>
                        <a:rPr sz="600" spc="20" dirty="0">
                          <a:solidFill>
                            <a:srgbClr val="FFFFFF"/>
                          </a:solidFill>
                          <a:latin typeface="Arial MT"/>
                          <a:cs typeface="Arial MT"/>
                        </a:rPr>
                        <a:t>información</a:t>
                      </a:r>
                      <a:r>
                        <a:rPr sz="600" dirty="0">
                          <a:solidFill>
                            <a:srgbClr val="FFFFFF"/>
                          </a:solidFill>
                          <a:latin typeface="Arial MT"/>
                          <a:cs typeface="Arial MT"/>
                        </a:rPr>
                        <a:t> </a:t>
                      </a:r>
                      <a:r>
                        <a:rPr sz="600" spc="20" dirty="0">
                          <a:solidFill>
                            <a:srgbClr val="FFFFFF"/>
                          </a:solidFill>
                          <a:latin typeface="Arial MT"/>
                          <a:cs typeface="Arial MT"/>
                        </a:rPr>
                        <a:t>sobre</a:t>
                      </a:r>
                      <a:r>
                        <a:rPr sz="600" dirty="0">
                          <a:solidFill>
                            <a:srgbClr val="FFFFFF"/>
                          </a:solidFill>
                          <a:latin typeface="Arial MT"/>
                          <a:cs typeface="Arial MT"/>
                        </a:rPr>
                        <a:t> </a:t>
                      </a:r>
                      <a:r>
                        <a:rPr sz="600" spc="10" dirty="0">
                          <a:solidFill>
                            <a:srgbClr val="FFFFFF"/>
                          </a:solidFill>
                          <a:latin typeface="Arial MT"/>
                          <a:cs typeface="Arial MT"/>
                        </a:rPr>
                        <a:t>la</a:t>
                      </a:r>
                      <a:r>
                        <a:rPr sz="600" dirty="0">
                          <a:solidFill>
                            <a:srgbClr val="FFFFFF"/>
                          </a:solidFill>
                          <a:latin typeface="Arial MT"/>
                          <a:cs typeface="Arial MT"/>
                        </a:rPr>
                        <a:t> </a:t>
                      </a:r>
                      <a:r>
                        <a:rPr sz="600" spc="-10" dirty="0">
                          <a:solidFill>
                            <a:srgbClr val="FFFFFF"/>
                          </a:solidFill>
                          <a:latin typeface="Arial MT"/>
                          <a:cs typeface="Arial MT"/>
                        </a:rPr>
                        <a:t>solución.</a:t>
                      </a:r>
                      <a:endParaRPr sz="6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19"/>
                        </a:spcBef>
                      </a:pPr>
                      <a:endParaRPr sz="950">
                        <a:latin typeface="Times New Roman"/>
                        <a:cs typeface="Times New Roman"/>
                      </a:endParaRPr>
                    </a:p>
                    <a:p>
                      <a:pPr marL="58419">
                        <a:lnSpc>
                          <a:spcPct val="100000"/>
                        </a:lnSpc>
                      </a:pPr>
                      <a:r>
                        <a:rPr sz="950" dirty="0">
                          <a:solidFill>
                            <a:srgbClr val="FFFFFF"/>
                          </a:solidFill>
                          <a:latin typeface="Arial MT"/>
                          <a:cs typeface="Arial MT"/>
                        </a:rPr>
                        <a:t>Mira</a:t>
                      </a:r>
                      <a:r>
                        <a:rPr sz="950" spc="90" dirty="0">
                          <a:solidFill>
                            <a:srgbClr val="FFFFFF"/>
                          </a:solidFill>
                          <a:latin typeface="Arial MT"/>
                          <a:cs typeface="Arial MT"/>
                        </a:rPr>
                        <a:t> </a:t>
                      </a:r>
                      <a:r>
                        <a:rPr sz="950" dirty="0">
                          <a:solidFill>
                            <a:srgbClr val="FFFFFF"/>
                          </a:solidFill>
                          <a:latin typeface="Arial MT"/>
                          <a:cs typeface="Arial MT"/>
                        </a:rPr>
                        <a:t>la</a:t>
                      </a:r>
                      <a:r>
                        <a:rPr sz="950" spc="90" dirty="0">
                          <a:solidFill>
                            <a:srgbClr val="FFFFFF"/>
                          </a:solidFill>
                          <a:latin typeface="Arial MT"/>
                          <a:cs typeface="Arial MT"/>
                        </a:rPr>
                        <a:t> </a:t>
                      </a:r>
                      <a:r>
                        <a:rPr sz="950" spc="-10" dirty="0">
                          <a:solidFill>
                            <a:srgbClr val="FFFFFF"/>
                          </a:solidFill>
                          <a:latin typeface="Arial MT"/>
                          <a:cs typeface="Arial MT"/>
                        </a:rPr>
                        <a:t>solución</a:t>
                      </a:r>
                      <a:endParaRPr sz="950">
                        <a:latin typeface="Arial MT"/>
                        <a:cs typeface="Arial MT"/>
                      </a:endParaRPr>
                    </a:p>
                    <a:p>
                      <a:pPr marL="354330">
                        <a:lnSpc>
                          <a:spcPct val="100000"/>
                        </a:lnSpc>
                        <a:spcBef>
                          <a:spcPts val="60"/>
                        </a:spcBef>
                      </a:pPr>
                      <a:r>
                        <a:rPr sz="850" dirty="0">
                          <a:solidFill>
                            <a:srgbClr val="FFFFFF"/>
                          </a:solidFill>
                          <a:latin typeface="Arial MT"/>
                          <a:cs typeface="Arial MT"/>
                        </a:rPr>
                        <a:t>en</a:t>
                      </a:r>
                      <a:r>
                        <a:rPr sz="850" spc="25" dirty="0">
                          <a:solidFill>
                            <a:srgbClr val="FFFFFF"/>
                          </a:solidFill>
                          <a:latin typeface="Arial MT"/>
                          <a:cs typeface="Arial MT"/>
                        </a:rPr>
                        <a:t> </a:t>
                      </a:r>
                      <a:r>
                        <a:rPr sz="850" spc="-10" dirty="0">
                          <a:solidFill>
                            <a:srgbClr val="FFFFFF"/>
                          </a:solidFill>
                          <a:latin typeface="Arial MT"/>
                          <a:cs typeface="Arial MT"/>
                        </a:rPr>
                        <a:t>acción</a:t>
                      </a:r>
                      <a:endParaRPr sz="85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05"/>
                        </a:spcBef>
                      </a:pPr>
                      <a:endParaRPr sz="600">
                        <a:latin typeface="Times New Roman"/>
                        <a:cs typeface="Times New Roman"/>
                      </a:endParaRPr>
                    </a:p>
                    <a:p>
                      <a:pPr marR="31115" algn="ctr">
                        <a:lnSpc>
                          <a:spcPct val="100000"/>
                        </a:lnSpc>
                      </a:pPr>
                      <a:r>
                        <a:rPr sz="600" dirty="0">
                          <a:solidFill>
                            <a:srgbClr val="FFFFFF"/>
                          </a:solidFill>
                          <a:latin typeface="Arial MT"/>
                          <a:cs typeface="Arial MT"/>
                        </a:rPr>
                        <a:t>Hecho</a:t>
                      </a:r>
                      <a:r>
                        <a:rPr sz="600" spc="35" dirty="0">
                          <a:solidFill>
                            <a:srgbClr val="FFFFFF"/>
                          </a:solidFill>
                          <a:latin typeface="Arial MT"/>
                          <a:cs typeface="Arial MT"/>
                        </a:rPr>
                        <a:t> </a:t>
                      </a:r>
                      <a:r>
                        <a:rPr sz="600" spc="-10" dirty="0">
                          <a:solidFill>
                            <a:srgbClr val="FFFFFF"/>
                          </a:solidFill>
                          <a:latin typeface="Arial MT"/>
                          <a:cs typeface="Arial MT"/>
                        </a:rPr>
                        <a:t>suplementario</a:t>
                      </a:r>
                      <a:endParaRPr sz="600">
                        <a:latin typeface="Arial MT"/>
                        <a:cs typeface="Arial MT"/>
                      </a:endParaRPr>
                    </a:p>
                    <a:p>
                      <a:pPr marR="90170" algn="ctr">
                        <a:lnSpc>
                          <a:spcPct val="100000"/>
                        </a:lnSpc>
                        <a:spcBef>
                          <a:spcPts val="30"/>
                        </a:spcBef>
                      </a:pPr>
                      <a:r>
                        <a:rPr sz="950" spc="-10" dirty="0">
                          <a:solidFill>
                            <a:srgbClr val="FFFFFF"/>
                          </a:solidFill>
                          <a:latin typeface="Arial MT"/>
                          <a:cs typeface="Arial MT"/>
                        </a:rPr>
                        <a:t>recursos</a:t>
                      </a:r>
                      <a:endParaRPr sz="950">
                        <a:latin typeface="Arial MT"/>
                        <a:cs typeface="Arial MT"/>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1215">
                <a:tc>
                  <a:txBody>
                    <a:bodyPr/>
                    <a:lstStyle/>
                    <a:p>
                      <a:pPr marR="49530" algn="ctr">
                        <a:lnSpc>
                          <a:spcPct val="100000"/>
                        </a:lnSpc>
                        <a:spcBef>
                          <a:spcPts val="1035"/>
                        </a:spcBef>
                      </a:pPr>
                      <a:r>
                        <a:rPr sz="950" spc="10" dirty="0">
                          <a:solidFill>
                            <a:srgbClr val="FFFFFF"/>
                          </a:solidFill>
                          <a:latin typeface="Arial MT"/>
                          <a:cs typeface="Arial MT"/>
                        </a:rPr>
                        <a:t>digitales</a:t>
                      </a:r>
                      <a:r>
                        <a:rPr sz="950" spc="165" dirty="0">
                          <a:solidFill>
                            <a:srgbClr val="FFFFFF"/>
                          </a:solidFill>
                          <a:latin typeface="Arial MT"/>
                          <a:cs typeface="Arial MT"/>
                        </a:rPr>
                        <a:t> </a:t>
                      </a:r>
                      <a:r>
                        <a:rPr sz="950" spc="-50" dirty="0">
                          <a:solidFill>
                            <a:srgbClr val="FFFFFF"/>
                          </a:solidFill>
                          <a:latin typeface="Arial MT"/>
                          <a:cs typeface="Arial MT"/>
                        </a:rPr>
                        <a:t>y</a:t>
                      </a:r>
                      <a:endParaRPr sz="950">
                        <a:latin typeface="Arial MT"/>
                        <a:cs typeface="Arial MT"/>
                      </a:endParaRPr>
                    </a:p>
                    <a:p>
                      <a:pPr marL="99695" marR="123189" algn="ctr">
                        <a:lnSpc>
                          <a:spcPct val="104600"/>
                        </a:lnSpc>
                        <a:spcBef>
                          <a:spcPts val="114"/>
                        </a:spcBef>
                      </a:pPr>
                      <a:r>
                        <a:rPr sz="750" dirty="0">
                          <a:solidFill>
                            <a:srgbClr val="FFFFFF"/>
                          </a:solidFill>
                          <a:latin typeface="Arial MT"/>
                          <a:cs typeface="Arial MT"/>
                        </a:rPr>
                        <a:t>Sistema</a:t>
                      </a:r>
                      <a:r>
                        <a:rPr sz="750" spc="40" dirty="0">
                          <a:solidFill>
                            <a:srgbClr val="FFFFFF"/>
                          </a:solidFill>
                          <a:latin typeface="Arial MT"/>
                          <a:cs typeface="Arial MT"/>
                        </a:rPr>
                        <a:t> </a:t>
                      </a:r>
                      <a:r>
                        <a:rPr sz="750" dirty="0">
                          <a:solidFill>
                            <a:srgbClr val="FFFFFF"/>
                          </a:solidFill>
                          <a:latin typeface="Arial MT"/>
                          <a:cs typeface="Arial MT"/>
                        </a:rPr>
                        <a:t>de</a:t>
                      </a:r>
                      <a:r>
                        <a:rPr sz="750" spc="40" dirty="0">
                          <a:solidFill>
                            <a:srgbClr val="FFFFFF"/>
                          </a:solidFill>
                          <a:latin typeface="Arial MT"/>
                          <a:cs typeface="Arial MT"/>
                        </a:rPr>
                        <a:t> </a:t>
                      </a:r>
                      <a:r>
                        <a:rPr sz="750" spc="-10" dirty="0">
                          <a:solidFill>
                            <a:srgbClr val="FFFFFF"/>
                          </a:solidFill>
                          <a:latin typeface="Arial MT"/>
                          <a:cs typeface="Arial MT"/>
                        </a:rPr>
                        <a:t>poder </a:t>
                      </a:r>
                      <a:r>
                        <a:rPr sz="850" spc="-10" dirty="0">
                          <a:solidFill>
                            <a:srgbClr val="FFFFFF"/>
                          </a:solidFill>
                          <a:latin typeface="Arial MT"/>
                          <a:cs typeface="Arial MT"/>
                        </a:rPr>
                        <a:t>referencia </a:t>
                      </a:r>
                      <a:r>
                        <a:rPr sz="950" spc="-10" dirty="0">
                          <a:solidFill>
                            <a:srgbClr val="FFFFFF"/>
                          </a:solidFill>
                          <a:latin typeface="Arial MT"/>
                          <a:cs typeface="Arial MT"/>
                        </a:rPr>
                        <a:t>diseños</a:t>
                      </a:r>
                      <a:endParaRPr sz="950">
                        <a:latin typeface="Arial MT"/>
                        <a:cs typeface="Arial MT"/>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R="33655" algn="ctr">
                        <a:lnSpc>
                          <a:spcPct val="100000"/>
                        </a:lnSpc>
                      </a:pPr>
                      <a:r>
                        <a:rPr sz="800" spc="-10" dirty="0">
                          <a:solidFill>
                            <a:srgbClr val="FFFFFF"/>
                          </a:solidFill>
                          <a:latin typeface="Arial MT"/>
                          <a:cs typeface="Arial MT"/>
                        </a:rPr>
                        <a:t>Selectividad</a:t>
                      </a:r>
                      <a:endParaRPr sz="800">
                        <a:latin typeface="Arial MT"/>
                        <a:cs typeface="Arial MT"/>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Arial MT"/>
                          <a:cs typeface="Arial MT"/>
                        </a:rPr>
                        <a:t>Eléctrico</a:t>
                      </a:r>
                      <a:endParaRPr sz="950">
                        <a:latin typeface="Arial MT"/>
                        <a:cs typeface="Arial MT"/>
                      </a:endParaRPr>
                    </a:p>
                    <a:p>
                      <a:pPr marR="8255" algn="ctr">
                        <a:lnSpc>
                          <a:spcPts val="1010"/>
                        </a:lnSpc>
                        <a:spcBef>
                          <a:spcPts val="60"/>
                        </a:spcBef>
                      </a:pPr>
                      <a:r>
                        <a:rPr sz="850" spc="-10" dirty="0">
                          <a:solidFill>
                            <a:srgbClr val="FFFFFF"/>
                          </a:solidFill>
                          <a:latin typeface="Arial MT"/>
                          <a:cs typeface="Arial MT"/>
                        </a:rPr>
                        <a:t>activo</a:t>
                      </a:r>
                      <a:endParaRPr sz="850">
                        <a:latin typeface="Arial MT"/>
                        <a:cs typeface="Arial MT"/>
                      </a:endParaRPr>
                    </a:p>
                    <a:p>
                      <a:pPr marR="332740" algn="ctr">
                        <a:lnSpc>
                          <a:spcPts val="1130"/>
                        </a:lnSpc>
                      </a:pPr>
                      <a:r>
                        <a:rPr sz="950" spc="-10" dirty="0">
                          <a:solidFill>
                            <a:srgbClr val="FFFFFF"/>
                          </a:solidFill>
                          <a:latin typeface="Arial MT"/>
                          <a:cs typeface="Arial MT"/>
                        </a:rPr>
                        <a:t>gestión</a:t>
                      </a:r>
                      <a:endParaRPr sz="950">
                        <a:latin typeface="Arial MT"/>
                        <a:cs typeface="Arial MT"/>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1590" algn="ctr">
                        <a:lnSpc>
                          <a:spcPct val="100000"/>
                        </a:lnSpc>
                        <a:spcBef>
                          <a:spcPts val="484"/>
                        </a:spcBef>
                      </a:pPr>
                      <a:r>
                        <a:rPr sz="950" spc="-10" dirty="0">
                          <a:solidFill>
                            <a:srgbClr val="FFFFFF"/>
                          </a:solidFill>
                          <a:latin typeface="Arial MT"/>
                          <a:cs typeface="Arial MT"/>
                        </a:rPr>
                        <a:t>Falla</a:t>
                      </a:r>
                      <a:endParaRPr sz="950" dirty="0">
                        <a:latin typeface="Arial MT"/>
                        <a:cs typeface="Arial MT"/>
                      </a:endParaRPr>
                    </a:p>
                    <a:p>
                      <a:pPr marR="43815" algn="ctr">
                        <a:lnSpc>
                          <a:spcPct val="100000"/>
                        </a:lnSpc>
                        <a:spcBef>
                          <a:spcPts val="10"/>
                        </a:spcBef>
                      </a:pPr>
                      <a:r>
                        <a:rPr sz="900" spc="-10" dirty="0" err="1">
                          <a:solidFill>
                            <a:srgbClr val="FFFFFF"/>
                          </a:solidFill>
                          <a:latin typeface="Arial MT"/>
                          <a:cs typeface="Arial MT"/>
                        </a:rPr>
                        <a:t>localización</a:t>
                      </a:r>
                      <a:r>
                        <a:rPr lang="es-AR" sz="900" spc="-10" dirty="0">
                          <a:solidFill>
                            <a:srgbClr val="FFFFFF"/>
                          </a:solidFill>
                          <a:latin typeface="Arial MT"/>
                          <a:cs typeface="Arial MT"/>
                        </a:rPr>
                        <a:t>, </a:t>
                      </a:r>
                      <a:endParaRPr sz="900" dirty="0">
                        <a:latin typeface="Arial MT"/>
                        <a:cs typeface="Arial MT"/>
                      </a:endParaRPr>
                    </a:p>
                    <a:p>
                      <a:pPr marR="31750" algn="ctr">
                        <a:lnSpc>
                          <a:spcPct val="100000"/>
                        </a:lnSpc>
                        <a:spcBef>
                          <a:spcPts val="270"/>
                        </a:spcBef>
                      </a:pPr>
                      <a:r>
                        <a:rPr sz="650" dirty="0">
                          <a:solidFill>
                            <a:srgbClr val="FFFFFF"/>
                          </a:solidFill>
                          <a:latin typeface="Arial MT"/>
                          <a:cs typeface="Arial MT"/>
                        </a:rPr>
                        <a:t>causa</a:t>
                      </a:r>
                      <a:r>
                        <a:rPr sz="650" spc="-25" dirty="0">
                          <a:solidFill>
                            <a:srgbClr val="FFFFFF"/>
                          </a:solidFill>
                          <a:latin typeface="Arial MT"/>
                          <a:cs typeface="Arial MT"/>
                        </a:rPr>
                        <a:t> </a:t>
                      </a:r>
                      <a:r>
                        <a:rPr sz="650" spc="-10" dirty="0">
                          <a:solidFill>
                            <a:srgbClr val="FFFFFF"/>
                          </a:solidFill>
                          <a:latin typeface="Arial MT"/>
                          <a:cs typeface="Arial MT"/>
                        </a:rPr>
                        <a:t>principal</a:t>
                      </a:r>
                      <a:endParaRPr sz="650" dirty="0">
                        <a:latin typeface="Arial MT"/>
                        <a:cs typeface="Arial MT"/>
                      </a:endParaRPr>
                    </a:p>
                    <a:p>
                      <a:pPr marL="111760">
                        <a:lnSpc>
                          <a:spcPct val="100000"/>
                        </a:lnSpc>
                        <a:spcBef>
                          <a:spcPts val="20"/>
                        </a:spcBef>
                      </a:pPr>
                      <a:r>
                        <a:rPr sz="950" dirty="0" err="1">
                          <a:solidFill>
                            <a:srgbClr val="FFFFFF"/>
                          </a:solidFill>
                          <a:latin typeface="Arial MT"/>
                          <a:cs typeface="Arial MT"/>
                        </a:rPr>
                        <a:t>análisis</a:t>
                      </a:r>
                      <a:r>
                        <a:rPr lang="es-AR" sz="950" dirty="0">
                          <a:solidFill>
                            <a:srgbClr val="FFFFFF"/>
                          </a:solidFill>
                          <a:latin typeface="Arial MT"/>
                          <a:cs typeface="Arial MT"/>
                        </a:rPr>
                        <a:t>, </a:t>
                      </a:r>
                      <a:r>
                        <a:rPr sz="950" spc="-50" dirty="0">
                          <a:solidFill>
                            <a:srgbClr val="FFFFFF"/>
                          </a:solidFill>
                          <a:latin typeface="Arial MT"/>
                          <a:cs typeface="Arial MT"/>
                        </a:rPr>
                        <a:t>y</a:t>
                      </a:r>
                      <a:endParaRPr sz="950" dirty="0">
                        <a:latin typeface="Arial MT"/>
                        <a:cs typeface="Arial MT"/>
                      </a:endParaRPr>
                    </a:p>
                    <a:p>
                      <a:pPr marR="72390" algn="ctr">
                        <a:lnSpc>
                          <a:spcPct val="100000"/>
                        </a:lnSpc>
                        <a:spcBef>
                          <a:spcPts val="359"/>
                        </a:spcBef>
                      </a:pPr>
                      <a:r>
                        <a:rPr sz="550" spc="10" dirty="0">
                          <a:solidFill>
                            <a:srgbClr val="FFFFFF"/>
                          </a:solidFill>
                          <a:latin typeface="Arial MT"/>
                          <a:cs typeface="Arial MT"/>
                        </a:rPr>
                        <a:t>recuperación</a:t>
                      </a:r>
                      <a:r>
                        <a:rPr sz="550" spc="60" dirty="0">
                          <a:solidFill>
                            <a:srgbClr val="FFFFFF"/>
                          </a:solidFill>
                          <a:latin typeface="Arial MT"/>
                          <a:cs typeface="Arial MT"/>
                        </a:rPr>
                        <a:t> </a:t>
                      </a:r>
                      <a:r>
                        <a:rPr sz="550" spc="10" dirty="0">
                          <a:solidFill>
                            <a:srgbClr val="FFFFFF"/>
                          </a:solidFill>
                          <a:latin typeface="Arial MT"/>
                          <a:cs typeface="Arial MT"/>
                        </a:rPr>
                        <a:t>de</a:t>
                      </a:r>
                      <a:r>
                        <a:rPr sz="550" spc="70" dirty="0">
                          <a:solidFill>
                            <a:srgbClr val="FFFFFF"/>
                          </a:solidFill>
                          <a:latin typeface="Arial MT"/>
                          <a:cs typeface="Arial MT"/>
                        </a:rPr>
                        <a:t> </a:t>
                      </a:r>
                      <a:r>
                        <a:rPr sz="550" spc="-10" dirty="0">
                          <a:solidFill>
                            <a:srgbClr val="FFFFFF"/>
                          </a:solidFill>
                          <a:latin typeface="Arial MT"/>
                          <a:cs typeface="Arial MT"/>
                        </a:rPr>
                        <a:t>energía</a:t>
                      </a:r>
                      <a:endParaRPr sz="550" dirty="0">
                        <a:latin typeface="Arial MT"/>
                        <a:cs typeface="Arial MT"/>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1313180">
                <a:tc>
                  <a:txBody>
                    <a:bodyPr/>
                    <a:lstStyle/>
                    <a:p>
                      <a:pPr>
                        <a:lnSpc>
                          <a:spcPct val="100000"/>
                        </a:lnSpc>
                        <a:spcBef>
                          <a:spcPts val="1905"/>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24193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pPr>
                      <a:endParaRPr sz="650">
                        <a:latin typeface="Times New Roman"/>
                        <a:cs typeface="Times New Roman"/>
                      </a:endParaRPr>
                    </a:p>
                    <a:p>
                      <a:pPr>
                        <a:lnSpc>
                          <a:spcPct val="100000"/>
                        </a:lnSpc>
                        <a:spcBef>
                          <a:spcPts val="165"/>
                        </a:spcBef>
                      </a:pPr>
                      <a:endParaRPr sz="650">
                        <a:latin typeface="Times New Roman"/>
                        <a:cs typeface="Times New Roman"/>
                      </a:endParaRPr>
                    </a:p>
                    <a:p>
                      <a:pPr marL="326390">
                        <a:lnSpc>
                          <a:spcPct val="100000"/>
                        </a:lnSpc>
                      </a:pPr>
                      <a:r>
                        <a:rPr sz="650" spc="-10" dirty="0">
                          <a:solidFill>
                            <a:srgbClr val="221915"/>
                          </a:solidFill>
                          <a:latin typeface="Arial MT"/>
                          <a:cs typeface="Arial MT"/>
                        </a:rPr>
                        <a:t>Catalogar</a:t>
                      </a:r>
                      <a:endParaRPr sz="65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289050">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480"/>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1879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480"/>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18796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195"/>
                        </a:spcBef>
                      </a:pPr>
                      <a:endParaRPr sz="850">
                        <a:latin typeface="Times New Roman"/>
                        <a:cs typeface="Times New Roman"/>
                      </a:endParaRPr>
                    </a:p>
                    <a:p>
                      <a:pPr marL="290830">
                        <a:lnSpc>
                          <a:spcPct val="100000"/>
                        </a:lnSpc>
                      </a:pPr>
                      <a:r>
                        <a:rPr sz="850" spc="-10" dirty="0">
                          <a:solidFill>
                            <a:srgbClr val="221915"/>
                          </a:solidFill>
                          <a:latin typeface="Arial MT"/>
                          <a:cs typeface="Arial MT"/>
                        </a:rPr>
                        <a:t>Folleto</a:t>
                      </a:r>
                      <a:endParaRPr sz="8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3440429">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50"/>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50"/>
                        </a:spcBef>
                      </a:pPr>
                      <a:endParaRPr sz="2000">
                        <a:latin typeface="Times New Roman"/>
                        <a:cs typeface="Times New Roman"/>
                      </a:endParaRPr>
                    </a:p>
                    <a:p>
                      <a:pPr marR="102235" algn="ctr">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50"/>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50"/>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40"/>
                        </a:spcBef>
                      </a:pPr>
                      <a:endParaRPr sz="800">
                        <a:latin typeface="Times New Roman"/>
                        <a:cs typeface="Times New Roman"/>
                      </a:endParaRPr>
                    </a:p>
                    <a:p>
                      <a:pPr marL="158750">
                        <a:lnSpc>
                          <a:spcPts val="955"/>
                        </a:lnSpc>
                      </a:pPr>
                      <a:r>
                        <a:rPr sz="800" spc="10" dirty="0">
                          <a:solidFill>
                            <a:srgbClr val="221915"/>
                          </a:solidFill>
                          <a:latin typeface="Arial MT"/>
                          <a:cs typeface="Arial MT"/>
                        </a:rPr>
                        <a:t>Módulo</a:t>
                      </a:r>
                      <a:r>
                        <a:rPr sz="800" spc="160" dirty="0">
                          <a:solidFill>
                            <a:srgbClr val="221915"/>
                          </a:solidFill>
                          <a:latin typeface="Arial MT"/>
                          <a:cs typeface="Arial MT"/>
                        </a:rPr>
                        <a:t> </a:t>
                      </a:r>
                      <a:r>
                        <a:rPr sz="800" spc="-10" dirty="0">
                          <a:solidFill>
                            <a:srgbClr val="221915"/>
                          </a:solidFill>
                          <a:latin typeface="Arial MT"/>
                          <a:cs typeface="Arial MT"/>
                        </a:rPr>
                        <a:t>Digital</a:t>
                      </a:r>
                      <a:endParaRPr sz="800">
                        <a:latin typeface="Arial MT"/>
                        <a:cs typeface="Arial MT"/>
                      </a:endParaRPr>
                    </a:p>
                    <a:p>
                      <a:pPr marL="290830">
                        <a:lnSpc>
                          <a:spcPts val="1015"/>
                        </a:lnSpc>
                      </a:pPr>
                      <a:r>
                        <a:rPr sz="850" spc="-10" dirty="0">
                          <a:solidFill>
                            <a:srgbClr val="221915"/>
                          </a:solidFill>
                          <a:latin typeface="Arial MT"/>
                          <a:cs typeface="Arial MT"/>
                        </a:rPr>
                        <a:t>Folleto</a:t>
                      </a:r>
                      <a:endParaRPr sz="850">
                        <a:latin typeface="Arial MT"/>
                        <a:cs typeface="Arial MT"/>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725"/>
                        </a:spcBef>
                      </a:pPr>
                      <a:endParaRPr sz="850">
                        <a:latin typeface="Times New Roman"/>
                        <a:cs typeface="Times New Roman"/>
                      </a:endParaRPr>
                    </a:p>
                    <a:p>
                      <a:pPr marL="105410">
                        <a:lnSpc>
                          <a:spcPct val="100000"/>
                        </a:lnSpc>
                      </a:pPr>
                      <a:r>
                        <a:rPr sz="850" dirty="0">
                          <a:solidFill>
                            <a:srgbClr val="221915"/>
                          </a:solidFill>
                          <a:latin typeface="Arial MT"/>
                          <a:cs typeface="Arial MT"/>
                        </a:rPr>
                        <a:t>Folleto</a:t>
                      </a:r>
                      <a:r>
                        <a:rPr sz="850" spc="65" dirty="0">
                          <a:solidFill>
                            <a:srgbClr val="221915"/>
                          </a:solidFill>
                          <a:latin typeface="Arial MT"/>
                          <a:cs typeface="Arial MT"/>
                        </a:rPr>
                        <a:t> </a:t>
                      </a:r>
                      <a:r>
                        <a:rPr sz="850" dirty="0">
                          <a:solidFill>
                            <a:srgbClr val="221915"/>
                          </a:solidFill>
                          <a:latin typeface="Arial MT"/>
                          <a:cs typeface="Arial MT"/>
                        </a:rPr>
                        <a:t>de</a:t>
                      </a:r>
                      <a:r>
                        <a:rPr sz="850" spc="70" dirty="0">
                          <a:solidFill>
                            <a:srgbClr val="221915"/>
                          </a:solidFill>
                          <a:latin typeface="Arial MT"/>
                          <a:cs typeface="Arial MT"/>
                        </a:rPr>
                        <a:t> </a:t>
                      </a:r>
                      <a:r>
                        <a:rPr sz="850" spc="-20" dirty="0">
                          <a:solidFill>
                            <a:srgbClr val="221915"/>
                          </a:solidFill>
                          <a:latin typeface="Arial MT"/>
                          <a:cs typeface="Arial MT"/>
                        </a:rPr>
                        <a:t>gama</a:t>
                      </a:r>
                      <a:endParaRPr sz="850">
                        <a:latin typeface="Arial MT"/>
                        <a:cs typeface="Arial MT"/>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650"/>
                        </a:spcBef>
                      </a:pPr>
                      <a:endParaRPr sz="850">
                        <a:latin typeface="Times New Roman"/>
                        <a:cs typeface="Times New Roman"/>
                      </a:endParaRPr>
                    </a:p>
                    <a:p>
                      <a:pPr marL="326390">
                        <a:lnSpc>
                          <a:spcPct val="100000"/>
                        </a:lnSpc>
                      </a:pPr>
                      <a:r>
                        <a:rPr sz="650" spc="-10" dirty="0">
                          <a:solidFill>
                            <a:srgbClr val="221915"/>
                          </a:solidFill>
                          <a:latin typeface="Arial MT"/>
                          <a:cs typeface="Arial MT"/>
                        </a:rPr>
                        <a:t>Catalogar</a:t>
                      </a:r>
                      <a:endParaRPr sz="6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bl>
          </a:graphicData>
        </a:graphic>
      </p:graphicFrame>
      <p:pic>
        <p:nvPicPr>
          <p:cNvPr id="3" name="object 3"/>
          <p:cNvPicPr/>
          <p:nvPr/>
        </p:nvPicPr>
        <p:blipFill>
          <a:blip r:embed="rId2" cstate="print"/>
          <a:stretch>
            <a:fillRect/>
          </a:stretch>
        </p:blipFill>
        <p:spPr>
          <a:xfrm>
            <a:off x="8731925" y="3027433"/>
            <a:ext cx="1178560" cy="972312"/>
          </a:xfrm>
          <a:prstGeom prst="rect">
            <a:avLst/>
          </a:prstGeom>
        </p:spPr>
      </p:pic>
      <p:grpSp>
        <p:nvGrpSpPr>
          <p:cNvPr id="4" name="object 4"/>
          <p:cNvGrpSpPr/>
          <p:nvPr/>
        </p:nvGrpSpPr>
        <p:grpSpPr>
          <a:xfrm>
            <a:off x="10047223" y="3200553"/>
            <a:ext cx="1097280" cy="624205"/>
            <a:chOff x="4992623" y="3200552"/>
            <a:chExt cx="1097280" cy="624205"/>
          </a:xfrm>
        </p:grpSpPr>
        <p:pic>
          <p:nvPicPr>
            <p:cNvPr id="5" name="object 5"/>
            <p:cNvPicPr/>
            <p:nvPr/>
          </p:nvPicPr>
          <p:blipFill>
            <a:blip r:embed="rId3" cstate="print"/>
            <a:stretch>
              <a:fillRect/>
            </a:stretch>
          </p:blipFill>
          <p:spPr>
            <a:xfrm>
              <a:off x="4998973" y="3206902"/>
              <a:ext cx="1084567" cy="603895"/>
            </a:xfrm>
            <a:prstGeom prst="rect">
              <a:avLst/>
            </a:prstGeom>
          </p:spPr>
        </p:pic>
        <p:sp>
          <p:nvSpPr>
            <p:cNvPr id="6" name="object 6"/>
            <p:cNvSpPr/>
            <p:nvPr/>
          </p:nvSpPr>
          <p:spPr>
            <a:xfrm>
              <a:off x="4998973" y="3206902"/>
              <a:ext cx="1084580" cy="611505"/>
            </a:xfrm>
            <a:custGeom>
              <a:avLst/>
              <a:gdLst/>
              <a:ahLst/>
              <a:cxnLst/>
              <a:rect l="l" t="t" r="r" b="b"/>
              <a:pathLst>
                <a:path w="1084579" h="611504">
                  <a:moveTo>
                    <a:pt x="0" y="611428"/>
                  </a:moveTo>
                  <a:lnTo>
                    <a:pt x="1084579" y="611428"/>
                  </a:lnTo>
                  <a:lnTo>
                    <a:pt x="1084579" y="0"/>
                  </a:lnTo>
                  <a:lnTo>
                    <a:pt x="0" y="0"/>
                  </a:lnTo>
                  <a:lnTo>
                    <a:pt x="0" y="611428"/>
                  </a:lnTo>
                  <a:close/>
                </a:path>
              </a:pathLst>
            </a:custGeom>
            <a:ln w="12700">
              <a:solidFill>
                <a:srgbClr val="9FA0A4"/>
              </a:solidFill>
            </a:ln>
          </p:spPr>
          <p:txBody>
            <a:bodyPr wrap="square" lIns="0" tIns="0" rIns="0" bIns="0" rtlCol="0"/>
            <a:lstStyle/>
            <a:p>
              <a:endParaRPr/>
            </a:p>
          </p:txBody>
        </p:sp>
        <p:sp>
          <p:nvSpPr>
            <p:cNvPr id="7" name="object 7"/>
            <p:cNvSpPr/>
            <p:nvPr/>
          </p:nvSpPr>
          <p:spPr>
            <a:xfrm>
              <a:off x="5375401" y="3402431"/>
              <a:ext cx="304800" cy="304800"/>
            </a:xfrm>
            <a:custGeom>
              <a:avLst/>
              <a:gdLst/>
              <a:ahLst/>
              <a:cxnLst/>
              <a:rect l="l" t="t" r="r" b="b"/>
              <a:pathLst>
                <a:path w="304800" h="304800">
                  <a:moveTo>
                    <a:pt x="304800" y="0"/>
                  </a:moveTo>
                  <a:lnTo>
                    <a:pt x="0" y="0"/>
                  </a:lnTo>
                  <a:lnTo>
                    <a:pt x="0" y="304800"/>
                  </a:lnTo>
                  <a:lnTo>
                    <a:pt x="304800" y="304800"/>
                  </a:lnTo>
                  <a:lnTo>
                    <a:pt x="304800" y="0"/>
                  </a:lnTo>
                  <a:close/>
                </a:path>
              </a:pathLst>
            </a:custGeom>
            <a:solidFill>
              <a:srgbClr val="231916">
                <a:alpha val="89999"/>
              </a:srgbClr>
            </a:solidFill>
          </p:spPr>
          <p:txBody>
            <a:bodyPr wrap="square" lIns="0" tIns="0" rIns="0" bIns="0" rtlCol="0"/>
            <a:lstStyle/>
            <a:p>
              <a:endParaRPr/>
            </a:p>
          </p:txBody>
        </p:sp>
        <p:pic>
          <p:nvPicPr>
            <p:cNvPr id="8" name="object 8"/>
            <p:cNvPicPr/>
            <p:nvPr/>
          </p:nvPicPr>
          <p:blipFill>
            <a:blip r:embed="rId4" cstate="print"/>
            <a:stretch>
              <a:fillRect/>
            </a:stretch>
          </p:blipFill>
          <p:spPr>
            <a:xfrm>
              <a:off x="5397267" y="3424284"/>
              <a:ext cx="237159" cy="237185"/>
            </a:xfrm>
            <a:prstGeom prst="rect">
              <a:avLst/>
            </a:prstGeom>
          </p:spPr>
        </p:pic>
      </p:grpSp>
      <p:grpSp>
        <p:nvGrpSpPr>
          <p:cNvPr id="9" name="object 9"/>
          <p:cNvGrpSpPr/>
          <p:nvPr/>
        </p:nvGrpSpPr>
        <p:grpSpPr>
          <a:xfrm>
            <a:off x="11355730" y="2932810"/>
            <a:ext cx="744220" cy="1045210"/>
            <a:chOff x="6301130" y="2932810"/>
            <a:chExt cx="744220" cy="1045210"/>
          </a:xfrm>
        </p:grpSpPr>
        <p:pic>
          <p:nvPicPr>
            <p:cNvPr id="10" name="object 10"/>
            <p:cNvPicPr/>
            <p:nvPr/>
          </p:nvPicPr>
          <p:blipFill>
            <a:blip r:embed="rId5" cstate="print"/>
            <a:stretch>
              <a:fillRect/>
            </a:stretch>
          </p:blipFill>
          <p:spPr>
            <a:xfrm>
              <a:off x="6307480" y="2946755"/>
              <a:ext cx="727098" cy="1024775"/>
            </a:xfrm>
            <a:prstGeom prst="rect">
              <a:avLst/>
            </a:prstGeom>
          </p:spPr>
        </p:pic>
        <p:sp>
          <p:nvSpPr>
            <p:cNvPr id="11" name="object 11"/>
            <p:cNvSpPr/>
            <p:nvPr/>
          </p:nvSpPr>
          <p:spPr>
            <a:xfrm>
              <a:off x="6307480" y="2939160"/>
              <a:ext cx="731520" cy="1032510"/>
            </a:xfrm>
            <a:custGeom>
              <a:avLst/>
              <a:gdLst/>
              <a:ahLst/>
              <a:cxnLst/>
              <a:rect l="l" t="t" r="r" b="b"/>
              <a:pathLst>
                <a:path w="731520" h="1032510">
                  <a:moveTo>
                    <a:pt x="0" y="1032370"/>
                  </a:moveTo>
                  <a:lnTo>
                    <a:pt x="731519" y="1032370"/>
                  </a:lnTo>
                  <a:lnTo>
                    <a:pt x="731519" y="0"/>
                  </a:lnTo>
                  <a:lnTo>
                    <a:pt x="0" y="0"/>
                  </a:lnTo>
                  <a:lnTo>
                    <a:pt x="0" y="1032370"/>
                  </a:lnTo>
                  <a:close/>
                </a:path>
              </a:pathLst>
            </a:custGeom>
            <a:ln w="12700">
              <a:solidFill>
                <a:srgbClr val="9FA0A4"/>
              </a:solidFill>
            </a:ln>
          </p:spPr>
          <p:txBody>
            <a:bodyPr wrap="square" lIns="0" tIns="0" rIns="0" bIns="0" rtlCol="0"/>
            <a:lstStyle/>
            <a:p>
              <a:endParaRPr/>
            </a:p>
          </p:txBody>
        </p:sp>
      </p:grpSp>
      <p:pic>
        <p:nvPicPr>
          <p:cNvPr id="12" name="object 12"/>
          <p:cNvPicPr/>
          <p:nvPr/>
        </p:nvPicPr>
        <p:blipFill>
          <a:blip r:embed="rId6" cstate="print"/>
          <a:stretch>
            <a:fillRect/>
          </a:stretch>
        </p:blipFill>
        <p:spPr>
          <a:xfrm>
            <a:off x="8721552" y="4303906"/>
            <a:ext cx="1212653" cy="1054481"/>
          </a:xfrm>
          <a:prstGeom prst="rect">
            <a:avLst/>
          </a:prstGeom>
        </p:spPr>
      </p:pic>
      <p:grpSp>
        <p:nvGrpSpPr>
          <p:cNvPr id="13" name="object 13"/>
          <p:cNvGrpSpPr/>
          <p:nvPr/>
        </p:nvGrpSpPr>
        <p:grpSpPr>
          <a:xfrm>
            <a:off x="10047223" y="4447591"/>
            <a:ext cx="1097280" cy="648335"/>
            <a:chOff x="4992623" y="4447590"/>
            <a:chExt cx="1097280" cy="648335"/>
          </a:xfrm>
        </p:grpSpPr>
        <p:pic>
          <p:nvPicPr>
            <p:cNvPr id="14" name="object 14"/>
            <p:cNvPicPr/>
            <p:nvPr/>
          </p:nvPicPr>
          <p:blipFill>
            <a:blip r:embed="rId7" cstate="print"/>
            <a:stretch>
              <a:fillRect/>
            </a:stretch>
          </p:blipFill>
          <p:spPr>
            <a:xfrm>
              <a:off x="4998973" y="4453928"/>
              <a:ext cx="1084579" cy="635279"/>
            </a:xfrm>
            <a:prstGeom prst="rect">
              <a:avLst/>
            </a:prstGeom>
          </p:spPr>
        </p:pic>
        <p:sp>
          <p:nvSpPr>
            <p:cNvPr id="15" name="object 15"/>
            <p:cNvSpPr/>
            <p:nvPr/>
          </p:nvSpPr>
          <p:spPr>
            <a:xfrm>
              <a:off x="4998973" y="4453940"/>
              <a:ext cx="1084580" cy="635635"/>
            </a:xfrm>
            <a:custGeom>
              <a:avLst/>
              <a:gdLst/>
              <a:ahLst/>
              <a:cxnLst/>
              <a:rect l="l" t="t" r="r" b="b"/>
              <a:pathLst>
                <a:path w="1084579" h="635635">
                  <a:moveTo>
                    <a:pt x="0" y="635266"/>
                  </a:moveTo>
                  <a:lnTo>
                    <a:pt x="1084579" y="635266"/>
                  </a:lnTo>
                  <a:lnTo>
                    <a:pt x="1084579" y="0"/>
                  </a:lnTo>
                  <a:lnTo>
                    <a:pt x="0" y="0"/>
                  </a:lnTo>
                  <a:lnTo>
                    <a:pt x="0" y="635266"/>
                  </a:lnTo>
                  <a:close/>
                </a:path>
              </a:pathLst>
            </a:custGeom>
            <a:ln w="12700">
              <a:solidFill>
                <a:srgbClr val="9FA0A4"/>
              </a:solidFill>
            </a:ln>
          </p:spPr>
          <p:txBody>
            <a:bodyPr wrap="square" lIns="0" tIns="0" rIns="0" bIns="0" rtlCol="0"/>
            <a:lstStyle/>
            <a:p>
              <a:endParaRPr/>
            </a:p>
          </p:txBody>
        </p:sp>
        <p:sp>
          <p:nvSpPr>
            <p:cNvPr id="16" name="object 16"/>
            <p:cNvSpPr/>
            <p:nvPr/>
          </p:nvSpPr>
          <p:spPr>
            <a:xfrm>
              <a:off x="5369712" y="4608334"/>
              <a:ext cx="311150" cy="311150"/>
            </a:xfrm>
            <a:custGeom>
              <a:avLst/>
              <a:gdLst/>
              <a:ahLst/>
              <a:cxnLst/>
              <a:rect l="l" t="t" r="r" b="b"/>
              <a:pathLst>
                <a:path w="311150" h="311150">
                  <a:moveTo>
                    <a:pt x="311150" y="0"/>
                  </a:moveTo>
                  <a:lnTo>
                    <a:pt x="0" y="0"/>
                  </a:lnTo>
                  <a:lnTo>
                    <a:pt x="0" y="311150"/>
                  </a:lnTo>
                  <a:lnTo>
                    <a:pt x="311150" y="311150"/>
                  </a:lnTo>
                  <a:lnTo>
                    <a:pt x="311150" y="0"/>
                  </a:lnTo>
                  <a:close/>
                </a:path>
              </a:pathLst>
            </a:custGeom>
            <a:solidFill>
              <a:srgbClr val="231916">
                <a:alpha val="89999"/>
              </a:srgbClr>
            </a:solidFill>
          </p:spPr>
          <p:txBody>
            <a:bodyPr wrap="square" lIns="0" tIns="0" rIns="0" bIns="0" rtlCol="0"/>
            <a:lstStyle/>
            <a:p>
              <a:endParaRPr/>
            </a:p>
          </p:txBody>
        </p:sp>
        <p:pic>
          <p:nvPicPr>
            <p:cNvPr id="17" name="object 17"/>
            <p:cNvPicPr/>
            <p:nvPr/>
          </p:nvPicPr>
          <p:blipFill>
            <a:blip r:embed="rId8" cstate="print"/>
            <a:stretch>
              <a:fillRect/>
            </a:stretch>
          </p:blipFill>
          <p:spPr>
            <a:xfrm>
              <a:off x="5391576" y="4630218"/>
              <a:ext cx="246532" cy="246532"/>
            </a:xfrm>
            <a:prstGeom prst="rect">
              <a:avLst/>
            </a:prstGeom>
          </p:spPr>
        </p:pic>
      </p:grpSp>
      <p:grpSp>
        <p:nvGrpSpPr>
          <p:cNvPr id="18" name="object 18"/>
          <p:cNvGrpSpPr/>
          <p:nvPr/>
        </p:nvGrpSpPr>
        <p:grpSpPr>
          <a:xfrm>
            <a:off x="11323181" y="4468406"/>
            <a:ext cx="809625" cy="574675"/>
            <a:chOff x="6268580" y="4468405"/>
            <a:chExt cx="809625" cy="574675"/>
          </a:xfrm>
        </p:grpSpPr>
        <p:pic>
          <p:nvPicPr>
            <p:cNvPr id="19" name="object 19"/>
            <p:cNvPicPr/>
            <p:nvPr/>
          </p:nvPicPr>
          <p:blipFill>
            <a:blip r:embed="rId9" cstate="print"/>
            <a:stretch>
              <a:fillRect/>
            </a:stretch>
          </p:blipFill>
          <p:spPr>
            <a:xfrm>
              <a:off x="6276619" y="4473016"/>
              <a:ext cx="796670" cy="565403"/>
            </a:xfrm>
            <a:prstGeom prst="rect">
              <a:avLst/>
            </a:prstGeom>
          </p:spPr>
        </p:pic>
        <p:sp>
          <p:nvSpPr>
            <p:cNvPr id="20" name="object 20"/>
            <p:cNvSpPr/>
            <p:nvPr/>
          </p:nvSpPr>
          <p:spPr>
            <a:xfrm>
              <a:off x="6273190" y="4473016"/>
              <a:ext cx="800100" cy="565785"/>
            </a:xfrm>
            <a:custGeom>
              <a:avLst/>
              <a:gdLst/>
              <a:ahLst/>
              <a:cxnLst/>
              <a:rect l="l" t="t" r="r" b="b"/>
              <a:pathLst>
                <a:path w="800100" h="565785">
                  <a:moveTo>
                    <a:pt x="0" y="565403"/>
                  </a:moveTo>
                  <a:lnTo>
                    <a:pt x="800100" y="565403"/>
                  </a:lnTo>
                  <a:lnTo>
                    <a:pt x="800100" y="0"/>
                  </a:lnTo>
                  <a:lnTo>
                    <a:pt x="0" y="0"/>
                  </a:lnTo>
                  <a:lnTo>
                    <a:pt x="0" y="565403"/>
                  </a:lnTo>
                  <a:close/>
                </a:path>
              </a:pathLst>
            </a:custGeom>
            <a:ln w="9220">
              <a:solidFill>
                <a:srgbClr val="9FA0A4"/>
              </a:solidFill>
            </a:ln>
          </p:spPr>
          <p:txBody>
            <a:bodyPr wrap="square" lIns="0" tIns="0" rIns="0" bIns="0" rtlCol="0"/>
            <a:lstStyle/>
            <a:p>
              <a:endParaRPr/>
            </a:p>
          </p:txBody>
        </p:sp>
      </p:grpSp>
      <p:pic>
        <p:nvPicPr>
          <p:cNvPr id="21" name="object 21"/>
          <p:cNvPicPr/>
          <p:nvPr/>
        </p:nvPicPr>
        <p:blipFill>
          <a:blip r:embed="rId10" cstate="print"/>
          <a:stretch>
            <a:fillRect/>
          </a:stretch>
        </p:blipFill>
        <p:spPr>
          <a:xfrm>
            <a:off x="8723059" y="6659761"/>
            <a:ext cx="1201293" cy="1019556"/>
          </a:xfrm>
          <a:prstGeom prst="rect">
            <a:avLst/>
          </a:prstGeom>
        </p:spPr>
      </p:pic>
      <p:grpSp>
        <p:nvGrpSpPr>
          <p:cNvPr id="22" name="object 22"/>
          <p:cNvGrpSpPr/>
          <p:nvPr/>
        </p:nvGrpSpPr>
        <p:grpSpPr>
          <a:xfrm>
            <a:off x="10047223" y="6828129"/>
            <a:ext cx="1097280" cy="617220"/>
            <a:chOff x="4992623" y="6828129"/>
            <a:chExt cx="1097280" cy="617220"/>
          </a:xfrm>
        </p:grpSpPr>
        <p:pic>
          <p:nvPicPr>
            <p:cNvPr id="23" name="object 23"/>
            <p:cNvPicPr/>
            <p:nvPr/>
          </p:nvPicPr>
          <p:blipFill>
            <a:blip r:embed="rId11" cstate="print"/>
            <a:stretch>
              <a:fillRect/>
            </a:stretch>
          </p:blipFill>
          <p:spPr>
            <a:xfrm>
              <a:off x="4998973" y="6834479"/>
              <a:ext cx="1084567" cy="604418"/>
            </a:xfrm>
            <a:prstGeom prst="rect">
              <a:avLst/>
            </a:prstGeom>
          </p:spPr>
        </p:pic>
        <p:sp>
          <p:nvSpPr>
            <p:cNvPr id="24" name="object 24"/>
            <p:cNvSpPr/>
            <p:nvPr/>
          </p:nvSpPr>
          <p:spPr>
            <a:xfrm>
              <a:off x="4998973" y="6834479"/>
              <a:ext cx="1084580" cy="604520"/>
            </a:xfrm>
            <a:custGeom>
              <a:avLst/>
              <a:gdLst/>
              <a:ahLst/>
              <a:cxnLst/>
              <a:rect l="l" t="t" r="r" b="b"/>
              <a:pathLst>
                <a:path w="1084579" h="604520">
                  <a:moveTo>
                    <a:pt x="0" y="604418"/>
                  </a:moveTo>
                  <a:lnTo>
                    <a:pt x="1084579" y="604418"/>
                  </a:lnTo>
                  <a:lnTo>
                    <a:pt x="1084579" y="0"/>
                  </a:lnTo>
                  <a:lnTo>
                    <a:pt x="0" y="0"/>
                  </a:lnTo>
                  <a:lnTo>
                    <a:pt x="0" y="604418"/>
                  </a:lnTo>
                  <a:close/>
                </a:path>
              </a:pathLst>
            </a:custGeom>
            <a:ln w="12700">
              <a:solidFill>
                <a:srgbClr val="9FA0A4"/>
              </a:solidFill>
            </a:ln>
          </p:spPr>
          <p:txBody>
            <a:bodyPr wrap="square" lIns="0" tIns="0" rIns="0" bIns="0" rtlCol="0"/>
            <a:lstStyle/>
            <a:p>
              <a:endParaRPr/>
            </a:p>
          </p:txBody>
        </p:sp>
        <p:sp>
          <p:nvSpPr>
            <p:cNvPr id="25" name="object 25"/>
            <p:cNvSpPr/>
            <p:nvPr/>
          </p:nvSpPr>
          <p:spPr>
            <a:xfrm>
              <a:off x="5381409" y="6987603"/>
              <a:ext cx="292100" cy="292100"/>
            </a:xfrm>
            <a:custGeom>
              <a:avLst/>
              <a:gdLst/>
              <a:ahLst/>
              <a:cxnLst/>
              <a:rect l="l" t="t" r="r" b="b"/>
              <a:pathLst>
                <a:path w="292100" h="292100">
                  <a:moveTo>
                    <a:pt x="292100" y="0"/>
                  </a:moveTo>
                  <a:lnTo>
                    <a:pt x="0" y="0"/>
                  </a:lnTo>
                  <a:lnTo>
                    <a:pt x="0" y="292099"/>
                  </a:lnTo>
                  <a:lnTo>
                    <a:pt x="292100" y="292099"/>
                  </a:lnTo>
                  <a:lnTo>
                    <a:pt x="292100" y="0"/>
                  </a:lnTo>
                  <a:close/>
                </a:path>
              </a:pathLst>
            </a:custGeom>
            <a:solidFill>
              <a:srgbClr val="231916">
                <a:alpha val="89999"/>
              </a:srgbClr>
            </a:solidFill>
          </p:spPr>
          <p:txBody>
            <a:bodyPr wrap="square" lIns="0" tIns="0" rIns="0" bIns="0" rtlCol="0"/>
            <a:lstStyle/>
            <a:p>
              <a:endParaRPr/>
            </a:p>
          </p:txBody>
        </p:sp>
        <p:pic>
          <p:nvPicPr>
            <p:cNvPr id="26" name="object 26"/>
            <p:cNvPicPr/>
            <p:nvPr/>
          </p:nvPicPr>
          <p:blipFill>
            <a:blip r:embed="rId12" cstate="print"/>
            <a:stretch>
              <a:fillRect/>
            </a:stretch>
          </p:blipFill>
          <p:spPr>
            <a:xfrm>
              <a:off x="5403265" y="7009464"/>
              <a:ext cx="227279" cy="227279"/>
            </a:xfrm>
            <a:prstGeom prst="rect">
              <a:avLst/>
            </a:prstGeom>
          </p:spPr>
        </p:pic>
      </p:grpSp>
      <p:grpSp>
        <p:nvGrpSpPr>
          <p:cNvPr id="27" name="object 27"/>
          <p:cNvGrpSpPr/>
          <p:nvPr/>
        </p:nvGrpSpPr>
        <p:grpSpPr>
          <a:xfrm>
            <a:off x="11325491" y="5590006"/>
            <a:ext cx="805180" cy="457200"/>
            <a:chOff x="6270891" y="5590006"/>
            <a:chExt cx="805180" cy="457200"/>
          </a:xfrm>
        </p:grpSpPr>
        <p:pic>
          <p:nvPicPr>
            <p:cNvPr id="28" name="object 28"/>
            <p:cNvPicPr/>
            <p:nvPr/>
          </p:nvPicPr>
          <p:blipFill>
            <a:blip r:embed="rId13" cstate="print"/>
            <a:stretch>
              <a:fillRect/>
            </a:stretch>
          </p:blipFill>
          <p:spPr>
            <a:xfrm>
              <a:off x="6275496" y="5594609"/>
              <a:ext cx="795482" cy="447530"/>
            </a:xfrm>
            <a:prstGeom prst="rect">
              <a:avLst/>
            </a:prstGeom>
          </p:spPr>
        </p:pic>
        <p:sp>
          <p:nvSpPr>
            <p:cNvPr id="29" name="object 29"/>
            <p:cNvSpPr/>
            <p:nvPr/>
          </p:nvSpPr>
          <p:spPr>
            <a:xfrm>
              <a:off x="6275501" y="5594616"/>
              <a:ext cx="795655" cy="447675"/>
            </a:xfrm>
            <a:custGeom>
              <a:avLst/>
              <a:gdLst/>
              <a:ahLst/>
              <a:cxnLst/>
              <a:rect l="l" t="t" r="r" b="b"/>
              <a:pathLst>
                <a:path w="795654" h="447675">
                  <a:moveTo>
                    <a:pt x="0" y="447522"/>
                  </a:moveTo>
                  <a:lnTo>
                    <a:pt x="795489" y="447522"/>
                  </a:lnTo>
                  <a:lnTo>
                    <a:pt x="795489" y="0"/>
                  </a:lnTo>
                  <a:lnTo>
                    <a:pt x="0" y="0"/>
                  </a:lnTo>
                  <a:lnTo>
                    <a:pt x="0" y="447522"/>
                  </a:lnTo>
                  <a:close/>
                </a:path>
              </a:pathLst>
            </a:custGeom>
            <a:ln w="9220">
              <a:solidFill>
                <a:srgbClr val="9FA0A4"/>
              </a:solidFill>
            </a:ln>
          </p:spPr>
          <p:txBody>
            <a:bodyPr wrap="square" lIns="0" tIns="0" rIns="0" bIns="0" rtlCol="0"/>
            <a:lstStyle/>
            <a:p>
              <a:endParaRPr/>
            </a:p>
          </p:txBody>
        </p:sp>
      </p:grpSp>
      <p:grpSp>
        <p:nvGrpSpPr>
          <p:cNvPr id="30" name="object 30"/>
          <p:cNvGrpSpPr/>
          <p:nvPr/>
        </p:nvGrpSpPr>
        <p:grpSpPr>
          <a:xfrm>
            <a:off x="11351756" y="6398235"/>
            <a:ext cx="752475" cy="923925"/>
            <a:chOff x="6297155" y="6398234"/>
            <a:chExt cx="752475" cy="923925"/>
          </a:xfrm>
        </p:grpSpPr>
        <p:pic>
          <p:nvPicPr>
            <p:cNvPr id="31" name="object 31"/>
            <p:cNvPicPr/>
            <p:nvPr/>
          </p:nvPicPr>
          <p:blipFill>
            <a:blip r:embed="rId14" cstate="print"/>
            <a:stretch>
              <a:fillRect/>
            </a:stretch>
          </p:blipFill>
          <p:spPr>
            <a:xfrm>
              <a:off x="6301765" y="6402844"/>
              <a:ext cx="742950" cy="914501"/>
            </a:xfrm>
            <a:prstGeom prst="rect">
              <a:avLst/>
            </a:prstGeom>
          </p:spPr>
        </p:pic>
        <p:sp>
          <p:nvSpPr>
            <p:cNvPr id="32" name="object 32"/>
            <p:cNvSpPr/>
            <p:nvPr/>
          </p:nvSpPr>
          <p:spPr>
            <a:xfrm>
              <a:off x="6301765" y="6402844"/>
              <a:ext cx="742950" cy="915035"/>
            </a:xfrm>
            <a:custGeom>
              <a:avLst/>
              <a:gdLst/>
              <a:ahLst/>
              <a:cxnLst/>
              <a:rect l="l" t="t" r="r" b="b"/>
              <a:pathLst>
                <a:path w="742950" h="915034">
                  <a:moveTo>
                    <a:pt x="0" y="914501"/>
                  </a:moveTo>
                  <a:lnTo>
                    <a:pt x="742950" y="914501"/>
                  </a:lnTo>
                  <a:lnTo>
                    <a:pt x="742950" y="0"/>
                  </a:lnTo>
                  <a:lnTo>
                    <a:pt x="0" y="0"/>
                  </a:lnTo>
                  <a:lnTo>
                    <a:pt x="0" y="914501"/>
                  </a:lnTo>
                  <a:close/>
                </a:path>
              </a:pathLst>
            </a:custGeom>
            <a:ln w="9220">
              <a:solidFill>
                <a:srgbClr val="9FA0A4"/>
              </a:solidFill>
            </a:ln>
          </p:spPr>
          <p:txBody>
            <a:bodyPr wrap="square" lIns="0" tIns="0" rIns="0" bIns="0" rtlCol="0"/>
            <a:lstStyle/>
            <a:p>
              <a:endParaRPr/>
            </a:p>
          </p:txBody>
        </p:sp>
      </p:grpSp>
      <p:grpSp>
        <p:nvGrpSpPr>
          <p:cNvPr id="33" name="object 33"/>
          <p:cNvGrpSpPr/>
          <p:nvPr/>
        </p:nvGrpSpPr>
        <p:grpSpPr>
          <a:xfrm>
            <a:off x="11351756" y="7677646"/>
            <a:ext cx="752475" cy="1003935"/>
            <a:chOff x="6297155" y="7677645"/>
            <a:chExt cx="752475" cy="1003935"/>
          </a:xfrm>
        </p:grpSpPr>
        <p:pic>
          <p:nvPicPr>
            <p:cNvPr id="34" name="object 34"/>
            <p:cNvPicPr/>
            <p:nvPr/>
          </p:nvPicPr>
          <p:blipFill>
            <a:blip r:embed="rId15" cstate="print"/>
            <a:stretch>
              <a:fillRect/>
            </a:stretch>
          </p:blipFill>
          <p:spPr>
            <a:xfrm>
              <a:off x="6301765" y="7682255"/>
              <a:ext cx="742950" cy="994181"/>
            </a:xfrm>
            <a:prstGeom prst="rect">
              <a:avLst/>
            </a:prstGeom>
          </p:spPr>
        </p:pic>
        <p:sp>
          <p:nvSpPr>
            <p:cNvPr id="35" name="object 35"/>
            <p:cNvSpPr/>
            <p:nvPr/>
          </p:nvSpPr>
          <p:spPr>
            <a:xfrm>
              <a:off x="6301765" y="7682255"/>
              <a:ext cx="742950" cy="994410"/>
            </a:xfrm>
            <a:custGeom>
              <a:avLst/>
              <a:gdLst/>
              <a:ahLst/>
              <a:cxnLst/>
              <a:rect l="l" t="t" r="r" b="b"/>
              <a:pathLst>
                <a:path w="742950" h="994409">
                  <a:moveTo>
                    <a:pt x="0" y="994168"/>
                  </a:moveTo>
                  <a:lnTo>
                    <a:pt x="742950" y="994168"/>
                  </a:lnTo>
                  <a:lnTo>
                    <a:pt x="742950" y="0"/>
                  </a:lnTo>
                  <a:lnTo>
                    <a:pt x="0" y="0"/>
                  </a:lnTo>
                  <a:lnTo>
                    <a:pt x="0" y="994168"/>
                  </a:lnTo>
                  <a:close/>
                </a:path>
              </a:pathLst>
            </a:custGeom>
            <a:ln w="9220">
              <a:solidFill>
                <a:srgbClr val="9FA0A4"/>
              </a:solidFill>
            </a:ln>
          </p:spPr>
          <p:txBody>
            <a:bodyPr wrap="square" lIns="0" tIns="0" rIns="0" bIns="0" rtlCol="0"/>
            <a:lstStyle/>
            <a:p>
              <a:endParaRPr/>
            </a:p>
          </p:txBody>
        </p:sp>
      </p:grpSp>
      <p:sp>
        <p:nvSpPr>
          <p:cNvPr id="36" name="object 36"/>
          <p:cNvSpPr txBox="1"/>
          <p:nvPr/>
        </p:nvSpPr>
        <p:spPr>
          <a:xfrm>
            <a:off x="10536557" y="9478601"/>
            <a:ext cx="1743075" cy="151323"/>
          </a:xfrm>
          <a:prstGeom prst="rect">
            <a:avLst/>
          </a:prstGeom>
        </p:spPr>
        <p:txBody>
          <a:bodyPr vert="horz" wrap="square" lIns="0" tIns="12700" rIns="0" bIns="0" rtlCol="0">
            <a:spAutoFit/>
          </a:bodyPr>
          <a:lstStyle/>
          <a:p>
            <a:pPr marL="12700">
              <a:spcBef>
                <a:spcPts val="100"/>
              </a:spcBef>
              <a:tabLst>
                <a:tab pos="1598930" algn="l"/>
              </a:tabLst>
            </a:pPr>
            <a:r>
              <a:rPr sz="650" dirty="0">
                <a:solidFill>
                  <a:srgbClr val="616468"/>
                </a:solidFill>
                <a:latin typeface="Arial MT"/>
                <a:cs typeface="Arial MT"/>
              </a:rPr>
              <a:t>La</a:t>
            </a:r>
            <a:r>
              <a:rPr sz="650" spc="25" dirty="0">
                <a:solidFill>
                  <a:srgbClr val="616468"/>
                </a:solidFill>
                <a:latin typeface="Arial MT"/>
                <a:cs typeface="Arial MT"/>
              </a:rPr>
              <a:t> </a:t>
            </a:r>
            <a:r>
              <a:rPr sz="650" dirty="0">
                <a:solidFill>
                  <a:srgbClr val="616468"/>
                </a:solidFill>
                <a:latin typeface="Arial MT"/>
                <a:cs typeface="Arial MT"/>
              </a:rPr>
              <a:t>vida</a:t>
            </a:r>
            <a:r>
              <a:rPr sz="650" spc="25" dirty="0">
                <a:solidFill>
                  <a:srgbClr val="616468"/>
                </a:solidFill>
                <a:latin typeface="Arial MT"/>
                <a:cs typeface="Arial MT"/>
              </a:rPr>
              <a:t> </a:t>
            </a:r>
            <a:r>
              <a:rPr sz="650" dirty="0">
                <a:solidFill>
                  <a:srgbClr val="616468"/>
                </a:solidFill>
                <a:latin typeface="Arial MT"/>
                <a:cs typeface="Arial MT"/>
              </a:rPr>
              <a:t>sigue</a:t>
            </a:r>
            <a:r>
              <a:rPr sz="650" spc="25" dirty="0">
                <a:solidFill>
                  <a:srgbClr val="616468"/>
                </a:solidFill>
                <a:latin typeface="Arial MT"/>
                <a:cs typeface="Arial MT"/>
              </a:rPr>
              <a:t> </a:t>
            </a:r>
            <a:r>
              <a:rPr sz="650" spc="180" dirty="0">
                <a:solidFill>
                  <a:srgbClr val="616468"/>
                </a:solidFill>
                <a:latin typeface="Arial MT"/>
                <a:cs typeface="Arial MT"/>
              </a:rPr>
              <a:t>|</a:t>
            </a:r>
            <a:r>
              <a:rPr sz="650" spc="30" dirty="0">
                <a:solidFill>
                  <a:srgbClr val="616468"/>
                </a:solidFill>
                <a:latin typeface="Arial MT"/>
                <a:cs typeface="Arial MT"/>
              </a:rPr>
              <a:t> </a:t>
            </a:r>
            <a:r>
              <a:rPr sz="650" dirty="0">
                <a:solidFill>
                  <a:srgbClr val="616468"/>
                </a:solidFill>
                <a:latin typeface="Arial MT"/>
                <a:cs typeface="Arial MT"/>
              </a:rPr>
              <a:t>Schneider</a:t>
            </a:r>
            <a:r>
              <a:rPr sz="650" spc="25" dirty="0">
                <a:solidFill>
                  <a:srgbClr val="616468"/>
                </a:solidFill>
                <a:latin typeface="Arial MT"/>
                <a:cs typeface="Arial MT"/>
              </a:rPr>
              <a:t> </a:t>
            </a:r>
            <a:r>
              <a:rPr sz="650" spc="-10" dirty="0">
                <a:solidFill>
                  <a:srgbClr val="616468"/>
                </a:solidFill>
                <a:latin typeface="Arial MT"/>
                <a:cs typeface="Arial MT"/>
              </a:rPr>
              <a:t>Electric</a:t>
            </a:r>
            <a:r>
              <a:rPr sz="650" dirty="0">
                <a:solidFill>
                  <a:srgbClr val="616468"/>
                </a:solidFill>
                <a:latin typeface="Arial MT"/>
                <a:cs typeface="Arial MT"/>
              </a:rPr>
              <a:t>	</a:t>
            </a:r>
            <a:r>
              <a:rPr sz="900" spc="-25" dirty="0">
                <a:solidFill>
                  <a:srgbClr val="616468"/>
                </a:solidFill>
                <a:latin typeface="Arial MT"/>
                <a:cs typeface="Arial MT"/>
              </a:rPr>
              <a:t>81</a:t>
            </a:r>
            <a:endParaRPr sz="900">
              <a:latin typeface="Arial MT"/>
              <a:cs typeface="Arial MT"/>
            </a:endParaRPr>
          </a:p>
        </p:txBody>
      </p:sp>
    </p:spTree>
    <p:extLst>
      <p:ext uri="{BB962C8B-B14F-4D97-AF65-F5344CB8AC3E}">
        <p14:creationId xmlns:p14="http://schemas.microsoft.com/office/powerpoint/2010/main" xmlns="" val="28702843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80" dirty="0"/>
              <a:t>Productos</a:t>
            </a:r>
            <a:r>
              <a:rPr spc="-45" dirty="0"/>
              <a:t> </a:t>
            </a:r>
            <a:r>
              <a:rPr spc="55" dirty="0"/>
              <a:t>conectados</a:t>
            </a:r>
          </a:p>
        </p:txBody>
      </p:sp>
      <p:sp>
        <p:nvSpPr>
          <p:cNvPr id="3" name="object 3"/>
          <p:cNvSpPr txBox="1"/>
          <p:nvPr/>
        </p:nvSpPr>
        <p:spPr>
          <a:xfrm>
            <a:off x="5621527" y="1764512"/>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Arial MT"/>
                <a:cs typeface="Arial MT"/>
              </a:rPr>
              <a:t>Oferta</a:t>
            </a:r>
            <a:r>
              <a:rPr sz="700" dirty="0">
                <a:solidFill>
                  <a:srgbClr val="FFFFFF"/>
                </a:solidFill>
                <a:latin typeface="Arial MT"/>
                <a:cs typeface="Arial MT"/>
              </a:rPr>
              <a:t>	</a:t>
            </a:r>
            <a:r>
              <a:rPr sz="950" dirty="0">
                <a:solidFill>
                  <a:srgbClr val="FFFFFF"/>
                </a:solidFill>
                <a:latin typeface="Arial MT"/>
                <a:cs typeface="Arial MT"/>
              </a:rPr>
              <a:t>Que</a:t>
            </a:r>
            <a:r>
              <a:rPr sz="950" spc="50" dirty="0">
                <a:solidFill>
                  <a:srgbClr val="FFFFFF"/>
                </a:solidFill>
                <a:latin typeface="Arial MT"/>
                <a:cs typeface="Arial MT"/>
              </a:rPr>
              <a:t> </a:t>
            </a:r>
            <a:r>
              <a:rPr sz="950" spc="-20" dirty="0">
                <a:solidFill>
                  <a:srgbClr val="FFFFFF"/>
                </a:solidFill>
                <a:latin typeface="Arial MT"/>
                <a:cs typeface="Arial MT"/>
              </a:rPr>
              <a:t>hace</a:t>
            </a:r>
            <a:endParaRPr sz="950">
              <a:latin typeface="Arial MT"/>
              <a:cs typeface="Arial MT"/>
            </a:endParaRPr>
          </a:p>
        </p:txBody>
      </p:sp>
      <p:graphicFrame>
        <p:nvGraphicFramePr>
          <p:cNvPr id="4" name="object 4"/>
          <p:cNvGraphicFramePr>
            <a:graphicFrameLocks noGrp="1"/>
          </p:cNvGraphicFramePr>
          <p:nvPr/>
        </p:nvGraphicFramePr>
        <p:xfrm>
          <a:off x="5621527" y="2861360"/>
          <a:ext cx="7199630" cy="6216014"/>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1370965">
                <a:tc>
                  <a:txBody>
                    <a:bodyPr/>
                    <a:lstStyle/>
                    <a:p>
                      <a:pPr>
                        <a:lnSpc>
                          <a:spcPct val="100000"/>
                        </a:lnSpc>
                        <a:spcBef>
                          <a:spcPts val="140"/>
                        </a:spcBef>
                      </a:pPr>
                      <a:endParaRPr sz="550" dirty="0">
                        <a:latin typeface="Times New Roman"/>
                        <a:cs typeface="Times New Roman"/>
                      </a:endParaRPr>
                    </a:p>
                    <a:p>
                      <a:pPr marL="107950">
                        <a:lnSpc>
                          <a:spcPct val="100000"/>
                        </a:lnSpc>
                      </a:pPr>
                      <a:r>
                        <a:rPr sz="550" spc="-50" dirty="0">
                          <a:solidFill>
                            <a:srgbClr val="221915"/>
                          </a:solidFill>
                          <a:latin typeface="Arial Black"/>
                          <a:cs typeface="Arial Black"/>
                        </a:rPr>
                        <a:t>Estuche</a:t>
                      </a:r>
                      <a:r>
                        <a:rPr sz="550" spc="10" dirty="0">
                          <a:solidFill>
                            <a:srgbClr val="221915"/>
                          </a:solidFill>
                          <a:latin typeface="Arial Black"/>
                          <a:cs typeface="Arial Black"/>
                        </a:rPr>
                        <a:t> </a:t>
                      </a:r>
                      <a:r>
                        <a:rPr sz="550" spc="-10" dirty="0">
                          <a:solidFill>
                            <a:srgbClr val="221915"/>
                          </a:solidFill>
                          <a:latin typeface="Arial Black"/>
                          <a:cs typeface="Arial Black"/>
                        </a:rPr>
                        <a:t>moldeado</a:t>
                      </a:r>
                      <a:endParaRPr sz="550" dirty="0">
                        <a:latin typeface="Arial Black"/>
                        <a:cs typeface="Arial Black"/>
                      </a:endParaRPr>
                    </a:p>
                    <a:p>
                      <a:pPr marL="107950">
                        <a:lnSpc>
                          <a:spcPct val="100000"/>
                        </a:lnSpc>
                        <a:spcBef>
                          <a:spcPts val="140"/>
                        </a:spcBef>
                      </a:pPr>
                      <a:r>
                        <a:rPr sz="850" spc="-10" dirty="0">
                          <a:solidFill>
                            <a:srgbClr val="221915"/>
                          </a:solidFill>
                          <a:latin typeface="Arial Black"/>
                          <a:cs typeface="Arial Black"/>
                        </a:rPr>
                        <a:t>cortacircuitos</a:t>
                      </a:r>
                      <a:endParaRPr sz="850" dirty="0">
                        <a:latin typeface="Arial Black"/>
                        <a:cs typeface="Arial Black"/>
                      </a:endParaRPr>
                    </a:p>
                    <a:p>
                      <a:pPr marL="107950" marR="328295">
                        <a:lnSpc>
                          <a:spcPct val="107800"/>
                        </a:lnSpc>
                        <a:spcBef>
                          <a:spcPts val="565"/>
                        </a:spcBef>
                      </a:pPr>
                      <a:r>
                        <a:rPr sz="850" dirty="0">
                          <a:solidFill>
                            <a:srgbClr val="221915"/>
                          </a:solidFill>
                          <a:latin typeface="Arial MT"/>
                          <a:cs typeface="Arial MT"/>
                        </a:rPr>
                        <a:t>Compacto</a:t>
                      </a:r>
                      <a:r>
                        <a:rPr sz="850" spc="20" dirty="0">
                          <a:solidFill>
                            <a:srgbClr val="221915"/>
                          </a:solidFill>
                          <a:latin typeface="Arial MT"/>
                          <a:cs typeface="Arial MT"/>
                        </a:rPr>
                        <a:t> </a:t>
                      </a:r>
                      <a:r>
                        <a:rPr sz="850" spc="-35" dirty="0">
                          <a:solidFill>
                            <a:srgbClr val="221915"/>
                          </a:solidFill>
                          <a:latin typeface="Arial MT"/>
                          <a:cs typeface="Arial MT"/>
                        </a:rPr>
                        <a:t>NS</a:t>
                      </a:r>
                      <a:r>
                        <a:rPr sz="850" spc="20" dirty="0">
                          <a:solidFill>
                            <a:srgbClr val="221915"/>
                          </a:solidFill>
                          <a:latin typeface="Arial MT"/>
                          <a:cs typeface="Arial MT"/>
                        </a:rPr>
                        <a:t> </a:t>
                      </a:r>
                      <a:r>
                        <a:rPr sz="850" spc="75" dirty="0">
                          <a:solidFill>
                            <a:srgbClr val="221915"/>
                          </a:solidFill>
                          <a:latin typeface="Arial MT"/>
                          <a:cs typeface="Arial MT"/>
                        </a:rPr>
                        <a:t>/</a:t>
                      </a:r>
                      <a:r>
                        <a:rPr sz="850" spc="25" dirty="0">
                          <a:solidFill>
                            <a:srgbClr val="221915"/>
                          </a:solidFill>
                          <a:latin typeface="Arial MT"/>
                          <a:cs typeface="Arial MT"/>
                        </a:rPr>
                        <a:t> </a:t>
                      </a:r>
                      <a:r>
                        <a:rPr sz="850" spc="-50" dirty="0">
                          <a:solidFill>
                            <a:srgbClr val="221915"/>
                          </a:solidFill>
                          <a:latin typeface="Arial MT"/>
                          <a:cs typeface="Arial MT"/>
                        </a:rPr>
                        <a:t>NSX</a:t>
                      </a:r>
                      <a:r>
                        <a:rPr sz="850" spc="20" dirty="0">
                          <a:solidFill>
                            <a:srgbClr val="221915"/>
                          </a:solidFill>
                          <a:latin typeface="Arial MT"/>
                          <a:cs typeface="Arial MT"/>
                        </a:rPr>
                        <a:t> </a:t>
                      </a:r>
                      <a:r>
                        <a:rPr sz="850" spc="25" dirty="0">
                          <a:solidFill>
                            <a:srgbClr val="221915"/>
                          </a:solidFill>
                          <a:latin typeface="Arial MT"/>
                          <a:cs typeface="Arial MT"/>
                        </a:rPr>
                        <a:t>/ </a:t>
                      </a:r>
                      <a:r>
                        <a:rPr sz="850" spc="-20" dirty="0">
                          <a:solidFill>
                            <a:srgbClr val="221915"/>
                          </a:solidFill>
                          <a:latin typeface="Arial MT"/>
                          <a:cs typeface="Arial MT"/>
                        </a:rPr>
                        <a:t>NSXm</a:t>
                      </a:r>
                      <a:endParaRPr sz="850" dirty="0">
                        <a:latin typeface="Arial MT"/>
                        <a:cs typeface="Arial MT"/>
                      </a:endParaRPr>
                    </a:p>
                  </a:txBody>
                  <a:tcPr marL="0" marR="0" marT="1778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marR="755015">
                        <a:lnSpc>
                          <a:spcPct val="130900"/>
                        </a:lnSpc>
                        <a:spcBef>
                          <a:spcPts val="360"/>
                        </a:spcBef>
                      </a:pPr>
                      <a:r>
                        <a:rPr sz="700" spc="20" dirty="0">
                          <a:solidFill>
                            <a:srgbClr val="221915"/>
                          </a:solidFill>
                          <a:latin typeface="Arial MT"/>
                          <a:cs typeface="Arial MT"/>
                        </a:rPr>
                        <a:t>Equipado</a:t>
                      </a:r>
                      <a:r>
                        <a:rPr sz="700" spc="-5" dirty="0">
                          <a:solidFill>
                            <a:srgbClr val="221915"/>
                          </a:solidFill>
                          <a:latin typeface="Arial MT"/>
                          <a:cs typeface="Arial MT"/>
                        </a:rPr>
                        <a:t> </a:t>
                      </a:r>
                      <a:r>
                        <a:rPr sz="700" spc="20" dirty="0">
                          <a:solidFill>
                            <a:srgbClr val="221915"/>
                          </a:solidFill>
                          <a:latin typeface="Arial MT"/>
                          <a:cs typeface="Arial MT"/>
                        </a:rPr>
                        <a:t>con</a:t>
                      </a:r>
                      <a:r>
                        <a:rPr sz="700" dirty="0">
                          <a:solidFill>
                            <a:srgbClr val="221915"/>
                          </a:solidFill>
                          <a:latin typeface="Arial MT"/>
                          <a:cs typeface="Arial MT"/>
                        </a:rPr>
                        <a:t> </a:t>
                      </a:r>
                      <a:r>
                        <a:rPr sz="700" spc="20" dirty="0">
                          <a:solidFill>
                            <a:srgbClr val="221915"/>
                          </a:solidFill>
                          <a:latin typeface="Arial MT"/>
                          <a:cs typeface="Arial MT"/>
                        </a:rPr>
                        <a:t>contactos</a:t>
                      </a:r>
                      <a:r>
                        <a:rPr sz="700" spc="-5" dirty="0">
                          <a:solidFill>
                            <a:srgbClr val="221915"/>
                          </a:solidFill>
                          <a:latin typeface="Arial MT"/>
                          <a:cs typeface="Arial MT"/>
                        </a:rPr>
                        <a:t> </a:t>
                      </a:r>
                      <a:r>
                        <a:rPr sz="700" spc="20" dirty="0">
                          <a:solidFill>
                            <a:srgbClr val="221915"/>
                          </a:solidFill>
                          <a:latin typeface="Arial MT"/>
                          <a:cs typeface="Arial MT"/>
                        </a:rPr>
                        <a:t>auxiliares</a:t>
                      </a:r>
                      <a:r>
                        <a:rPr sz="700" dirty="0">
                          <a:solidFill>
                            <a:srgbClr val="221915"/>
                          </a:solidFill>
                          <a:latin typeface="Arial MT"/>
                          <a:cs typeface="Arial MT"/>
                        </a:rPr>
                        <a:t> </a:t>
                      </a:r>
                      <a:r>
                        <a:rPr sz="700" spc="20" dirty="0">
                          <a:solidFill>
                            <a:srgbClr val="221915"/>
                          </a:solidFill>
                          <a:latin typeface="Arial MT"/>
                          <a:cs typeface="Arial MT"/>
                        </a:rPr>
                        <a:t>y/o</a:t>
                      </a:r>
                      <a:r>
                        <a:rPr sz="700" dirty="0">
                          <a:solidFill>
                            <a:srgbClr val="221915"/>
                          </a:solidFill>
                          <a:latin typeface="Arial MT"/>
                          <a:cs typeface="Arial MT"/>
                        </a:rPr>
                        <a:t> </a:t>
                      </a:r>
                      <a:r>
                        <a:rPr sz="700" spc="20" dirty="0">
                          <a:solidFill>
                            <a:srgbClr val="221915"/>
                          </a:solidFill>
                          <a:latin typeface="Arial MT"/>
                          <a:cs typeface="Arial MT"/>
                        </a:rPr>
                        <a:t>conectado</a:t>
                      </a:r>
                      <a:r>
                        <a:rPr sz="700" spc="-5" dirty="0">
                          <a:solidFill>
                            <a:srgbClr val="221915"/>
                          </a:solidFill>
                          <a:latin typeface="Arial MT"/>
                          <a:cs typeface="Arial MT"/>
                        </a:rPr>
                        <a:t> </a:t>
                      </a:r>
                      <a:r>
                        <a:rPr sz="700" spc="20" dirty="0">
                          <a:solidFill>
                            <a:srgbClr val="221915"/>
                          </a:solidFill>
                          <a:latin typeface="Arial MT"/>
                          <a:cs typeface="Arial MT"/>
                        </a:rPr>
                        <a:t>a</a:t>
                      </a:r>
                      <a:r>
                        <a:rPr sz="700" dirty="0">
                          <a:solidFill>
                            <a:srgbClr val="221915"/>
                          </a:solidFill>
                          <a:latin typeface="Arial MT"/>
                          <a:cs typeface="Arial MT"/>
                        </a:rPr>
                        <a:t> </a:t>
                      </a:r>
                      <a:r>
                        <a:rPr sz="700" spc="20" dirty="0">
                          <a:solidFill>
                            <a:srgbClr val="221915"/>
                          </a:solidFill>
                          <a:latin typeface="Arial MT"/>
                          <a:cs typeface="Arial MT"/>
                        </a:rPr>
                        <a:t>un</a:t>
                      </a:r>
                      <a:r>
                        <a:rPr sz="700" spc="-5" dirty="0">
                          <a:solidFill>
                            <a:srgbClr val="221915"/>
                          </a:solidFill>
                          <a:latin typeface="Arial MT"/>
                          <a:cs typeface="Arial MT"/>
                        </a:rPr>
                        <a:t> </a:t>
                      </a:r>
                      <a:r>
                        <a:rPr sz="700" spc="20" dirty="0">
                          <a:solidFill>
                            <a:srgbClr val="221915"/>
                          </a:solidFill>
                          <a:latin typeface="Arial MT"/>
                          <a:cs typeface="Arial MT"/>
                        </a:rPr>
                        <a:t>sistema</a:t>
                      </a:r>
                      <a:r>
                        <a:rPr sz="700" dirty="0">
                          <a:solidFill>
                            <a:srgbClr val="221915"/>
                          </a:solidFill>
                          <a:latin typeface="Arial MT"/>
                          <a:cs typeface="Arial MT"/>
                        </a:rPr>
                        <a:t> </a:t>
                      </a:r>
                      <a:r>
                        <a:rPr sz="700" spc="20" dirty="0">
                          <a:solidFill>
                            <a:srgbClr val="221915"/>
                          </a:solidFill>
                          <a:latin typeface="Arial MT"/>
                          <a:cs typeface="Arial MT"/>
                        </a:rPr>
                        <a:t>de</a:t>
                      </a:r>
                      <a:r>
                        <a:rPr sz="700" dirty="0">
                          <a:solidFill>
                            <a:srgbClr val="221915"/>
                          </a:solidFill>
                          <a:latin typeface="Arial MT"/>
                          <a:cs typeface="Arial MT"/>
                        </a:rPr>
                        <a:t> </a:t>
                      </a:r>
                      <a:r>
                        <a:rPr sz="700" spc="20" dirty="0">
                          <a:solidFill>
                            <a:srgbClr val="221915"/>
                          </a:solidFill>
                          <a:latin typeface="Arial MT"/>
                          <a:cs typeface="Arial MT"/>
                        </a:rPr>
                        <a:t>monitorización</a:t>
                      </a:r>
                      <a:r>
                        <a:rPr sz="700" spc="-5" dirty="0">
                          <a:solidFill>
                            <a:srgbClr val="221915"/>
                          </a:solidFill>
                          <a:latin typeface="Arial MT"/>
                          <a:cs typeface="Arial MT"/>
                        </a:rPr>
                        <a:t> </a:t>
                      </a:r>
                      <a:r>
                        <a:rPr sz="700" spc="20" dirty="0">
                          <a:solidFill>
                            <a:srgbClr val="221915"/>
                          </a:solidFill>
                          <a:latin typeface="Arial MT"/>
                          <a:cs typeface="Arial MT"/>
                        </a:rPr>
                        <a:t>como</a:t>
                      </a:r>
                      <a:r>
                        <a:rPr sz="700" dirty="0">
                          <a:solidFill>
                            <a:srgbClr val="221915"/>
                          </a:solidFill>
                          <a:latin typeface="Arial MT"/>
                          <a:cs typeface="Arial MT"/>
                        </a:rPr>
                        <a:t> </a:t>
                      </a:r>
                      <a:r>
                        <a:rPr sz="700" spc="10" dirty="0">
                          <a:solidFill>
                            <a:srgbClr val="221915"/>
                          </a:solidFill>
                          <a:latin typeface="Arial MT"/>
                          <a:cs typeface="Arial MT"/>
                        </a:rPr>
                        <a:t>EcoStruxure</a:t>
                      </a:r>
                      <a:r>
                        <a:rPr sz="700" spc="-5" dirty="0">
                          <a:solidFill>
                            <a:srgbClr val="221915"/>
                          </a:solidFill>
                          <a:latin typeface="Arial MT"/>
                          <a:cs typeface="Arial MT"/>
                        </a:rPr>
                        <a:t> </a:t>
                      </a:r>
                      <a:r>
                        <a:rPr sz="700" spc="10" dirty="0">
                          <a:solidFill>
                            <a:srgbClr val="221915"/>
                          </a:solidFill>
                          <a:latin typeface="Arial MT"/>
                          <a:cs typeface="Arial MT"/>
                        </a:rPr>
                        <a:t>Facility</a:t>
                      </a:r>
                      <a:r>
                        <a:rPr sz="700" dirty="0">
                          <a:solidFill>
                            <a:srgbClr val="221915"/>
                          </a:solidFill>
                          <a:latin typeface="Arial MT"/>
                          <a:cs typeface="Arial MT"/>
                        </a:rPr>
                        <a:t> </a:t>
                      </a:r>
                      <a:r>
                        <a:rPr sz="700" spc="20" dirty="0">
                          <a:solidFill>
                            <a:srgbClr val="221915"/>
                          </a:solidFill>
                          <a:latin typeface="Arial MT"/>
                          <a:cs typeface="Arial MT"/>
                        </a:rPr>
                        <a:t>Expert</a:t>
                      </a:r>
                      <a:r>
                        <a:rPr sz="700" dirty="0">
                          <a:solidFill>
                            <a:srgbClr val="221915"/>
                          </a:solidFill>
                          <a:latin typeface="Arial MT"/>
                          <a:cs typeface="Arial MT"/>
                        </a:rPr>
                        <a:t> </a:t>
                      </a:r>
                      <a:r>
                        <a:rPr sz="700" spc="-50" dirty="0">
                          <a:solidFill>
                            <a:srgbClr val="221915"/>
                          </a:solidFill>
                          <a:latin typeface="Arial MT"/>
                          <a:cs typeface="Arial MT"/>
                        </a:rPr>
                        <a:t>o</a:t>
                      </a:r>
                      <a:r>
                        <a:rPr sz="700" spc="500" dirty="0">
                          <a:solidFill>
                            <a:srgbClr val="221915"/>
                          </a:solidFill>
                          <a:latin typeface="Arial MT"/>
                          <a:cs typeface="Arial MT"/>
                        </a:rPr>
                        <a:t> </a:t>
                      </a:r>
                      <a:r>
                        <a:rPr sz="700" dirty="0">
                          <a:solidFill>
                            <a:srgbClr val="221915"/>
                          </a:solidFill>
                          <a:latin typeface="Arial MT"/>
                          <a:cs typeface="Arial MT"/>
                        </a:rPr>
                        <a:t>EcoStruxure</a:t>
                      </a:r>
                      <a:r>
                        <a:rPr sz="700" spc="100" dirty="0">
                          <a:solidFill>
                            <a:srgbClr val="221915"/>
                          </a:solidFill>
                          <a:latin typeface="Arial MT"/>
                          <a:cs typeface="Arial MT"/>
                        </a:rPr>
                        <a:t> </a:t>
                      </a:r>
                      <a:r>
                        <a:rPr sz="700" dirty="0">
                          <a:solidFill>
                            <a:srgbClr val="221915"/>
                          </a:solidFill>
                          <a:latin typeface="Arial MT"/>
                          <a:cs typeface="Arial MT"/>
                        </a:rPr>
                        <a:t>Power</a:t>
                      </a:r>
                      <a:r>
                        <a:rPr sz="700" spc="100" dirty="0">
                          <a:solidFill>
                            <a:srgbClr val="221915"/>
                          </a:solidFill>
                          <a:latin typeface="Arial MT"/>
                          <a:cs typeface="Arial MT"/>
                        </a:rPr>
                        <a:t> </a:t>
                      </a:r>
                      <a:r>
                        <a:rPr sz="700" dirty="0">
                          <a:solidFill>
                            <a:srgbClr val="221915"/>
                          </a:solidFill>
                          <a:latin typeface="Arial MT"/>
                          <a:cs typeface="Arial MT"/>
                        </a:rPr>
                        <a:t>Monitoring</a:t>
                      </a:r>
                      <a:r>
                        <a:rPr sz="700" spc="100" dirty="0">
                          <a:solidFill>
                            <a:srgbClr val="221915"/>
                          </a:solidFill>
                          <a:latin typeface="Arial MT"/>
                          <a:cs typeface="Arial MT"/>
                        </a:rPr>
                        <a:t> </a:t>
                      </a:r>
                      <a:r>
                        <a:rPr sz="700" dirty="0">
                          <a:solidFill>
                            <a:srgbClr val="221915"/>
                          </a:solidFill>
                          <a:latin typeface="Arial MT"/>
                          <a:cs typeface="Arial MT"/>
                        </a:rPr>
                        <a:t>Expert</a:t>
                      </a:r>
                      <a:r>
                        <a:rPr lang="es-AR" sz="700" dirty="0">
                          <a:solidFill>
                            <a:srgbClr val="221915"/>
                          </a:solidFill>
                          <a:latin typeface="Arial MT"/>
                          <a:cs typeface="Arial MT"/>
                        </a:rPr>
                        <a:t>, </a:t>
                      </a:r>
                      <a:r>
                        <a:rPr sz="700" dirty="0">
                          <a:solidFill>
                            <a:srgbClr val="221915"/>
                          </a:solidFill>
                          <a:latin typeface="Arial MT"/>
                          <a:cs typeface="Arial MT"/>
                        </a:rPr>
                        <a:t>la</a:t>
                      </a:r>
                      <a:r>
                        <a:rPr sz="700" spc="100" dirty="0">
                          <a:solidFill>
                            <a:srgbClr val="221915"/>
                          </a:solidFill>
                          <a:latin typeface="Arial MT"/>
                          <a:cs typeface="Arial MT"/>
                        </a:rPr>
                        <a:t> </a:t>
                      </a:r>
                      <a:r>
                        <a:rPr sz="700" dirty="0">
                          <a:solidFill>
                            <a:srgbClr val="221915"/>
                          </a:solidFill>
                          <a:latin typeface="Arial MT"/>
                          <a:cs typeface="Arial MT"/>
                        </a:rPr>
                        <a:t>información</a:t>
                      </a:r>
                      <a:r>
                        <a:rPr sz="700" spc="100" dirty="0">
                          <a:solidFill>
                            <a:srgbClr val="221915"/>
                          </a:solidFill>
                          <a:latin typeface="Arial MT"/>
                          <a:cs typeface="Arial MT"/>
                        </a:rPr>
                        <a:t> </a:t>
                      </a:r>
                      <a:r>
                        <a:rPr sz="700" dirty="0">
                          <a:solidFill>
                            <a:srgbClr val="221915"/>
                          </a:solidFill>
                          <a:latin typeface="Arial MT"/>
                          <a:cs typeface="Arial MT"/>
                        </a:rPr>
                        <a:t>de</a:t>
                      </a:r>
                      <a:r>
                        <a:rPr sz="700" spc="100" dirty="0">
                          <a:solidFill>
                            <a:srgbClr val="221915"/>
                          </a:solidFill>
                          <a:latin typeface="Arial MT"/>
                          <a:cs typeface="Arial MT"/>
                        </a:rPr>
                        <a:t> </a:t>
                      </a:r>
                      <a:r>
                        <a:rPr sz="700" dirty="0">
                          <a:solidFill>
                            <a:srgbClr val="221915"/>
                          </a:solidFill>
                          <a:latin typeface="Arial MT"/>
                          <a:cs typeface="Arial MT"/>
                        </a:rPr>
                        <a:t>que</a:t>
                      </a:r>
                      <a:r>
                        <a:rPr sz="700" spc="100" dirty="0">
                          <a:solidFill>
                            <a:srgbClr val="221915"/>
                          </a:solidFill>
                          <a:latin typeface="Arial MT"/>
                          <a:cs typeface="Arial MT"/>
                        </a:rPr>
                        <a:t> </a:t>
                      </a:r>
                      <a:r>
                        <a:rPr sz="700" dirty="0">
                          <a:solidFill>
                            <a:srgbClr val="221915"/>
                          </a:solidFill>
                          <a:latin typeface="Arial MT"/>
                          <a:cs typeface="Arial MT"/>
                        </a:rPr>
                        <a:t>se</a:t>
                      </a:r>
                      <a:r>
                        <a:rPr sz="700" spc="100" dirty="0">
                          <a:solidFill>
                            <a:srgbClr val="221915"/>
                          </a:solidFill>
                          <a:latin typeface="Arial MT"/>
                          <a:cs typeface="Arial MT"/>
                        </a:rPr>
                        <a:t> </a:t>
                      </a:r>
                      <a:r>
                        <a:rPr sz="700" dirty="0">
                          <a:solidFill>
                            <a:srgbClr val="221915"/>
                          </a:solidFill>
                          <a:latin typeface="Arial MT"/>
                          <a:cs typeface="Arial MT"/>
                        </a:rPr>
                        <a:t>ha</a:t>
                      </a:r>
                      <a:r>
                        <a:rPr sz="700" spc="105" dirty="0">
                          <a:solidFill>
                            <a:srgbClr val="221915"/>
                          </a:solidFill>
                          <a:latin typeface="Arial MT"/>
                          <a:cs typeface="Arial MT"/>
                        </a:rPr>
                        <a:t> </a:t>
                      </a:r>
                      <a:r>
                        <a:rPr sz="700" dirty="0">
                          <a:solidFill>
                            <a:srgbClr val="221915"/>
                          </a:solidFill>
                          <a:latin typeface="Arial MT"/>
                          <a:cs typeface="Arial MT"/>
                        </a:rPr>
                        <a:t>producido</a:t>
                      </a:r>
                      <a:r>
                        <a:rPr sz="700" spc="100" dirty="0">
                          <a:solidFill>
                            <a:srgbClr val="221915"/>
                          </a:solidFill>
                          <a:latin typeface="Arial MT"/>
                          <a:cs typeface="Arial MT"/>
                        </a:rPr>
                        <a:t> </a:t>
                      </a:r>
                      <a:r>
                        <a:rPr sz="700">
                          <a:solidFill>
                            <a:srgbClr val="221915"/>
                          </a:solidFill>
                          <a:latin typeface="Arial MT"/>
                          <a:cs typeface="Arial MT"/>
                        </a:rPr>
                        <a:t>un</a:t>
                      </a:r>
                      <a:r>
                        <a:rPr sz="700" spc="100">
                          <a:solidFill>
                            <a:srgbClr val="221915"/>
                          </a:solidFill>
                          <a:latin typeface="Arial MT"/>
                          <a:cs typeface="Arial MT"/>
                        </a:rPr>
                        <a:t> </a:t>
                      </a:r>
                      <a:r>
                        <a:rPr lang="es-AR" sz="700" dirty="0" smtClean="0">
                          <a:solidFill>
                            <a:srgbClr val="221915"/>
                          </a:solidFill>
                          <a:latin typeface="Arial MT"/>
                          <a:cs typeface="Arial MT"/>
                        </a:rPr>
                        <a:t>falla</a:t>
                      </a:r>
                      <a:r>
                        <a:rPr sz="700" spc="100" smtClean="0">
                          <a:solidFill>
                            <a:srgbClr val="221915"/>
                          </a:solidFill>
                          <a:latin typeface="Arial MT"/>
                          <a:cs typeface="Arial MT"/>
                        </a:rPr>
                        <a:t> </a:t>
                      </a:r>
                      <a:r>
                        <a:rPr sz="700" dirty="0">
                          <a:solidFill>
                            <a:srgbClr val="221915"/>
                          </a:solidFill>
                          <a:latin typeface="Arial MT"/>
                          <a:cs typeface="Arial MT"/>
                        </a:rPr>
                        <a:t>y</a:t>
                      </a:r>
                      <a:r>
                        <a:rPr sz="700" spc="100" dirty="0">
                          <a:solidFill>
                            <a:srgbClr val="221915"/>
                          </a:solidFill>
                          <a:latin typeface="Arial MT"/>
                          <a:cs typeface="Arial MT"/>
                        </a:rPr>
                        <a:t> </a:t>
                      </a:r>
                      <a:r>
                        <a:rPr sz="700" dirty="0">
                          <a:solidFill>
                            <a:srgbClr val="221915"/>
                          </a:solidFill>
                          <a:latin typeface="Arial MT"/>
                          <a:cs typeface="Arial MT"/>
                        </a:rPr>
                        <a:t>su</a:t>
                      </a:r>
                      <a:r>
                        <a:rPr sz="700" spc="100" dirty="0">
                          <a:solidFill>
                            <a:srgbClr val="221915"/>
                          </a:solidFill>
                          <a:latin typeface="Arial MT"/>
                          <a:cs typeface="Arial MT"/>
                        </a:rPr>
                        <a:t> </a:t>
                      </a:r>
                      <a:r>
                        <a:rPr sz="700" dirty="0">
                          <a:solidFill>
                            <a:srgbClr val="221915"/>
                          </a:solidFill>
                          <a:latin typeface="Arial MT"/>
                          <a:cs typeface="Arial MT"/>
                        </a:rPr>
                        <a:t>localización</a:t>
                      </a:r>
                      <a:r>
                        <a:rPr sz="700" spc="100" dirty="0">
                          <a:solidFill>
                            <a:srgbClr val="221915"/>
                          </a:solidFill>
                          <a:latin typeface="Arial MT"/>
                          <a:cs typeface="Arial MT"/>
                        </a:rPr>
                        <a:t> </a:t>
                      </a:r>
                      <a:r>
                        <a:rPr sz="700" dirty="0">
                          <a:solidFill>
                            <a:srgbClr val="221915"/>
                          </a:solidFill>
                          <a:latin typeface="Arial MT"/>
                          <a:cs typeface="Arial MT"/>
                        </a:rPr>
                        <a:t>es</a:t>
                      </a:r>
                      <a:r>
                        <a:rPr sz="700" spc="100" dirty="0">
                          <a:solidFill>
                            <a:srgbClr val="221915"/>
                          </a:solidFill>
                          <a:latin typeface="Arial MT"/>
                          <a:cs typeface="Arial MT"/>
                        </a:rPr>
                        <a:t> </a:t>
                      </a:r>
                      <a:r>
                        <a:rPr sz="700" dirty="0">
                          <a:solidFill>
                            <a:srgbClr val="221915"/>
                          </a:solidFill>
                          <a:latin typeface="Arial MT"/>
                          <a:cs typeface="Arial MT"/>
                        </a:rPr>
                        <a:t>fácil</a:t>
                      </a:r>
                      <a:r>
                        <a:rPr sz="700" spc="100" dirty="0">
                          <a:solidFill>
                            <a:srgbClr val="221915"/>
                          </a:solidFill>
                          <a:latin typeface="Arial MT"/>
                          <a:cs typeface="Arial MT"/>
                        </a:rPr>
                        <a:t> </a:t>
                      </a:r>
                      <a:r>
                        <a:rPr sz="700" spc="-50" dirty="0">
                          <a:solidFill>
                            <a:srgbClr val="221915"/>
                          </a:solidFill>
                          <a:latin typeface="Arial MT"/>
                          <a:cs typeface="Arial MT"/>
                        </a:rPr>
                        <a:t>y</a:t>
                      </a:r>
                      <a:r>
                        <a:rPr sz="700" spc="500" dirty="0">
                          <a:solidFill>
                            <a:srgbClr val="221915"/>
                          </a:solidFill>
                          <a:latin typeface="Arial MT"/>
                          <a:cs typeface="Arial MT"/>
                        </a:rPr>
                        <a:t> </a:t>
                      </a:r>
                      <a:r>
                        <a:rPr sz="700" dirty="0">
                          <a:solidFill>
                            <a:srgbClr val="221915"/>
                          </a:solidFill>
                          <a:latin typeface="Arial MT"/>
                          <a:cs typeface="Arial MT"/>
                        </a:rPr>
                        <a:t>extremadamente</a:t>
                      </a:r>
                      <a:r>
                        <a:rPr sz="700" spc="105" dirty="0">
                          <a:solidFill>
                            <a:srgbClr val="221915"/>
                          </a:solidFill>
                          <a:latin typeface="Arial MT"/>
                          <a:cs typeface="Arial MT"/>
                        </a:rPr>
                        <a:t> </a:t>
                      </a:r>
                      <a:r>
                        <a:rPr sz="700" dirty="0">
                          <a:solidFill>
                            <a:srgbClr val="221915"/>
                          </a:solidFill>
                          <a:latin typeface="Arial MT"/>
                          <a:cs typeface="Arial MT"/>
                        </a:rPr>
                        <a:t>rápida.</a:t>
                      </a:r>
                      <a:r>
                        <a:rPr sz="700" spc="110" dirty="0">
                          <a:solidFill>
                            <a:srgbClr val="221915"/>
                          </a:solidFill>
                          <a:latin typeface="Arial MT"/>
                          <a:cs typeface="Arial MT"/>
                        </a:rPr>
                        <a:t> </a:t>
                      </a:r>
                      <a:r>
                        <a:rPr sz="700" dirty="0">
                          <a:solidFill>
                            <a:srgbClr val="221915"/>
                          </a:solidFill>
                          <a:latin typeface="Arial MT"/>
                          <a:cs typeface="Arial MT"/>
                        </a:rPr>
                        <a:t>La</a:t>
                      </a:r>
                      <a:r>
                        <a:rPr sz="700" spc="110" dirty="0">
                          <a:solidFill>
                            <a:srgbClr val="221915"/>
                          </a:solidFill>
                          <a:latin typeface="Arial MT"/>
                          <a:cs typeface="Arial MT"/>
                        </a:rPr>
                        <a:t> </a:t>
                      </a:r>
                      <a:r>
                        <a:rPr sz="700" dirty="0">
                          <a:solidFill>
                            <a:srgbClr val="221915"/>
                          </a:solidFill>
                          <a:latin typeface="Arial MT"/>
                          <a:cs typeface="Arial MT"/>
                        </a:rPr>
                        <a:t>instalación</a:t>
                      </a:r>
                      <a:r>
                        <a:rPr sz="700" spc="110" dirty="0">
                          <a:solidFill>
                            <a:srgbClr val="221915"/>
                          </a:solidFill>
                          <a:latin typeface="Arial MT"/>
                          <a:cs typeface="Arial MT"/>
                        </a:rPr>
                        <a:t> </a:t>
                      </a:r>
                      <a:r>
                        <a:rPr sz="700" dirty="0">
                          <a:solidFill>
                            <a:srgbClr val="221915"/>
                          </a:solidFill>
                          <a:latin typeface="Arial MT"/>
                          <a:cs typeface="Arial MT"/>
                        </a:rPr>
                        <a:t>se</a:t>
                      </a:r>
                      <a:r>
                        <a:rPr sz="700" spc="110" dirty="0">
                          <a:solidFill>
                            <a:srgbClr val="221915"/>
                          </a:solidFill>
                          <a:latin typeface="Arial MT"/>
                          <a:cs typeface="Arial MT"/>
                        </a:rPr>
                        <a:t> </a:t>
                      </a:r>
                      <a:r>
                        <a:rPr sz="700" dirty="0">
                          <a:solidFill>
                            <a:srgbClr val="221915"/>
                          </a:solidFill>
                          <a:latin typeface="Arial MT"/>
                          <a:cs typeface="Arial MT"/>
                        </a:rPr>
                        <a:t>puede</a:t>
                      </a:r>
                      <a:r>
                        <a:rPr sz="700" spc="110" dirty="0">
                          <a:solidFill>
                            <a:srgbClr val="221915"/>
                          </a:solidFill>
                          <a:latin typeface="Arial MT"/>
                          <a:cs typeface="Arial MT"/>
                        </a:rPr>
                        <a:t> </a:t>
                      </a:r>
                      <a:r>
                        <a:rPr sz="700" dirty="0">
                          <a:solidFill>
                            <a:srgbClr val="221915"/>
                          </a:solidFill>
                          <a:latin typeface="Arial MT"/>
                          <a:cs typeface="Arial MT"/>
                        </a:rPr>
                        <a:t>reparar</a:t>
                      </a:r>
                      <a:r>
                        <a:rPr sz="700" spc="105" dirty="0">
                          <a:solidFill>
                            <a:srgbClr val="221915"/>
                          </a:solidFill>
                          <a:latin typeface="Arial MT"/>
                          <a:cs typeface="Arial MT"/>
                        </a:rPr>
                        <a:t> </a:t>
                      </a:r>
                      <a:r>
                        <a:rPr sz="700" dirty="0">
                          <a:solidFill>
                            <a:srgbClr val="221915"/>
                          </a:solidFill>
                          <a:latin typeface="Arial MT"/>
                          <a:cs typeface="Arial MT"/>
                        </a:rPr>
                        <a:t>más</a:t>
                      </a:r>
                      <a:r>
                        <a:rPr sz="700" spc="110" dirty="0">
                          <a:solidFill>
                            <a:srgbClr val="221915"/>
                          </a:solidFill>
                          <a:latin typeface="Arial MT"/>
                          <a:cs typeface="Arial MT"/>
                        </a:rPr>
                        <a:t> </a:t>
                      </a:r>
                      <a:r>
                        <a:rPr sz="700" dirty="0">
                          <a:solidFill>
                            <a:srgbClr val="221915"/>
                          </a:solidFill>
                          <a:latin typeface="Arial MT"/>
                          <a:cs typeface="Arial MT"/>
                        </a:rPr>
                        <a:t>rápido</a:t>
                      </a:r>
                      <a:r>
                        <a:rPr sz="700" spc="110" dirty="0">
                          <a:solidFill>
                            <a:srgbClr val="221915"/>
                          </a:solidFill>
                          <a:latin typeface="Arial MT"/>
                          <a:cs typeface="Arial MT"/>
                        </a:rPr>
                        <a:t> </a:t>
                      </a:r>
                      <a:r>
                        <a:rPr sz="700" dirty="0">
                          <a:solidFill>
                            <a:srgbClr val="221915"/>
                          </a:solidFill>
                          <a:latin typeface="Arial MT"/>
                          <a:cs typeface="Arial MT"/>
                        </a:rPr>
                        <a:t>y</a:t>
                      </a:r>
                      <a:r>
                        <a:rPr sz="700" spc="110" dirty="0">
                          <a:solidFill>
                            <a:srgbClr val="221915"/>
                          </a:solidFill>
                          <a:latin typeface="Arial MT"/>
                          <a:cs typeface="Arial MT"/>
                        </a:rPr>
                        <a:t> </a:t>
                      </a:r>
                      <a:r>
                        <a:rPr sz="700" dirty="0">
                          <a:solidFill>
                            <a:srgbClr val="221915"/>
                          </a:solidFill>
                          <a:latin typeface="Arial MT"/>
                          <a:cs typeface="Arial MT"/>
                        </a:rPr>
                        <a:t>se</a:t>
                      </a:r>
                      <a:r>
                        <a:rPr sz="700" spc="110" dirty="0">
                          <a:solidFill>
                            <a:srgbClr val="221915"/>
                          </a:solidFill>
                          <a:latin typeface="Arial MT"/>
                          <a:cs typeface="Arial MT"/>
                        </a:rPr>
                        <a:t> </a:t>
                      </a:r>
                      <a:r>
                        <a:rPr sz="700" dirty="0">
                          <a:solidFill>
                            <a:srgbClr val="221915"/>
                          </a:solidFill>
                          <a:latin typeface="Arial MT"/>
                          <a:cs typeface="Arial MT"/>
                        </a:rPr>
                        <a:t>reducen</a:t>
                      </a:r>
                      <a:r>
                        <a:rPr sz="700" spc="110" dirty="0">
                          <a:solidFill>
                            <a:srgbClr val="221915"/>
                          </a:solidFill>
                          <a:latin typeface="Arial MT"/>
                          <a:cs typeface="Arial MT"/>
                        </a:rPr>
                        <a:t> </a:t>
                      </a:r>
                      <a:r>
                        <a:rPr sz="700" dirty="0">
                          <a:solidFill>
                            <a:srgbClr val="221915"/>
                          </a:solidFill>
                          <a:latin typeface="Arial MT"/>
                          <a:cs typeface="Arial MT"/>
                        </a:rPr>
                        <a:t>las</a:t>
                      </a:r>
                      <a:r>
                        <a:rPr sz="700" spc="105" dirty="0">
                          <a:solidFill>
                            <a:srgbClr val="221915"/>
                          </a:solidFill>
                          <a:latin typeface="Arial MT"/>
                          <a:cs typeface="Arial MT"/>
                        </a:rPr>
                        <a:t> </a:t>
                      </a:r>
                      <a:r>
                        <a:rPr sz="700" dirty="0">
                          <a:solidFill>
                            <a:srgbClr val="221915"/>
                          </a:solidFill>
                          <a:latin typeface="Arial MT"/>
                          <a:cs typeface="Arial MT"/>
                        </a:rPr>
                        <a:t>consecuencias</a:t>
                      </a:r>
                      <a:r>
                        <a:rPr sz="700" spc="110" dirty="0">
                          <a:solidFill>
                            <a:srgbClr val="221915"/>
                          </a:solidFill>
                          <a:latin typeface="Arial MT"/>
                          <a:cs typeface="Arial MT"/>
                        </a:rPr>
                        <a:t> </a:t>
                      </a:r>
                      <a:r>
                        <a:rPr sz="700" dirty="0">
                          <a:solidFill>
                            <a:srgbClr val="221915"/>
                          </a:solidFill>
                          <a:latin typeface="Arial MT"/>
                          <a:cs typeface="Arial MT"/>
                        </a:rPr>
                        <a:t>del</a:t>
                      </a:r>
                      <a:r>
                        <a:rPr sz="700" spc="110" dirty="0">
                          <a:solidFill>
                            <a:srgbClr val="221915"/>
                          </a:solidFill>
                          <a:latin typeface="Arial MT"/>
                          <a:cs typeface="Arial MT"/>
                        </a:rPr>
                        <a:t> </a:t>
                      </a:r>
                      <a:r>
                        <a:rPr sz="700" dirty="0">
                          <a:solidFill>
                            <a:srgbClr val="221915"/>
                          </a:solidFill>
                          <a:latin typeface="Arial MT"/>
                          <a:cs typeface="Arial MT"/>
                        </a:rPr>
                        <a:t>tiempo</a:t>
                      </a:r>
                      <a:r>
                        <a:rPr sz="700" spc="110" dirty="0">
                          <a:solidFill>
                            <a:srgbClr val="221915"/>
                          </a:solidFill>
                          <a:latin typeface="Arial MT"/>
                          <a:cs typeface="Arial MT"/>
                        </a:rPr>
                        <a:t> </a:t>
                      </a:r>
                      <a:r>
                        <a:rPr sz="700" spc="-25" dirty="0">
                          <a:solidFill>
                            <a:srgbClr val="221915"/>
                          </a:solidFill>
                          <a:latin typeface="Arial MT"/>
                          <a:cs typeface="Arial MT"/>
                        </a:rPr>
                        <a:t>de</a:t>
                      </a:r>
                      <a:r>
                        <a:rPr sz="700" spc="500" dirty="0">
                          <a:solidFill>
                            <a:srgbClr val="221915"/>
                          </a:solidFill>
                          <a:latin typeface="Arial MT"/>
                          <a:cs typeface="Arial MT"/>
                        </a:rPr>
                        <a:t> </a:t>
                      </a:r>
                      <a:r>
                        <a:rPr sz="700" spc="-10" dirty="0">
                          <a:solidFill>
                            <a:srgbClr val="221915"/>
                          </a:solidFill>
                          <a:latin typeface="Arial MT"/>
                          <a:cs typeface="Arial MT"/>
                        </a:rPr>
                        <a:t>inactividad.</a:t>
                      </a:r>
                      <a:endParaRPr sz="700" dirty="0">
                        <a:latin typeface="Arial MT"/>
                        <a:cs typeface="Arial MT"/>
                      </a:endParaRPr>
                    </a:p>
                    <a:p>
                      <a:pPr marL="107950" marR="490855">
                        <a:lnSpc>
                          <a:spcPct val="122200"/>
                        </a:lnSpc>
                        <a:spcBef>
                          <a:spcPts val="580"/>
                        </a:spcBef>
                      </a:pPr>
                      <a:r>
                        <a:rPr sz="750" dirty="0">
                          <a:solidFill>
                            <a:srgbClr val="221915"/>
                          </a:solidFill>
                          <a:latin typeface="Arial MT"/>
                          <a:cs typeface="Arial MT"/>
                        </a:rPr>
                        <a:t>Ahora</a:t>
                      </a:r>
                      <a:r>
                        <a:rPr sz="750" spc="150" dirty="0">
                          <a:solidFill>
                            <a:srgbClr val="221915"/>
                          </a:solidFill>
                          <a:latin typeface="Arial MT"/>
                          <a:cs typeface="Arial MT"/>
                        </a:rPr>
                        <a:t> </a:t>
                      </a:r>
                      <a:r>
                        <a:rPr sz="750" dirty="0">
                          <a:solidFill>
                            <a:srgbClr val="221915"/>
                          </a:solidFill>
                          <a:latin typeface="Arial MT"/>
                          <a:cs typeface="Arial MT"/>
                        </a:rPr>
                        <a:t>disponible</a:t>
                      </a:r>
                      <a:r>
                        <a:rPr sz="750" spc="155" dirty="0">
                          <a:solidFill>
                            <a:srgbClr val="221915"/>
                          </a:solidFill>
                          <a:latin typeface="Arial MT"/>
                          <a:cs typeface="Arial MT"/>
                        </a:rPr>
                        <a:t> </a:t>
                      </a:r>
                      <a:r>
                        <a:rPr sz="750" dirty="0">
                          <a:solidFill>
                            <a:srgbClr val="221915"/>
                          </a:solidFill>
                          <a:latin typeface="Arial MT"/>
                          <a:cs typeface="Arial MT"/>
                        </a:rPr>
                        <a:t>con</a:t>
                      </a:r>
                      <a:r>
                        <a:rPr sz="750" spc="150" dirty="0">
                          <a:solidFill>
                            <a:srgbClr val="221915"/>
                          </a:solidFill>
                          <a:latin typeface="Arial MT"/>
                          <a:cs typeface="Arial MT"/>
                        </a:rPr>
                        <a:t> </a:t>
                      </a:r>
                      <a:r>
                        <a:rPr sz="750" dirty="0">
                          <a:solidFill>
                            <a:srgbClr val="221915"/>
                          </a:solidFill>
                          <a:latin typeface="Arial MT"/>
                          <a:cs typeface="Arial MT"/>
                        </a:rPr>
                        <a:t>soluciones</a:t>
                      </a:r>
                      <a:r>
                        <a:rPr sz="750" spc="155" dirty="0">
                          <a:solidFill>
                            <a:srgbClr val="221915"/>
                          </a:solidFill>
                          <a:latin typeface="Arial MT"/>
                          <a:cs typeface="Arial MT"/>
                        </a:rPr>
                        <a:t> </a:t>
                      </a:r>
                      <a:r>
                        <a:rPr sz="750" dirty="0">
                          <a:solidFill>
                            <a:srgbClr val="221915"/>
                          </a:solidFill>
                          <a:latin typeface="Arial MT"/>
                          <a:cs typeface="Arial MT"/>
                        </a:rPr>
                        <a:t>inalámbricas</a:t>
                      </a:r>
                      <a:r>
                        <a:rPr sz="750" spc="155" dirty="0">
                          <a:solidFill>
                            <a:srgbClr val="221915"/>
                          </a:solidFill>
                          <a:latin typeface="Arial MT"/>
                          <a:cs typeface="Arial MT"/>
                        </a:rPr>
                        <a:t> </a:t>
                      </a:r>
                      <a:r>
                        <a:rPr sz="750" dirty="0">
                          <a:solidFill>
                            <a:srgbClr val="221915"/>
                          </a:solidFill>
                          <a:latin typeface="Arial MT"/>
                          <a:cs typeface="Arial MT"/>
                        </a:rPr>
                        <a:t>para</a:t>
                      </a:r>
                      <a:r>
                        <a:rPr sz="750" spc="150" dirty="0">
                          <a:solidFill>
                            <a:srgbClr val="221915"/>
                          </a:solidFill>
                          <a:latin typeface="Arial MT"/>
                          <a:cs typeface="Arial MT"/>
                        </a:rPr>
                        <a:t> </a:t>
                      </a:r>
                      <a:r>
                        <a:rPr sz="750" dirty="0">
                          <a:solidFill>
                            <a:srgbClr val="221915"/>
                          </a:solidFill>
                          <a:latin typeface="Arial MT"/>
                          <a:cs typeface="Arial MT"/>
                        </a:rPr>
                        <a:t>permitir</a:t>
                      </a:r>
                      <a:r>
                        <a:rPr sz="750" spc="155" dirty="0">
                          <a:solidFill>
                            <a:srgbClr val="221915"/>
                          </a:solidFill>
                          <a:latin typeface="Arial MT"/>
                          <a:cs typeface="Arial MT"/>
                        </a:rPr>
                        <a:t> </a:t>
                      </a:r>
                      <a:r>
                        <a:rPr sz="750" dirty="0">
                          <a:solidFill>
                            <a:srgbClr val="221915"/>
                          </a:solidFill>
                          <a:latin typeface="Arial MT"/>
                          <a:cs typeface="Arial MT"/>
                        </a:rPr>
                        <a:t>una</a:t>
                      </a:r>
                      <a:r>
                        <a:rPr sz="750" spc="155" dirty="0">
                          <a:solidFill>
                            <a:srgbClr val="221915"/>
                          </a:solidFill>
                          <a:latin typeface="Arial MT"/>
                          <a:cs typeface="Arial MT"/>
                        </a:rPr>
                        <a:t> </a:t>
                      </a:r>
                      <a:r>
                        <a:rPr sz="750" dirty="0">
                          <a:solidFill>
                            <a:srgbClr val="221915"/>
                          </a:solidFill>
                          <a:latin typeface="Arial MT"/>
                          <a:cs typeface="Arial MT"/>
                        </a:rPr>
                        <a:t>rápida</a:t>
                      </a:r>
                      <a:r>
                        <a:rPr sz="750" spc="150" dirty="0">
                          <a:solidFill>
                            <a:srgbClr val="221915"/>
                          </a:solidFill>
                          <a:latin typeface="Arial MT"/>
                          <a:cs typeface="Arial MT"/>
                        </a:rPr>
                        <a:t> </a:t>
                      </a:r>
                      <a:r>
                        <a:rPr sz="750" dirty="0">
                          <a:solidFill>
                            <a:srgbClr val="221915"/>
                          </a:solidFill>
                          <a:latin typeface="Arial MT"/>
                          <a:cs typeface="Arial MT"/>
                        </a:rPr>
                        <a:t>integración</a:t>
                      </a:r>
                      <a:r>
                        <a:rPr sz="750" spc="155" dirty="0">
                          <a:solidFill>
                            <a:srgbClr val="221915"/>
                          </a:solidFill>
                          <a:latin typeface="Arial MT"/>
                          <a:cs typeface="Arial MT"/>
                        </a:rPr>
                        <a:t> </a:t>
                      </a:r>
                      <a:r>
                        <a:rPr sz="750" dirty="0">
                          <a:solidFill>
                            <a:srgbClr val="221915"/>
                          </a:solidFill>
                          <a:latin typeface="Arial MT"/>
                          <a:cs typeface="Arial MT"/>
                        </a:rPr>
                        <a:t>en</a:t>
                      </a:r>
                      <a:r>
                        <a:rPr sz="750" spc="150" dirty="0">
                          <a:solidFill>
                            <a:srgbClr val="221915"/>
                          </a:solidFill>
                          <a:latin typeface="Arial MT"/>
                          <a:cs typeface="Arial MT"/>
                        </a:rPr>
                        <a:t> </a:t>
                      </a:r>
                      <a:r>
                        <a:rPr sz="750" dirty="0">
                          <a:solidFill>
                            <a:srgbClr val="221915"/>
                          </a:solidFill>
                          <a:latin typeface="Arial MT"/>
                          <a:cs typeface="Arial MT"/>
                        </a:rPr>
                        <a:t>PrismaSeT</a:t>
                      </a:r>
                      <a:r>
                        <a:rPr sz="750" spc="155" dirty="0">
                          <a:solidFill>
                            <a:srgbClr val="221915"/>
                          </a:solidFill>
                          <a:latin typeface="Arial MT"/>
                          <a:cs typeface="Arial MT"/>
                        </a:rPr>
                        <a:t> </a:t>
                      </a:r>
                      <a:r>
                        <a:rPr sz="750" dirty="0">
                          <a:solidFill>
                            <a:srgbClr val="221915"/>
                          </a:solidFill>
                          <a:latin typeface="Arial MT"/>
                          <a:cs typeface="Arial MT"/>
                        </a:rPr>
                        <a:t>Active.</a:t>
                      </a:r>
                      <a:r>
                        <a:rPr sz="750" spc="155" dirty="0">
                          <a:solidFill>
                            <a:srgbClr val="221915"/>
                          </a:solidFill>
                          <a:latin typeface="Arial MT"/>
                          <a:cs typeface="Arial MT"/>
                        </a:rPr>
                        <a:t> </a:t>
                      </a:r>
                      <a:r>
                        <a:rPr sz="750" spc="-10" dirty="0">
                          <a:solidFill>
                            <a:srgbClr val="221915"/>
                          </a:solidFill>
                          <a:latin typeface="Arial MT"/>
                          <a:cs typeface="Arial MT"/>
                        </a:rPr>
                        <a:t>ComPacT NSXm</a:t>
                      </a:r>
                      <a:r>
                        <a:rPr sz="750" spc="85" dirty="0">
                          <a:solidFill>
                            <a:srgbClr val="221915"/>
                          </a:solidFill>
                          <a:latin typeface="Arial MT"/>
                          <a:cs typeface="Arial MT"/>
                        </a:rPr>
                        <a:t> </a:t>
                      </a:r>
                      <a:r>
                        <a:rPr sz="750" dirty="0">
                          <a:solidFill>
                            <a:srgbClr val="221915"/>
                          </a:solidFill>
                          <a:latin typeface="Arial MT"/>
                          <a:cs typeface="Arial MT"/>
                        </a:rPr>
                        <a:t>es</a:t>
                      </a:r>
                      <a:r>
                        <a:rPr sz="750" spc="85" dirty="0">
                          <a:solidFill>
                            <a:srgbClr val="221915"/>
                          </a:solidFill>
                          <a:latin typeface="Arial MT"/>
                          <a:cs typeface="Arial MT"/>
                        </a:rPr>
                        <a:t> </a:t>
                      </a:r>
                      <a:r>
                        <a:rPr sz="750">
                          <a:solidFill>
                            <a:srgbClr val="221915"/>
                          </a:solidFill>
                          <a:latin typeface="Arial MT"/>
                          <a:cs typeface="Arial MT"/>
                        </a:rPr>
                        <a:t>el</a:t>
                      </a:r>
                      <a:r>
                        <a:rPr sz="750" spc="85">
                          <a:solidFill>
                            <a:srgbClr val="221915"/>
                          </a:solidFill>
                          <a:latin typeface="Arial MT"/>
                          <a:cs typeface="Arial MT"/>
                        </a:rPr>
                        <a:t> </a:t>
                      </a:r>
                      <a:r>
                        <a:rPr lang="es-AR" sz="750" dirty="0" smtClean="0">
                          <a:solidFill>
                            <a:srgbClr val="221915"/>
                          </a:solidFill>
                          <a:latin typeface="Arial MT"/>
                          <a:cs typeface="Arial MT"/>
                        </a:rPr>
                        <a:t>interruptor</a:t>
                      </a:r>
                      <a:r>
                        <a:rPr sz="750" spc="90" smtClean="0">
                          <a:solidFill>
                            <a:srgbClr val="221915"/>
                          </a:solidFill>
                          <a:latin typeface="Arial MT"/>
                          <a:cs typeface="Arial MT"/>
                        </a:rPr>
                        <a:t> </a:t>
                      </a:r>
                      <a:r>
                        <a:rPr sz="750" dirty="0">
                          <a:solidFill>
                            <a:srgbClr val="221915"/>
                          </a:solidFill>
                          <a:latin typeface="Arial MT"/>
                          <a:cs typeface="Arial MT"/>
                        </a:rPr>
                        <a:t>de</a:t>
                      </a:r>
                      <a:r>
                        <a:rPr sz="750" spc="85" dirty="0">
                          <a:solidFill>
                            <a:srgbClr val="221915"/>
                          </a:solidFill>
                          <a:latin typeface="Arial MT"/>
                          <a:cs typeface="Arial MT"/>
                        </a:rPr>
                        <a:t> </a:t>
                      </a:r>
                      <a:r>
                        <a:rPr sz="750" dirty="0">
                          <a:solidFill>
                            <a:srgbClr val="221915"/>
                          </a:solidFill>
                          <a:latin typeface="Arial MT"/>
                          <a:cs typeface="Arial MT"/>
                        </a:rPr>
                        <a:t>caja</a:t>
                      </a:r>
                      <a:r>
                        <a:rPr sz="750" spc="85" dirty="0">
                          <a:solidFill>
                            <a:srgbClr val="221915"/>
                          </a:solidFill>
                          <a:latin typeface="Arial MT"/>
                          <a:cs typeface="Arial MT"/>
                        </a:rPr>
                        <a:t> </a:t>
                      </a:r>
                      <a:r>
                        <a:rPr sz="750" dirty="0">
                          <a:solidFill>
                            <a:srgbClr val="221915"/>
                          </a:solidFill>
                          <a:latin typeface="Arial MT"/>
                          <a:cs typeface="Arial MT"/>
                        </a:rPr>
                        <a:t>moldeada</a:t>
                      </a:r>
                      <a:r>
                        <a:rPr sz="750" spc="90" dirty="0">
                          <a:solidFill>
                            <a:srgbClr val="221915"/>
                          </a:solidFill>
                          <a:latin typeface="Arial MT"/>
                          <a:cs typeface="Arial MT"/>
                        </a:rPr>
                        <a:t> </a:t>
                      </a:r>
                      <a:r>
                        <a:rPr sz="750" dirty="0">
                          <a:solidFill>
                            <a:srgbClr val="221915"/>
                          </a:solidFill>
                          <a:latin typeface="Arial MT"/>
                          <a:cs typeface="Arial MT"/>
                        </a:rPr>
                        <a:t>más</a:t>
                      </a:r>
                      <a:r>
                        <a:rPr sz="750" spc="85" dirty="0">
                          <a:solidFill>
                            <a:srgbClr val="221915"/>
                          </a:solidFill>
                          <a:latin typeface="Arial MT"/>
                          <a:cs typeface="Arial MT"/>
                        </a:rPr>
                        <a:t> </a:t>
                      </a:r>
                      <a:r>
                        <a:rPr sz="750" dirty="0">
                          <a:solidFill>
                            <a:srgbClr val="221915"/>
                          </a:solidFill>
                          <a:latin typeface="Arial MT"/>
                          <a:cs typeface="Arial MT"/>
                        </a:rPr>
                        <a:t>pequeño</a:t>
                      </a:r>
                      <a:r>
                        <a:rPr sz="750" spc="85" dirty="0">
                          <a:solidFill>
                            <a:srgbClr val="221915"/>
                          </a:solidFill>
                          <a:latin typeface="Arial MT"/>
                          <a:cs typeface="Arial MT"/>
                        </a:rPr>
                        <a:t> </a:t>
                      </a:r>
                      <a:r>
                        <a:rPr sz="750" dirty="0">
                          <a:solidFill>
                            <a:srgbClr val="221915"/>
                          </a:solidFill>
                          <a:latin typeface="Arial MT"/>
                          <a:cs typeface="Arial MT"/>
                        </a:rPr>
                        <a:t>de</a:t>
                      </a:r>
                      <a:r>
                        <a:rPr sz="750" spc="85" dirty="0">
                          <a:solidFill>
                            <a:srgbClr val="221915"/>
                          </a:solidFill>
                          <a:latin typeface="Arial MT"/>
                          <a:cs typeface="Arial MT"/>
                        </a:rPr>
                        <a:t> </a:t>
                      </a:r>
                      <a:r>
                        <a:rPr sz="750" dirty="0">
                          <a:solidFill>
                            <a:srgbClr val="221915"/>
                          </a:solidFill>
                          <a:latin typeface="Arial MT"/>
                          <a:cs typeface="Arial MT"/>
                        </a:rPr>
                        <a:t>la</a:t>
                      </a:r>
                      <a:r>
                        <a:rPr sz="750" spc="90" dirty="0">
                          <a:solidFill>
                            <a:srgbClr val="221915"/>
                          </a:solidFill>
                          <a:latin typeface="Arial MT"/>
                          <a:cs typeface="Arial MT"/>
                        </a:rPr>
                        <a:t> </a:t>
                      </a:r>
                      <a:r>
                        <a:rPr sz="750" dirty="0">
                          <a:solidFill>
                            <a:srgbClr val="221915"/>
                          </a:solidFill>
                          <a:latin typeface="Arial MT"/>
                          <a:cs typeface="Arial MT"/>
                        </a:rPr>
                        <a:t>gama</a:t>
                      </a:r>
                      <a:r>
                        <a:rPr sz="750" spc="85" dirty="0">
                          <a:solidFill>
                            <a:srgbClr val="221915"/>
                          </a:solidFill>
                          <a:latin typeface="Arial MT"/>
                          <a:cs typeface="Arial MT"/>
                        </a:rPr>
                        <a:t> </a:t>
                      </a:r>
                      <a:r>
                        <a:rPr sz="750" spc="-10" dirty="0">
                          <a:solidFill>
                            <a:srgbClr val="221915"/>
                          </a:solidFill>
                          <a:latin typeface="Arial MT"/>
                          <a:cs typeface="Arial MT"/>
                        </a:rPr>
                        <a:t>ComPacT</a:t>
                      </a:r>
                      <a:r>
                        <a:rPr sz="750" spc="85" dirty="0">
                          <a:solidFill>
                            <a:srgbClr val="221915"/>
                          </a:solidFill>
                          <a:latin typeface="Arial MT"/>
                          <a:cs typeface="Arial MT"/>
                        </a:rPr>
                        <a:t> </a:t>
                      </a:r>
                      <a:r>
                        <a:rPr sz="750" spc="-45" dirty="0">
                          <a:solidFill>
                            <a:srgbClr val="221915"/>
                          </a:solidFill>
                          <a:latin typeface="Arial MT"/>
                          <a:cs typeface="Arial MT"/>
                        </a:rPr>
                        <a:t>NSX</a:t>
                      </a:r>
                      <a:r>
                        <a:rPr sz="750" spc="90" dirty="0">
                          <a:solidFill>
                            <a:srgbClr val="221915"/>
                          </a:solidFill>
                          <a:latin typeface="Arial MT"/>
                          <a:cs typeface="Arial MT"/>
                        </a:rPr>
                        <a:t> </a:t>
                      </a:r>
                      <a:r>
                        <a:rPr sz="750" dirty="0">
                          <a:solidFill>
                            <a:srgbClr val="221915"/>
                          </a:solidFill>
                          <a:latin typeface="Arial MT"/>
                          <a:cs typeface="Arial MT"/>
                        </a:rPr>
                        <a:t>y</a:t>
                      </a:r>
                      <a:r>
                        <a:rPr sz="750" spc="85" dirty="0">
                          <a:solidFill>
                            <a:srgbClr val="221915"/>
                          </a:solidFill>
                          <a:latin typeface="Arial MT"/>
                          <a:cs typeface="Arial MT"/>
                        </a:rPr>
                        <a:t> </a:t>
                      </a:r>
                      <a:r>
                        <a:rPr sz="750" dirty="0">
                          <a:solidFill>
                            <a:srgbClr val="221915"/>
                          </a:solidFill>
                          <a:latin typeface="Arial MT"/>
                          <a:cs typeface="Arial MT"/>
                        </a:rPr>
                        <a:t>admite</a:t>
                      </a:r>
                      <a:r>
                        <a:rPr sz="750" spc="85" dirty="0">
                          <a:solidFill>
                            <a:srgbClr val="221915"/>
                          </a:solidFill>
                          <a:latin typeface="Arial MT"/>
                          <a:cs typeface="Arial MT"/>
                        </a:rPr>
                        <a:t> </a:t>
                      </a:r>
                      <a:r>
                        <a:rPr sz="750" dirty="0">
                          <a:solidFill>
                            <a:srgbClr val="221915"/>
                          </a:solidFill>
                          <a:latin typeface="Arial MT"/>
                          <a:cs typeface="Arial MT"/>
                        </a:rPr>
                        <a:t>una</a:t>
                      </a:r>
                      <a:r>
                        <a:rPr sz="750" spc="85" dirty="0">
                          <a:solidFill>
                            <a:srgbClr val="221915"/>
                          </a:solidFill>
                          <a:latin typeface="Arial MT"/>
                          <a:cs typeface="Arial MT"/>
                        </a:rPr>
                        <a:t> </a:t>
                      </a:r>
                      <a:r>
                        <a:rPr sz="750" dirty="0">
                          <a:solidFill>
                            <a:srgbClr val="221915"/>
                          </a:solidFill>
                          <a:latin typeface="Arial MT"/>
                          <a:cs typeface="Arial MT"/>
                        </a:rPr>
                        <a:t>selectividad</a:t>
                      </a:r>
                      <a:r>
                        <a:rPr sz="750" spc="90" dirty="0">
                          <a:solidFill>
                            <a:srgbClr val="221915"/>
                          </a:solidFill>
                          <a:latin typeface="Arial MT"/>
                          <a:cs typeface="Arial MT"/>
                        </a:rPr>
                        <a:t> </a:t>
                      </a:r>
                      <a:r>
                        <a:rPr sz="750" spc="-50" dirty="0">
                          <a:solidFill>
                            <a:srgbClr val="221915"/>
                          </a:solidFill>
                          <a:latin typeface="Arial MT"/>
                          <a:cs typeface="Arial MT"/>
                        </a:rPr>
                        <a:t>y</a:t>
                      </a:r>
                      <a:r>
                        <a:rPr sz="750" spc="20" dirty="0">
                          <a:solidFill>
                            <a:srgbClr val="221915"/>
                          </a:solidFill>
                          <a:latin typeface="Arial MT"/>
                          <a:cs typeface="Arial MT"/>
                        </a:rPr>
                        <a:t> coordinación</a:t>
                      </a:r>
                      <a:r>
                        <a:rPr sz="750" spc="10" dirty="0">
                          <a:solidFill>
                            <a:srgbClr val="221915"/>
                          </a:solidFill>
                          <a:latin typeface="Arial MT"/>
                          <a:cs typeface="Arial MT"/>
                        </a:rPr>
                        <a:t> </a:t>
                      </a:r>
                      <a:r>
                        <a:rPr sz="750" spc="20" dirty="0">
                          <a:solidFill>
                            <a:srgbClr val="221915"/>
                          </a:solidFill>
                          <a:latin typeface="Arial MT"/>
                          <a:cs typeface="Arial MT"/>
                        </a:rPr>
                        <a:t>completas</a:t>
                      </a:r>
                      <a:r>
                        <a:rPr sz="750" spc="10" dirty="0">
                          <a:solidFill>
                            <a:srgbClr val="221915"/>
                          </a:solidFill>
                          <a:latin typeface="Arial MT"/>
                          <a:cs typeface="Arial MT"/>
                        </a:rPr>
                        <a:t> </a:t>
                      </a:r>
                      <a:r>
                        <a:rPr sz="750" spc="20" dirty="0">
                          <a:solidFill>
                            <a:srgbClr val="221915"/>
                          </a:solidFill>
                          <a:latin typeface="Arial MT"/>
                          <a:cs typeface="Arial MT"/>
                        </a:rPr>
                        <a:t>que</a:t>
                      </a:r>
                      <a:r>
                        <a:rPr sz="750" spc="15" dirty="0">
                          <a:solidFill>
                            <a:srgbClr val="221915"/>
                          </a:solidFill>
                          <a:latin typeface="Arial MT"/>
                          <a:cs typeface="Arial MT"/>
                        </a:rPr>
                        <a:t> </a:t>
                      </a:r>
                      <a:r>
                        <a:rPr sz="750" spc="10" dirty="0">
                          <a:solidFill>
                            <a:srgbClr val="221915"/>
                          </a:solidFill>
                          <a:latin typeface="Arial MT"/>
                          <a:cs typeface="Arial MT"/>
                        </a:rPr>
                        <a:t>se </a:t>
                      </a:r>
                      <a:r>
                        <a:rPr sz="750" spc="20" dirty="0">
                          <a:solidFill>
                            <a:srgbClr val="221915"/>
                          </a:solidFill>
                          <a:latin typeface="Arial MT"/>
                          <a:cs typeface="Arial MT"/>
                        </a:rPr>
                        <a:t>pueden</a:t>
                      </a:r>
                      <a:r>
                        <a:rPr sz="750" spc="15" dirty="0">
                          <a:solidFill>
                            <a:srgbClr val="221915"/>
                          </a:solidFill>
                          <a:latin typeface="Arial MT"/>
                          <a:cs typeface="Arial MT"/>
                        </a:rPr>
                        <a:t> </a:t>
                      </a:r>
                      <a:r>
                        <a:rPr sz="750" spc="20" dirty="0">
                          <a:solidFill>
                            <a:srgbClr val="221915"/>
                          </a:solidFill>
                          <a:latin typeface="Arial MT"/>
                          <a:cs typeface="Arial MT"/>
                        </a:rPr>
                        <a:t>diseñar</a:t>
                      </a:r>
                      <a:r>
                        <a:rPr sz="750" spc="10" dirty="0">
                          <a:solidFill>
                            <a:srgbClr val="221915"/>
                          </a:solidFill>
                          <a:latin typeface="Arial MT"/>
                          <a:cs typeface="Arial MT"/>
                        </a:rPr>
                        <a:t> </a:t>
                      </a:r>
                      <a:r>
                        <a:rPr sz="750" spc="20" dirty="0">
                          <a:solidFill>
                            <a:srgbClr val="221915"/>
                          </a:solidFill>
                          <a:latin typeface="Arial MT"/>
                          <a:cs typeface="Arial MT"/>
                        </a:rPr>
                        <a:t>con</a:t>
                      </a:r>
                      <a:r>
                        <a:rPr sz="750" spc="15" dirty="0">
                          <a:solidFill>
                            <a:srgbClr val="221915"/>
                          </a:solidFill>
                          <a:latin typeface="Arial MT"/>
                          <a:cs typeface="Arial MT"/>
                        </a:rPr>
                        <a:t> </a:t>
                      </a:r>
                      <a:r>
                        <a:rPr sz="750" spc="20" dirty="0">
                          <a:solidFill>
                            <a:srgbClr val="221915"/>
                          </a:solidFill>
                          <a:latin typeface="Arial MT"/>
                          <a:cs typeface="Arial MT"/>
                        </a:rPr>
                        <a:t>nuestra</a:t>
                      </a:r>
                      <a:r>
                        <a:rPr sz="750" spc="10" dirty="0">
                          <a:solidFill>
                            <a:srgbClr val="221915"/>
                          </a:solidFill>
                          <a:latin typeface="Arial MT"/>
                          <a:cs typeface="Arial MT"/>
                        </a:rPr>
                        <a:t> </a:t>
                      </a:r>
                      <a:r>
                        <a:rPr sz="750" spc="20" dirty="0">
                          <a:solidFill>
                            <a:srgbClr val="221915"/>
                          </a:solidFill>
                          <a:latin typeface="Arial MT"/>
                          <a:cs typeface="Arial MT"/>
                        </a:rPr>
                        <a:t>guía</a:t>
                      </a:r>
                      <a:r>
                        <a:rPr sz="750" spc="15" dirty="0">
                          <a:solidFill>
                            <a:srgbClr val="221915"/>
                          </a:solidFill>
                          <a:latin typeface="Arial MT"/>
                          <a:cs typeface="Arial MT"/>
                        </a:rPr>
                        <a:t> </a:t>
                      </a:r>
                      <a:r>
                        <a:rPr sz="750" spc="20" dirty="0">
                          <a:solidFill>
                            <a:srgbClr val="221915"/>
                          </a:solidFill>
                          <a:latin typeface="Arial MT"/>
                          <a:cs typeface="Arial MT"/>
                        </a:rPr>
                        <a:t>técnica</a:t>
                      </a:r>
                      <a:r>
                        <a:rPr sz="750" spc="10" dirty="0">
                          <a:solidFill>
                            <a:srgbClr val="221915"/>
                          </a:solidFill>
                          <a:latin typeface="Arial MT"/>
                          <a:cs typeface="Arial MT"/>
                        </a:rPr>
                        <a:t> </a:t>
                      </a:r>
                      <a:r>
                        <a:rPr sz="750" spc="20" dirty="0">
                          <a:solidFill>
                            <a:srgbClr val="221915"/>
                          </a:solidFill>
                          <a:latin typeface="Arial MT"/>
                          <a:cs typeface="Arial MT"/>
                        </a:rPr>
                        <a:t>o</a:t>
                      </a:r>
                      <a:r>
                        <a:rPr sz="750" spc="15" dirty="0">
                          <a:solidFill>
                            <a:srgbClr val="221915"/>
                          </a:solidFill>
                          <a:latin typeface="Arial MT"/>
                          <a:cs typeface="Arial MT"/>
                        </a:rPr>
                        <a:t> </a:t>
                      </a:r>
                      <a:r>
                        <a:rPr sz="750" spc="20" dirty="0">
                          <a:solidFill>
                            <a:srgbClr val="221915"/>
                          </a:solidFill>
                          <a:latin typeface="Arial MT"/>
                          <a:cs typeface="Arial MT"/>
                        </a:rPr>
                        <a:t>con</a:t>
                      </a:r>
                      <a:r>
                        <a:rPr sz="750" spc="10" dirty="0">
                          <a:solidFill>
                            <a:srgbClr val="221915"/>
                          </a:solidFill>
                          <a:latin typeface="Arial MT"/>
                          <a:cs typeface="Arial MT"/>
                        </a:rPr>
                        <a:t> </a:t>
                      </a:r>
                      <a:r>
                        <a:rPr sz="750" spc="20" dirty="0">
                          <a:solidFill>
                            <a:srgbClr val="221915"/>
                          </a:solidFill>
                          <a:latin typeface="Arial MT"/>
                          <a:cs typeface="Arial MT"/>
                        </a:rPr>
                        <a:t>el</a:t>
                      </a:r>
                      <a:r>
                        <a:rPr sz="750" u="sng" spc="20" dirty="0">
                          <a:solidFill>
                            <a:srgbClr val="41B3E5"/>
                          </a:solidFill>
                          <a:uFill>
                            <a:solidFill>
                              <a:srgbClr val="41B3E5"/>
                            </a:solidFill>
                          </a:uFill>
                          <a:latin typeface="Arial MT"/>
                          <a:cs typeface="Arial MT"/>
                        </a:rPr>
                        <a:t>Diseño</a:t>
                      </a:r>
                      <a:r>
                        <a:rPr sz="750" u="sng" spc="15" dirty="0">
                          <a:solidFill>
                            <a:srgbClr val="41B3E5"/>
                          </a:solidFill>
                          <a:uFill>
                            <a:solidFill>
                              <a:srgbClr val="41B3E5"/>
                            </a:solidFill>
                          </a:uFill>
                          <a:latin typeface="Arial MT"/>
                          <a:cs typeface="Arial MT"/>
                        </a:rPr>
                        <a:t> </a:t>
                      </a:r>
                      <a:r>
                        <a:rPr sz="750" u="sng" spc="20" dirty="0">
                          <a:solidFill>
                            <a:srgbClr val="41B3E5"/>
                          </a:solidFill>
                          <a:uFill>
                            <a:solidFill>
                              <a:srgbClr val="41B3E5"/>
                            </a:solidFill>
                          </a:uFill>
                          <a:latin typeface="Arial MT"/>
                          <a:cs typeface="Arial MT"/>
                        </a:rPr>
                        <a:t>de</a:t>
                      </a:r>
                      <a:r>
                        <a:rPr sz="750" u="sng" spc="10" dirty="0">
                          <a:solidFill>
                            <a:srgbClr val="41B3E5"/>
                          </a:solidFill>
                          <a:uFill>
                            <a:solidFill>
                              <a:srgbClr val="41B3E5"/>
                            </a:solidFill>
                          </a:uFill>
                          <a:latin typeface="Arial MT"/>
                          <a:cs typeface="Arial MT"/>
                        </a:rPr>
                        <a:t> </a:t>
                      </a:r>
                      <a:r>
                        <a:rPr sz="750" u="sng" spc="20" dirty="0">
                          <a:solidFill>
                            <a:srgbClr val="41B3E5"/>
                          </a:solidFill>
                          <a:uFill>
                            <a:solidFill>
                              <a:srgbClr val="41B3E5"/>
                            </a:solidFill>
                          </a:uFill>
                          <a:latin typeface="Arial MT"/>
                          <a:cs typeface="Arial MT"/>
                        </a:rPr>
                        <a:t>energía</a:t>
                      </a:r>
                      <a:r>
                        <a:rPr sz="750" u="sng" spc="15" dirty="0">
                          <a:solidFill>
                            <a:srgbClr val="41B3E5"/>
                          </a:solidFill>
                          <a:uFill>
                            <a:solidFill>
                              <a:srgbClr val="41B3E5"/>
                            </a:solidFill>
                          </a:uFill>
                          <a:latin typeface="Arial MT"/>
                          <a:cs typeface="Arial MT"/>
                        </a:rPr>
                        <a:t> </a:t>
                      </a:r>
                      <a:r>
                        <a:rPr sz="750" u="sng" spc="10" dirty="0">
                          <a:solidFill>
                            <a:srgbClr val="41B3E5"/>
                          </a:solidFill>
                          <a:uFill>
                            <a:solidFill>
                              <a:srgbClr val="41B3E5"/>
                            </a:solidFill>
                          </a:uFill>
                          <a:latin typeface="Arial MT"/>
                          <a:cs typeface="Arial MT"/>
                        </a:rPr>
                        <a:t>EcoStruxure </a:t>
                      </a:r>
                      <a:r>
                        <a:rPr sz="750" u="sng" spc="-50" dirty="0">
                          <a:solidFill>
                            <a:srgbClr val="41B3E5"/>
                          </a:solidFill>
                          <a:uFill>
                            <a:solidFill>
                              <a:srgbClr val="41B3E5"/>
                            </a:solidFill>
                          </a:uFill>
                          <a:latin typeface="Arial MT"/>
                          <a:cs typeface="Arial MT"/>
                        </a:rPr>
                        <a:t>-</a:t>
                      </a:r>
                      <a:r>
                        <a:rPr sz="750" spc="10" dirty="0">
                          <a:solidFill>
                            <a:srgbClr val="41B3E5"/>
                          </a:solidFill>
                          <a:latin typeface="Arial MT"/>
                          <a:cs typeface="Arial MT"/>
                        </a:rPr>
                        <a:t> </a:t>
                      </a:r>
                      <a:r>
                        <a:rPr sz="750" u="sng" spc="10" dirty="0">
                          <a:solidFill>
                            <a:srgbClr val="41B3E5"/>
                          </a:solidFill>
                          <a:uFill>
                            <a:solidFill>
                              <a:srgbClr val="41B3E5"/>
                            </a:solidFill>
                          </a:uFill>
                          <a:latin typeface="Arial MT"/>
                          <a:cs typeface="Arial MT"/>
                        </a:rPr>
                        <a:t>Ecodia</a:t>
                      </a:r>
                      <a:r>
                        <a:rPr sz="750" spc="10" dirty="0">
                          <a:solidFill>
                            <a:srgbClr val="41B3E5"/>
                          </a:solidFill>
                          <a:latin typeface="Arial MT"/>
                          <a:cs typeface="Arial MT"/>
                        </a:rPr>
                        <a:t>l</a:t>
                      </a:r>
                      <a:r>
                        <a:rPr sz="750" dirty="0">
                          <a:solidFill>
                            <a:srgbClr val="41B3E5"/>
                          </a:solidFill>
                          <a:latin typeface="Arial MT"/>
                          <a:cs typeface="Arial MT"/>
                        </a:rPr>
                        <a:t> </a:t>
                      </a:r>
                      <a:r>
                        <a:rPr sz="750" spc="20" dirty="0">
                          <a:solidFill>
                            <a:srgbClr val="221915"/>
                          </a:solidFill>
                          <a:latin typeface="Arial MT"/>
                          <a:cs typeface="Arial MT"/>
                        </a:rPr>
                        <a:t>y</a:t>
                      </a:r>
                      <a:r>
                        <a:rPr sz="750" spc="5" dirty="0">
                          <a:solidFill>
                            <a:srgbClr val="221915"/>
                          </a:solidFill>
                          <a:latin typeface="Arial MT"/>
                          <a:cs typeface="Arial MT"/>
                        </a:rPr>
                        <a:t> </a:t>
                      </a:r>
                      <a:r>
                        <a:rPr sz="750" spc="10" dirty="0">
                          <a:solidFill>
                            <a:srgbClr val="221915"/>
                          </a:solidFill>
                          <a:latin typeface="Arial MT"/>
                          <a:cs typeface="Arial MT"/>
                        </a:rPr>
                        <a:t>el</a:t>
                      </a:r>
                      <a:r>
                        <a:rPr sz="750" u="sng" spc="10" dirty="0">
                          <a:solidFill>
                            <a:srgbClr val="41B3E5"/>
                          </a:solidFill>
                          <a:uFill>
                            <a:solidFill>
                              <a:srgbClr val="41B3E5"/>
                            </a:solidFill>
                          </a:uFill>
                          <a:latin typeface="Arial MT"/>
                          <a:cs typeface="Arial MT"/>
                        </a:rPr>
                        <a:t>EcoStruxure</a:t>
                      </a:r>
                      <a:r>
                        <a:rPr sz="750" u="sng" dirty="0">
                          <a:solidFill>
                            <a:srgbClr val="41B3E5"/>
                          </a:solidFill>
                          <a:uFill>
                            <a:solidFill>
                              <a:srgbClr val="41B3E5"/>
                            </a:solidFill>
                          </a:uFill>
                          <a:latin typeface="Arial MT"/>
                          <a:cs typeface="Arial MT"/>
                        </a:rPr>
                        <a:t> </a:t>
                      </a:r>
                      <a:r>
                        <a:rPr sz="750" u="sng" spc="20">
                          <a:solidFill>
                            <a:srgbClr val="41B3E5"/>
                          </a:solidFill>
                          <a:uFill>
                            <a:solidFill>
                              <a:srgbClr val="41B3E5"/>
                            </a:solidFill>
                          </a:uFill>
                          <a:latin typeface="Arial MT"/>
                          <a:cs typeface="Arial MT"/>
                        </a:rPr>
                        <a:t>Power</a:t>
                      </a:r>
                      <a:r>
                        <a:rPr sz="750" u="sng" spc="5">
                          <a:solidFill>
                            <a:srgbClr val="41B3E5"/>
                          </a:solidFill>
                          <a:uFill>
                            <a:solidFill>
                              <a:srgbClr val="41B3E5"/>
                            </a:solidFill>
                          </a:uFill>
                          <a:latin typeface="Arial MT"/>
                          <a:cs typeface="Arial MT"/>
                        </a:rPr>
                        <a:t> </a:t>
                      </a:r>
                      <a:r>
                        <a:rPr sz="750" u="sng" spc="20" smtClean="0">
                          <a:solidFill>
                            <a:srgbClr val="41B3E5"/>
                          </a:solidFill>
                          <a:uFill>
                            <a:solidFill>
                              <a:srgbClr val="41B3E5"/>
                            </a:solidFill>
                          </a:uFill>
                          <a:latin typeface="Arial MT"/>
                          <a:cs typeface="Arial MT"/>
                        </a:rPr>
                        <a:t>Design</a:t>
                      </a:r>
                      <a:r>
                        <a:rPr lang="es-AR" sz="750" u="sng" spc="20" dirty="0" smtClean="0">
                          <a:solidFill>
                            <a:srgbClr val="41B3E5"/>
                          </a:solidFill>
                          <a:uFill>
                            <a:solidFill>
                              <a:srgbClr val="41B3E5"/>
                            </a:solidFill>
                          </a:uFill>
                          <a:latin typeface="Arial MT"/>
                          <a:cs typeface="Arial MT"/>
                        </a:rPr>
                        <a:t>: </a:t>
                      </a:r>
                      <a:r>
                        <a:rPr sz="750" u="sng" spc="20" smtClean="0">
                          <a:solidFill>
                            <a:srgbClr val="41B3E5"/>
                          </a:solidFill>
                          <a:uFill>
                            <a:solidFill>
                              <a:srgbClr val="41B3E5"/>
                            </a:solidFill>
                          </a:uFill>
                          <a:latin typeface="Arial MT"/>
                          <a:cs typeface="Arial MT"/>
                        </a:rPr>
                        <a:t>herramientas</a:t>
                      </a:r>
                      <a:r>
                        <a:rPr sz="750" u="sng" spc="5" smtClean="0">
                          <a:solidFill>
                            <a:srgbClr val="41B3E5"/>
                          </a:solidFill>
                          <a:uFill>
                            <a:solidFill>
                              <a:srgbClr val="41B3E5"/>
                            </a:solidFill>
                          </a:uFill>
                          <a:latin typeface="Arial MT"/>
                          <a:cs typeface="Arial MT"/>
                        </a:rPr>
                        <a:t> </a:t>
                      </a:r>
                      <a:r>
                        <a:rPr sz="750" u="sng" spc="20" dirty="0">
                          <a:solidFill>
                            <a:srgbClr val="41B3E5"/>
                          </a:solidFill>
                          <a:uFill>
                            <a:solidFill>
                              <a:srgbClr val="41B3E5"/>
                            </a:solidFill>
                          </a:uFill>
                          <a:latin typeface="Arial MT"/>
                          <a:cs typeface="Arial MT"/>
                        </a:rPr>
                        <a:t>de</a:t>
                      </a:r>
                      <a:r>
                        <a:rPr sz="750" u="sng" dirty="0">
                          <a:solidFill>
                            <a:srgbClr val="41B3E5"/>
                          </a:solidFill>
                          <a:uFill>
                            <a:solidFill>
                              <a:srgbClr val="41B3E5"/>
                            </a:solidFill>
                          </a:uFill>
                          <a:latin typeface="Arial MT"/>
                          <a:cs typeface="Arial MT"/>
                        </a:rPr>
                        <a:t> </a:t>
                      </a:r>
                      <a:r>
                        <a:rPr sz="750" u="sng" spc="20" dirty="0">
                          <a:solidFill>
                            <a:srgbClr val="41B3E5"/>
                          </a:solidFill>
                          <a:uFill>
                            <a:solidFill>
                              <a:srgbClr val="41B3E5"/>
                            </a:solidFill>
                          </a:uFill>
                          <a:latin typeface="Arial MT"/>
                          <a:cs typeface="Arial MT"/>
                        </a:rPr>
                        <a:t>cálculo</a:t>
                      </a:r>
                      <a:r>
                        <a:rPr sz="750" spc="5" dirty="0">
                          <a:solidFill>
                            <a:srgbClr val="41B3E5"/>
                          </a:solidFill>
                          <a:latin typeface="Arial MT"/>
                          <a:cs typeface="Arial MT"/>
                        </a:rPr>
                        <a:t> </a:t>
                      </a:r>
                      <a:r>
                        <a:rPr sz="750" spc="-50" dirty="0">
                          <a:solidFill>
                            <a:srgbClr val="221915"/>
                          </a:solidFill>
                          <a:latin typeface="Arial MT"/>
                          <a:cs typeface="Arial MT"/>
                        </a:rPr>
                        <a:t>.</a:t>
                      </a:r>
                      <a:endParaRPr sz="750" dirty="0">
                        <a:latin typeface="Arial MT"/>
                        <a:cs typeface="Arial MT"/>
                      </a:endParaRPr>
                    </a:p>
                  </a:txBody>
                  <a:tcPr marL="0" marR="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0"/>
                  </a:ext>
                </a:extLst>
              </a:tr>
              <a:tr h="538480">
                <a:tc>
                  <a:txBody>
                    <a:bodyPr/>
                    <a:lstStyle/>
                    <a:p>
                      <a:pPr marL="107950" marR="211454">
                        <a:lnSpc>
                          <a:spcPct val="112700"/>
                        </a:lnSpc>
                        <a:spcBef>
                          <a:spcPts val="570"/>
                        </a:spcBef>
                      </a:pPr>
                      <a:r>
                        <a:rPr sz="850" spc="-60" dirty="0">
                          <a:solidFill>
                            <a:srgbClr val="221915"/>
                          </a:solidFill>
                          <a:latin typeface="Arial Black"/>
                          <a:cs typeface="Arial Black"/>
                        </a:rPr>
                        <a:t>Gestión</a:t>
                      </a:r>
                      <a:r>
                        <a:rPr sz="850" spc="-30" dirty="0">
                          <a:solidFill>
                            <a:srgbClr val="221915"/>
                          </a:solidFill>
                          <a:latin typeface="Arial Black"/>
                          <a:cs typeface="Arial Black"/>
                        </a:rPr>
                        <a:t> </a:t>
                      </a:r>
                      <a:r>
                        <a:rPr sz="850" spc="-50" dirty="0">
                          <a:solidFill>
                            <a:srgbClr val="221915"/>
                          </a:solidFill>
                          <a:latin typeface="Arial Black"/>
                          <a:cs typeface="Arial Black"/>
                        </a:rPr>
                        <a:t>de</a:t>
                      </a:r>
                      <a:r>
                        <a:rPr sz="850" spc="-30" dirty="0">
                          <a:solidFill>
                            <a:srgbClr val="221915"/>
                          </a:solidFill>
                          <a:latin typeface="Arial Black"/>
                          <a:cs typeface="Arial Black"/>
                        </a:rPr>
                        <a:t> </a:t>
                      </a:r>
                      <a:r>
                        <a:rPr sz="850" spc="-10" dirty="0">
                          <a:solidFill>
                            <a:srgbClr val="221915"/>
                          </a:solidFill>
                          <a:latin typeface="Arial Black"/>
                          <a:cs typeface="Arial Black"/>
                        </a:rPr>
                        <a:t>carga </a:t>
                      </a:r>
                      <a:r>
                        <a:rPr sz="850" spc="-35" dirty="0">
                          <a:solidFill>
                            <a:srgbClr val="221915"/>
                          </a:solidFill>
                          <a:latin typeface="Arial Black"/>
                          <a:cs typeface="Arial Black"/>
                        </a:rPr>
                        <a:t>multifuncional</a:t>
                      </a:r>
                      <a:r>
                        <a:rPr sz="850" spc="25" dirty="0">
                          <a:solidFill>
                            <a:srgbClr val="221915"/>
                          </a:solidFill>
                          <a:latin typeface="Arial Black"/>
                          <a:cs typeface="Arial Black"/>
                        </a:rPr>
                        <a:t> </a:t>
                      </a:r>
                      <a:r>
                        <a:rPr sz="850" spc="-35" dirty="0">
                          <a:solidFill>
                            <a:srgbClr val="221915"/>
                          </a:solidFill>
                          <a:latin typeface="Arial Black"/>
                          <a:cs typeface="Arial Black"/>
                        </a:rPr>
                        <a:t>digital </a:t>
                      </a:r>
                      <a:r>
                        <a:rPr sz="750" spc="-10" dirty="0">
                          <a:solidFill>
                            <a:srgbClr val="221915"/>
                          </a:solidFill>
                          <a:latin typeface="Arial Black"/>
                          <a:cs typeface="Arial Black"/>
                        </a:rPr>
                        <a:t>sistema</a:t>
                      </a:r>
                      <a:endParaRPr sz="750">
                        <a:latin typeface="Arial Black"/>
                        <a:cs typeface="Arial Black"/>
                      </a:endParaRPr>
                    </a:p>
                  </a:txBody>
                  <a:tcPr marL="0" marR="0" marT="72390" marB="0">
                    <a:lnL w="12700">
                      <a:solidFill>
                        <a:srgbClr val="3DCD58"/>
                      </a:solidFill>
                      <a:prstDash val="solid"/>
                    </a:lnL>
                    <a:lnR w="12700">
                      <a:solidFill>
                        <a:srgbClr val="3DCD58"/>
                      </a:solidFill>
                      <a:prstDash val="solid"/>
                    </a:lnR>
                    <a:lnT w="12700">
                      <a:solidFill>
                        <a:srgbClr val="3DCD58"/>
                      </a:solidFill>
                      <a:prstDash val="solid"/>
                    </a:lnT>
                    <a:solidFill>
                      <a:srgbClr val="F1F1F1"/>
                    </a:solidFill>
                  </a:tcPr>
                </a:tc>
                <a:tc rowSpan="2">
                  <a:txBody>
                    <a:bodyPr/>
                    <a:lstStyle/>
                    <a:p>
                      <a:pPr marL="107950" marR="353060">
                        <a:lnSpc>
                          <a:spcPct val="130900"/>
                        </a:lnSpc>
                        <a:spcBef>
                          <a:spcPts val="590"/>
                        </a:spcBef>
                      </a:pPr>
                      <a:r>
                        <a:rPr sz="700" spc="-25" dirty="0">
                          <a:solidFill>
                            <a:srgbClr val="221915"/>
                          </a:solidFill>
                          <a:latin typeface="Arial MT"/>
                          <a:cs typeface="Arial MT"/>
                        </a:rPr>
                        <a:t>TeSys</a:t>
                      </a:r>
                      <a:r>
                        <a:rPr sz="700" spc="90" dirty="0">
                          <a:solidFill>
                            <a:srgbClr val="221915"/>
                          </a:solidFill>
                          <a:latin typeface="Arial MT"/>
                          <a:cs typeface="Arial MT"/>
                        </a:rPr>
                        <a:t> </a:t>
                      </a:r>
                      <a:r>
                        <a:rPr sz="700" dirty="0">
                          <a:solidFill>
                            <a:srgbClr val="221915"/>
                          </a:solidFill>
                          <a:latin typeface="Arial MT"/>
                          <a:cs typeface="Arial MT"/>
                        </a:rPr>
                        <a:t>island</a:t>
                      </a:r>
                      <a:r>
                        <a:rPr sz="700" spc="90" dirty="0">
                          <a:solidFill>
                            <a:srgbClr val="221915"/>
                          </a:solidFill>
                          <a:latin typeface="Arial MT"/>
                          <a:cs typeface="Arial MT"/>
                        </a:rPr>
                        <a:t> </a:t>
                      </a:r>
                      <a:r>
                        <a:rPr sz="700" dirty="0">
                          <a:solidFill>
                            <a:srgbClr val="221915"/>
                          </a:solidFill>
                          <a:latin typeface="Arial MT"/>
                          <a:cs typeface="Arial MT"/>
                        </a:rPr>
                        <a:t>es</a:t>
                      </a:r>
                      <a:r>
                        <a:rPr sz="700" spc="90" dirty="0">
                          <a:solidFill>
                            <a:srgbClr val="221915"/>
                          </a:solidFill>
                          <a:latin typeface="Arial MT"/>
                          <a:cs typeface="Arial MT"/>
                        </a:rPr>
                        <a:t> </a:t>
                      </a:r>
                      <a:r>
                        <a:rPr sz="700" dirty="0">
                          <a:solidFill>
                            <a:srgbClr val="221915"/>
                          </a:solidFill>
                          <a:latin typeface="Arial MT"/>
                          <a:cs typeface="Arial MT"/>
                        </a:rPr>
                        <a:t>una</a:t>
                      </a:r>
                      <a:r>
                        <a:rPr sz="700" spc="90" dirty="0">
                          <a:solidFill>
                            <a:srgbClr val="221915"/>
                          </a:solidFill>
                          <a:latin typeface="Arial MT"/>
                          <a:cs typeface="Arial MT"/>
                        </a:rPr>
                        <a:t> </a:t>
                      </a:r>
                      <a:r>
                        <a:rPr sz="700" dirty="0">
                          <a:solidFill>
                            <a:srgbClr val="221915"/>
                          </a:solidFill>
                          <a:latin typeface="Arial MT"/>
                          <a:cs typeface="Arial MT"/>
                        </a:rPr>
                        <a:t>solución</a:t>
                      </a:r>
                      <a:r>
                        <a:rPr sz="700" spc="90" dirty="0">
                          <a:solidFill>
                            <a:srgbClr val="221915"/>
                          </a:solidFill>
                          <a:latin typeface="Arial MT"/>
                          <a:cs typeface="Arial MT"/>
                        </a:rPr>
                        <a:t> </a:t>
                      </a:r>
                      <a:r>
                        <a:rPr sz="700" dirty="0">
                          <a:solidFill>
                            <a:srgbClr val="221915"/>
                          </a:solidFill>
                          <a:latin typeface="Arial MT"/>
                          <a:cs typeface="Arial MT"/>
                        </a:rPr>
                        <a:t>de</a:t>
                      </a:r>
                      <a:r>
                        <a:rPr sz="700" spc="90" dirty="0">
                          <a:solidFill>
                            <a:srgbClr val="221915"/>
                          </a:solidFill>
                          <a:latin typeface="Arial MT"/>
                          <a:cs typeface="Arial MT"/>
                        </a:rPr>
                        <a:t> </a:t>
                      </a:r>
                      <a:r>
                        <a:rPr sz="700" dirty="0">
                          <a:solidFill>
                            <a:srgbClr val="221915"/>
                          </a:solidFill>
                          <a:latin typeface="Arial MT"/>
                          <a:cs typeface="Arial MT"/>
                        </a:rPr>
                        <a:t>gestión</a:t>
                      </a:r>
                      <a:r>
                        <a:rPr sz="700" spc="90" dirty="0">
                          <a:solidFill>
                            <a:srgbClr val="221915"/>
                          </a:solidFill>
                          <a:latin typeface="Arial MT"/>
                          <a:cs typeface="Arial MT"/>
                        </a:rPr>
                        <a:t> </a:t>
                      </a:r>
                      <a:r>
                        <a:rPr sz="700" dirty="0">
                          <a:solidFill>
                            <a:srgbClr val="221915"/>
                          </a:solidFill>
                          <a:latin typeface="Arial MT"/>
                          <a:cs typeface="Arial MT"/>
                        </a:rPr>
                        <a:t>de</a:t>
                      </a:r>
                      <a:r>
                        <a:rPr sz="700" spc="90" dirty="0">
                          <a:solidFill>
                            <a:srgbClr val="221915"/>
                          </a:solidFill>
                          <a:latin typeface="Arial MT"/>
                          <a:cs typeface="Arial MT"/>
                        </a:rPr>
                        <a:t> </a:t>
                      </a:r>
                      <a:r>
                        <a:rPr sz="700" dirty="0">
                          <a:solidFill>
                            <a:srgbClr val="221915"/>
                          </a:solidFill>
                          <a:latin typeface="Arial MT"/>
                          <a:cs typeface="Arial MT"/>
                        </a:rPr>
                        <a:t>carga</a:t>
                      </a:r>
                      <a:r>
                        <a:rPr sz="700" spc="90" dirty="0">
                          <a:solidFill>
                            <a:srgbClr val="221915"/>
                          </a:solidFill>
                          <a:latin typeface="Arial MT"/>
                          <a:cs typeface="Arial MT"/>
                        </a:rPr>
                        <a:t> </a:t>
                      </a:r>
                      <a:r>
                        <a:rPr sz="700" dirty="0">
                          <a:solidFill>
                            <a:srgbClr val="221915"/>
                          </a:solidFill>
                          <a:latin typeface="Arial MT"/>
                          <a:cs typeface="Arial MT"/>
                        </a:rPr>
                        <a:t>digital</a:t>
                      </a:r>
                      <a:r>
                        <a:rPr sz="700" spc="90" dirty="0">
                          <a:solidFill>
                            <a:srgbClr val="221915"/>
                          </a:solidFill>
                          <a:latin typeface="Arial MT"/>
                          <a:cs typeface="Arial MT"/>
                        </a:rPr>
                        <a:t> </a:t>
                      </a:r>
                      <a:r>
                        <a:rPr sz="700" dirty="0">
                          <a:solidFill>
                            <a:srgbClr val="221915"/>
                          </a:solidFill>
                          <a:latin typeface="Arial MT"/>
                          <a:cs typeface="Arial MT"/>
                        </a:rPr>
                        <a:t>que</a:t>
                      </a:r>
                      <a:r>
                        <a:rPr sz="700" spc="90" dirty="0">
                          <a:solidFill>
                            <a:srgbClr val="221915"/>
                          </a:solidFill>
                          <a:latin typeface="Arial MT"/>
                          <a:cs typeface="Arial MT"/>
                        </a:rPr>
                        <a:t> </a:t>
                      </a:r>
                      <a:r>
                        <a:rPr sz="700" dirty="0">
                          <a:solidFill>
                            <a:srgbClr val="221915"/>
                          </a:solidFill>
                          <a:latin typeface="Arial MT"/>
                          <a:cs typeface="Arial MT"/>
                        </a:rPr>
                        <a:t>contribuye</a:t>
                      </a:r>
                      <a:r>
                        <a:rPr sz="700" spc="95" dirty="0">
                          <a:solidFill>
                            <a:srgbClr val="221915"/>
                          </a:solidFill>
                          <a:latin typeface="Arial MT"/>
                          <a:cs typeface="Arial MT"/>
                        </a:rPr>
                        <a:t> </a:t>
                      </a:r>
                      <a:r>
                        <a:rPr sz="700" dirty="0">
                          <a:solidFill>
                            <a:srgbClr val="221915"/>
                          </a:solidFill>
                          <a:latin typeface="Arial MT"/>
                          <a:cs typeface="Arial MT"/>
                        </a:rPr>
                        <a:t>a</a:t>
                      </a:r>
                      <a:r>
                        <a:rPr sz="700" spc="90" dirty="0">
                          <a:solidFill>
                            <a:srgbClr val="221915"/>
                          </a:solidFill>
                          <a:latin typeface="Arial MT"/>
                          <a:cs typeface="Arial MT"/>
                        </a:rPr>
                        <a:t> </a:t>
                      </a:r>
                      <a:r>
                        <a:rPr sz="700" dirty="0">
                          <a:solidFill>
                            <a:srgbClr val="221915"/>
                          </a:solidFill>
                          <a:latin typeface="Arial MT"/>
                          <a:cs typeface="Arial MT"/>
                        </a:rPr>
                        <a:t>que</a:t>
                      </a:r>
                      <a:r>
                        <a:rPr sz="700" spc="90" dirty="0">
                          <a:solidFill>
                            <a:srgbClr val="221915"/>
                          </a:solidFill>
                          <a:latin typeface="Arial MT"/>
                          <a:cs typeface="Arial MT"/>
                        </a:rPr>
                        <a:t> </a:t>
                      </a:r>
                      <a:r>
                        <a:rPr sz="700" dirty="0">
                          <a:solidFill>
                            <a:srgbClr val="221915"/>
                          </a:solidFill>
                          <a:latin typeface="Arial MT"/>
                          <a:cs typeface="Arial MT"/>
                        </a:rPr>
                        <a:t>las</a:t>
                      </a:r>
                      <a:r>
                        <a:rPr sz="700" spc="90" dirty="0">
                          <a:solidFill>
                            <a:srgbClr val="221915"/>
                          </a:solidFill>
                          <a:latin typeface="Arial MT"/>
                          <a:cs typeface="Arial MT"/>
                        </a:rPr>
                        <a:t> </a:t>
                      </a:r>
                      <a:r>
                        <a:rPr sz="700" dirty="0">
                          <a:solidFill>
                            <a:srgbClr val="221915"/>
                          </a:solidFill>
                          <a:latin typeface="Arial MT"/>
                          <a:cs typeface="Arial MT"/>
                        </a:rPr>
                        <a:t>máquinas</a:t>
                      </a:r>
                      <a:r>
                        <a:rPr sz="700" spc="90" dirty="0">
                          <a:solidFill>
                            <a:srgbClr val="221915"/>
                          </a:solidFill>
                          <a:latin typeface="Arial MT"/>
                          <a:cs typeface="Arial MT"/>
                        </a:rPr>
                        <a:t> </a:t>
                      </a:r>
                      <a:r>
                        <a:rPr sz="700" dirty="0">
                          <a:solidFill>
                            <a:srgbClr val="221915"/>
                          </a:solidFill>
                          <a:latin typeface="Arial MT"/>
                          <a:cs typeface="Arial MT"/>
                        </a:rPr>
                        <a:t>sean</a:t>
                      </a:r>
                      <a:r>
                        <a:rPr sz="700" spc="90" dirty="0">
                          <a:solidFill>
                            <a:srgbClr val="221915"/>
                          </a:solidFill>
                          <a:latin typeface="Arial MT"/>
                          <a:cs typeface="Arial MT"/>
                        </a:rPr>
                        <a:t> </a:t>
                      </a:r>
                      <a:r>
                        <a:rPr sz="700" dirty="0">
                          <a:solidFill>
                            <a:srgbClr val="221915"/>
                          </a:solidFill>
                          <a:latin typeface="Arial MT"/>
                          <a:cs typeface="Arial MT"/>
                        </a:rPr>
                        <a:t>más</a:t>
                      </a:r>
                      <a:r>
                        <a:rPr sz="700" spc="90" dirty="0">
                          <a:solidFill>
                            <a:srgbClr val="221915"/>
                          </a:solidFill>
                          <a:latin typeface="Arial MT"/>
                          <a:cs typeface="Arial MT"/>
                        </a:rPr>
                        <a:t> </a:t>
                      </a:r>
                      <a:r>
                        <a:rPr sz="700" dirty="0">
                          <a:solidFill>
                            <a:srgbClr val="221915"/>
                          </a:solidFill>
                          <a:latin typeface="Arial MT"/>
                          <a:cs typeface="Arial MT"/>
                        </a:rPr>
                        <a:t>inteligentes</a:t>
                      </a:r>
                      <a:r>
                        <a:rPr sz="700" spc="90" dirty="0">
                          <a:solidFill>
                            <a:srgbClr val="221915"/>
                          </a:solidFill>
                          <a:latin typeface="Arial MT"/>
                          <a:cs typeface="Arial MT"/>
                        </a:rPr>
                        <a:t> </a:t>
                      </a:r>
                      <a:r>
                        <a:rPr sz="700" dirty="0">
                          <a:solidFill>
                            <a:srgbClr val="221915"/>
                          </a:solidFill>
                          <a:latin typeface="Arial MT"/>
                          <a:cs typeface="Arial MT"/>
                        </a:rPr>
                        <a:t>y</a:t>
                      </a:r>
                      <a:r>
                        <a:rPr sz="700" spc="90" dirty="0">
                          <a:solidFill>
                            <a:srgbClr val="221915"/>
                          </a:solidFill>
                          <a:latin typeface="Arial MT"/>
                          <a:cs typeface="Arial MT"/>
                        </a:rPr>
                        <a:t> </a:t>
                      </a:r>
                      <a:r>
                        <a:rPr sz="700" dirty="0">
                          <a:solidFill>
                            <a:srgbClr val="221915"/>
                          </a:solidFill>
                          <a:latin typeface="Arial MT"/>
                          <a:cs typeface="Arial MT"/>
                        </a:rPr>
                        <a:t>fiables.</a:t>
                      </a:r>
                      <a:r>
                        <a:rPr sz="700" spc="90" dirty="0">
                          <a:solidFill>
                            <a:srgbClr val="221915"/>
                          </a:solidFill>
                          <a:latin typeface="Arial MT"/>
                          <a:cs typeface="Arial MT"/>
                        </a:rPr>
                        <a:t> </a:t>
                      </a:r>
                      <a:r>
                        <a:rPr sz="700" spc="-25" dirty="0">
                          <a:solidFill>
                            <a:srgbClr val="221915"/>
                          </a:solidFill>
                          <a:latin typeface="Arial MT"/>
                          <a:cs typeface="Arial MT"/>
                        </a:rPr>
                        <a:t>Es</a:t>
                      </a:r>
                      <a:r>
                        <a:rPr sz="700" spc="20" dirty="0">
                          <a:solidFill>
                            <a:srgbClr val="221915"/>
                          </a:solidFill>
                          <a:latin typeface="Arial MT"/>
                          <a:cs typeface="Arial MT"/>
                        </a:rPr>
                        <a:t> un</a:t>
                      </a:r>
                      <a:r>
                        <a:rPr sz="700" spc="15" dirty="0">
                          <a:solidFill>
                            <a:srgbClr val="221915"/>
                          </a:solidFill>
                          <a:latin typeface="Arial MT"/>
                          <a:cs typeface="Arial MT"/>
                        </a:rPr>
                        <a:t> </a:t>
                      </a:r>
                      <a:r>
                        <a:rPr sz="700" spc="20" dirty="0">
                          <a:solidFill>
                            <a:srgbClr val="221915"/>
                          </a:solidFill>
                          <a:latin typeface="Arial MT"/>
                          <a:cs typeface="Arial MT"/>
                        </a:rPr>
                        <a:t>sistema</a:t>
                      </a:r>
                      <a:r>
                        <a:rPr sz="700" spc="15" dirty="0">
                          <a:solidFill>
                            <a:srgbClr val="221915"/>
                          </a:solidFill>
                          <a:latin typeface="Arial MT"/>
                          <a:cs typeface="Arial MT"/>
                        </a:rPr>
                        <a:t> </a:t>
                      </a:r>
                      <a:r>
                        <a:rPr sz="700" spc="20" dirty="0">
                          <a:solidFill>
                            <a:srgbClr val="221915"/>
                          </a:solidFill>
                          <a:latin typeface="Arial MT"/>
                          <a:cs typeface="Arial MT"/>
                        </a:rPr>
                        <a:t>de</a:t>
                      </a:r>
                      <a:r>
                        <a:rPr sz="700" spc="15" dirty="0">
                          <a:solidFill>
                            <a:srgbClr val="221915"/>
                          </a:solidFill>
                          <a:latin typeface="Arial MT"/>
                          <a:cs typeface="Arial MT"/>
                        </a:rPr>
                        <a:t> </a:t>
                      </a:r>
                      <a:r>
                        <a:rPr sz="700" spc="20" dirty="0">
                          <a:solidFill>
                            <a:srgbClr val="221915"/>
                          </a:solidFill>
                          <a:latin typeface="Arial MT"/>
                          <a:cs typeface="Arial MT"/>
                        </a:rPr>
                        <a:t>gestión</a:t>
                      </a:r>
                      <a:r>
                        <a:rPr sz="700" spc="15" dirty="0">
                          <a:solidFill>
                            <a:srgbClr val="221915"/>
                          </a:solidFill>
                          <a:latin typeface="Arial MT"/>
                          <a:cs typeface="Arial MT"/>
                        </a:rPr>
                        <a:t> </a:t>
                      </a:r>
                      <a:r>
                        <a:rPr sz="700" spc="20" dirty="0">
                          <a:solidFill>
                            <a:srgbClr val="221915"/>
                          </a:solidFill>
                          <a:latin typeface="Arial MT"/>
                          <a:cs typeface="Arial MT"/>
                        </a:rPr>
                        <a:t>de</a:t>
                      </a:r>
                      <a:r>
                        <a:rPr sz="700" spc="15" dirty="0">
                          <a:solidFill>
                            <a:srgbClr val="221915"/>
                          </a:solidFill>
                          <a:latin typeface="Arial MT"/>
                          <a:cs typeface="Arial MT"/>
                        </a:rPr>
                        <a:t> </a:t>
                      </a:r>
                      <a:r>
                        <a:rPr sz="700" spc="20" dirty="0">
                          <a:solidFill>
                            <a:srgbClr val="221915"/>
                          </a:solidFill>
                          <a:latin typeface="Arial MT"/>
                          <a:cs typeface="Arial MT"/>
                        </a:rPr>
                        <a:t>carga</a:t>
                      </a:r>
                      <a:r>
                        <a:rPr sz="700" spc="15" dirty="0">
                          <a:solidFill>
                            <a:srgbClr val="221915"/>
                          </a:solidFill>
                          <a:latin typeface="Arial MT"/>
                          <a:cs typeface="Arial MT"/>
                        </a:rPr>
                        <a:t> </a:t>
                      </a:r>
                      <a:r>
                        <a:rPr sz="700" spc="20" dirty="0">
                          <a:solidFill>
                            <a:srgbClr val="221915"/>
                          </a:solidFill>
                          <a:latin typeface="Arial MT"/>
                          <a:cs typeface="Arial MT"/>
                        </a:rPr>
                        <a:t>totalmente digitalizado</a:t>
                      </a:r>
                      <a:r>
                        <a:rPr sz="700" spc="15" dirty="0">
                          <a:solidFill>
                            <a:srgbClr val="221915"/>
                          </a:solidFill>
                          <a:latin typeface="Arial MT"/>
                          <a:cs typeface="Arial MT"/>
                        </a:rPr>
                        <a:t> </a:t>
                      </a:r>
                      <a:r>
                        <a:rPr sz="700" spc="20" dirty="0">
                          <a:solidFill>
                            <a:srgbClr val="221915"/>
                          </a:solidFill>
                          <a:latin typeface="Arial MT"/>
                          <a:cs typeface="Arial MT"/>
                        </a:rPr>
                        <a:t>y</a:t>
                      </a:r>
                      <a:r>
                        <a:rPr sz="700" spc="15" dirty="0">
                          <a:solidFill>
                            <a:srgbClr val="221915"/>
                          </a:solidFill>
                          <a:latin typeface="Arial MT"/>
                          <a:cs typeface="Arial MT"/>
                        </a:rPr>
                        <a:t> </a:t>
                      </a:r>
                      <a:r>
                        <a:rPr sz="700" spc="20" dirty="0">
                          <a:solidFill>
                            <a:srgbClr val="221915"/>
                          </a:solidFill>
                          <a:latin typeface="Arial MT"/>
                          <a:cs typeface="Arial MT"/>
                        </a:rPr>
                        <a:t>orientado</a:t>
                      </a:r>
                      <a:r>
                        <a:rPr sz="700" spc="15" dirty="0">
                          <a:solidFill>
                            <a:srgbClr val="221915"/>
                          </a:solidFill>
                          <a:latin typeface="Arial MT"/>
                          <a:cs typeface="Arial MT"/>
                        </a:rPr>
                        <a:t> </a:t>
                      </a:r>
                      <a:r>
                        <a:rPr sz="700" spc="20" dirty="0">
                          <a:solidFill>
                            <a:srgbClr val="221915"/>
                          </a:solidFill>
                          <a:latin typeface="Arial MT"/>
                          <a:cs typeface="Arial MT"/>
                        </a:rPr>
                        <a:t>a</a:t>
                      </a:r>
                      <a:r>
                        <a:rPr sz="700" spc="15" dirty="0">
                          <a:solidFill>
                            <a:srgbClr val="221915"/>
                          </a:solidFill>
                          <a:latin typeface="Arial MT"/>
                          <a:cs typeface="Arial MT"/>
                        </a:rPr>
                        <a:t> </a:t>
                      </a:r>
                      <a:r>
                        <a:rPr sz="700" spc="20" dirty="0">
                          <a:solidFill>
                            <a:srgbClr val="221915"/>
                          </a:solidFill>
                          <a:latin typeface="Arial MT"/>
                          <a:cs typeface="Arial MT"/>
                        </a:rPr>
                        <a:t>objetos</a:t>
                      </a:r>
                      <a:r>
                        <a:rPr sz="700" spc="15" dirty="0">
                          <a:solidFill>
                            <a:srgbClr val="221915"/>
                          </a:solidFill>
                          <a:latin typeface="Arial MT"/>
                          <a:cs typeface="Arial MT"/>
                        </a:rPr>
                        <a:t> </a:t>
                      </a:r>
                      <a:r>
                        <a:rPr sz="700" spc="20" dirty="0">
                          <a:solidFill>
                            <a:srgbClr val="221915"/>
                          </a:solidFill>
                          <a:latin typeface="Arial MT"/>
                          <a:cs typeface="Arial MT"/>
                        </a:rPr>
                        <a:t>y un</a:t>
                      </a:r>
                      <a:r>
                        <a:rPr sz="700" spc="15" dirty="0">
                          <a:solidFill>
                            <a:srgbClr val="221915"/>
                          </a:solidFill>
                          <a:latin typeface="Arial MT"/>
                          <a:cs typeface="Arial MT"/>
                        </a:rPr>
                        <a:t> </a:t>
                      </a:r>
                      <a:r>
                        <a:rPr sz="700" spc="20" dirty="0">
                          <a:solidFill>
                            <a:srgbClr val="221915"/>
                          </a:solidFill>
                          <a:latin typeface="Arial MT"/>
                          <a:cs typeface="Arial MT"/>
                        </a:rPr>
                        <a:t>proveedor</a:t>
                      </a:r>
                      <a:r>
                        <a:rPr sz="700" spc="15" dirty="0">
                          <a:solidFill>
                            <a:srgbClr val="221915"/>
                          </a:solidFill>
                          <a:latin typeface="Arial MT"/>
                          <a:cs typeface="Arial MT"/>
                        </a:rPr>
                        <a:t> </a:t>
                      </a:r>
                      <a:r>
                        <a:rPr sz="700" spc="20" dirty="0">
                          <a:solidFill>
                            <a:srgbClr val="221915"/>
                          </a:solidFill>
                          <a:latin typeface="Arial MT"/>
                          <a:cs typeface="Arial MT"/>
                        </a:rPr>
                        <a:t>de</a:t>
                      </a:r>
                      <a:r>
                        <a:rPr sz="700" spc="15" dirty="0">
                          <a:solidFill>
                            <a:srgbClr val="221915"/>
                          </a:solidFill>
                          <a:latin typeface="Arial MT"/>
                          <a:cs typeface="Arial MT"/>
                        </a:rPr>
                        <a:t> </a:t>
                      </a:r>
                      <a:r>
                        <a:rPr sz="700" spc="20" dirty="0">
                          <a:solidFill>
                            <a:srgbClr val="221915"/>
                          </a:solidFill>
                          <a:latin typeface="Arial MT"/>
                          <a:cs typeface="Arial MT"/>
                        </a:rPr>
                        <a:t>datos</a:t>
                      </a:r>
                      <a:r>
                        <a:rPr sz="700" spc="15" dirty="0">
                          <a:solidFill>
                            <a:srgbClr val="221915"/>
                          </a:solidFill>
                          <a:latin typeface="Arial MT"/>
                          <a:cs typeface="Arial MT"/>
                        </a:rPr>
                        <a:t> </a:t>
                      </a:r>
                      <a:r>
                        <a:rPr sz="700" spc="20" dirty="0">
                          <a:solidFill>
                            <a:srgbClr val="221915"/>
                          </a:solidFill>
                          <a:latin typeface="Arial MT"/>
                          <a:cs typeface="Arial MT"/>
                        </a:rPr>
                        <a:t>compatible</a:t>
                      </a:r>
                      <a:r>
                        <a:rPr sz="700" spc="15" dirty="0">
                          <a:solidFill>
                            <a:srgbClr val="221915"/>
                          </a:solidFill>
                          <a:latin typeface="Arial MT"/>
                          <a:cs typeface="Arial MT"/>
                        </a:rPr>
                        <a:t> </a:t>
                      </a:r>
                      <a:r>
                        <a:rPr sz="700" spc="20" dirty="0">
                          <a:solidFill>
                            <a:srgbClr val="221915"/>
                          </a:solidFill>
                          <a:latin typeface="Arial MT"/>
                          <a:cs typeface="Arial MT"/>
                        </a:rPr>
                        <a:t>con </a:t>
                      </a:r>
                      <a:r>
                        <a:rPr sz="700" spc="-25" dirty="0">
                          <a:solidFill>
                            <a:srgbClr val="221915"/>
                          </a:solidFill>
                          <a:latin typeface="Arial MT"/>
                          <a:cs typeface="Arial MT"/>
                        </a:rPr>
                        <a:t>la</a:t>
                      </a:r>
                      <a:r>
                        <a:rPr sz="700" spc="500" dirty="0">
                          <a:solidFill>
                            <a:srgbClr val="221915"/>
                          </a:solidFill>
                          <a:latin typeface="Arial MT"/>
                          <a:cs typeface="Arial MT"/>
                        </a:rPr>
                        <a:t> </a:t>
                      </a:r>
                      <a:r>
                        <a:rPr sz="700" dirty="0">
                          <a:solidFill>
                            <a:srgbClr val="221915"/>
                          </a:solidFill>
                          <a:latin typeface="Arial MT"/>
                          <a:cs typeface="Arial MT"/>
                        </a:rPr>
                        <a:t>Industria</a:t>
                      </a:r>
                      <a:r>
                        <a:rPr sz="700" spc="85" dirty="0">
                          <a:solidFill>
                            <a:srgbClr val="221915"/>
                          </a:solidFill>
                          <a:latin typeface="Arial MT"/>
                          <a:cs typeface="Arial MT"/>
                        </a:rPr>
                        <a:t> </a:t>
                      </a:r>
                      <a:r>
                        <a:rPr sz="700" dirty="0">
                          <a:solidFill>
                            <a:srgbClr val="221915"/>
                          </a:solidFill>
                          <a:latin typeface="Arial MT"/>
                          <a:cs typeface="Arial MT"/>
                        </a:rPr>
                        <a:t>4.0.</a:t>
                      </a:r>
                      <a:r>
                        <a:rPr sz="700" spc="90" dirty="0">
                          <a:solidFill>
                            <a:srgbClr val="221915"/>
                          </a:solidFill>
                          <a:latin typeface="Arial MT"/>
                          <a:cs typeface="Arial MT"/>
                        </a:rPr>
                        <a:t> </a:t>
                      </a:r>
                      <a:r>
                        <a:rPr sz="700" spc="-25" dirty="0">
                          <a:solidFill>
                            <a:srgbClr val="221915"/>
                          </a:solidFill>
                          <a:latin typeface="Arial MT"/>
                          <a:cs typeface="Arial MT"/>
                        </a:rPr>
                        <a:t>TeSys</a:t>
                      </a:r>
                      <a:r>
                        <a:rPr sz="700" spc="85" dirty="0">
                          <a:solidFill>
                            <a:srgbClr val="221915"/>
                          </a:solidFill>
                          <a:latin typeface="Arial MT"/>
                          <a:cs typeface="Arial MT"/>
                        </a:rPr>
                        <a:t> </a:t>
                      </a:r>
                      <a:r>
                        <a:rPr sz="700" dirty="0">
                          <a:solidFill>
                            <a:srgbClr val="221915"/>
                          </a:solidFill>
                          <a:latin typeface="Arial MT"/>
                          <a:cs typeface="Arial MT"/>
                        </a:rPr>
                        <a:t>island</a:t>
                      </a:r>
                      <a:r>
                        <a:rPr sz="700" spc="90" dirty="0">
                          <a:solidFill>
                            <a:srgbClr val="221915"/>
                          </a:solidFill>
                          <a:latin typeface="Arial MT"/>
                          <a:cs typeface="Arial MT"/>
                        </a:rPr>
                        <a:t> </a:t>
                      </a:r>
                      <a:r>
                        <a:rPr sz="700" dirty="0">
                          <a:solidFill>
                            <a:srgbClr val="221915"/>
                          </a:solidFill>
                          <a:latin typeface="Arial MT"/>
                          <a:cs typeface="Arial MT"/>
                        </a:rPr>
                        <a:t>brinda</a:t>
                      </a:r>
                      <a:r>
                        <a:rPr sz="700" spc="90" dirty="0">
                          <a:solidFill>
                            <a:srgbClr val="221915"/>
                          </a:solidFill>
                          <a:latin typeface="Arial MT"/>
                          <a:cs typeface="Arial MT"/>
                        </a:rPr>
                        <a:t> </a:t>
                      </a:r>
                      <a:r>
                        <a:rPr sz="700" dirty="0">
                          <a:solidFill>
                            <a:srgbClr val="221915"/>
                          </a:solidFill>
                          <a:latin typeface="Arial MT"/>
                          <a:cs typeface="Arial MT"/>
                        </a:rPr>
                        <a:t>a</a:t>
                      </a:r>
                      <a:r>
                        <a:rPr sz="700" spc="85" dirty="0">
                          <a:solidFill>
                            <a:srgbClr val="221915"/>
                          </a:solidFill>
                          <a:latin typeface="Arial MT"/>
                          <a:cs typeface="Arial MT"/>
                        </a:rPr>
                        <a:t> </a:t>
                      </a:r>
                      <a:r>
                        <a:rPr sz="700" dirty="0">
                          <a:solidFill>
                            <a:srgbClr val="221915"/>
                          </a:solidFill>
                          <a:latin typeface="Arial MT"/>
                          <a:cs typeface="Arial MT"/>
                        </a:rPr>
                        <a:t>los</a:t>
                      </a:r>
                      <a:r>
                        <a:rPr sz="700" spc="90" dirty="0">
                          <a:solidFill>
                            <a:srgbClr val="221915"/>
                          </a:solidFill>
                          <a:latin typeface="Arial MT"/>
                          <a:cs typeface="Arial MT"/>
                        </a:rPr>
                        <a:t> </a:t>
                      </a:r>
                      <a:r>
                        <a:rPr sz="700" dirty="0">
                          <a:solidFill>
                            <a:srgbClr val="221915"/>
                          </a:solidFill>
                          <a:latin typeface="Arial MT"/>
                          <a:cs typeface="Arial MT"/>
                        </a:rPr>
                        <a:t>usuarios</a:t>
                      </a:r>
                      <a:r>
                        <a:rPr sz="700" spc="90" dirty="0">
                          <a:solidFill>
                            <a:srgbClr val="221915"/>
                          </a:solidFill>
                          <a:latin typeface="Arial MT"/>
                          <a:cs typeface="Arial MT"/>
                        </a:rPr>
                        <a:t> </a:t>
                      </a:r>
                      <a:r>
                        <a:rPr sz="700" dirty="0">
                          <a:solidFill>
                            <a:srgbClr val="221915"/>
                          </a:solidFill>
                          <a:latin typeface="Arial MT"/>
                          <a:cs typeface="Arial MT"/>
                        </a:rPr>
                        <a:t>acceso</a:t>
                      </a:r>
                      <a:r>
                        <a:rPr sz="700" spc="85" dirty="0">
                          <a:solidFill>
                            <a:srgbClr val="221915"/>
                          </a:solidFill>
                          <a:latin typeface="Arial MT"/>
                          <a:cs typeface="Arial MT"/>
                        </a:rPr>
                        <a:t> </a:t>
                      </a:r>
                      <a:r>
                        <a:rPr sz="700" dirty="0">
                          <a:solidFill>
                            <a:srgbClr val="221915"/>
                          </a:solidFill>
                          <a:latin typeface="Arial MT"/>
                          <a:cs typeface="Arial MT"/>
                        </a:rPr>
                        <a:t>fácil</a:t>
                      </a:r>
                      <a:r>
                        <a:rPr sz="700" spc="90" dirty="0">
                          <a:solidFill>
                            <a:srgbClr val="221915"/>
                          </a:solidFill>
                          <a:latin typeface="Arial MT"/>
                          <a:cs typeface="Arial MT"/>
                        </a:rPr>
                        <a:t> </a:t>
                      </a:r>
                      <a:r>
                        <a:rPr sz="700" dirty="0">
                          <a:solidFill>
                            <a:srgbClr val="221915"/>
                          </a:solidFill>
                          <a:latin typeface="Arial MT"/>
                          <a:cs typeface="Arial MT"/>
                        </a:rPr>
                        <a:t>y</a:t>
                      </a:r>
                      <a:r>
                        <a:rPr sz="700" spc="90" dirty="0">
                          <a:solidFill>
                            <a:srgbClr val="221915"/>
                          </a:solidFill>
                          <a:latin typeface="Arial MT"/>
                          <a:cs typeface="Arial MT"/>
                        </a:rPr>
                        <a:t> </a:t>
                      </a:r>
                      <a:r>
                        <a:rPr sz="700" dirty="0">
                          <a:solidFill>
                            <a:srgbClr val="221915"/>
                          </a:solidFill>
                          <a:latin typeface="Arial MT"/>
                          <a:cs typeface="Arial MT"/>
                        </a:rPr>
                        <a:t>remoto</a:t>
                      </a:r>
                      <a:r>
                        <a:rPr sz="700" spc="85" dirty="0">
                          <a:solidFill>
                            <a:srgbClr val="221915"/>
                          </a:solidFill>
                          <a:latin typeface="Arial MT"/>
                          <a:cs typeface="Arial MT"/>
                        </a:rPr>
                        <a:t> </a:t>
                      </a:r>
                      <a:r>
                        <a:rPr sz="700" dirty="0">
                          <a:solidFill>
                            <a:srgbClr val="221915"/>
                          </a:solidFill>
                          <a:latin typeface="Arial MT"/>
                          <a:cs typeface="Arial MT"/>
                        </a:rPr>
                        <a:t>a</a:t>
                      </a:r>
                      <a:r>
                        <a:rPr sz="700" spc="90" dirty="0">
                          <a:solidFill>
                            <a:srgbClr val="221915"/>
                          </a:solidFill>
                          <a:latin typeface="Arial MT"/>
                          <a:cs typeface="Arial MT"/>
                        </a:rPr>
                        <a:t> </a:t>
                      </a:r>
                      <a:r>
                        <a:rPr sz="700" dirty="0">
                          <a:solidFill>
                            <a:srgbClr val="221915"/>
                          </a:solidFill>
                          <a:latin typeface="Arial MT"/>
                          <a:cs typeface="Arial MT"/>
                        </a:rPr>
                        <a:t>datos</a:t>
                      </a:r>
                      <a:r>
                        <a:rPr sz="700" spc="90" dirty="0">
                          <a:solidFill>
                            <a:srgbClr val="221915"/>
                          </a:solidFill>
                          <a:latin typeface="Arial MT"/>
                          <a:cs typeface="Arial MT"/>
                        </a:rPr>
                        <a:t> </a:t>
                      </a:r>
                      <a:r>
                        <a:rPr sz="700" dirty="0">
                          <a:solidFill>
                            <a:srgbClr val="221915"/>
                          </a:solidFill>
                          <a:latin typeface="Arial MT"/>
                          <a:cs typeface="Arial MT"/>
                        </a:rPr>
                        <a:t>de</a:t>
                      </a:r>
                      <a:r>
                        <a:rPr sz="700" spc="85" dirty="0">
                          <a:solidFill>
                            <a:srgbClr val="221915"/>
                          </a:solidFill>
                          <a:latin typeface="Arial MT"/>
                          <a:cs typeface="Arial MT"/>
                        </a:rPr>
                        <a:t> </a:t>
                      </a:r>
                      <a:r>
                        <a:rPr sz="700" dirty="0">
                          <a:solidFill>
                            <a:srgbClr val="221915"/>
                          </a:solidFill>
                          <a:latin typeface="Arial MT"/>
                          <a:cs typeface="Arial MT"/>
                        </a:rPr>
                        <a:t>aplicaciones</a:t>
                      </a:r>
                      <a:r>
                        <a:rPr sz="700" spc="90" dirty="0">
                          <a:solidFill>
                            <a:srgbClr val="221915"/>
                          </a:solidFill>
                          <a:latin typeface="Arial MT"/>
                          <a:cs typeface="Arial MT"/>
                        </a:rPr>
                        <a:t> </a:t>
                      </a:r>
                      <a:r>
                        <a:rPr sz="700" dirty="0">
                          <a:solidFill>
                            <a:srgbClr val="221915"/>
                          </a:solidFill>
                          <a:latin typeface="Arial MT"/>
                          <a:cs typeface="Arial MT"/>
                        </a:rPr>
                        <a:t>predictivas</a:t>
                      </a:r>
                      <a:r>
                        <a:rPr sz="700" spc="85" dirty="0">
                          <a:solidFill>
                            <a:srgbClr val="221915"/>
                          </a:solidFill>
                          <a:latin typeface="Arial MT"/>
                          <a:cs typeface="Arial MT"/>
                        </a:rPr>
                        <a:t> </a:t>
                      </a:r>
                      <a:r>
                        <a:rPr sz="700" dirty="0">
                          <a:solidFill>
                            <a:srgbClr val="221915"/>
                          </a:solidFill>
                          <a:latin typeface="Arial MT"/>
                          <a:cs typeface="Arial MT"/>
                        </a:rPr>
                        <a:t>y</a:t>
                      </a:r>
                      <a:r>
                        <a:rPr sz="700" spc="90" dirty="0">
                          <a:solidFill>
                            <a:srgbClr val="221915"/>
                          </a:solidFill>
                          <a:latin typeface="Arial MT"/>
                          <a:cs typeface="Arial MT"/>
                        </a:rPr>
                        <a:t> </a:t>
                      </a:r>
                      <a:r>
                        <a:rPr sz="700" dirty="0">
                          <a:solidFill>
                            <a:srgbClr val="221915"/>
                          </a:solidFill>
                          <a:latin typeface="Arial MT"/>
                          <a:cs typeface="Arial MT"/>
                        </a:rPr>
                        <a:t>preventivas</a:t>
                      </a:r>
                      <a:r>
                        <a:rPr sz="700" spc="90" dirty="0">
                          <a:solidFill>
                            <a:srgbClr val="221915"/>
                          </a:solidFill>
                          <a:latin typeface="Arial MT"/>
                          <a:cs typeface="Arial MT"/>
                        </a:rPr>
                        <a:t> </a:t>
                      </a:r>
                      <a:r>
                        <a:rPr sz="700" spc="-20" dirty="0">
                          <a:solidFill>
                            <a:srgbClr val="221915"/>
                          </a:solidFill>
                          <a:latin typeface="Arial MT"/>
                          <a:cs typeface="Arial MT"/>
                        </a:rPr>
                        <a:t>para</a:t>
                      </a:r>
                      <a:r>
                        <a:rPr sz="700" spc="500" dirty="0">
                          <a:solidFill>
                            <a:srgbClr val="221915"/>
                          </a:solidFill>
                          <a:latin typeface="Arial MT"/>
                          <a:cs typeface="Arial MT"/>
                        </a:rPr>
                        <a:t> </a:t>
                      </a:r>
                      <a:r>
                        <a:rPr sz="700" dirty="0">
                          <a:solidFill>
                            <a:srgbClr val="221915"/>
                          </a:solidFill>
                          <a:latin typeface="Arial MT"/>
                          <a:cs typeface="Arial MT"/>
                        </a:rPr>
                        <a:t>permitir</a:t>
                      </a:r>
                      <a:r>
                        <a:rPr sz="700" spc="195" dirty="0">
                          <a:solidFill>
                            <a:srgbClr val="221915"/>
                          </a:solidFill>
                          <a:latin typeface="Arial MT"/>
                          <a:cs typeface="Arial MT"/>
                        </a:rPr>
                        <a:t> </a:t>
                      </a:r>
                      <a:r>
                        <a:rPr sz="700" dirty="0">
                          <a:solidFill>
                            <a:srgbClr val="221915"/>
                          </a:solidFill>
                          <a:latin typeface="Arial MT"/>
                          <a:cs typeface="Arial MT"/>
                        </a:rPr>
                        <a:t>mejores</a:t>
                      </a:r>
                      <a:r>
                        <a:rPr sz="700" spc="200" dirty="0">
                          <a:solidFill>
                            <a:srgbClr val="221915"/>
                          </a:solidFill>
                          <a:latin typeface="Arial MT"/>
                          <a:cs typeface="Arial MT"/>
                        </a:rPr>
                        <a:t> </a:t>
                      </a:r>
                      <a:r>
                        <a:rPr sz="700" dirty="0">
                          <a:solidFill>
                            <a:srgbClr val="221915"/>
                          </a:solidFill>
                          <a:latin typeface="Arial MT"/>
                          <a:cs typeface="Arial MT"/>
                        </a:rPr>
                        <a:t>diagnósticos</a:t>
                      </a:r>
                      <a:r>
                        <a:rPr sz="700" spc="200" dirty="0">
                          <a:solidFill>
                            <a:srgbClr val="221915"/>
                          </a:solidFill>
                          <a:latin typeface="Arial MT"/>
                          <a:cs typeface="Arial MT"/>
                        </a:rPr>
                        <a:t> </a:t>
                      </a:r>
                      <a:r>
                        <a:rPr sz="700" dirty="0">
                          <a:solidFill>
                            <a:srgbClr val="221915"/>
                          </a:solidFill>
                          <a:latin typeface="Arial MT"/>
                          <a:cs typeface="Arial MT"/>
                        </a:rPr>
                        <a:t>tempranos</a:t>
                      </a:r>
                      <a:r>
                        <a:rPr sz="700" spc="200" dirty="0">
                          <a:solidFill>
                            <a:srgbClr val="221915"/>
                          </a:solidFill>
                          <a:latin typeface="Arial MT"/>
                          <a:cs typeface="Arial MT"/>
                        </a:rPr>
                        <a:t> </a:t>
                      </a:r>
                      <a:r>
                        <a:rPr sz="700" dirty="0">
                          <a:solidFill>
                            <a:srgbClr val="221915"/>
                          </a:solidFill>
                          <a:latin typeface="Arial MT"/>
                          <a:cs typeface="Arial MT"/>
                        </a:rPr>
                        <a:t>y</a:t>
                      </a:r>
                      <a:r>
                        <a:rPr sz="700" spc="200" dirty="0">
                          <a:solidFill>
                            <a:srgbClr val="221915"/>
                          </a:solidFill>
                          <a:latin typeface="Arial MT"/>
                          <a:cs typeface="Arial MT"/>
                        </a:rPr>
                        <a:t> </a:t>
                      </a:r>
                      <a:r>
                        <a:rPr sz="700" dirty="0">
                          <a:solidFill>
                            <a:srgbClr val="221915"/>
                          </a:solidFill>
                          <a:latin typeface="Arial MT"/>
                          <a:cs typeface="Arial MT"/>
                        </a:rPr>
                        <a:t>mantenimiento</a:t>
                      </a:r>
                      <a:r>
                        <a:rPr sz="700" spc="200" dirty="0">
                          <a:solidFill>
                            <a:srgbClr val="221915"/>
                          </a:solidFill>
                          <a:latin typeface="Arial MT"/>
                          <a:cs typeface="Arial MT"/>
                        </a:rPr>
                        <a:t> </a:t>
                      </a:r>
                      <a:r>
                        <a:rPr sz="700" dirty="0">
                          <a:solidFill>
                            <a:srgbClr val="221915"/>
                          </a:solidFill>
                          <a:latin typeface="Arial MT"/>
                          <a:cs typeface="Arial MT"/>
                        </a:rPr>
                        <a:t>preventivo.</a:t>
                      </a:r>
                      <a:r>
                        <a:rPr sz="700" spc="200" dirty="0">
                          <a:solidFill>
                            <a:srgbClr val="221915"/>
                          </a:solidFill>
                          <a:latin typeface="Arial MT"/>
                          <a:cs typeface="Arial MT"/>
                        </a:rPr>
                        <a:t> </a:t>
                      </a:r>
                      <a:r>
                        <a:rPr sz="700" spc="-40" dirty="0">
                          <a:solidFill>
                            <a:srgbClr val="221915"/>
                          </a:solidFill>
                          <a:latin typeface="Arial MT"/>
                          <a:cs typeface="Arial MT"/>
                        </a:rPr>
                        <a:t>Se</a:t>
                      </a:r>
                      <a:r>
                        <a:rPr sz="700" spc="200" dirty="0">
                          <a:solidFill>
                            <a:srgbClr val="221915"/>
                          </a:solidFill>
                          <a:latin typeface="Arial MT"/>
                          <a:cs typeface="Arial MT"/>
                        </a:rPr>
                        <a:t> </a:t>
                      </a:r>
                      <a:r>
                        <a:rPr sz="700" dirty="0">
                          <a:solidFill>
                            <a:srgbClr val="221915"/>
                          </a:solidFill>
                          <a:latin typeface="Arial MT"/>
                          <a:cs typeface="Arial MT"/>
                        </a:rPr>
                        <a:t>puede</a:t>
                      </a:r>
                      <a:r>
                        <a:rPr sz="700" spc="200" dirty="0">
                          <a:solidFill>
                            <a:srgbClr val="221915"/>
                          </a:solidFill>
                          <a:latin typeface="Arial MT"/>
                          <a:cs typeface="Arial MT"/>
                        </a:rPr>
                        <a:t> </a:t>
                      </a:r>
                      <a:r>
                        <a:rPr sz="700" dirty="0">
                          <a:solidFill>
                            <a:srgbClr val="221915"/>
                          </a:solidFill>
                          <a:latin typeface="Arial MT"/>
                          <a:cs typeface="Arial MT"/>
                        </a:rPr>
                        <a:t>integrar</a:t>
                      </a:r>
                      <a:r>
                        <a:rPr sz="700" spc="200" dirty="0">
                          <a:solidFill>
                            <a:srgbClr val="221915"/>
                          </a:solidFill>
                          <a:latin typeface="Arial MT"/>
                          <a:cs typeface="Arial MT"/>
                        </a:rPr>
                        <a:t> </a:t>
                      </a:r>
                      <a:r>
                        <a:rPr sz="700" dirty="0">
                          <a:solidFill>
                            <a:srgbClr val="221915"/>
                          </a:solidFill>
                          <a:latin typeface="Arial MT"/>
                          <a:cs typeface="Arial MT"/>
                        </a:rPr>
                        <a:t>fácilmente</a:t>
                      </a:r>
                      <a:r>
                        <a:rPr sz="700" spc="200" dirty="0">
                          <a:solidFill>
                            <a:srgbClr val="221915"/>
                          </a:solidFill>
                          <a:latin typeface="Arial MT"/>
                          <a:cs typeface="Arial MT"/>
                        </a:rPr>
                        <a:t> </a:t>
                      </a:r>
                      <a:r>
                        <a:rPr sz="700" dirty="0">
                          <a:solidFill>
                            <a:srgbClr val="221915"/>
                          </a:solidFill>
                          <a:latin typeface="Arial MT"/>
                          <a:cs typeface="Arial MT"/>
                        </a:rPr>
                        <a:t>en</a:t>
                      </a:r>
                      <a:r>
                        <a:rPr sz="700" spc="200" dirty="0">
                          <a:solidFill>
                            <a:srgbClr val="221915"/>
                          </a:solidFill>
                          <a:latin typeface="Arial MT"/>
                          <a:cs typeface="Arial MT"/>
                        </a:rPr>
                        <a:t> </a:t>
                      </a:r>
                      <a:r>
                        <a:rPr sz="700" dirty="0">
                          <a:solidFill>
                            <a:srgbClr val="221915"/>
                          </a:solidFill>
                          <a:latin typeface="Arial MT"/>
                          <a:cs typeface="Arial MT"/>
                        </a:rPr>
                        <a:t>arquitecturas</a:t>
                      </a:r>
                      <a:r>
                        <a:rPr sz="700" spc="200" dirty="0">
                          <a:solidFill>
                            <a:srgbClr val="221915"/>
                          </a:solidFill>
                          <a:latin typeface="Arial MT"/>
                          <a:cs typeface="Arial MT"/>
                        </a:rPr>
                        <a:t> </a:t>
                      </a:r>
                      <a:r>
                        <a:rPr sz="700" spc="-25" dirty="0">
                          <a:solidFill>
                            <a:srgbClr val="221915"/>
                          </a:solidFill>
                          <a:latin typeface="Arial MT"/>
                          <a:cs typeface="Arial MT"/>
                        </a:rPr>
                        <a:t>de</a:t>
                      </a:r>
                      <a:r>
                        <a:rPr sz="700" spc="10" dirty="0">
                          <a:solidFill>
                            <a:srgbClr val="221915"/>
                          </a:solidFill>
                          <a:latin typeface="Arial MT"/>
                          <a:cs typeface="Arial MT"/>
                        </a:rPr>
                        <a:t> Schneider</a:t>
                      </a:r>
                      <a:r>
                        <a:rPr sz="700" spc="-5" dirty="0">
                          <a:solidFill>
                            <a:srgbClr val="221915"/>
                          </a:solidFill>
                          <a:latin typeface="Arial MT"/>
                          <a:cs typeface="Arial MT"/>
                        </a:rPr>
                        <a:t> </a:t>
                      </a:r>
                      <a:r>
                        <a:rPr sz="700" spc="10" dirty="0">
                          <a:solidFill>
                            <a:srgbClr val="221915"/>
                          </a:solidFill>
                          <a:latin typeface="Arial MT"/>
                          <a:cs typeface="Arial MT"/>
                        </a:rPr>
                        <a:t>Electric</a:t>
                      </a:r>
                      <a:r>
                        <a:rPr sz="700" spc="-5" dirty="0">
                          <a:solidFill>
                            <a:srgbClr val="221915"/>
                          </a:solidFill>
                          <a:latin typeface="Arial MT"/>
                          <a:cs typeface="Arial MT"/>
                        </a:rPr>
                        <a:t> </a:t>
                      </a:r>
                      <a:r>
                        <a:rPr sz="700" spc="10" dirty="0">
                          <a:solidFill>
                            <a:srgbClr val="221915"/>
                          </a:solidFill>
                          <a:latin typeface="Arial MT"/>
                          <a:cs typeface="Arial MT"/>
                        </a:rPr>
                        <a:t>EcoStruxure</a:t>
                      </a:r>
                      <a:r>
                        <a:rPr sz="700" spc="-5" dirty="0">
                          <a:solidFill>
                            <a:srgbClr val="221915"/>
                          </a:solidFill>
                          <a:latin typeface="Arial MT"/>
                          <a:cs typeface="Arial MT"/>
                        </a:rPr>
                        <a:t> </a:t>
                      </a:r>
                      <a:r>
                        <a:rPr sz="700" spc="20" dirty="0">
                          <a:solidFill>
                            <a:srgbClr val="221915"/>
                          </a:solidFill>
                          <a:latin typeface="Arial MT"/>
                          <a:cs typeface="Arial MT"/>
                        </a:rPr>
                        <a:t>Machine</a:t>
                      </a:r>
                      <a:r>
                        <a:rPr sz="700" spc="-5" dirty="0">
                          <a:solidFill>
                            <a:srgbClr val="221915"/>
                          </a:solidFill>
                          <a:latin typeface="Arial MT"/>
                          <a:cs typeface="Arial MT"/>
                        </a:rPr>
                        <a:t> </a:t>
                      </a:r>
                      <a:r>
                        <a:rPr sz="700" spc="20" dirty="0">
                          <a:solidFill>
                            <a:srgbClr val="221915"/>
                          </a:solidFill>
                          <a:latin typeface="Arial MT"/>
                          <a:cs typeface="Arial MT"/>
                        </a:rPr>
                        <a:t>y</a:t>
                      </a:r>
                      <a:r>
                        <a:rPr sz="700" dirty="0">
                          <a:solidFill>
                            <a:srgbClr val="221915"/>
                          </a:solidFill>
                          <a:latin typeface="Arial MT"/>
                          <a:cs typeface="Arial MT"/>
                        </a:rPr>
                        <a:t> </a:t>
                      </a:r>
                      <a:r>
                        <a:rPr sz="700" spc="10" dirty="0">
                          <a:solidFill>
                            <a:srgbClr val="221915"/>
                          </a:solidFill>
                          <a:latin typeface="Arial MT"/>
                          <a:cs typeface="Arial MT"/>
                        </a:rPr>
                        <a:t>soluciones</a:t>
                      </a:r>
                      <a:r>
                        <a:rPr sz="700" spc="-5" dirty="0">
                          <a:solidFill>
                            <a:srgbClr val="221915"/>
                          </a:solidFill>
                          <a:latin typeface="Arial MT"/>
                          <a:cs typeface="Arial MT"/>
                        </a:rPr>
                        <a:t> </a:t>
                      </a:r>
                      <a:r>
                        <a:rPr sz="700" spc="20" dirty="0">
                          <a:solidFill>
                            <a:srgbClr val="221915"/>
                          </a:solidFill>
                          <a:latin typeface="Arial MT"/>
                          <a:cs typeface="Arial MT"/>
                        </a:rPr>
                        <a:t>de</a:t>
                      </a:r>
                      <a:r>
                        <a:rPr sz="700" spc="-5" dirty="0">
                          <a:solidFill>
                            <a:srgbClr val="221915"/>
                          </a:solidFill>
                          <a:latin typeface="Arial MT"/>
                          <a:cs typeface="Arial MT"/>
                        </a:rPr>
                        <a:t> </a:t>
                      </a:r>
                      <a:r>
                        <a:rPr sz="700" spc="20" dirty="0">
                          <a:solidFill>
                            <a:srgbClr val="221915"/>
                          </a:solidFill>
                          <a:latin typeface="Arial MT"/>
                          <a:cs typeface="Arial MT"/>
                        </a:rPr>
                        <a:t>automatización</a:t>
                      </a:r>
                      <a:r>
                        <a:rPr sz="700" spc="-5" dirty="0">
                          <a:solidFill>
                            <a:srgbClr val="221915"/>
                          </a:solidFill>
                          <a:latin typeface="Arial MT"/>
                          <a:cs typeface="Arial MT"/>
                        </a:rPr>
                        <a:t> </a:t>
                      </a:r>
                      <a:r>
                        <a:rPr sz="700" spc="20" dirty="0">
                          <a:solidFill>
                            <a:srgbClr val="221915"/>
                          </a:solidFill>
                          <a:latin typeface="Arial MT"/>
                          <a:cs typeface="Arial MT"/>
                        </a:rPr>
                        <a:t>de</a:t>
                      </a:r>
                      <a:r>
                        <a:rPr sz="700" spc="-5" dirty="0">
                          <a:solidFill>
                            <a:srgbClr val="221915"/>
                          </a:solidFill>
                          <a:latin typeface="Arial MT"/>
                          <a:cs typeface="Arial MT"/>
                        </a:rPr>
                        <a:t> </a:t>
                      </a:r>
                      <a:r>
                        <a:rPr sz="700" spc="20" dirty="0">
                          <a:solidFill>
                            <a:srgbClr val="221915"/>
                          </a:solidFill>
                          <a:latin typeface="Arial MT"/>
                          <a:cs typeface="Arial MT"/>
                        </a:rPr>
                        <a:t>terceros</a:t>
                      </a:r>
                      <a:r>
                        <a:rPr sz="700" dirty="0">
                          <a:solidFill>
                            <a:srgbClr val="221915"/>
                          </a:solidFill>
                          <a:latin typeface="Arial MT"/>
                          <a:cs typeface="Arial MT"/>
                        </a:rPr>
                        <a:t> </a:t>
                      </a:r>
                      <a:r>
                        <a:rPr sz="700" spc="20" dirty="0">
                          <a:solidFill>
                            <a:srgbClr val="221915"/>
                          </a:solidFill>
                          <a:latin typeface="Arial MT"/>
                          <a:cs typeface="Arial MT"/>
                        </a:rPr>
                        <a:t>con</a:t>
                      </a:r>
                      <a:r>
                        <a:rPr sz="700" spc="-5" dirty="0">
                          <a:solidFill>
                            <a:srgbClr val="221915"/>
                          </a:solidFill>
                          <a:latin typeface="Arial MT"/>
                          <a:cs typeface="Arial MT"/>
                        </a:rPr>
                        <a:t> </a:t>
                      </a:r>
                      <a:r>
                        <a:rPr sz="700" spc="20" dirty="0">
                          <a:solidFill>
                            <a:srgbClr val="221915"/>
                          </a:solidFill>
                          <a:latin typeface="Arial MT"/>
                          <a:cs typeface="Arial MT"/>
                        </a:rPr>
                        <a:t>comunicaciones</a:t>
                      </a:r>
                      <a:r>
                        <a:rPr sz="700" spc="-5" dirty="0">
                          <a:solidFill>
                            <a:srgbClr val="221915"/>
                          </a:solidFill>
                          <a:latin typeface="Arial MT"/>
                          <a:cs typeface="Arial MT"/>
                        </a:rPr>
                        <a:t> </a:t>
                      </a:r>
                      <a:r>
                        <a:rPr sz="700" spc="20" dirty="0">
                          <a:solidFill>
                            <a:srgbClr val="221915"/>
                          </a:solidFill>
                          <a:latin typeface="Arial MT"/>
                          <a:cs typeface="Arial MT"/>
                        </a:rPr>
                        <a:t>abiertas</a:t>
                      </a:r>
                      <a:r>
                        <a:rPr sz="700" spc="-5" dirty="0">
                          <a:solidFill>
                            <a:srgbClr val="221915"/>
                          </a:solidFill>
                          <a:latin typeface="Arial MT"/>
                          <a:cs typeface="Arial MT"/>
                        </a:rPr>
                        <a:t> </a:t>
                      </a:r>
                      <a:r>
                        <a:rPr sz="700" spc="20" dirty="0">
                          <a:solidFill>
                            <a:srgbClr val="221915"/>
                          </a:solidFill>
                          <a:latin typeface="Arial MT"/>
                          <a:cs typeface="Arial MT"/>
                        </a:rPr>
                        <a:t>a</a:t>
                      </a:r>
                      <a:r>
                        <a:rPr sz="700" spc="-5" dirty="0">
                          <a:solidFill>
                            <a:srgbClr val="221915"/>
                          </a:solidFill>
                          <a:latin typeface="Arial MT"/>
                          <a:cs typeface="Arial MT"/>
                        </a:rPr>
                        <a:t> </a:t>
                      </a:r>
                      <a:r>
                        <a:rPr sz="700" spc="20" dirty="0">
                          <a:solidFill>
                            <a:srgbClr val="221915"/>
                          </a:solidFill>
                          <a:latin typeface="Arial MT"/>
                          <a:cs typeface="Arial MT"/>
                        </a:rPr>
                        <a:t>través</a:t>
                      </a:r>
                      <a:r>
                        <a:rPr sz="700" dirty="0">
                          <a:solidFill>
                            <a:srgbClr val="221915"/>
                          </a:solidFill>
                          <a:latin typeface="Arial MT"/>
                          <a:cs typeface="Arial MT"/>
                        </a:rPr>
                        <a:t> </a:t>
                      </a:r>
                      <a:r>
                        <a:rPr sz="700" spc="-25" dirty="0">
                          <a:solidFill>
                            <a:srgbClr val="221915"/>
                          </a:solidFill>
                          <a:latin typeface="Arial MT"/>
                          <a:cs typeface="Arial MT"/>
                        </a:rPr>
                        <a:t>de</a:t>
                      </a:r>
                      <a:r>
                        <a:rPr sz="700" spc="500" dirty="0">
                          <a:solidFill>
                            <a:srgbClr val="221915"/>
                          </a:solidFill>
                          <a:latin typeface="Arial MT"/>
                          <a:cs typeface="Arial MT"/>
                        </a:rPr>
                        <a:t> </a:t>
                      </a:r>
                      <a:r>
                        <a:rPr sz="700" dirty="0">
                          <a:solidFill>
                            <a:srgbClr val="221915"/>
                          </a:solidFill>
                          <a:latin typeface="Arial MT"/>
                          <a:cs typeface="Arial MT"/>
                        </a:rPr>
                        <a:t>buses</a:t>
                      </a:r>
                      <a:r>
                        <a:rPr sz="700" spc="70" dirty="0">
                          <a:solidFill>
                            <a:srgbClr val="221915"/>
                          </a:solidFill>
                          <a:latin typeface="Arial MT"/>
                          <a:cs typeface="Arial MT"/>
                        </a:rPr>
                        <a:t> </a:t>
                      </a:r>
                      <a:r>
                        <a:rPr sz="700" dirty="0">
                          <a:solidFill>
                            <a:srgbClr val="221915"/>
                          </a:solidFill>
                          <a:latin typeface="Arial MT"/>
                          <a:cs typeface="Arial MT"/>
                        </a:rPr>
                        <a:t>de</a:t>
                      </a:r>
                      <a:r>
                        <a:rPr sz="700" spc="70" dirty="0">
                          <a:solidFill>
                            <a:srgbClr val="221915"/>
                          </a:solidFill>
                          <a:latin typeface="Arial MT"/>
                          <a:cs typeface="Arial MT"/>
                        </a:rPr>
                        <a:t> </a:t>
                      </a:r>
                      <a:r>
                        <a:rPr sz="700" dirty="0">
                          <a:solidFill>
                            <a:srgbClr val="221915"/>
                          </a:solidFill>
                          <a:latin typeface="Arial MT"/>
                          <a:cs typeface="Arial MT"/>
                        </a:rPr>
                        <a:t>campo</a:t>
                      </a:r>
                      <a:r>
                        <a:rPr sz="700" spc="70" dirty="0">
                          <a:solidFill>
                            <a:srgbClr val="221915"/>
                          </a:solidFill>
                          <a:latin typeface="Arial MT"/>
                          <a:cs typeface="Arial MT"/>
                        </a:rPr>
                        <a:t> </a:t>
                      </a:r>
                      <a:r>
                        <a:rPr sz="700" dirty="0">
                          <a:solidFill>
                            <a:srgbClr val="221915"/>
                          </a:solidFill>
                          <a:latin typeface="Arial MT"/>
                          <a:cs typeface="Arial MT"/>
                        </a:rPr>
                        <a:t>como</a:t>
                      </a:r>
                      <a:r>
                        <a:rPr sz="700" spc="70" dirty="0">
                          <a:solidFill>
                            <a:srgbClr val="221915"/>
                          </a:solidFill>
                          <a:latin typeface="Arial MT"/>
                          <a:cs typeface="Arial MT"/>
                        </a:rPr>
                        <a:t> </a:t>
                      </a:r>
                      <a:r>
                        <a:rPr sz="700" dirty="0">
                          <a:solidFill>
                            <a:srgbClr val="221915"/>
                          </a:solidFill>
                          <a:latin typeface="Arial MT"/>
                          <a:cs typeface="Arial MT"/>
                        </a:rPr>
                        <a:t>EtherNet/IP</a:t>
                      </a:r>
                      <a:r>
                        <a:rPr lang="es-AR" sz="700" dirty="0">
                          <a:solidFill>
                            <a:srgbClr val="221915"/>
                          </a:solidFill>
                          <a:latin typeface="Arial MT"/>
                          <a:cs typeface="Arial MT"/>
                        </a:rPr>
                        <a:t>, </a:t>
                      </a:r>
                      <a:r>
                        <a:rPr sz="700" dirty="0">
                          <a:solidFill>
                            <a:srgbClr val="221915"/>
                          </a:solidFill>
                          <a:latin typeface="Arial MT"/>
                          <a:cs typeface="Arial MT"/>
                        </a:rPr>
                        <a:t>Modbus</a:t>
                      </a:r>
                      <a:r>
                        <a:rPr sz="700" spc="70" dirty="0">
                          <a:solidFill>
                            <a:srgbClr val="221915"/>
                          </a:solidFill>
                          <a:latin typeface="Arial MT"/>
                          <a:cs typeface="Arial MT"/>
                        </a:rPr>
                        <a:t> </a:t>
                      </a:r>
                      <a:r>
                        <a:rPr sz="700" spc="-40" dirty="0">
                          <a:solidFill>
                            <a:srgbClr val="221915"/>
                          </a:solidFill>
                          <a:latin typeface="Arial MT"/>
                          <a:cs typeface="Arial MT"/>
                        </a:rPr>
                        <a:t>TCP</a:t>
                      </a:r>
                      <a:r>
                        <a:rPr lang="es-AR" sz="700" spc="-40" dirty="0">
                          <a:solidFill>
                            <a:srgbClr val="221915"/>
                          </a:solidFill>
                          <a:latin typeface="Arial MT"/>
                          <a:cs typeface="Arial MT"/>
                        </a:rPr>
                        <a:t>, </a:t>
                      </a:r>
                      <a:r>
                        <a:rPr sz="700" spc="-30" dirty="0">
                          <a:solidFill>
                            <a:srgbClr val="221915"/>
                          </a:solidFill>
                          <a:latin typeface="Arial MT"/>
                          <a:cs typeface="Arial MT"/>
                        </a:rPr>
                        <a:t>PROFINET</a:t>
                      </a:r>
                      <a:r>
                        <a:rPr sz="700" spc="70" dirty="0">
                          <a:solidFill>
                            <a:srgbClr val="221915"/>
                          </a:solidFill>
                          <a:latin typeface="Arial MT"/>
                          <a:cs typeface="Arial MT"/>
                        </a:rPr>
                        <a:t> </a:t>
                      </a:r>
                      <a:r>
                        <a:rPr sz="700" dirty="0">
                          <a:solidFill>
                            <a:srgbClr val="221915"/>
                          </a:solidFill>
                          <a:latin typeface="Arial MT"/>
                          <a:cs typeface="Arial MT"/>
                        </a:rPr>
                        <a:t>y</a:t>
                      </a:r>
                      <a:r>
                        <a:rPr sz="700" spc="70" dirty="0">
                          <a:solidFill>
                            <a:srgbClr val="221915"/>
                          </a:solidFill>
                          <a:latin typeface="Arial MT"/>
                          <a:cs typeface="Arial MT"/>
                        </a:rPr>
                        <a:t> </a:t>
                      </a:r>
                      <a:r>
                        <a:rPr sz="700" spc="-10" dirty="0">
                          <a:solidFill>
                            <a:srgbClr val="221915"/>
                          </a:solidFill>
                          <a:latin typeface="Arial MT"/>
                          <a:cs typeface="Arial MT"/>
                        </a:rPr>
                        <a:t>PROFIBUS.</a:t>
                      </a:r>
                      <a:endParaRPr sz="700" dirty="0">
                        <a:latin typeface="Arial MT"/>
                        <a:cs typeface="Arial MT"/>
                      </a:endParaRPr>
                    </a:p>
                    <a:p>
                      <a:pPr>
                        <a:lnSpc>
                          <a:spcPct val="100000"/>
                        </a:lnSpc>
                        <a:spcBef>
                          <a:spcPts val="120"/>
                        </a:spcBef>
                      </a:pPr>
                      <a:endParaRPr sz="700" dirty="0">
                        <a:latin typeface="Times New Roman"/>
                        <a:cs typeface="Times New Roman"/>
                      </a:endParaRPr>
                    </a:p>
                    <a:p>
                      <a:pPr marL="198755" indent="-90805">
                        <a:lnSpc>
                          <a:spcPct val="100000"/>
                        </a:lnSpc>
                        <a:spcBef>
                          <a:spcPts val="5"/>
                        </a:spcBef>
                        <a:buClr>
                          <a:srgbClr val="3DCC58"/>
                        </a:buClr>
                        <a:buSzPct val="150000"/>
                        <a:buChar char="•"/>
                        <a:tabLst>
                          <a:tab pos="198755" algn="l"/>
                        </a:tabLst>
                      </a:pPr>
                      <a:r>
                        <a:rPr sz="600" spc="10" dirty="0">
                          <a:solidFill>
                            <a:srgbClr val="221915"/>
                          </a:solidFill>
                          <a:latin typeface="Arial MT"/>
                          <a:cs typeface="Arial MT"/>
                        </a:rPr>
                        <a:t>Detecte</a:t>
                      </a:r>
                      <a:r>
                        <a:rPr sz="600" dirty="0">
                          <a:solidFill>
                            <a:srgbClr val="221915"/>
                          </a:solidFill>
                          <a:latin typeface="Arial MT"/>
                          <a:cs typeface="Arial MT"/>
                        </a:rPr>
                        <a:t> </a:t>
                      </a:r>
                      <a:r>
                        <a:rPr sz="600" spc="20" dirty="0">
                          <a:solidFill>
                            <a:srgbClr val="221915"/>
                          </a:solidFill>
                          <a:latin typeface="Arial MT"/>
                          <a:cs typeface="Arial MT"/>
                        </a:rPr>
                        <a:t>problemas</a:t>
                      </a:r>
                      <a:r>
                        <a:rPr sz="600" spc="5" dirty="0">
                          <a:solidFill>
                            <a:srgbClr val="221915"/>
                          </a:solidFill>
                          <a:latin typeface="Arial MT"/>
                          <a:cs typeface="Arial MT"/>
                        </a:rPr>
                        <a:t> </a:t>
                      </a:r>
                      <a:r>
                        <a:rPr sz="600" spc="20" dirty="0">
                          <a:solidFill>
                            <a:srgbClr val="221915"/>
                          </a:solidFill>
                          <a:latin typeface="Arial MT"/>
                          <a:cs typeface="Arial MT"/>
                        </a:rPr>
                        <a:t>como</a:t>
                      </a:r>
                      <a:r>
                        <a:rPr sz="600" dirty="0">
                          <a:solidFill>
                            <a:srgbClr val="221915"/>
                          </a:solidFill>
                          <a:latin typeface="Arial MT"/>
                          <a:cs typeface="Arial MT"/>
                        </a:rPr>
                        <a:t> </a:t>
                      </a:r>
                      <a:r>
                        <a:rPr sz="600" spc="20" dirty="0">
                          <a:solidFill>
                            <a:srgbClr val="221915"/>
                          </a:solidFill>
                          <a:latin typeface="Arial MT"/>
                          <a:cs typeface="Arial MT"/>
                        </a:rPr>
                        <a:t>fin</a:t>
                      </a:r>
                      <a:r>
                        <a:rPr sz="600" spc="5" dirty="0">
                          <a:solidFill>
                            <a:srgbClr val="221915"/>
                          </a:solidFill>
                          <a:latin typeface="Arial MT"/>
                          <a:cs typeface="Arial MT"/>
                        </a:rPr>
                        <a:t> </a:t>
                      </a:r>
                      <a:r>
                        <a:rPr sz="600" spc="20" dirty="0">
                          <a:solidFill>
                            <a:srgbClr val="221915"/>
                          </a:solidFill>
                          <a:latin typeface="Arial MT"/>
                          <a:cs typeface="Arial MT"/>
                        </a:rPr>
                        <a:t>de</a:t>
                      </a:r>
                      <a:r>
                        <a:rPr sz="600" dirty="0">
                          <a:solidFill>
                            <a:srgbClr val="221915"/>
                          </a:solidFill>
                          <a:latin typeface="Arial MT"/>
                          <a:cs typeface="Arial MT"/>
                        </a:rPr>
                        <a:t> </a:t>
                      </a:r>
                      <a:r>
                        <a:rPr sz="600" spc="10" dirty="0">
                          <a:solidFill>
                            <a:srgbClr val="221915"/>
                          </a:solidFill>
                          <a:latin typeface="Arial MT"/>
                          <a:cs typeface="Arial MT"/>
                        </a:rPr>
                        <a:t>vida</a:t>
                      </a:r>
                      <a:r>
                        <a:rPr sz="600" spc="5" dirty="0">
                          <a:solidFill>
                            <a:srgbClr val="221915"/>
                          </a:solidFill>
                          <a:latin typeface="Arial MT"/>
                          <a:cs typeface="Arial MT"/>
                        </a:rPr>
                        <a:t> </a:t>
                      </a:r>
                      <a:r>
                        <a:rPr sz="600" spc="20" dirty="0">
                          <a:solidFill>
                            <a:srgbClr val="221915"/>
                          </a:solidFill>
                          <a:latin typeface="Arial MT"/>
                          <a:cs typeface="Arial MT"/>
                        </a:rPr>
                        <a:t>útil</a:t>
                      </a:r>
                      <a:r>
                        <a:rPr sz="600" spc="5" dirty="0">
                          <a:solidFill>
                            <a:srgbClr val="221915"/>
                          </a:solidFill>
                          <a:latin typeface="Arial MT"/>
                          <a:cs typeface="Arial MT"/>
                        </a:rPr>
                        <a:t> </a:t>
                      </a:r>
                      <a:r>
                        <a:rPr sz="600" spc="20" dirty="0">
                          <a:solidFill>
                            <a:srgbClr val="221915"/>
                          </a:solidFill>
                          <a:latin typeface="Arial MT"/>
                          <a:cs typeface="Arial MT"/>
                        </a:rPr>
                        <a:t>del</a:t>
                      </a:r>
                      <a:r>
                        <a:rPr sz="600" dirty="0">
                          <a:solidFill>
                            <a:srgbClr val="221915"/>
                          </a:solidFill>
                          <a:latin typeface="Arial MT"/>
                          <a:cs typeface="Arial MT"/>
                        </a:rPr>
                        <a:t> </a:t>
                      </a:r>
                      <a:r>
                        <a:rPr sz="600" spc="20" dirty="0">
                          <a:solidFill>
                            <a:srgbClr val="221915"/>
                          </a:solidFill>
                          <a:latin typeface="Arial MT"/>
                          <a:cs typeface="Arial MT"/>
                        </a:rPr>
                        <a:t>motor</a:t>
                      </a:r>
                      <a:r>
                        <a:rPr sz="600" spc="5" dirty="0">
                          <a:solidFill>
                            <a:srgbClr val="221915"/>
                          </a:solidFill>
                          <a:latin typeface="Arial MT"/>
                          <a:cs typeface="Arial MT"/>
                        </a:rPr>
                        <a:t> </a:t>
                      </a:r>
                      <a:r>
                        <a:rPr sz="600" spc="20" dirty="0">
                          <a:solidFill>
                            <a:srgbClr val="221915"/>
                          </a:solidFill>
                          <a:latin typeface="Arial MT"/>
                          <a:cs typeface="Arial MT"/>
                        </a:rPr>
                        <a:t>de</a:t>
                      </a:r>
                      <a:r>
                        <a:rPr sz="600" dirty="0">
                          <a:solidFill>
                            <a:srgbClr val="221915"/>
                          </a:solidFill>
                          <a:latin typeface="Arial MT"/>
                          <a:cs typeface="Arial MT"/>
                        </a:rPr>
                        <a:t> </a:t>
                      </a:r>
                      <a:r>
                        <a:rPr sz="600" spc="20" dirty="0" err="1">
                          <a:solidFill>
                            <a:srgbClr val="221915"/>
                          </a:solidFill>
                          <a:latin typeface="Arial MT"/>
                          <a:cs typeface="Arial MT"/>
                        </a:rPr>
                        <a:t>arranque</a:t>
                      </a:r>
                      <a:r>
                        <a:rPr lang="es-AR" sz="600" spc="20" dirty="0">
                          <a:solidFill>
                            <a:srgbClr val="221915"/>
                          </a:solidFill>
                          <a:latin typeface="Arial MT"/>
                          <a:cs typeface="Arial MT"/>
                        </a:rPr>
                        <a:t>, </a:t>
                      </a:r>
                      <a:r>
                        <a:rPr sz="600" spc="20" dirty="0">
                          <a:solidFill>
                            <a:srgbClr val="221915"/>
                          </a:solidFill>
                          <a:latin typeface="Arial MT"/>
                          <a:cs typeface="Arial MT"/>
                        </a:rPr>
                        <a:t>motor</a:t>
                      </a:r>
                      <a:r>
                        <a:rPr sz="600" spc="5" dirty="0">
                          <a:solidFill>
                            <a:srgbClr val="221915"/>
                          </a:solidFill>
                          <a:latin typeface="Arial MT"/>
                          <a:cs typeface="Arial MT"/>
                        </a:rPr>
                        <a:t> </a:t>
                      </a:r>
                      <a:r>
                        <a:rPr sz="600" spc="20" dirty="0" err="1">
                          <a:solidFill>
                            <a:srgbClr val="221915"/>
                          </a:solidFill>
                          <a:latin typeface="Arial MT"/>
                          <a:cs typeface="Arial MT"/>
                        </a:rPr>
                        <a:t>muerto</a:t>
                      </a:r>
                      <a:r>
                        <a:rPr lang="es-AR" sz="600" spc="20" dirty="0">
                          <a:solidFill>
                            <a:srgbClr val="221915"/>
                          </a:solidFill>
                          <a:latin typeface="Arial MT"/>
                          <a:cs typeface="Arial MT"/>
                        </a:rPr>
                        <a:t>, </a:t>
                      </a:r>
                      <a:r>
                        <a:rPr sz="600" spc="20" dirty="0">
                          <a:solidFill>
                            <a:srgbClr val="221915"/>
                          </a:solidFill>
                          <a:latin typeface="Arial MT"/>
                          <a:cs typeface="Arial MT"/>
                        </a:rPr>
                        <a:t>mala</a:t>
                      </a:r>
                      <a:r>
                        <a:rPr sz="600" spc="5" dirty="0">
                          <a:solidFill>
                            <a:srgbClr val="221915"/>
                          </a:solidFill>
                          <a:latin typeface="Arial MT"/>
                          <a:cs typeface="Arial MT"/>
                        </a:rPr>
                        <a:t> </a:t>
                      </a:r>
                      <a:r>
                        <a:rPr sz="600" spc="10" dirty="0" err="1">
                          <a:solidFill>
                            <a:srgbClr val="221915"/>
                          </a:solidFill>
                          <a:latin typeface="Arial MT"/>
                          <a:cs typeface="Arial MT"/>
                        </a:rPr>
                        <a:t>ventilación</a:t>
                      </a:r>
                      <a:r>
                        <a:rPr lang="es-AR" sz="600" spc="10" dirty="0">
                          <a:solidFill>
                            <a:srgbClr val="221915"/>
                          </a:solidFill>
                          <a:latin typeface="Arial MT"/>
                          <a:cs typeface="Arial MT"/>
                        </a:rPr>
                        <a:t>, </a:t>
                      </a:r>
                      <a:r>
                        <a:rPr sz="600" spc="10" dirty="0" err="1">
                          <a:solidFill>
                            <a:srgbClr val="221915"/>
                          </a:solidFill>
                          <a:latin typeface="Arial MT"/>
                          <a:cs typeface="Arial MT"/>
                        </a:rPr>
                        <a:t>cableado</a:t>
                      </a:r>
                      <a:r>
                        <a:rPr sz="600" spc="5" dirty="0">
                          <a:solidFill>
                            <a:srgbClr val="221915"/>
                          </a:solidFill>
                          <a:latin typeface="Arial MT"/>
                          <a:cs typeface="Arial MT"/>
                        </a:rPr>
                        <a:t> </a:t>
                      </a:r>
                      <a:r>
                        <a:rPr sz="600" spc="20" dirty="0">
                          <a:solidFill>
                            <a:srgbClr val="221915"/>
                          </a:solidFill>
                          <a:latin typeface="Arial MT"/>
                          <a:cs typeface="Arial MT"/>
                        </a:rPr>
                        <a:t>inverso</a:t>
                      </a:r>
                      <a:r>
                        <a:rPr sz="600" dirty="0">
                          <a:solidFill>
                            <a:srgbClr val="221915"/>
                          </a:solidFill>
                          <a:latin typeface="Arial MT"/>
                          <a:cs typeface="Arial MT"/>
                        </a:rPr>
                        <a:t> </a:t>
                      </a:r>
                      <a:r>
                        <a:rPr sz="600" spc="20" dirty="0">
                          <a:solidFill>
                            <a:srgbClr val="221915"/>
                          </a:solidFill>
                          <a:latin typeface="Arial MT"/>
                          <a:cs typeface="Arial MT"/>
                        </a:rPr>
                        <a:t>o</a:t>
                      </a:r>
                      <a:r>
                        <a:rPr sz="600" spc="5" dirty="0">
                          <a:solidFill>
                            <a:srgbClr val="221915"/>
                          </a:solidFill>
                          <a:latin typeface="Arial MT"/>
                          <a:cs typeface="Arial MT"/>
                        </a:rPr>
                        <a:t> </a:t>
                      </a:r>
                      <a:r>
                        <a:rPr sz="600" spc="20" dirty="0">
                          <a:solidFill>
                            <a:srgbClr val="221915"/>
                          </a:solidFill>
                          <a:latin typeface="Arial MT"/>
                          <a:cs typeface="Arial MT"/>
                        </a:rPr>
                        <a:t>fusible</a:t>
                      </a:r>
                      <a:r>
                        <a:rPr sz="600" spc="5" dirty="0">
                          <a:solidFill>
                            <a:srgbClr val="221915"/>
                          </a:solidFill>
                          <a:latin typeface="Arial MT"/>
                          <a:cs typeface="Arial MT"/>
                        </a:rPr>
                        <a:t> </a:t>
                      </a:r>
                      <a:r>
                        <a:rPr sz="600" spc="-10" dirty="0">
                          <a:solidFill>
                            <a:srgbClr val="221915"/>
                          </a:solidFill>
                          <a:latin typeface="Arial MT"/>
                          <a:cs typeface="Arial MT"/>
                        </a:rPr>
                        <a:t>fundido.</a:t>
                      </a:r>
                      <a:endParaRPr sz="600" dirty="0">
                        <a:latin typeface="Arial MT"/>
                        <a:cs typeface="Arial MT"/>
                      </a:endParaRPr>
                    </a:p>
                    <a:p>
                      <a:pPr marL="199390" marR="781685" indent="-91440">
                        <a:lnSpc>
                          <a:spcPct val="152700"/>
                        </a:lnSpc>
                        <a:buClr>
                          <a:srgbClr val="3DCC58"/>
                        </a:buClr>
                        <a:buSzPct val="150000"/>
                        <a:buChar char="•"/>
                        <a:tabLst>
                          <a:tab pos="199390" algn="l"/>
                        </a:tabLst>
                      </a:pPr>
                      <a:r>
                        <a:rPr sz="600" dirty="0">
                          <a:solidFill>
                            <a:srgbClr val="221915"/>
                          </a:solidFill>
                          <a:latin typeface="Arial MT"/>
                          <a:cs typeface="Arial MT"/>
                        </a:rPr>
                        <a:t>Supervise</a:t>
                      </a:r>
                      <a:r>
                        <a:rPr sz="600" spc="15" dirty="0">
                          <a:solidFill>
                            <a:srgbClr val="221915"/>
                          </a:solidFill>
                          <a:latin typeface="Arial MT"/>
                          <a:cs typeface="Arial MT"/>
                        </a:rPr>
                        <a:t> </a:t>
                      </a:r>
                      <a:r>
                        <a:rPr sz="600" spc="10" dirty="0">
                          <a:solidFill>
                            <a:srgbClr val="221915"/>
                          </a:solidFill>
                          <a:latin typeface="Arial MT"/>
                          <a:cs typeface="Arial MT"/>
                        </a:rPr>
                        <a:t>la</a:t>
                      </a:r>
                      <a:r>
                        <a:rPr sz="600" spc="20" dirty="0">
                          <a:solidFill>
                            <a:srgbClr val="221915"/>
                          </a:solidFill>
                          <a:latin typeface="Arial MT"/>
                          <a:cs typeface="Arial MT"/>
                        </a:rPr>
                        <a:t> </a:t>
                      </a:r>
                      <a:r>
                        <a:rPr sz="600" spc="10" dirty="0">
                          <a:solidFill>
                            <a:srgbClr val="221915"/>
                          </a:solidFill>
                          <a:latin typeface="Arial MT"/>
                          <a:cs typeface="Arial MT"/>
                        </a:rPr>
                        <a:t>energía</a:t>
                      </a:r>
                      <a:r>
                        <a:rPr sz="600" spc="20" dirty="0">
                          <a:solidFill>
                            <a:srgbClr val="221915"/>
                          </a:solidFill>
                          <a:latin typeface="Arial MT"/>
                          <a:cs typeface="Arial MT"/>
                        </a:rPr>
                        <a:t> </a:t>
                      </a:r>
                      <a:r>
                        <a:rPr sz="600" spc="10" dirty="0">
                          <a:solidFill>
                            <a:srgbClr val="221915"/>
                          </a:solidFill>
                          <a:latin typeface="Arial MT"/>
                          <a:cs typeface="Arial MT"/>
                        </a:rPr>
                        <a:t>a</a:t>
                      </a:r>
                      <a:r>
                        <a:rPr sz="600" spc="15" dirty="0">
                          <a:solidFill>
                            <a:srgbClr val="221915"/>
                          </a:solidFill>
                          <a:latin typeface="Arial MT"/>
                          <a:cs typeface="Arial MT"/>
                        </a:rPr>
                        <a:t> </a:t>
                      </a:r>
                      <a:r>
                        <a:rPr sz="600" spc="10" dirty="0">
                          <a:solidFill>
                            <a:srgbClr val="221915"/>
                          </a:solidFill>
                          <a:latin typeface="Arial MT"/>
                          <a:cs typeface="Arial MT"/>
                        </a:rPr>
                        <a:t>nivel</a:t>
                      </a:r>
                      <a:r>
                        <a:rPr sz="600" spc="20" dirty="0">
                          <a:solidFill>
                            <a:srgbClr val="221915"/>
                          </a:solidFill>
                          <a:latin typeface="Arial MT"/>
                          <a:cs typeface="Arial MT"/>
                        </a:rPr>
                        <a:t> </a:t>
                      </a:r>
                      <a:r>
                        <a:rPr sz="600" spc="10" dirty="0">
                          <a:solidFill>
                            <a:srgbClr val="221915"/>
                          </a:solidFill>
                          <a:latin typeface="Arial MT"/>
                          <a:cs typeface="Arial MT"/>
                        </a:rPr>
                        <a:t>de</a:t>
                      </a:r>
                      <a:r>
                        <a:rPr sz="600" spc="20" dirty="0">
                          <a:solidFill>
                            <a:srgbClr val="221915"/>
                          </a:solidFill>
                          <a:latin typeface="Arial MT"/>
                          <a:cs typeface="Arial MT"/>
                        </a:rPr>
                        <a:t> </a:t>
                      </a:r>
                      <a:r>
                        <a:rPr sz="600" spc="10" dirty="0">
                          <a:solidFill>
                            <a:srgbClr val="221915"/>
                          </a:solidFill>
                          <a:latin typeface="Arial MT"/>
                          <a:cs typeface="Arial MT"/>
                        </a:rPr>
                        <a:t>carga</a:t>
                      </a:r>
                      <a:r>
                        <a:rPr lang="es-AR" sz="600" spc="10" dirty="0">
                          <a:solidFill>
                            <a:srgbClr val="221915"/>
                          </a:solidFill>
                          <a:latin typeface="Arial MT"/>
                          <a:cs typeface="Arial MT"/>
                        </a:rPr>
                        <a:t>, </a:t>
                      </a:r>
                      <a:r>
                        <a:rPr sz="600" spc="10" dirty="0">
                          <a:solidFill>
                            <a:srgbClr val="221915"/>
                          </a:solidFill>
                          <a:latin typeface="Arial MT"/>
                          <a:cs typeface="Arial MT"/>
                        </a:rPr>
                        <a:t>los</a:t>
                      </a:r>
                      <a:r>
                        <a:rPr sz="600" spc="20" dirty="0">
                          <a:solidFill>
                            <a:srgbClr val="221915"/>
                          </a:solidFill>
                          <a:latin typeface="Arial MT"/>
                          <a:cs typeface="Arial MT"/>
                        </a:rPr>
                        <a:t> </a:t>
                      </a:r>
                      <a:r>
                        <a:rPr sz="600" spc="10" dirty="0">
                          <a:solidFill>
                            <a:srgbClr val="221915"/>
                          </a:solidFill>
                          <a:latin typeface="Arial MT"/>
                          <a:cs typeface="Arial MT"/>
                        </a:rPr>
                        <a:t>usuarios</a:t>
                      </a:r>
                      <a:r>
                        <a:rPr sz="600" spc="20" dirty="0">
                          <a:solidFill>
                            <a:srgbClr val="221915"/>
                          </a:solidFill>
                          <a:latin typeface="Arial MT"/>
                          <a:cs typeface="Arial MT"/>
                        </a:rPr>
                        <a:t> </a:t>
                      </a:r>
                      <a:r>
                        <a:rPr sz="600" spc="10" dirty="0">
                          <a:solidFill>
                            <a:srgbClr val="221915"/>
                          </a:solidFill>
                          <a:latin typeface="Arial MT"/>
                          <a:cs typeface="Arial MT"/>
                        </a:rPr>
                        <a:t>remotos</a:t>
                      </a:r>
                      <a:r>
                        <a:rPr sz="600" spc="15" dirty="0">
                          <a:solidFill>
                            <a:srgbClr val="221915"/>
                          </a:solidFill>
                          <a:latin typeface="Arial MT"/>
                          <a:cs typeface="Arial MT"/>
                        </a:rPr>
                        <a:t> </a:t>
                      </a:r>
                      <a:r>
                        <a:rPr sz="600" spc="10" dirty="0">
                          <a:solidFill>
                            <a:srgbClr val="221915"/>
                          </a:solidFill>
                          <a:latin typeface="Arial MT"/>
                          <a:cs typeface="Arial MT"/>
                        </a:rPr>
                        <a:t>pueden</a:t>
                      </a:r>
                      <a:r>
                        <a:rPr sz="600" spc="20" dirty="0">
                          <a:solidFill>
                            <a:srgbClr val="221915"/>
                          </a:solidFill>
                          <a:latin typeface="Arial MT"/>
                          <a:cs typeface="Arial MT"/>
                        </a:rPr>
                        <a:t> </a:t>
                      </a:r>
                      <a:r>
                        <a:rPr sz="600" spc="10" dirty="0">
                          <a:solidFill>
                            <a:srgbClr val="221915"/>
                          </a:solidFill>
                          <a:latin typeface="Arial MT"/>
                          <a:cs typeface="Arial MT"/>
                        </a:rPr>
                        <a:t>comprobar</a:t>
                      </a:r>
                      <a:r>
                        <a:rPr sz="600" spc="20" dirty="0">
                          <a:solidFill>
                            <a:srgbClr val="221915"/>
                          </a:solidFill>
                          <a:latin typeface="Arial MT"/>
                          <a:cs typeface="Arial MT"/>
                        </a:rPr>
                        <a:t> </a:t>
                      </a:r>
                      <a:r>
                        <a:rPr sz="600" spc="10" dirty="0">
                          <a:solidFill>
                            <a:srgbClr val="221915"/>
                          </a:solidFill>
                          <a:latin typeface="Arial MT"/>
                          <a:cs typeface="Arial MT"/>
                        </a:rPr>
                        <a:t>fácilmente</a:t>
                      </a:r>
                      <a:r>
                        <a:rPr sz="600" spc="15" dirty="0">
                          <a:solidFill>
                            <a:srgbClr val="221915"/>
                          </a:solidFill>
                          <a:latin typeface="Arial MT"/>
                          <a:cs typeface="Arial MT"/>
                        </a:rPr>
                        <a:t> </a:t>
                      </a:r>
                      <a:r>
                        <a:rPr sz="600" spc="10" dirty="0">
                          <a:solidFill>
                            <a:srgbClr val="221915"/>
                          </a:solidFill>
                          <a:latin typeface="Arial MT"/>
                          <a:cs typeface="Arial MT"/>
                        </a:rPr>
                        <a:t>el</a:t>
                      </a:r>
                      <a:r>
                        <a:rPr sz="600" spc="20" dirty="0">
                          <a:solidFill>
                            <a:srgbClr val="221915"/>
                          </a:solidFill>
                          <a:latin typeface="Arial MT"/>
                          <a:cs typeface="Arial MT"/>
                        </a:rPr>
                        <a:t> </a:t>
                      </a:r>
                      <a:r>
                        <a:rPr sz="600" spc="10" dirty="0">
                          <a:solidFill>
                            <a:srgbClr val="221915"/>
                          </a:solidFill>
                          <a:latin typeface="Arial MT"/>
                          <a:cs typeface="Arial MT"/>
                        </a:rPr>
                        <a:t>estado</a:t>
                      </a:r>
                      <a:r>
                        <a:rPr sz="600" spc="20" dirty="0">
                          <a:solidFill>
                            <a:srgbClr val="221915"/>
                          </a:solidFill>
                          <a:latin typeface="Arial MT"/>
                          <a:cs typeface="Arial MT"/>
                        </a:rPr>
                        <a:t> </a:t>
                      </a:r>
                      <a:r>
                        <a:rPr sz="600" spc="10" dirty="0">
                          <a:solidFill>
                            <a:srgbClr val="221915"/>
                          </a:solidFill>
                          <a:latin typeface="Arial MT"/>
                          <a:cs typeface="Arial MT"/>
                        </a:rPr>
                        <a:t>de</a:t>
                      </a:r>
                      <a:r>
                        <a:rPr sz="600" spc="15" dirty="0">
                          <a:solidFill>
                            <a:srgbClr val="221915"/>
                          </a:solidFill>
                          <a:latin typeface="Arial MT"/>
                          <a:cs typeface="Arial MT"/>
                        </a:rPr>
                        <a:t> </a:t>
                      </a:r>
                      <a:r>
                        <a:rPr sz="600" spc="10" dirty="0" err="1">
                          <a:solidFill>
                            <a:srgbClr val="221915"/>
                          </a:solidFill>
                          <a:latin typeface="Arial MT"/>
                          <a:cs typeface="Arial MT"/>
                        </a:rPr>
                        <a:t>salud</a:t>
                      </a:r>
                      <a:r>
                        <a:rPr lang="es-AR" sz="600" spc="10" dirty="0">
                          <a:solidFill>
                            <a:srgbClr val="221915"/>
                          </a:solidFill>
                          <a:latin typeface="Arial MT"/>
                          <a:cs typeface="Arial MT"/>
                        </a:rPr>
                        <a:t>, </a:t>
                      </a:r>
                      <a:r>
                        <a:rPr sz="600" spc="10" dirty="0" err="1">
                          <a:solidFill>
                            <a:srgbClr val="221915"/>
                          </a:solidFill>
                          <a:latin typeface="Arial MT"/>
                          <a:cs typeface="Arial MT"/>
                        </a:rPr>
                        <a:t>solucionar</a:t>
                      </a:r>
                      <a:r>
                        <a:rPr sz="600" spc="20" dirty="0">
                          <a:solidFill>
                            <a:srgbClr val="221915"/>
                          </a:solidFill>
                          <a:latin typeface="Arial MT"/>
                          <a:cs typeface="Arial MT"/>
                        </a:rPr>
                        <a:t> </a:t>
                      </a:r>
                      <a:r>
                        <a:rPr sz="600" spc="-10" dirty="0" err="1">
                          <a:solidFill>
                            <a:srgbClr val="221915"/>
                          </a:solidFill>
                          <a:latin typeface="Arial MT"/>
                          <a:cs typeface="Arial MT"/>
                        </a:rPr>
                        <a:t>problemas</a:t>
                      </a:r>
                      <a:r>
                        <a:rPr lang="es-AR" sz="600" spc="-10" dirty="0">
                          <a:solidFill>
                            <a:srgbClr val="221915"/>
                          </a:solidFill>
                          <a:latin typeface="Arial MT"/>
                          <a:cs typeface="Arial MT"/>
                        </a:rPr>
                        <a:t>, </a:t>
                      </a:r>
                      <a:r>
                        <a:rPr sz="600" spc="10" dirty="0" err="1">
                          <a:solidFill>
                            <a:srgbClr val="221915"/>
                          </a:solidFill>
                          <a:latin typeface="Arial MT"/>
                          <a:cs typeface="Arial MT"/>
                        </a:rPr>
                        <a:t>diagnosticarlos</a:t>
                      </a:r>
                      <a:r>
                        <a:rPr sz="600" spc="55" dirty="0">
                          <a:solidFill>
                            <a:srgbClr val="221915"/>
                          </a:solidFill>
                          <a:latin typeface="Arial MT"/>
                          <a:cs typeface="Arial MT"/>
                        </a:rPr>
                        <a:t> </a:t>
                      </a:r>
                      <a:r>
                        <a:rPr sz="600" spc="10" dirty="0">
                          <a:solidFill>
                            <a:srgbClr val="221915"/>
                          </a:solidFill>
                          <a:latin typeface="Arial MT"/>
                          <a:cs typeface="Arial MT"/>
                        </a:rPr>
                        <a:t>y</a:t>
                      </a:r>
                      <a:r>
                        <a:rPr sz="600" spc="60" dirty="0">
                          <a:solidFill>
                            <a:srgbClr val="221915"/>
                          </a:solidFill>
                          <a:latin typeface="Arial MT"/>
                          <a:cs typeface="Arial MT"/>
                        </a:rPr>
                        <a:t> </a:t>
                      </a:r>
                      <a:r>
                        <a:rPr sz="600" spc="10" dirty="0">
                          <a:solidFill>
                            <a:srgbClr val="221915"/>
                          </a:solidFill>
                          <a:latin typeface="Arial MT"/>
                          <a:cs typeface="Arial MT"/>
                        </a:rPr>
                        <a:t>tomar</a:t>
                      </a:r>
                      <a:r>
                        <a:rPr sz="600" spc="60" dirty="0">
                          <a:solidFill>
                            <a:srgbClr val="221915"/>
                          </a:solidFill>
                          <a:latin typeface="Arial MT"/>
                          <a:cs typeface="Arial MT"/>
                        </a:rPr>
                        <a:t> </a:t>
                      </a:r>
                      <a:r>
                        <a:rPr sz="600" spc="-10" dirty="0">
                          <a:solidFill>
                            <a:srgbClr val="221915"/>
                          </a:solidFill>
                          <a:latin typeface="Arial MT"/>
                          <a:cs typeface="Arial MT"/>
                        </a:rPr>
                        <a:t>medidas.</a:t>
                      </a:r>
                      <a:endParaRPr sz="600" dirty="0">
                        <a:latin typeface="Arial MT"/>
                        <a:cs typeface="Arial MT"/>
                      </a:endParaRPr>
                    </a:p>
                  </a:txBody>
                  <a:tcPr marL="0" marR="0" marT="749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1"/>
                  </a:ext>
                </a:extLst>
              </a:tr>
              <a:tr h="1463040">
                <a:tc>
                  <a:txBody>
                    <a:bodyPr/>
                    <a:lstStyle/>
                    <a:p>
                      <a:pPr marL="139700">
                        <a:lnSpc>
                          <a:spcPct val="100000"/>
                        </a:lnSpc>
                        <a:spcBef>
                          <a:spcPts val="325"/>
                        </a:spcBef>
                      </a:pPr>
                      <a:r>
                        <a:rPr sz="850" dirty="0">
                          <a:solidFill>
                            <a:srgbClr val="221915"/>
                          </a:solidFill>
                          <a:latin typeface="Arial MT"/>
                          <a:cs typeface="Arial MT"/>
                        </a:rPr>
                        <a:t>Isla</a:t>
                      </a:r>
                      <a:r>
                        <a:rPr sz="850" spc="45" dirty="0">
                          <a:solidFill>
                            <a:srgbClr val="221915"/>
                          </a:solidFill>
                          <a:latin typeface="Arial MT"/>
                          <a:cs typeface="Arial MT"/>
                        </a:rPr>
                        <a:t> </a:t>
                      </a:r>
                      <a:r>
                        <a:rPr sz="850" spc="-10" dirty="0">
                          <a:solidFill>
                            <a:srgbClr val="221915"/>
                          </a:solidFill>
                          <a:latin typeface="Arial MT"/>
                          <a:cs typeface="Arial MT"/>
                        </a:rPr>
                        <a:t>TeSys™</a:t>
                      </a:r>
                      <a:endParaRPr sz="850">
                        <a:latin typeface="Arial MT"/>
                        <a:cs typeface="Arial MT"/>
                      </a:endParaRPr>
                    </a:p>
                  </a:txBody>
                  <a:tcPr marL="0" marR="0" marT="41275"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vMerge="1">
                  <a:txBody>
                    <a:bodyPr/>
                    <a:lstStyle/>
                    <a:p>
                      <a:endParaRPr/>
                    </a:p>
                  </a:txBody>
                  <a:tcPr marL="0" marR="0" marT="749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2"/>
                  </a:ext>
                </a:extLst>
              </a:tr>
              <a:tr h="1021715">
                <a:tc>
                  <a:txBody>
                    <a:bodyPr/>
                    <a:lstStyle/>
                    <a:p>
                      <a:pPr marL="107950" marR="431165">
                        <a:lnSpc>
                          <a:spcPct val="108600"/>
                        </a:lnSpc>
                        <a:spcBef>
                          <a:spcPts val="670"/>
                        </a:spcBef>
                      </a:pPr>
                      <a:r>
                        <a:rPr sz="800" spc="-40" dirty="0">
                          <a:solidFill>
                            <a:srgbClr val="221915"/>
                          </a:solidFill>
                          <a:latin typeface="Arial Black"/>
                          <a:cs typeface="Arial Black"/>
                        </a:rPr>
                        <a:t>Distribución</a:t>
                      </a:r>
                      <a:r>
                        <a:rPr sz="800" spc="-5" dirty="0">
                          <a:solidFill>
                            <a:srgbClr val="221915"/>
                          </a:solidFill>
                          <a:latin typeface="Arial Black"/>
                          <a:cs typeface="Arial Black"/>
                        </a:rPr>
                        <a:t> </a:t>
                      </a:r>
                      <a:r>
                        <a:rPr sz="800" spc="-10" dirty="0">
                          <a:solidFill>
                            <a:srgbClr val="221915"/>
                          </a:solidFill>
                          <a:latin typeface="Arial Black"/>
                          <a:cs typeface="Arial Black"/>
                        </a:rPr>
                        <a:t>final </a:t>
                      </a:r>
                      <a:r>
                        <a:rPr sz="850" spc="-10" dirty="0">
                          <a:solidFill>
                            <a:srgbClr val="221915"/>
                          </a:solidFill>
                          <a:latin typeface="Arial Black"/>
                          <a:cs typeface="Arial Black"/>
                        </a:rPr>
                        <a:t>cortacircuitos </a:t>
                      </a:r>
                      <a:r>
                        <a:rPr sz="850" spc="-75" dirty="0">
                          <a:solidFill>
                            <a:srgbClr val="221915"/>
                          </a:solidFill>
                          <a:latin typeface="Arial Black"/>
                          <a:cs typeface="Arial Black"/>
                        </a:rPr>
                        <a:t>(AFDD+RCD+MCB)</a:t>
                      </a:r>
                      <a:endParaRPr sz="850">
                        <a:latin typeface="Arial Black"/>
                        <a:cs typeface="Arial Black"/>
                      </a:endParaRPr>
                    </a:p>
                    <a:p>
                      <a:pPr marL="107950">
                        <a:lnSpc>
                          <a:spcPct val="100000"/>
                        </a:lnSpc>
                        <a:spcBef>
                          <a:spcPts val="894"/>
                        </a:spcBef>
                      </a:pPr>
                      <a:r>
                        <a:rPr sz="600" dirty="0">
                          <a:solidFill>
                            <a:srgbClr val="221915"/>
                          </a:solidFill>
                          <a:latin typeface="Arial MT"/>
                          <a:cs typeface="Arial MT"/>
                        </a:rPr>
                        <a:t>Sistema</a:t>
                      </a:r>
                      <a:r>
                        <a:rPr sz="600" spc="25" dirty="0">
                          <a:solidFill>
                            <a:srgbClr val="221915"/>
                          </a:solidFill>
                          <a:latin typeface="Arial MT"/>
                          <a:cs typeface="Arial MT"/>
                        </a:rPr>
                        <a:t> </a:t>
                      </a:r>
                      <a:r>
                        <a:rPr sz="600" spc="10" dirty="0">
                          <a:solidFill>
                            <a:srgbClr val="221915"/>
                          </a:solidFill>
                          <a:latin typeface="Arial MT"/>
                          <a:cs typeface="Arial MT"/>
                        </a:rPr>
                        <a:t>de</a:t>
                      </a:r>
                      <a:r>
                        <a:rPr sz="600" spc="25" dirty="0">
                          <a:solidFill>
                            <a:srgbClr val="221915"/>
                          </a:solidFill>
                          <a:latin typeface="Arial MT"/>
                          <a:cs typeface="Arial MT"/>
                        </a:rPr>
                        <a:t> </a:t>
                      </a:r>
                      <a:r>
                        <a:rPr sz="600" spc="10" dirty="0">
                          <a:solidFill>
                            <a:srgbClr val="221915"/>
                          </a:solidFill>
                          <a:latin typeface="Arial MT"/>
                          <a:cs typeface="Arial MT"/>
                        </a:rPr>
                        <a:t>seguridad</a:t>
                      </a:r>
                      <a:r>
                        <a:rPr sz="600" spc="25" dirty="0">
                          <a:solidFill>
                            <a:srgbClr val="221915"/>
                          </a:solidFill>
                          <a:latin typeface="Arial MT"/>
                          <a:cs typeface="Arial MT"/>
                        </a:rPr>
                        <a:t> </a:t>
                      </a:r>
                      <a:r>
                        <a:rPr sz="600" spc="-10" dirty="0">
                          <a:solidFill>
                            <a:srgbClr val="221915"/>
                          </a:solidFill>
                          <a:latin typeface="Arial MT"/>
                          <a:cs typeface="Arial MT"/>
                        </a:rPr>
                        <a:t>activa</a:t>
                      </a:r>
                      <a:endParaRPr sz="600">
                        <a:latin typeface="Arial MT"/>
                        <a:cs typeface="Arial MT"/>
                      </a:endParaRPr>
                    </a:p>
                    <a:p>
                      <a:pPr marL="107950">
                        <a:lnSpc>
                          <a:spcPct val="100000"/>
                        </a:lnSpc>
                        <a:spcBef>
                          <a:spcPts val="130"/>
                        </a:spcBef>
                      </a:pPr>
                      <a:r>
                        <a:rPr sz="850" dirty="0">
                          <a:solidFill>
                            <a:srgbClr val="221915"/>
                          </a:solidFill>
                          <a:latin typeface="Arial MT"/>
                          <a:cs typeface="Arial MT"/>
                        </a:rPr>
                        <a:t>(Acti9</a:t>
                      </a:r>
                      <a:r>
                        <a:rPr sz="850" spc="20" dirty="0">
                          <a:solidFill>
                            <a:srgbClr val="221915"/>
                          </a:solidFill>
                          <a:latin typeface="Arial MT"/>
                          <a:cs typeface="Arial MT"/>
                        </a:rPr>
                        <a:t> </a:t>
                      </a:r>
                      <a:r>
                        <a:rPr sz="850" spc="-10" dirty="0">
                          <a:solidFill>
                            <a:srgbClr val="221915"/>
                          </a:solidFill>
                          <a:latin typeface="Arial MT"/>
                          <a:cs typeface="Arial MT"/>
                        </a:rPr>
                        <a:t>activo)</a:t>
                      </a:r>
                      <a:endParaRPr sz="850">
                        <a:latin typeface="Arial MT"/>
                        <a:cs typeface="Arial MT"/>
                      </a:endParaRPr>
                    </a:p>
                  </a:txBody>
                  <a:tcPr marL="0" marR="0" marT="85090" marB="0">
                    <a:lnL w="12700">
                      <a:solidFill>
                        <a:srgbClr val="3DCD58"/>
                      </a:solidFill>
                      <a:prstDash val="solid"/>
                    </a:lnL>
                    <a:lnR w="12700">
                      <a:solidFill>
                        <a:srgbClr val="3DCD58"/>
                      </a:solidFill>
                      <a:prstDash val="solid"/>
                    </a:lnR>
                    <a:lnT w="12700">
                      <a:solidFill>
                        <a:srgbClr val="3DCD58"/>
                      </a:solidFill>
                      <a:prstDash val="solid"/>
                    </a:lnT>
                    <a:solidFill>
                      <a:srgbClr val="F1F1F1"/>
                    </a:solidFill>
                  </a:tcPr>
                </a:tc>
                <a:tc>
                  <a:txBody>
                    <a:bodyPr/>
                    <a:lstStyle/>
                    <a:p>
                      <a:pPr marL="107950" marR="256540">
                        <a:lnSpc>
                          <a:spcPct val="130900"/>
                        </a:lnSpc>
                        <a:spcBef>
                          <a:spcPts val="590"/>
                        </a:spcBef>
                      </a:pPr>
                      <a:r>
                        <a:rPr sz="700" spc="10" dirty="0">
                          <a:solidFill>
                            <a:srgbClr val="221915"/>
                          </a:solidFill>
                          <a:latin typeface="Arial MT"/>
                          <a:cs typeface="Arial MT"/>
                        </a:rPr>
                        <a:t>Acti9</a:t>
                      </a:r>
                      <a:r>
                        <a:rPr sz="700" spc="5" dirty="0">
                          <a:solidFill>
                            <a:srgbClr val="221915"/>
                          </a:solidFill>
                          <a:latin typeface="Arial MT"/>
                          <a:cs typeface="Arial MT"/>
                        </a:rPr>
                        <a:t> </a:t>
                      </a:r>
                      <a:r>
                        <a:rPr sz="700" spc="10" dirty="0">
                          <a:solidFill>
                            <a:srgbClr val="221915"/>
                          </a:solidFill>
                          <a:latin typeface="Arial MT"/>
                          <a:cs typeface="Arial MT"/>
                        </a:rPr>
                        <a:t>Active</a:t>
                      </a:r>
                      <a:r>
                        <a:rPr sz="700" spc="5" dirty="0">
                          <a:solidFill>
                            <a:srgbClr val="221915"/>
                          </a:solidFill>
                          <a:latin typeface="Arial MT"/>
                          <a:cs typeface="Arial MT"/>
                        </a:rPr>
                        <a:t> </a:t>
                      </a:r>
                      <a:r>
                        <a:rPr sz="700" spc="20" dirty="0">
                          <a:solidFill>
                            <a:srgbClr val="221915"/>
                          </a:solidFill>
                          <a:latin typeface="Arial MT"/>
                          <a:cs typeface="Arial MT"/>
                        </a:rPr>
                        <a:t>proporciona</a:t>
                      </a:r>
                      <a:r>
                        <a:rPr sz="700" spc="10" dirty="0">
                          <a:solidFill>
                            <a:srgbClr val="221915"/>
                          </a:solidFill>
                          <a:latin typeface="Arial MT"/>
                          <a:cs typeface="Arial MT"/>
                        </a:rPr>
                        <a:t> </a:t>
                      </a:r>
                      <a:r>
                        <a:rPr sz="700" spc="20" dirty="0">
                          <a:solidFill>
                            <a:srgbClr val="221915"/>
                          </a:solidFill>
                          <a:latin typeface="Arial MT"/>
                          <a:cs typeface="Arial MT"/>
                        </a:rPr>
                        <a:t>protección</a:t>
                      </a:r>
                      <a:r>
                        <a:rPr sz="700" spc="5" dirty="0">
                          <a:solidFill>
                            <a:srgbClr val="221915"/>
                          </a:solidFill>
                          <a:latin typeface="Arial MT"/>
                          <a:cs typeface="Arial MT"/>
                        </a:rPr>
                        <a:t> </a:t>
                      </a:r>
                      <a:r>
                        <a:rPr sz="700" spc="20" dirty="0">
                          <a:solidFill>
                            <a:srgbClr val="221915"/>
                          </a:solidFill>
                          <a:latin typeface="Arial MT"/>
                          <a:cs typeface="Arial MT"/>
                        </a:rPr>
                        <a:t>todo</a:t>
                      </a:r>
                      <a:r>
                        <a:rPr sz="700" spc="5" dirty="0">
                          <a:solidFill>
                            <a:srgbClr val="221915"/>
                          </a:solidFill>
                          <a:latin typeface="Arial MT"/>
                          <a:cs typeface="Arial MT"/>
                        </a:rPr>
                        <a:t> </a:t>
                      </a:r>
                      <a:r>
                        <a:rPr sz="700" spc="20" dirty="0">
                          <a:solidFill>
                            <a:srgbClr val="221915"/>
                          </a:solidFill>
                          <a:latin typeface="Arial MT"/>
                          <a:cs typeface="Arial MT"/>
                        </a:rPr>
                        <a:t>en</a:t>
                      </a:r>
                      <a:r>
                        <a:rPr sz="700" spc="10" dirty="0">
                          <a:solidFill>
                            <a:srgbClr val="221915"/>
                          </a:solidFill>
                          <a:latin typeface="Arial MT"/>
                          <a:cs typeface="Arial MT"/>
                        </a:rPr>
                        <a:t> </a:t>
                      </a:r>
                      <a:r>
                        <a:rPr sz="700" spc="20" dirty="0">
                          <a:solidFill>
                            <a:srgbClr val="221915"/>
                          </a:solidFill>
                          <a:latin typeface="Arial MT"/>
                          <a:cs typeface="Arial MT"/>
                        </a:rPr>
                        <a:t>uno</a:t>
                      </a:r>
                      <a:r>
                        <a:rPr sz="700" spc="5" dirty="0">
                          <a:solidFill>
                            <a:srgbClr val="221915"/>
                          </a:solidFill>
                          <a:latin typeface="Arial MT"/>
                          <a:cs typeface="Arial MT"/>
                        </a:rPr>
                        <a:t> </a:t>
                      </a:r>
                      <a:r>
                        <a:rPr sz="700" spc="20" dirty="0">
                          <a:solidFill>
                            <a:srgbClr val="221915"/>
                          </a:solidFill>
                          <a:latin typeface="Arial MT"/>
                          <a:cs typeface="Arial MT"/>
                        </a:rPr>
                        <a:t>con</a:t>
                      </a:r>
                      <a:r>
                        <a:rPr sz="700" spc="5" dirty="0">
                          <a:solidFill>
                            <a:srgbClr val="221915"/>
                          </a:solidFill>
                          <a:latin typeface="Arial MT"/>
                          <a:cs typeface="Arial MT"/>
                        </a:rPr>
                        <a:t> </a:t>
                      </a:r>
                      <a:r>
                        <a:rPr sz="700" spc="20" dirty="0">
                          <a:solidFill>
                            <a:srgbClr val="221915"/>
                          </a:solidFill>
                          <a:latin typeface="Arial MT"/>
                          <a:cs typeface="Arial MT"/>
                        </a:rPr>
                        <a:t>visibilidad</a:t>
                      </a:r>
                      <a:r>
                        <a:rPr sz="700" spc="10" dirty="0">
                          <a:solidFill>
                            <a:srgbClr val="221915"/>
                          </a:solidFill>
                          <a:latin typeface="Arial MT"/>
                          <a:cs typeface="Arial MT"/>
                        </a:rPr>
                        <a:t> avanzada</a:t>
                      </a:r>
                      <a:r>
                        <a:rPr sz="700" spc="5" dirty="0">
                          <a:solidFill>
                            <a:srgbClr val="221915"/>
                          </a:solidFill>
                          <a:latin typeface="Arial MT"/>
                          <a:cs typeface="Arial MT"/>
                        </a:rPr>
                        <a:t> </a:t>
                      </a:r>
                      <a:r>
                        <a:rPr sz="700" spc="20" dirty="0">
                          <a:solidFill>
                            <a:srgbClr val="221915"/>
                          </a:solidFill>
                          <a:latin typeface="Arial MT"/>
                          <a:cs typeface="Arial MT"/>
                        </a:rPr>
                        <a:t>del</a:t>
                      </a:r>
                      <a:r>
                        <a:rPr sz="700" spc="5" dirty="0">
                          <a:solidFill>
                            <a:srgbClr val="221915"/>
                          </a:solidFill>
                          <a:latin typeface="Arial MT"/>
                          <a:cs typeface="Arial MT"/>
                        </a:rPr>
                        <a:t> </a:t>
                      </a:r>
                      <a:r>
                        <a:rPr sz="700" spc="20" dirty="0">
                          <a:solidFill>
                            <a:srgbClr val="221915"/>
                          </a:solidFill>
                          <a:latin typeface="Arial MT"/>
                          <a:cs typeface="Arial MT"/>
                        </a:rPr>
                        <a:t>sistema</a:t>
                      </a:r>
                      <a:r>
                        <a:rPr sz="700" spc="10" dirty="0">
                          <a:solidFill>
                            <a:srgbClr val="221915"/>
                          </a:solidFill>
                          <a:latin typeface="Arial MT"/>
                          <a:cs typeface="Arial MT"/>
                        </a:rPr>
                        <a:t> </a:t>
                      </a:r>
                      <a:r>
                        <a:rPr sz="700" spc="20" dirty="0">
                          <a:solidFill>
                            <a:srgbClr val="221915"/>
                          </a:solidFill>
                          <a:latin typeface="Arial MT"/>
                          <a:cs typeface="Arial MT"/>
                        </a:rPr>
                        <a:t>eléctrico.</a:t>
                      </a:r>
                      <a:r>
                        <a:rPr sz="700" spc="5" dirty="0">
                          <a:solidFill>
                            <a:srgbClr val="221915"/>
                          </a:solidFill>
                          <a:latin typeface="Arial MT"/>
                          <a:cs typeface="Arial MT"/>
                        </a:rPr>
                        <a:t> </a:t>
                      </a:r>
                      <a:r>
                        <a:rPr sz="700" spc="10" dirty="0">
                          <a:solidFill>
                            <a:srgbClr val="221915"/>
                          </a:solidFill>
                          <a:latin typeface="Arial MT"/>
                          <a:cs typeface="Arial MT"/>
                        </a:rPr>
                        <a:t>Viene</a:t>
                      </a:r>
                      <a:r>
                        <a:rPr sz="700" spc="5" dirty="0">
                          <a:solidFill>
                            <a:srgbClr val="221915"/>
                          </a:solidFill>
                          <a:latin typeface="Arial MT"/>
                          <a:cs typeface="Arial MT"/>
                        </a:rPr>
                        <a:t> </a:t>
                      </a:r>
                      <a:r>
                        <a:rPr sz="700" spc="20" dirty="0">
                          <a:solidFill>
                            <a:srgbClr val="221915"/>
                          </a:solidFill>
                          <a:latin typeface="Arial MT"/>
                          <a:cs typeface="Arial MT"/>
                        </a:rPr>
                        <a:t>con</a:t>
                      </a:r>
                      <a:r>
                        <a:rPr sz="700" spc="10" dirty="0">
                          <a:solidFill>
                            <a:srgbClr val="221915"/>
                          </a:solidFill>
                          <a:latin typeface="Arial MT"/>
                          <a:cs typeface="Arial MT"/>
                        </a:rPr>
                        <a:t> </a:t>
                      </a:r>
                      <a:r>
                        <a:rPr sz="700" spc="-10" dirty="0">
                          <a:solidFill>
                            <a:srgbClr val="221915"/>
                          </a:solidFill>
                          <a:latin typeface="Arial MT"/>
                          <a:cs typeface="Arial MT"/>
                        </a:rPr>
                        <a:t>conectividad</a:t>
                      </a:r>
                      <a:r>
                        <a:rPr sz="700" spc="20" dirty="0">
                          <a:solidFill>
                            <a:srgbClr val="221915"/>
                          </a:solidFill>
                          <a:latin typeface="Arial MT"/>
                          <a:cs typeface="Arial MT"/>
                        </a:rPr>
                        <a:t> incorporada</a:t>
                      </a:r>
                      <a:r>
                        <a:rPr sz="700" spc="5" dirty="0">
                          <a:solidFill>
                            <a:srgbClr val="221915"/>
                          </a:solidFill>
                          <a:latin typeface="Arial MT"/>
                          <a:cs typeface="Arial MT"/>
                        </a:rPr>
                        <a:t> </a:t>
                      </a:r>
                      <a:r>
                        <a:rPr sz="700" spc="20" dirty="0">
                          <a:solidFill>
                            <a:srgbClr val="221915"/>
                          </a:solidFill>
                          <a:latin typeface="Arial MT"/>
                          <a:cs typeface="Arial MT"/>
                        </a:rPr>
                        <a:t>para</a:t>
                      </a:r>
                      <a:r>
                        <a:rPr sz="700" spc="5" dirty="0">
                          <a:solidFill>
                            <a:srgbClr val="221915"/>
                          </a:solidFill>
                          <a:latin typeface="Arial MT"/>
                          <a:cs typeface="Arial MT"/>
                        </a:rPr>
                        <a:t> </a:t>
                      </a:r>
                      <a:r>
                        <a:rPr sz="700" spc="20" dirty="0">
                          <a:solidFill>
                            <a:srgbClr val="221915"/>
                          </a:solidFill>
                          <a:latin typeface="Arial MT"/>
                          <a:cs typeface="Arial MT"/>
                        </a:rPr>
                        <a:t>enviar</a:t>
                      </a:r>
                      <a:r>
                        <a:rPr sz="700" spc="5" dirty="0">
                          <a:solidFill>
                            <a:srgbClr val="221915"/>
                          </a:solidFill>
                          <a:latin typeface="Arial MT"/>
                          <a:cs typeface="Arial MT"/>
                        </a:rPr>
                        <a:t> </a:t>
                      </a:r>
                      <a:r>
                        <a:rPr sz="700" spc="20" dirty="0">
                          <a:solidFill>
                            <a:srgbClr val="221915"/>
                          </a:solidFill>
                          <a:latin typeface="Arial MT"/>
                          <a:cs typeface="Arial MT"/>
                        </a:rPr>
                        <a:t>alarmas</a:t>
                      </a:r>
                      <a:r>
                        <a:rPr sz="700" spc="10" dirty="0">
                          <a:solidFill>
                            <a:srgbClr val="221915"/>
                          </a:solidFill>
                          <a:latin typeface="Arial MT"/>
                          <a:cs typeface="Arial MT"/>
                        </a:rPr>
                        <a:t> </a:t>
                      </a:r>
                      <a:r>
                        <a:rPr sz="700" spc="20" dirty="0">
                          <a:solidFill>
                            <a:srgbClr val="221915"/>
                          </a:solidFill>
                          <a:latin typeface="Arial MT"/>
                          <a:cs typeface="Arial MT"/>
                        </a:rPr>
                        <a:t>y</a:t>
                      </a:r>
                      <a:r>
                        <a:rPr sz="700" spc="5" dirty="0">
                          <a:solidFill>
                            <a:srgbClr val="221915"/>
                          </a:solidFill>
                          <a:latin typeface="Arial MT"/>
                          <a:cs typeface="Arial MT"/>
                        </a:rPr>
                        <a:t> </a:t>
                      </a:r>
                      <a:r>
                        <a:rPr sz="700" spc="20" dirty="0">
                          <a:solidFill>
                            <a:srgbClr val="221915"/>
                          </a:solidFill>
                          <a:latin typeface="Arial MT"/>
                          <a:cs typeface="Arial MT"/>
                        </a:rPr>
                        <a:t>prealarmas</a:t>
                      </a:r>
                      <a:r>
                        <a:rPr sz="700" spc="5" dirty="0">
                          <a:solidFill>
                            <a:srgbClr val="221915"/>
                          </a:solidFill>
                          <a:latin typeface="Arial MT"/>
                          <a:cs typeface="Arial MT"/>
                        </a:rPr>
                        <a:t> </a:t>
                      </a:r>
                      <a:r>
                        <a:rPr sz="700" spc="20" dirty="0">
                          <a:solidFill>
                            <a:srgbClr val="221915"/>
                          </a:solidFill>
                          <a:latin typeface="Arial MT"/>
                          <a:cs typeface="Arial MT"/>
                        </a:rPr>
                        <a:t>sobre</a:t>
                      </a:r>
                      <a:r>
                        <a:rPr sz="700" spc="5" dirty="0">
                          <a:solidFill>
                            <a:srgbClr val="221915"/>
                          </a:solidFill>
                          <a:latin typeface="Arial MT"/>
                          <a:cs typeface="Arial MT"/>
                        </a:rPr>
                        <a:t> </a:t>
                      </a:r>
                      <a:r>
                        <a:rPr sz="700" spc="20" dirty="0">
                          <a:solidFill>
                            <a:srgbClr val="221915"/>
                          </a:solidFill>
                          <a:latin typeface="Arial MT"/>
                          <a:cs typeface="Arial MT"/>
                        </a:rPr>
                        <a:t>fallas</a:t>
                      </a:r>
                      <a:r>
                        <a:rPr sz="700" spc="10" dirty="0">
                          <a:solidFill>
                            <a:srgbClr val="221915"/>
                          </a:solidFill>
                          <a:latin typeface="Arial MT"/>
                          <a:cs typeface="Arial MT"/>
                        </a:rPr>
                        <a:t> eléctricas.</a:t>
                      </a:r>
                      <a:r>
                        <a:rPr sz="700" spc="5" dirty="0">
                          <a:solidFill>
                            <a:srgbClr val="221915"/>
                          </a:solidFill>
                          <a:latin typeface="Arial MT"/>
                          <a:cs typeface="Arial MT"/>
                        </a:rPr>
                        <a:t> </a:t>
                      </a:r>
                      <a:r>
                        <a:rPr sz="700" spc="20" dirty="0">
                          <a:solidFill>
                            <a:srgbClr val="221915"/>
                          </a:solidFill>
                          <a:latin typeface="Arial MT"/>
                          <a:cs typeface="Arial MT"/>
                        </a:rPr>
                        <a:t>También</a:t>
                      </a:r>
                      <a:r>
                        <a:rPr sz="700" spc="5" dirty="0">
                          <a:solidFill>
                            <a:srgbClr val="221915"/>
                          </a:solidFill>
                          <a:latin typeface="Arial MT"/>
                          <a:cs typeface="Arial MT"/>
                        </a:rPr>
                        <a:t> </a:t>
                      </a:r>
                      <a:r>
                        <a:rPr sz="700" spc="20" dirty="0">
                          <a:solidFill>
                            <a:srgbClr val="221915"/>
                          </a:solidFill>
                          <a:latin typeface="Arial MT"/>
                          <a:cs typeface="Arial MT"/>
                        </a:rPr>
                        <a:t>ayuda</a:t>
                      </a:r>
                      <a:r>
                        <a:rPr sz="700" spc="5" dirty="0">
                          <a:solidFill>
                            <a:srgbClr val="221915"/>
                          </a:solidFill>
                          <a:latin typeface="Arial MT"/>
                          <a:cs typeface="Arial MT"/>
                        </a:rPr>
                        <a:t> </a:t>
                      </a:r>
                      <a:r>
                        <a:rPr sz="700" spc="20" dirty="0">
                          <a:solidFill>
                            <a:srgbClr val="221915"/>
                          </a:solidFill>
                          <a:latin typeface="Arial MT"/>
                          <a:cs typeface="Arial MT"/>
                        </a:rPr>
                        <a:t>a</a:t>
                      </a:r>
                      <a:r>
                        <a:rPr sz="700" spc="10" dirty="0">
                          <a:solidFill>
                            <a:srgbClr val="221915"/>
                          </a:solidFill>
                          <a:latin typeface="Arial MT"/>
                          <a:cs typeface="Arial MT"/>
                        </a:rPr>
                        <a:t> </a:t>
                      </a:r>
                      <a:r>
                        <a:rPr sz="700" spc="20" dirty="0">
                          <a:solidFill>
                            <a:srgbClr val="221915"/>
                          </a:solidFill>
                          <a:latin typeface="Arial MT"/>
                          <a:cs typeface="Arial MT"/>
                        </a:rPr>
                        <a:t>proteger</a:t>
                      </a:r>
                      <a:r>
                        <a:rPr sz="700" spc="5" dirty="0">
                          <a:solidFill>
                            <a:srgbClr val="221915"/>
                          </a:solidFill>
                          <a:latin typeface="Arial MT"/>
                          <a:cs typeface="Arial MT"/>
                        </a:rPr>
                        <a:t> </a:t>
                      </a:r>
                      <a:r>
                        <a:rPr sz="700" spc="20" dirty="0">
                          <a:solidFill>
                            <a:srgbClr val="221915"/>
                          </a:solidFill>
                          <a:latin typeface="Arial MT"/>
                          <a:cs typeface="Arial MT"/>
                        </a:rPr>
                        <a:t>a</a:t>
                      </a:r>
                      <a:r>
                        <a:rPr sz="700" spc="5" dirty="0">
                          <a:solidFill>
                            <a:srgbClr val="221915"/>
                          </a:solidFill>
                          <a:latin typeface="Arial MT"/>
                          <a:cs typeface="Arial MT"/>
                        </a:rPr>
                        <a:t> </a:t>
                      </a:r>
                      <a:r>
                        <a:rPr sz="700" spc="10" dirty="0">
                          <a:solidFill>
                            <a:srgbClr val="221915"/>
                          </a:solidFill>
                          <a:latin typeface="Arial MT"/>
                          <a:cs typeface="Arial MT"/>
                        </a:rPr>
                        <a:t>personas</a:t>
                      </a:r>
                      <a:r>
                        <a:rPr lang="es-AR" sz="700" spc="10" dirty="0">
                          <a:solidFill>
                            <a:srgbClr val="221915"/>
                          </a:solidFill>
                          <a:latin typeface="Arial MT"/>
                          <a:cs typeface="Arial MT"/>
                        </a:rPr>
                        <a:t>, </a:t>
                      </a:r>
                      <a:r>
                        <a:rPr sz="700" spc="-10" dirty="0" err="1">
                          <a:solidFill>
                            <a:srgbClr val="221915"/>
                          </a:solidFill>
                          <a:latin typeface="Arial MT"/>
                          <a:cs typeface="Arial MT"/>
                        </a:rPr>
                        <a:t>electrodomésticos</a:t>
                      </a:r>
                      <a:r>
                        <a:rPr lang="es-AR" sz="700" spc="-10" dirty="0">
                          <a:solidFill>
                            <a:srgbClr val="221915"/>
                          </a:solidFill>
                          <a:latin typeface="Arial MT"/>
                          <a:cs typeface="Arial MT"/>
                        </a:rPr>
                        <a:t>, </a:t>
                      </a:r>
                      <a:r>
                        <a:rPr sz="700" spc="10" dirty="0" err="1">
                          <a:solidFill>
                            <a:srgbClr val="221915"/>
                          </a:solidFill>
                          <a:latin typeface="Arial MT"/>
                          <a:cs typeface="Arial MT"/>
                        </a:rPr>
                        <a:t>circuitos</a:t>
                      </a:r>
                      <a:r>
                        <a:rPr sz="700" spc="40" dirty="0">
                          <a:solidFill>
                            <a:srgbClr val="221915"/>
                          </a:solidFill>
                          <a:latin typeface="Arial MT"/>
                          <a:cs typeface="Arial MT"/>
                        </a:rPr>
                        <a:t> </a:t>
                      </a:r>
                      <a:r>
                        <a:rPr sz="700" spc="10" dirty="0">
                          <a:solidFill>
                            <a:srgbClr val="221915"/>
                          </a:solidFill>
                          <a:latin typeface="Arial MT"/>
                          <a:cs typeface="Arial MT"/>
                        </a:rPr>
                        <a:t>y</a:t>
                      </a:r>
                      <a:r>
                        <a:rPr sz="700" spc="45" dirty="0">
                          <a:solidFill>
                            <a:srgbClr val="221915"/>
                          </a:solidFill>
                          <a:latin typeface="Arial MT"/>
                          <a:cs typeface="Arial MT"/>
                        </a:rPr>
                        <a:t> </a:t>
                      </a:r>
                      <a:r>
                        <a:rPr sz="700" spc="10" dirty="0">
                          <a:solidFill>
                            <a:srgbClr val="221915"/>
                          </a:solidFill>
                          <a:latin typeface="Arial MT"/>
                          <a:cs typeface="Arial MT"/>
                        </a:rPr>
                        <a:t>activos</a:t>
                      </a:r>
                      <a:r>
                        <a:rPr sz="700" spc="40" dirty="0">
                          <a:solidFill>
                            <a:srgbClr val="221915"/>
                          </a:solidFill>
                          <a:latin typeface="Arial MT"/>
                          <a:cs typeface="Arial MT"/>
                        </a:rPr>
                        <a:t> </a:t>
                      </a:r>
                      <a:r>
                        <a:rPr sz="700" spc="10" dirty="0">
                          <a:solidFill>
                            <a:srgbClr val="221915"/>
                          </a:solidFill>
                          <a:latin typeface="Arial MT"/>
                          <a:cs typeface="Arial MT"/>
                        </a:rPr>
                        <a:t>contra</a:t>
                      </a:r>
                      <a:r>
                        <a:rPr sz="700" spc="45" dirty="0">
                          <a:solidFill>
                            <a:srgbClr val="221915"/>
                          </a:solidFill>
                          <a:latin typeface="Arial MT"/>
                          <a:cs typeface="Arial MT"/>
                        </a:rPr>
                        <a:t> </a:t>
                      </a:r>
                      <a:r>
                        <a:rPr sz="700" spc="10" dirty="0">
                          <a:solidFill>
                            <a:srgbClr val="221915"/>
                          </a:solidFill>
                          <a:latin typeface="Arial MT"/>
                          <a:cs typeface="Arial MT"/>
                        </a:rPr>
                        <a:t>corrientes</a:t>
                      </a:r>
                      <a:r>
                        <a:rPr sz="700" spc="45" dirty="0">
                          <a:solidFill>
                            <a:srgbClr val="221915"/>
                          </a:solidFill>
                          <a:latin typeface="Arial MT"/>
                          <a:cs typeface="Arial MT"/>
                        </a:rPr>
                        <a:t> </a:t>
                      </a:r>
                      <a:r>
                        <a:rPr sz="700" spc="10" dirty="0">
                          <a:solidFill>
                            <a:srgbClr val="221915"/>
                          </a:solidFill>
                          <a:latin typeface="Arial MT"/>
                          <a:cs typeface="Arial MT"/>
                        </a:rPr>
                        <a:t>de</a:t>
                      </a:r>
                      <a:r>
                        <a:rPr sz="700" spc="40" dirty="0">
                          <a:solidFill>
                            <a:srgbClr val="221915"/>
                          </a:solidFill>
                          <a:latin typeface="Arial MT"/>
                          <a:cs typeface="Arial MT"/>
                        </a:rPr>
                        <a:t> </a:t>
                      </a:r>
                      <a:r>
                        <a:rPr sz="700" spc="10" dirty="0">
                          <a:solidFill>
                            <a:srgbClr val="221915"/>
                          </a:solidFill>
                          <a:latin typeface="Arial MT"/>
                          <a:cs typeface="Arial MT"/>
                        </a:rPr>
                        <a:t>fuga</a:t>
                      </a:r>
                      <a:r>
                        <a:rPr sz="700" spc="45" dirty="0">
                          <a:solidFill>
                            <a:srgbClr val="221915"/>
                          </a:solidFill>
                          <a:latin typeface="Arial MT"/>
                          <a:cs typeface="Arial MT"/>
                        </a:rPr>
                        <a:t> </a:t>
                      </a:r>
                      <a:r>
                        <a:rPr sz="700" spc="10" dirty="0">
                          <a:solidFill>
                            <a:srgbClr val="221915"/>
                          </a:solidFill>
                          <a:latin typeface="Arial MT"/>
                          <a:cs typeface="Arial MT"/>
                        </a:rPr>
                        <a:t>a</a:t>
                      </a:r>
                      <a:r>
                        <a:rPr sz="700" spc="45" dirty="0">
                          <a:solidFill>
                            <a:srgbClr val="221915"/>
                          </a:solidFill>
                          <a:latin typeface="Arial MT"/>
                          <a:cs typeface="Arial MT"/>
                        </a:rPr>
                        <a:t> </a:t>
                      </a:r>
                      <a:r>
                        <a:rPr sz="700" spc="10" dirty="0">
                          <a:solidFill>
                            <a:srgbClr val="221915"/>
                          </a:solidFill>
                          <a:latin typeface="Arial MT"/>
                          <a:cs typeface="Arial MT"/>
                        </a:rPr>
                        <a:t>tierra</a:t>
                      </a:r>
                      <a:r>
                        <a:rPr lang="es-AR" sz="700" spc="10" dirty="0">
                          <a:solidFill>
                            <a:srgbClr val="221915"/>
                          </a:solidFill>
                          <a:latin typeface="Arial MT"/>
                          <a:cs typeface="Arial MT"/>
                        </a:rPr>
                        <a:t>, </a:t>
                      </a:r>
                      <a:r>
                        <a:rPr sz="700" spc="10" dirty="0" err="1">
                          <a:solidFill>
                            <a:srgbClr val="221915"/>
                          </a:solidFill>
                          <a:latin typeface="Arial MT"/>
                          <a:cs typeface="Arial MT"/>
                        </a:rPr>
                        <a:t>sobrecargas</a:t>
                      </a:r>
                      <a:r>
                        <a:rPr lang="es-AR" sz="700" spc="10" dirty="0">
                          <a:solidFill>
                            <a:srgbClr val="221915"/>
                          </a:solidFill>
                          <a:latin typeface="Arial MT"/>
                          <a:cs typeface="Arial MT"/>
                        </a:rPr>
                        <a:t>, </a:t>
                      </a:r>
                      <a:r>
                        <a:rPr sz="700" spc="10" dirty="0" err="1">
                          <a:solidFill>
                            <a:srgbClr val="221915"/>
                          </a:solidFill>
                          <a:latin typeface="Arial MT"/>
                          <a:cs typeface="Arial MT"/>
                        </a:rPr>
                        <a:t>sobretensiones</a:t>
                      </a:r>
                      <a:r>
                        <a:rPr sz="700" spc="45" dirty="0">
                          <a:solidFill>
                            <a:srgbClr val="221915"/>
                          </a:solidFill>
                          <a:latin typeface="Arial MT"/>
                          <a:cs typeface="Arial MT"/>
                        </a:rPr>
                        <a:t> </a:t>
                      </a:r>
                      <a:r>
                        <a:rPr sz="700" spc="10" dirty="0">
                          <a:solidFill>
                            <a:srgbClr val="221915"/>
                          </a:solidFill>
                          <a:latin typeface="Arial MT"/>
                          <a:cs typeface="Arial MT"/>
                        </a:rPr>
                        <a:t>e</a:t>
                      </a:r>
                      <a:r>
                        <a:rPr sz="700" spc="40" dirty="0">
                          <a:solidFill>
                            <a:srgbClr val="221915"/>
                          </a:solidFill>
                          <a:latin typeface="Arial MT"/>
                          <a:cs typeface="Arial MT"/>
                        </a:rPr>
                        <a:t> </a:t>
                      </a:r>
                      <a:r>
                        <a:rPr sz="700" spc="10" dirty="0">
                          <a:solidFill>
                            <a:srgbClr val="221915"/>
                          </a:solidFill>
                          <a:latin typeface="Arial MT"/>
                          <a:cs typeface="Arial MT"/>
                        </a:rPr>
                        <a:t>incendios</a:t>
                      </a:r>
                      <a:r>
                        <a:rPr sz="700" spc="45" dirty="0">
                          <a:solidFill>
                            <a:srgbClr val="221915"/>
                          </a:solidFill>
                          <a:latin typeface="Arial MT"/>
                          <a:cs typeface="Arial MT"/>
                        </a:rPr>
                        <a:t> </a:t>
                      </a:r>
                      <a:r>
                        <a:rPr sz="700" spc="10" dirty="0">
                          <a:solidFill>
                            <a:srgbClr val="221915"/>
                          </a:solidFill>
                          <a:latin typeface="Arial MT"/>
                          <a:cs typeface="Arial MT"/>
                        </a:rPr>
                        <a:t>debido</a:t>
                      </a:r>
                      <a:r>
                        <a:rPr sz="700" spc="45" dirty="0">
                          <a:solidFill>
                            <a:srgbClr val="221915"/>
                          </a:solidFill>
                          <a:latin typeface="Arial MT"/>
                          <a:cs typeface="Arial MT"/>
                        </a:rPr>
                        <a:t> </a:t>
                      </a:r>
                      <a:r>
                        <a:rPr sz="700" spc="10" dirty="0">
                          <a:solidFill>
                            <a:srgbClr val="221915"/>
                          </a:solidFill>
                          <a:latin typeface="Arial MT"/>
                          <a:cs typeface="Arial MT"/>
                        </a:rPr>
                        <a:t>a</a:t>
                      </a:r>
                      <a:r>
                        <a:rPr sz="700" spc="40" dirty="0">
                          <a:solidFill>
                            <a:srgbClr val="221915"/>
                          </a:solidFill>
                          <a:latin typeface="Arial MT"/>
                          <a:cs typeface="Arial MT"/>
                        </a:rPr>
                        <a:t> </a:t>
                      </a:r>
                      <a:r>
                        <a:rPr sz="700" spc="10" dirty="0">
                          <a:solidFill>
                            <a:srgbClr val="221915"/>
                          </a:solidFill>
                          <a:latin typeface="Arial MT"/>
                          <a:cs typeface="Arial MT"/>
                        </a:rPr>
                        <a:t>fallas</a:t>
                      </a:r>
                      <a:r>
                        <a:rPr sz="700" spc="45" dirty="0">
                          <a:solidFill>
                            <a:srgbClr val="221915"/>
                          </a:solidFill>
                          <a:latin typeface="Arial MT"/>
                          <a:cs typeface="Arial MT"/>
                        </a:rPr>
                        <a:t> </a:t>
                      </a:r>
                      <a:r>
                        <a:rPr sz="700" spc="10" dirty="0">
                          <a:solidFill>
                            <a:srgbClr val="221915"/>
                          </a:solidFill>
                          <a:latin typeface="Arial MT"/>
                          <a:cs typeface="Arial MT"/>
                        </a:rPr>
                        <a:t>de</a:t>
                      </a:r>
                      <a:r>
                        <a:rPr sz="700" spc="45" dirty="0">
                          <a:solidFill>
                            <a:srgbClr val="221915"/>
                          </a:solidFill>
                          <a:latin typeface="Arial MT"/>
                          <a:cs typeface="Arial MT"/>
                        </a:rPr>
                        <a:t> </a:t>
                      </a:r>
                      <a:r>
                        <a:rPr sz="700" spc="10" dirty="0">
                          <a:solidFill>
                            <a:srgbClr val="221915"/>
                          </a:solidFill>
                          <a:latin typeface="Arial MT"/>
                          <a:cs typeface="Arial MT"/>
                        </a:rPr>
                        <a:t>arco</a:t>
                      </a:r>
                      <a:r>
                        <a:rPr sz="700" spc="40" dirty="0">
                          <a:solidFill>
                            <a:srgbClr val="221915"/>
                          </a:solidFill>
                          <a:latin typeface="Arial MT"/>
                          <a:cs typeface="Arial MT"/>
                        </a:rPr>
                        <a:t> </a:t>
                      </a:r>
                      <a:r>
                        <a:rPr sz="700" spc="10" dirty="0">
                          <a:solidFill>
                            <a:srgbClr val="221915"/>
                          </a:solidFill>
                          <a:latin typeface="Arial MT"/>
                          <a:cs typeface="Arial MT"/>
                        </a:rPr>
                        <a:t>gracias</a:t>
                      </a:r>
                      <a:r>
                        <a:rPr sz="700" spc="45" dirty="0">
                          <a:solidFill>
                            <a:srgbClr val="221915"/>
                          </a:solidFill>
                          <a:latin typeface="Arial MT"/>
                          <a:cs typeface="Arial MT"/>
                        </a:rPr>
                        <a:t> </a:t>
                      </a:r>
                      <a:r>
                        <a:rPr sz="700" spc="-25" dirty="0">
                          <a:solidFill>
                            <a:srgbClr val="221915"/>
                          </a:solidFill>
                          <a:latin typeface="Arial MT"/>
                          <a:cs typeface="Arial MT"/>
                        </a:rPr>
                        <a:t>al</a:t>
                      </a:r>
                      <a:r>
                        <a:rPr sz="700" spc="500" dirty="0">
                          <a:solidFill>
                            <a:srgbClr val="221915"/>
                          </a:solidFill>
                          <a:latin typeface="Arial MT"/>
                          <a:cs typeface="Arial MT"/>
                        </a:rPr>
                        <a:t> </a:t>
                      </a:r>
                      <a:r>
                        <a:rPr sz="700" dirty="0">
                          <a:solidFill>
                            <a:srgbClr val="221915"/>
                          </a:solidFill>
                          <a:latin typeface="Arial MT"/>
                          <a:cs typeface="Arial MT"/>
                        </a:rPr>
                        <a:t>dispositivo</a:t>
                      </a:r>
                      <a:r>
                        <a:rPr sz="700" spc="105" dirty="0">
                          <a:solidFill>
                            <a:srgbClr val="221915"/>
                          </a:solidFill>
                          <a:latin typeface="Arial MT"/>
                          <a:cs typeface="Arial MT"/>
                        </a:rPr>
                        <a:t> </a:t>
                      </a:r>
                      <a:r>
                        <a:rPr sz="700" dirty="0">
                          <a:solidFill>
                            <a:srgbClr val="221915"/>
                          </a:solidFill>
                          <a:latin typeface="Arial MT"/>
                          <a:cs typeface="Arial MT"/>
                        </a:rPr>
                        <a:t>de</a:t>
                      </a:r>
                      <a:r>
                        <a:rPr sz="700" spc="110" dirty="0">
                          <a:solidFill>
                            <a:srgbClr val="221915"/>
                          </a:solidFill>
                          <a:latin typeface="Arial MT"/>
                          <a:cs typeface="Arial MT"/>
                        </a:rPr>
                        <a:t> </a:t>
                      </a:r>
                      <a:r>
                        <a:rPr sz="700" dirty="0">
                          <a:solidFill>
                            <a:srgbClr val="221915"/>
                          </a:solidFill>
                          <a:latin typeface="Arial MT"/>
                          <a:cs typeface="Arial MT"/>
                        </a:rPr>
                        <a:t>corriente</a:t>
                      </a:r>
                      <a:r>
                        <a:rPr sz="700" spc="110" dirty="0">
                          <a:solidFill>
                            <a:srgbClr val="221915"/>
                          </a:solidFill>
                          <a:latin typeface="Arial MT"/>
                          <a:cs typeface="Arial MT"/>
                        </a:rPr>
                        <a:t> </a:t>
                      </a:r>
                      <a:r>
                        <a:rPr sz="700" dirty="0">
                          <a:solidFill>
                            <a:srgbClr val="221915"/>
                          </a:solidFill>
                          <a:latin typeface="Arial MT"/>
                          <a:cs typeface="Arial MT"/>
                        </a:rPr>
                        <a:t>residual</a:t>
                      </a:r>
                      <a:r>
                        <a:rPr sz="700" spc="105" dirty="0">
                          <a:solidFill>
                            <a:srgbClr val="221915"/>
                          </a:solidFill>
                          <a:latin typeface="Arial MT"/>
                          <a:cs typeface="Arial MT"/>
                        </a:rPr>
                        <a:t> </a:t>
                      </a:r>
                      <a:r>
                        <a:rPr sz="700" dirty="0">
                          <a:solidFill>
                            <a:srgbClr val="221915"/>
                          </a:solidFill>
                          <a:latin typeface="Arial MT"/>
                          <a:cs typeface="Arial MT"/>
                        </a:rPr>
                        <a:t>integrado</a:t>
                      </a:r>
                      <a:r>
                        <a:rPr sz="700" spc="110" dirty="0">
                          <a:solidFill>
                            <a:srgbClr val="221915"/>
                          </a:solidFill>
                          <a:latin typeface="Arial MT"/>
                          <a:cs typeface="Arial MT"/>
                        </a:rPr>
                        <a:t> </a:t>
                      </a:r>
                      <a:r>
                        <a:rPr sz="700" spc="-35" dirty="0">
                          <a:solidFill>
                            <a:srgbClr val="221915"/>
                          </a:solidFill>
                          <a:latin typeface="Arial MT"/>
                          <a:cs typeface="Arial MT"/>
                        </a:rPr>
                        <a:t>(RCD)</a:t>
                      </a:r>
                      <a:r>
                        <a:rPr lang="es-AR" sz="700" spc="-35" dirty="0">
                          <a:solidFill>
                            <a:srgbClr val="221915"/>
                          </a:solidFill>
                          <a:latin typeface="Arial MT"/>
                          <a:cs typeface="Arial MT"/>
                        </a:rPr>
                        <a:t>, </a:t>
                      </a:r>
                      <a:r>
                        <a:rPr sz="700" err="1">
                          <a:solidFill>
                            <a:srgbClr val="221915"/>
                          </a:solidFill>
                          <a:latin typeface="Arial MT"/>
                          <a:cs typeface="Arial MT"/>
                        </a:rPr>
                        <a:t>el</a:t>
                      </a:r>
                      <a:r>
                        <a:rPr sz="700" spc="105">
                          <a:solidFill>
                            <a:srgbClr val="221915"/>
                          </a:solidFill>
                          <a:latin typeface="Arial MT"/>
                          <a:cs typeface="Arial MT"/>
                        </a:rPr>
                        <a:t> </a:t>
                      </a:r>
                      <a:r>
                        <a:rPr lang="es-AR" sz="700" dirty="0" smtClean="0">
                          <a:solidFill>
                            <a:srgbClr val="221915"/>
                          </a:solidFill>
                          <a:latin typeface="Arial MT"/>
                          <a:cs typeface="Arial MT"/>
                        </a:rPr>
                        <a:t>interruptor</a:t>
                      </a:r>
                      <a:r>
                        <a:rPr sz="700" spc="110" smtClean="0">
                          <a:solidFill>
                            <a:srgbClr val="221915"/>
                          </a:solidFill>
                          <a:latin typeface="Arial MT"/>
                          <a:cs typeface="Arial MT"/>
                        </a:rPr>
                        <a:t> </a:t>
                      </a:r>
                      <a:r>
                        <a:rPr sz="700" dirty="0">
                          <a:solidFill>
                            <a:srgbClr val="221915"/>
                          </a:solidFill>
                          <a:latin typeface="Arial MT"/>
                          <a:cs typeface="Arial MT"/>
                        </a:rPr>
                        <a:t>en</a:t>
                      </a:r>
                      <a:r>
                        <a:rPr sz="700" spc="110" dirty="0">
                          <a:solidFill>
                            <a:srgbClr val="221915"/>
                          </a:solidFill>
                          <a:latin typeface="Arial MT"/>
                          <a:cs typeface="Arial MT"/>
                        </a:rPr>
                        <a:t> </a:t>
                      </a:r>
                      <a:r>
                        <a:rPr sz="700" dirty="0">
                          <a:solidFill>
                            <a:srgbClr val="221915"/>
                          </a:solidFill>
                          <a:latin typeface="Arial MT"/>
                          <a:cs typeface="Arial MT"/>
                        </a:rPr>
                        <a:t>miniatura</a:t>
                      </a:r>
                      <a:r>
                        <a:rPr sz="700" spc="105" dirty="0">
                          <a:solidFill>
                            <a:srgbClr val="221915"/>
                          </a:solidFill>
                          <a:latin typeface="Arial MT"/>
                          <a:cs typeface="Arial MT"/>
                        </a:rPr>
                        <a:t> </a:t>
                      </a:r>
                      <a:r>
                        <a:rPr sz="700" spc="-20" dirty="0">
                          <a:solidFill>
                            <a:srgbClr val="221915"/>
                          </a:solidFill>
                          <a:latin typeface="Arial MT"/>
                          <a:cs typeface="Arial MT"/>
                        </a:rPr>
                        <a:t>(MCB)</a:t>
                      </a:r>
                      <a:r>
                        <a:rPr lang="es-AR" sz="700" spc="-20" dirty="0">
                          <a:solidFill>
                            <a:srgbClr val="221915"/>
                          </a:solidFill>
                          <a:latin typeface="Arial MT"/>
                          <a:cs typeface="Arial MT"/>
                        </a:rPr>
                        <a:t>, </a:t>
                      </a:r>
                      <a:r>
                        <a:rPr sz="700" dirty="0">
                          <a:solidFill>
                            <a:srgbClr val="221915"/>
                          </a:solidFill>
                          <a:latin typeface="Arial MT"/>
                          <a:cs typeface="Arial MT"/>
                        </a:rPr>
                        <a:t>la</a:t>
                      </a:r>
                      <a:r>
                        <a:rPr sz="700" spc="110" dirty="0">
                          <a:solidFill>
                            <a:srgbClr val="221915"/>
                          </a:solidFill>
                          <a:latin typeface="Arial MT"/>
                          <a:cs typeface="Arial MT"/>
                        </a:rPr>
                        <a:t> </a:t>
                      </a:r>
                      <a:r>
                        <a:rPr sz="700" dirty="0">
                          <a:solidFill>
                            <a:srgbClr val="221915"/>
                          </a:solidFill>
                          <a:latin typeface="Arial MT"/>
                          <a:cs typeface="Arial MT"/>
                        </a:rPr>
                        <a:t>MSU</a:t>
                      </a:r>
                      <a:r>
                        <a:rPr sz="700" spc="105" dirty="0">
                          <a:solidFill>
                            <a:srgbClr val="221915"/>
                          </a:solidFill>
                          <a:latin typeface="Arial MT"/>
                          <a:cs typeface="Arial MT"/>
                        </a:rPr>
                        <a:t> </a:t>
                      </a:r>
                      <a:r>
                        <a:rPr sz="700" dirty="0">
                          <a:solidFill>
                            <a:srgbClr val="221915"/>
                          </a:solidFill>
                          <a:latin typeface="Arial MT"/>
                          <a:cs typeface="Arial MT"/>
                        </a:rPr>
                        <a:t>y</a:t>
                      </a:r>
                      <a:r>
                        <a:rPr sz="700" spc="110" dirty="0">
                          <a:solidFill>
                            <a:srgbClr val="221915"/>
                          </a:solidFill>
                          <a:latin typeface="Arial MT"/>
                          <a:cs typeface="Arial MT"/>
                        </a:rPr>
                        <a:t> </a:t>
                      </a:r>
                      <a:r>
                        <a:rPr sz="700" dirty="0">
                          <a:solidFill>
                            <a:srgbClr val="221915"/>
                          </a:solidFill>
                          <a:latin typeface="Arial MT"/>
                          <a:cs typeface="Arial MT"/>
                        </a:rPr>
                        <a:t>el</a:t>
                      </a:r>
                      <a:r>
                        <a:rPr sz="700" spc="110" dirty="0">
                          <a:solidFill>
                            <a:srgbClr val="221915"/>
                          </a:solidFill>
                          <a:latin typeface="Arial MT"/>
                          <a:cs typeface="Arial MT"/>
                        </a:rPr>
                        <a:t> </a:t>
                      </a:r>
                      <a:r>
                        <a:rPr sz="700" dirty="0">
                          <a:solidFill>
                            <a:srgbClr val="221915"/>
                          </a:solidFill>
                          <a:latin typeface="Arial MT"/>
                          <a:cs typeface="Arial MT"/>
                        </a:rPr>
                        <a:t>dispositivo</a:t>
                      </a:r>
                      <a:r>
                        <a:rPr sz="700" spc="110" dirty="0">
                          <a:solidFill>
                            <a:srgbClr val="221915"/>
                          </a:solidFill>
                          <a:latin typeface="Arial MT"/>
                          <a:cs typeface="Arial MT"/>
                        </a:rPr>
                        <a:t> </a:t>
                      </a:r>
                      <a:r>
                        <a:rPr sz="700" dirty="0">
                          <a:solidFill>
                            <a:srgbClr val="221915"/>
                          </a:solidFill>
                          <a:latin typeface="Arial MT"/>
                          <a:cs typeface="Arial MT"/>
                        </a:rPr>
                        <a:t>de</a:t>
                      </a:r>
                      <a:r>
                        <a:rPr sz="700" spc="105" dirty="0">
                          <a:solidFill>
                            <a:srgbClr val="221915"/>
                          </a:solidFill>
                          <a:latin typeface="Arial MT"/>
                          <a:cs typeface="Arial MT"/>
                        </a:rPr>
                        <a:t> </a:t>
                      </a:r>
                      <a:r>
                        <a:rPr sz="700" dirty="0">
                          <a:solidFill>
                            <a:srgbClr val="221915"/>
                          </a:solidFill>
                          <a:latin typeface="Arial MT"/>
                          <a:cs typeface="Arial MT"/>
                        </a:rPr>
                        <a:t>detección</a:t>
                      </a:r>
                      <a:r>
                        <a:rPr sz="700" spc="110" dirty="0">
                          <a:solidFill>
                            <a:srgbClr val="221915"/>
                          </a:solidFill>
                          <a:latin typeface="Arial MT"/>
                          <a:cs typeface="Arial MT"/>
                        </a:rPr>
                        <a:t> </a:t>
                      </a:r>
                      <a:r>
                        <a:rPr sz="700" dirty="0">
                          <a:solidFill>
                            <a:srgbClr val="221915"/>
                          </a:solidFill>
                          <a:latin typeface="Arial MT"/>
                          <a:cs typeface="Arial MT"/>
                        </a:rPr>
                        <a:t>de</a:t>
                      </a:r>
                      <a:r>
                        <a:rPr sz="700" spc="110" dirty="0">
                          <a:solidFill>
                            <a:srgbClr val="221915"/>
                          </a:solidFill>
                          <a:latin typeface="Arial MT"/>
                          <a:cs typeface="Arial MT"/>
                        </a:rPr>
                        <a:t> </a:t>
                      </a:r>
                      <a:r>
                        <a:rPr sz="700" spc="-10" dirty="0">
                          <a:solidFill>
                            <a:srgbClr val="221915"/>
                          </a:solidFill>
                          <a:latin typeface="Arial MT"/>
                          <a:cs typeface="Arial MT"/>
                        </a:rPr>
                        <a:t>fallas</a:t>
                      </a:r>
                      <a:r>
                        <a:rPr sz="700" spc="500" dirty="0">
                          <a:solidFill>
                            <a:srgbClr val="221915"/>
                          </a:solidFill>
                          <a:latin typeface="Arial MT"/>
                          <a:cs typeface="Arial MT"/>
                        </a:rPr>
                        <a:t> </a:t>
                      </a:r>
                      <a:r>
                        <a:rPr sz="700" dirty="0">
                          <a:solidFill>
                            <a:srgbClr val="221915"/>
                          </a:solidFill>
                          <a:latin typeface="Arial MT"/>
                          <a:cs typeface="Arial MT"/>
                        </a:rPr>
                        <a:t>de</a:t>
                      </a:r>
                      <a:r>
                        <a:rPr sz="700" spc="100" dirty="0">
                          <a:solidFill>
                            <a:srgbClr val="221915"/>
                          </a:solidFill>
                          <a:latin typeface="Arial MT"/>
                          <a:cs typeface="Arial MT"/>
                        </a:rPr>
                        <a:t> </a:t>
                      </a:r>
                      <a:r>
                        <a:rPr sz="700" dirty="0">
                          <a:solidFill>
                            <a:srgbClr val="221915"/>
                          </a:solidFill>
                          <a:latin typeface="Arial MT"/>
                          <a:cs typeface="Arial MT"/>
                        </a:rPr>
                        <a:t>arco.</a:t>
                      </a:r>
                      <a:r>
                        <a:rPr sz="700" spc="100" dirty="0">
                          <a:solidFill>
                            <a:srgbClr val="221915"/>
                          </a:solidFill>
                          <a:latin typeface="Arial MT"/>
                          <a:cs typeface="Arial MT"/>
                        </a:rPr>
                        <a:t> </a:t>
                      </a:r>
                      <a:r>
                        <a:rPr sz="700" spc="-20" dirty="0">
                          <a:solidFill>
                            <a:srgbClr val="221915"/>
                          </a:solidFill>
                          <a:latin typeface="Arial MT"/>
                          <a:cs typeface="Arial MT"/>
                        </a:rPr>
                        <a:t>(AFDD).</a:t>
                      </a:r>
                      <a:r>
                        <a:rPr sz="700" spc="100" dirty="0">
                          <a:solidFill>
                            <a:srgbClr val="221915"/>
                          </a:solidFill>
                          <a:latin typeface="Arial MT"/>
                          <a:cs typeface="Arial MT"/>
                        </a:rPr>
                        <a:t> </a:t>
                      </a:r>
                      <a:r>
                        <a:rPr sz="700" spc="-10" dirty="0">
                          <a:solidFill>
                            <a:srgbClr val="221915"/>
                          </a:solidFill>
                          <a:latin typeface="Arial MT"/>
                          <a:cs typeface="Arial MT"/>
                        </a:rPr>
                        <a:t>El</a:t>
                      </a:r>
                      <a:r>
                        <a:rPr sz="700" spc="100" dirty="0">
                          <a:solidFill>
                            <a:srgbClr val="221915"/>
                          </a:solidFill>
                          <a:latin typeface="Arial MT"/>
                          <a:cs typeface="Arial MT"/>
                        </a:rPr>
                        <a:t> </a:t>
                      </a:r>
                      <a:r>
                        <a:rPr sz="700" dirty="0">
                          <a:solidFill>
                            <a:srgbClr val="221915"/>
                          </a:solidFill>
                          <a:latin typeface="Arial MT"/>
                          <a:cs typeface="Arial MT"/>
                        </a:rPr>
                        <a:t>sistema</a:t>
                      </a:r>
                      <a:r>
                        <a:rPr sz="700" spc="105" dirty="0">
                          <a:solidFill>
                            <a:srgbClr val="221915"/>
                          </a:solidFill>
                          <a:latin typeface="Arial MT"/>
                          <a:cs typeface="Arial MT"/>
                        </a:rPr>
                        <a:t> </a:t>
                      </a:r>
                      <a:r>
                        <a:rPr sz="700" dirty="0">
                          <a:solidFill>
                            <a:srgbClr val="221915"/>
                          </a:solidFill>
                          <a:latin typeface="Arial MT"/>
                          <a:cs typeface="Arial MT"/>
                        </a:rPr>
                        <a:t>funciona</a:t>
                      </a:r>
                      <a:r>
                        <a:rPr sz="700" spc="100" dirty="0">
                          <a:solidFill>
                            <a:srgbClr val="221915"/>
                          </a:solidFill>
                          <a:latin typeface="Arial MT"/>
                          <a:cs typeface="Arial MT"/>
                        </a:rPr>
                        <a:t> </a:t>
                      </a:r>
                      <a:r>
                        <a:rPr sz="700" dirty="0">
                          <a:solidFill>
                            <a:srgbClr val="221915"/>
                          </a:solidFill>
                          <a:latin typeface="Arial MT"/>
                          <a:cs typeface="Arial MT"/>
                        </a:rPr>
                        <a:t>a</a:t>
                      </a:r>
                      <a:r>
                        <a:rPr sz="700" spc="100" dirty="0">
                          <a:solidFill>
                            <a:srgbClr val="221915"/>
                          </a:solidFill>
                          <a:latin typeface="Arial MT"/>
                          <a:cs typeface="Arial MT"/>
                        </a:rPr>
                        <a:t> </a:t>
                      </a:r>
                      <a:r>
                        <a:rPr sz="700" dirty="0">
                          <a:solidFill>
                            <a:srgbClr val="221915"/>
                          </a:solidFill>
                          <a:latin typeface="Arial MT"/>
                          <a:cs typeface="Arial MT"/>
                        </a:rPr>
                        <a:t>su</a:t>
                      </a:r>
                      <a:r>
                        <a:rPr sz="700" spc="100" dirty="0">
                          <a:solidFill>
                            <a:srgbClr val="221915"/>
                          </a:solidFill>
                          <a:latin typeface="Arial MT"/>
                          <a:cs typeface="Arial MT"/>
                        </a:rPr>
                        <a:t> </a:t>
                      </a:r>
                      <a:r>
                        <a:rPr sz="700" dirty="0">
                          <a:solidFill>
                            <a:srgbClr val="221915"/>
                          </a:solidFill>
                          <a:latin typeface="Arial MT"/>
                          <a:cs typeface="Arial MT"/>
                        </a:rPr>
                        <a:t>máximo</a:t>
                      </a:r>
                      <a:r>
                        <a:rPr sz="700" spc="105" dirty="0">
                          <a:solidFill>
                            <a:srgbClr val="221915"/>
                          </a:solidFill>
                          <a:latin typeface="Arial MT"/>
                          <a:cs typeface="Arial MT"/>
                        </a:rPr>
                        <a:t> </a:t>
                      </a:r>
                      <a:r>
                        <a:rPr sz="700" dirty="0">
                          <a:solidFill>
                            <a:srgbClr val="221915"/>
                          </a:solidFill>
                          <a:latin typeface="Arial MT"/>
                          <a:cs typeface="Arial MT"/>
                        </a:rPr>
                        <a:t>potencial</a:t>
                      </a:r>
                      <a:r>
                        <a:rPr sz="700" spc="100" dirty="0">
                          <a:solidFill>
                            <a:srgbClr val="221915"/>
                          </a:solidFill>
                          <a:latin typeface="Arial MT"/>
                          <a:cs typeface="Arial MT"/>
                        </a:rPr>
                        <a:t> </a:t>
                      </a:r>
                      <a:r>
                        <a:rPr sz="700" dirty="0">
                          <a:solidFill>
                            <a:srgbClr val="221915"/>
                          </a:solidFill>
                          <a:latin typeface="Arial MT"/>
                          <a:cs typeface="Arial MT"/>
                        </a:rPr>
                        <a:t>mediante</a:t>
                      </a:r>
                      <a:r>
                        <a:rPr sz="700" spc="100" dirty="0">
                          <a:solidFill>
                            <a:srgbClr val="221915"/>
                          </a:solidFill>
                          <a:latin typeface="Arial MT"/>
                          <a:cs typeface="Arial MT"/>
                        </a:rPr>
                        <a:t> </a:t>
                      </a:r>
                      <a:r>
                        <a:rPr sz="700" dirty="0">
                          <a:solidFill>
                            <a:srgbClr val="221915"/>
                          </a:solidFill>
                          <a:latin typeface="Arial MT"/>
                          <a:cs typeface="Arial MT"/>
                        </a:rPr>
                        <a:t>una</a:t>
                      </a:r>
                      <a:r>
                        <a:rPr sz="700" spc="100" dirty="0">
                          <a:solidFill>
                            <a:srgbClr val="221915"/>
                          </a:solidFill>
                          <a:latin typeface="Arial MT"/>
                          <a:cs typeface="Arial MT"/>
                        </a:rPr>
                        <a:t> </a:t>
                      </a:r>
                      <a:r>
                        <a:rPr sz="700" dirty="0">
                          <a:solidFill>
                            <a:srgbClr val="221915"/>
                          </a:solidFill>
                          <a:latin typeface="Arial MT"/>
                          <a:cs typeface="Arial MT"/>
                        </a:rPr>
                        <a:t>simple</a:t>
                      </a:r>
                      <a:r>
                        <a:rPr sz="700" spc="105" dirty="0">
                          <a:solidFill>
                            <a:srgbClr val="221915"/>
                          </a:solidFill>
                          <a:latin typeface="Arial MT"/>
                          <a:cs typeface="Arial MT"/>
                        </a:rPr>
                        <a:t> </a:t>
                      </a:r>
                      <a:r>
                        <a:rPr sz="700" dirty="0">
                          <a:solidFill>
                            <a:srgbClr val="221915"/>
                          </a:solidFill>
                          <a:latin typeface="Arial MT"/>
                          <a:cs typeface="Arial MT"/>
                        </a:rPr>
                        <a:t>combinación</a:t>
                      </a:r>
                      <a:r>
                        <a:rPr sz="700" spc="100" dirty="0">
                          <a:solidFill>
                            <a:srgbClr val="221915"/>
                          </a:solidFill>
                          <a:latin typeface="Arial MT"/>
                          <a:cs typeface="Arial MT"/>
                        </a:rPr>
                        <a:t> </a:t>
                      </a:r>
                      <a:r>
                        <a:rPr sz="700" dirty="0">
                          <a:solidFill>
                            <a:srgbClr val="221915"/>
                          </a:solidFill>
                          <a:latin typeface="Arial MT"/>
                          <a:cs typeface="Arial MT"/>
                        </a:rPr>
                        <a:t>de</a:t>
                      </a:r>
                      <a:r>
                        <a:rPr sz="700" spc="100" dirty="0">
                          <a:solidFill>
                            <a:srgbClr val="221915"/>
                          </a:solidFill>
                          <a:latin typeface="Arial MT"/>
                          <a:cs typeface="Arial MT"/>
                        </a:rPr>
                        <a:t> </a:t>
                      </a:r>
                      <a:r>
                        <a:rPr sz="700" dirty="0">
                          <a:solidFill>
                            <a:srgbClr val="221915"/>
                          </a:solidFill>
                          <a:latin typeface="Arial MT"/>
                          <a:cs typeface="Arial MT"/>
                        </a:rPr>
                        <a:t>los</a:t>
                      </a:r>
                      <a:r>
                        <a:rPr sz="700" spc="100" dirty="0">
                          <a:solidFill>
                            <a:srgbClr val="221915"/>
                          </a:solidFill>
                          <a:latin typeface="Arial MT"/>
                          <a:cs typeface="Arial MT"/>
                        </a:rPr>
                        <a:t> </a:t>
                      </a:r>
                      <a:r>
                        <a:rPr sz="700" dirty="0">
                          <a:solidFill>
                            <a:srgbClr val="221915"/>
                          </a:solidFill>
                          <a:latin typeface="Arial MT"/>
                          <a:cs typeface="Arial MT"/>
                        </a:rPr>
                        <a:t>siguientes</a:t>
                      </a:r>
                      <a:r>
                        <a:rPr sz="700" spc="100" dirty="0">
                          <a:solidFill>
                            <a:srgbClr val="221915"/>
                          </a:solidFill>
                          <a:latin typeface="Arial MT"/>
                          <a:cs typeface="Arial MT"/>
                        </a:rPr>
                        <a:t> </a:t>
                      </a:r>
                      <a:r>
                        <a:rPr sz="700" spc="-20">
                          <a:solidFill>
                            <a:srgbClr val="221915"/>
                          </a:solidFill>
                          <a:latin typeface="Arial MT"/>
                          <a:cs typeface="Arial MT"/>
                        </a:rPr>
                        <a:t>tres</a:t>
                      </a:r>
                      <a:r>
                        <a:rPr sz="700" spc="500">
                          <a:solidFill>
                            <a:srgbClr val="221915"/>
                          </a:solidFill>
                          <a:latin typeface="Arial MT"/>
                          <a:cs typeface="Arial MT"/>
                        </a:rPr>
                        <a:t> </a:t>
                      </a:r>
                      <a:r>
                        <a:rPr sz="700" spc="-10" smtClean="0">
                          <a:solidFill>
                            <a:srgbClr val="221915"/>
                          </a:solidFill>
                          <a:latin typeface="Arial MT"/>
                          <a:cs typeface="Arial MT"/>
                        </a:rPr>
                        <a:t>componentes</a:t>
                      </a:r>
                      <a:r>
                        <a:rPr lang="es-AR" sz="700" spc="-10" dirty="0" smtClean="0">
                          <a:solidFill>
                            <a:srgbClr val="221915"/>
                          </a:solidFill>
                          <a:latin typeface="Arial MT"/>
                          <a:cs typeface="Arial MT"/>
                        </a:rPr>
                        <a:t>: </a:t>
                      </a:r>
                      <a:endParaRPr sz="700" dirty="0">
                        <a:latin typeface="Arial MT"/>
                        <a:cs typeface="Arial MT"/>
                      </a:endParaRPr>
                    </a:p>
                  </a:txBody>
                  <a:tcPr marL="0" marR="0" marT="74930" marB="0">
                    <a:lnL w="12700">
                      <a:solidFill>
                        <a:srgbClr val="3DCD58"/>
                      </a:solidFill>
                      <a:prstDash val="solid"/>
                    </a:lnL>
                    <a:lnT w="12700">
                      <a:solidFill>
                        <a:srgbClr val="3DCD58"/>
                      </a:solidFill>
                      <a:prstDash val="solid"/>
                    </a:lnT>
                  </a:tcPr>
                </a:tc>
                <a:extLst>
                  <a:ext uri="{0D108BD9-81ED-4DB2-BD59-A6C34878D82A}">
                    <a16:rowId xmlns:a16="http://schemas.microsoft.com/office/drawing/2014/main" xmlns="" val="10003"/>
                  </a:ext>
                </a:extLst>
              </a:tr>
              <a:tr h="243204">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spcBef>
                          <a:spcPts val="35"/>
                        </a:spcBef>
                      </a:pPr>
                      <a:endParaRPr sz="700">
                        <a:latin typeface="Times New Roman"/>
                        <a:cs typeface="Times New Roman"/>
                      </a:endParaRPr>
                    </a:p>
                    <a:p>
                      <a:pPr marL="107950">
                        <a:lnSpc>
                          <a:spcPct val="100000"/>
                        </a:lnSpc>
                      </a:pPr>
                      <a:r>
                        <a:rPr sz="700" spc="10" dirty="0">
                          <a:solidFill>
                            <a:srgbClr val="3DCC58"/>
                          </a:solidFill>
                          <a:latin typeface="Arial MT"/>
                          <a:cs typeface="Arial MT"/>
                        </a:rPr>
                        <a:t>1.</a:t>
                      </a:r>
                      <a:r>
                        <a:rPr sz="700" spc="10" dirty="0">
                          <a:solidFill>
                            <a:srgbClr val="221915"/>
                          </a:solidFill>
                          <a:latin typeface="Arial MT"/>
                          <a:cs typeface="Arial MT"/>
                        </a:rPr>
                        <a:t>Acti9</a:t>
                      </a:r>
                      <a:r>
                        <a:rPr sz="700" spc="50" dirty="0">
                          <a:solidFill>
                            <a:srgbClr val="221915"/>
                          </a:solidFill>
                          <a:latin typeface="Arial MT"/>
                          <a:cs typeface="Arial MT"/>
                        </a:rPr>
                        <a:t> </a:t>
                      </a:r>
                      <a:r>
                        <a:rPr sz="700" spc="10">
                          <a:solidFill>
                            <a:srgbClr val="221915"/>
                          </a:solidFill>
                          <a:latin typeface="Arial MT"/>
                          <a:cs typeface="Arial MT"/>
                        </a:rPr>
                        <a:t>Active</a:t>
                      </a:r>
                      <a:r>
                        <a:rPr sz="700" spc="55">
                          <a:solidFill>
                            <a:srgbClr val="221915"/>
                          </a:solidFill>
                          <a:latin typeface="Arial MT"/>
                          <a:cs typeface="Arial MT"/>
                        </a:rPr>
                        <a:t> </a:t>
                      </a:r>
                      <a:r>
                        <a:rPr sz="700" spc="10" smtClean="0">
                          <a:solidFill>
                            <a:srgbClr val="221915"/>
                          </a:solidFill>
                          <a:latin typeface="Arial MT"/>
                          <a:cs typeface="Arial MT"/>
                        </a:rPr>
                        <a:t>(</a:t>
                      </a:r>
                      <a:r>
                        <a:rPr lang="es-AR" sz="700" spc="10" dirty="0" smtClean="0">
                          <a:solidFill>
                            <a:srgbClr val="221915"/>
                          </a:solidFill>
                          <a:latin typeface="Arial MT"/>
                          <a:cs typeface="Arial MT"/>
                        </a:rPr>
                        <a:t>interruptor</a:t>
                      </a:r>
                      <a:r>
                        <a:rPr sz="700" spc="55" smtClean="0">
                          <a:solidFill>
                            <a:srgbClr val="221915"/>
                          </a:solidFill>
                          <a:latin typeface="Arial MT"/>
                          <a:cs typeface="Arial MT"/>
                        </a:rPr>
                        <a:t> </a:t>
                      </a:r>
                      <a:r>
                        <a:rPr sz="700" spc="10" dirty="0">
                          <a:solidFill>
                            <a:srgbClr val="221915"/>
                          </a:solidFill>
                          <a:latin typeface="Arial MT"/>
                          <a:cs typeface="Arial MT"/>
                        </a:rPr>
                        <a:t>de</a:t>
                      </a:r>
                      <a:r>
                        <a:rPr sz="700" spc="55" dirty="0">
                          <a:solidFill>
                            <a:srgbClr val="221915"/>
                          </a:solidFill>
                          <a:latin typeface="Arial MT"/>
                          <a:cs typeface="Arial MT"/>
                        </a:rPr>
                        <a:t> </a:t>
                      </a:r>
                      <a:r>
                        <a:rPr sz="700" spc="10" dirty="0">
                          <a:solidFill>
                            <a:srgbClr val="221915"/>
                          </a:solidFill>
                          <a:latin typeface="Arial MT"/>
                          <a:cs typeface="Arial MT"/>
                        </a:rPr>
                        <a:t>protección</a:t>
                      </a:r>
                      <a:r>
                        <a:rPr sz="700" spc="55" dirty="0">
                          <a:solidFill>
                            <a:srgbClr val="221915"/>
                          </a:solidFill>
                          <a:latin typeface="Arial MT"/>
                          <a:cs typeface="Arial MT"/>
                        </a:rPr>
                        <a:t> </a:t>
                      </a:r>
                      <a:r>
                        <a:rPr sz="700" spc="10" dirty="0">
                          <a:solidFill>
                            <a:srgbClr val="221915"/>
                          </a:solidFill>
                          <a:latin typeface="Arial MT"/>
                          <a:cs typeface="Arial MT"/>
                        </a:rPr>
                        <a:t>todo</a:t>
                      </a:r>
                      <a:r>
                        <a:rPr sz="700" spc="55" dirty="0">
                          <a:solidFill>
                            <a:srgbClr val="221915"/>
                          </a:solidFill>
                          <a:latin typeface="Arial MT"/>
                          <a:cs typeface="Arial MT"/>
                        </a:rPr>
                        <a:t> </a:t>
                      </a:r>
                      <a:r>
                        <a:rPr sz="700" spc="10" dirty="0">
                          <a:solidFill>
                            <a:srgbClr val="221915"/>
                          </a:solidFill>
                          <a:latin typeface="Arial MT"/>
                          <a:cs typeface="Arial MT"/>
                        </a:rPr>
                        <a:t>en</a:t>
                      </a:r>
                      <a:r>
                        <a:rPr sz="700" spc="55" dirty="0">
                          <a:solidFill>
                            <a:srgbClr val="221915"/>
                          </a:solidFill>
                          <a:latin typeface="Arial MT"/>
                          <a:cs typeface="Arial MT"/>
                        </a:rPr>
                        <a:t> </a:t>
                      </a:r>
                      <a:r>
                        <a:rPr sz="700" spc="10" dirty="0">
                          <a:solidFill>
                            <a:srgbClr val="221915"/>
                          </a:solidFill>
                          <a:latin typeface="Arial MT"/>
                          <a:cs typeface="Arial MT"/>
                        </a:rPr>
                        <a:t>uno</a:t>
                      </a:r>
                      <a:r>
                        <a:rPr sz="700" spc="55" dirty="0">
                          <a:solidFill>
                            <a:srgbClr val="221915"/>
                          </a:solidFill>
                          <a:latin typeface="Arial MT"/>
                          <a:cs typeface="Arial MT"/>
                        </a:rPr>
                        <a:t> </a:t>
                      </a:r>
                      <a:r>
                        <a:rPr sz="700" spc="-10" dirty="0">
                          <a:solidFill>
                            <a:srgbClr val="221915"/>
                          </a:solidFill>
                          <a:latin typeface="Arial MT"/>
                          <a:cs typeface="Arial MT"/>
                        </a:rPr>
                        <a:t>conectado)</a:t>
                      </a:r>
                      <a:endParaRPr sz="700">
                        <a:latin typeface="Arial MT"/>
                        <a:cs typeface="Arial MT"/>
                      </a:endParaRPr>
                    </a:p>
                  </a:txBody>
                  <a:tcPr marL="0" marR="0" marT="4445" marB="0">
                    <a:lnL w="12700">
                      <a:solidFill>
                        <a:srgbClr val="3DCD58"/>
                      </a:solidFill>
                      <a:prstDash val="solid"/>
                    </a:lnL>
                  </a:tcPr>
                </a:tc>
                <a:extLst>
                  <a:ext uri="{0D108BD9-81ED-4DB2-BD59-A6C34878D82A}">
                    <a16:rowId xmlns:a16="http://schemas.microsoft.com/office/drawing/2014/main" xmlns="" val="10004"/>
                  </a:ext>
                </a:extLst>
              </a:tr>
              <a:tr h="164465">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220"/>
                        </a:spcBef>
                      </a:pPr>
                      <a:r>
                        <a:rPr sz="700" spc="-10" dirty="0">
                          <a:solidFill>
                            <a:srgbClr val="3DCC58"/>
                          </a:solidFill>
                          <a:latin typeface="Arial MT"/>
                          <a:cs typeface="Arial MT"/>
                        </a:rPr>
                        <a:t>2.</a:t>
                      </a:r>
                      <a:r>
                        <a:rPr sz="700" spc="-10" dirty="0">
                          <a:solidFill>
                            <a:srgbClr val="221915"/>
                          </a:solidFill>
                          <a:latin typeface="Arial MT"/>
                          <a:cs typeface="Arial MT"/>
                        </a:rPr>
                        <a:t>EcoStruxure™</a:t>
                      </a:r>
                      <a:r>
                        <a:rPr sz="700" spc="150" dirty="0">
                          <a:solidFill>
                            <a:srgbClr val="221915"/>
                          </a:solidFill>
                          <a:latin typeface="Arial MT"/>
                          <a:cs typeface="Arial MT"/>
                        </a:rPr>
                        <a:t> </a:t>
                      </a:r>
                      <a:r>
                        <a:rPr sz="700" dirty="0">
                          <a:solidFill>
                            <a:srgbClr val="221915"/>
                          </a:solidFill>
                          <a:latin typeface="Arial MT"/>
                          <a:cs typeface="Arial MT"/>
                        </a:rPr>
                        <a:t>Power</a:t>
                      </a:r>
                      <a:r>
                        <a:rPr sz="700" spc="155" dirty="0">
                          <a:solidFill>
                            <a:srgbClr val="221915"/>
                          </a:solidFill>
                          <a:latin typeface="Arial MT"/>
                          <a:cs typeface="Arial MT"/>
                        </a:rPr>
                        <a:t> </a:t>
                      </a:r>
                      <a:r>
                        <a:rPr sz="700" dirty="0">
                          <a:solidFill>
                            <a:srgbClr val="221915"/>
                          </a:solidFill>
                          <a:latin typeface="Arial MT"/>
                          <a:cs typeface="Arial MT"/>
                        </a:rPr>
                        <a:t>Monitoring</a:t>
                      </a:r>
                      <a:r>
                        <a:rPr sz="700" spc="155" dirty="0">
                          <a:solidFill>
                            <a:srgbClr val="221915"/>
                          </a:solidFill>
                          <a:latin typeface="Arial MT"/>
                          <a:cs typeface="Arial MT"/>
                        </a:rPr>
                        <a:t> </a:t>
                      </a:r>
                      <a:r>
                        <a:rPr sz="700" dirty="0">
                          <a:solidFill>
                            <a:srgbClr val="221915"/>
                          </a:solidFill>
                          <a:latin typeface="Arial MT"/>
                          <a:cs typeface="Arial MT"/>
                        </a:rPr>
                        <a:t>Expert</a:t>
                      </a:r>
                      <a:r>
                        <a:rPr sz="700" spc="155" dirty="0">
                          <a:solidFill>
                            <a:srgbClr val="221915"/>
                          </a:solidFill>
                          <a:latin typeface="Arial MT"/>
                          <a:cs typeface="Arial MT"/>
                        </a:rPr>
                        <a:t> </a:t>
                      </a:r>
                      <a:r>
                        <a:rPr sz="700" dirty="0">
                          <a:solidFill>
                            <a:srgbClr val="221915"/>
                          </a:solidFill>
                          <a:latin typeface="Arial MT"/>
                          <a:cs typeface="Arial MT"/>
                        </a:rPr>
                        <a:t>(software</a:t>
                      </a:r>
                      <a:r>
                        <a:rPr sz="700" spc="155" dirty="0">
                          <a:solidFill>
                            <a:srgbClr val="221915"/>
                          </a:solidFill>
                          <a:latin typeface="Arial MT"/>
                          <a:cs typeface="Arial MT"/>
                        </a:rPr>
                        <a:t> </a:t>
                      </a:r>
                      <a:r>
                        <a:rPr sz="700" dirty="0">
                          <a:solidFill>
                            <a:srgbClr val="221915"/>
                          </a:solidFill>
                          <a:latin typeface="Arial MT"/>
                          <a:cs typeface="Arial MT"/>
                        </a:rPr>
                        <a:t>de</a:t>
                      </a:r>
                      <a:r>
                        <a:rPr sz="700" spc="155" dirty="0">
                          <a:solidFill>
                            <a:srgbClr val="221915"/>
                          </a:solidFill>
                          <a:latin typeface="Arial MT"/>
                          <a:cs typeface="Arial MT"/>
                        </a:rPr>
                        <a:t> </a:t>
                      </a:r>
                      <a:r>
                        <a:rPr sz="700" dirty="0">
                          <a:solidFill>
                            <a:srgbClr val="221915"/>
                          </a:solidFill>
                          <a:latin typeface="Arial MT"/>
                          <a:cs typeface="Arial MT"/>
                        </a:rPr>
                        <a:t>monitorización</a:t>
                      </a:r>
                      <a:r>
                        <a:rPr sz="700" spc="155" dirty="0">
                          <a:solidFill>
                            <a:srgbClr val="221915"/>
                          </a:solidFill>
                          <a:latin typeface="Arial MT"/>
                          <a:cs typeface="Arial MT"/>
                        </a:rPr>
                        <a:t> </a:t>
                      </a:r>
                      <a:r>
                        <a:rPr sz="700" dirty="0">
                          <a:solidFill>
                            <a:srgbClr val="221915"/>
                          </a:solidFill>
                          <a:latin typeface="Arial MT"/>
                          <a:cs typeface="Arial MT"/>
                        </a:rPr>
                        <a:t>de</a:t>
                      </a:r>
                      <a:r>
                        <a:rPr sz="700" spc="155" dirty="0">
                          <a:solidFill>
                            <a:srgbClr val="221915"/>
                          </a:solidFill>
                          <a:latin typeface="Arial MT"/>
                          <a:cs typeface="Arial MT"/>
                        </a:rPr>
                        <a:t> </a:t>
                      </a:r>
                      <a:r>
                        <a:rPr sz="700" spc="-10" dirty="0">
                          <a:solidFill>
                            <a:srgbClr val="221915"/>
                          </a:solidFill>
                          <a:latin typeface="Arial MT"/>
                          <a:cs typeface="Arial MT"/>
                        </a:rPr>
                        <a:t>energía)</a:t>
                      </a:r>
                      <a:endParaRPr sz="700">
                        <a:latin typeface="Arial MT"/>
                        <a:cs typeface="Arial MT"/>
                      </a:endParaRPr>
                    </a:p>
                  </a:txBody>
                  <a:tcPr marL="0" marR="0" marT="27940" marB="0">
                    <a:lnL w="12700">
                      <a:solidFill>
                        <a:srgbClr val="3DCD58"/>
                      </a:solidFill>
                      <a:prstDash val="solid"/>
                    </a:lnL>
                  </a:tcPr>
                </a:tc>
                <a:extLst>
                  <a:ext uri="{0D108BD9-81ED-4DB2-BD59-A6C34878D82A}">
                    <a16:rowId xmlns:a16="http://schemas.microsoft.com/office/drawing/2014/main" xmlns="" val="10005"/>
                  </a:ext>
                </a:extLst>
              </a:tr>
              <a:tr h="1414145">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a:lnSpc>
                          <a:spcPct val="100000"/>
                        </a:lnSpc>
                        <a:spcBef>
                          <a:spcPts val="220"/>
                        </a:spcBef>
                      </a:pPr>
                      <a:r>
                        <a:rPr sz="700" dirty="0">
                          <a:solidFill>
                            <a:srgbClr val="3DCC58"/>
                          </a:solidFill>
                          <a:latin typeface="Arial MT"/>
                          <a:cs typeface="Arial MT"/>
                        </a:rPr>
                        <a:t>3.</a:t>
                      </a:r>
                      <a:r>
                        <a:rPr sz="700" dirty="0">
                          <a:solidFill>
                            <a:srgbClr val="221915"/>
                          </a:solidFill>
                          <a:latin typeface="Arial MT"/>
                          <a:cs typeface="Arial MT"/>
                        </a:rPr>
                        <a:t>Servidor</a:t>
                      </a:r>
                      <a:r>
                        <a:rPr sz="700" spc="75" dirty="0">
                          <a:solidFill>
                            <a:srgbClr val="221915"/>
                          </a:solidFill>
                          <a:latin typeface="Arial MT"/>
                          <a:cs typeface="Arial MT"/>
                        </a:rPr>
                        <a:t> </a:t>
                      </a:r>
                      <a:r>
                        <a:rPr sz="700" dirty="0">
                          <a:solidFill>
                            <a:srgbClr val="221915"/>
                          </a:solidFill>
                          <a:latin typeface="Arial MT"/>
                          <a:cs typeface="Arial MT"/>
                        </a:rPr>
                        <a:t>EcoStruxure</a:t>
                      </a:r>
                      <a:r>
                        <a:rPr sz="700" spc="75" dirty="0">
                          <a:solidFill>
                            <a:srgbClr val="221915"/>
                          </a:solidFill>
                          <a:latin typeface="Arial MT"/>
                          <a:cs typeface="Arial MT"/>
                        </a:rPr>
                        <a:t> </a:t>
                      </a:r>
                      <a:r>
                        <a:rPr sz="700" dirty="0">
                          <a:solidFill>
                            <a:srgbClr val="221915"/>
                          </a:solidFill>
                          <a:latin typeface="Arial MT"/>
                          <a:cs typeface="Arial MT"/>
                        </a:rPr>
                        <a:t>Panel</a:t>
                      </a:r>
                      <a:r>
                        <a:rPr sz="700" spc="75" dirty="0">
                          <a:solidFill>
                            <a:srgbClr val="221915"/>
                          </a:solidFill>
                          <a:latin typeface="Arial MT"/>
                          <a:cs typeface="Arial MT"/>
                        </a:rPr>
                        <a:t> </a:t>
                      </a:r>
                      <a:r>
                        <a:rPr sz="700" dirty="0">
                          <a:solidFill>
                            <a:srgbClr val="221915"/>
                          </a:solidFill>
                          <a:latin typeface="Arial MT"/>
                          <a:cs typeface="Arial MT"/>
                        </a:rPr>
                        <a:t>(puerta</a:t>
                      </a:r>
                      <a:r>
                        <a:rPr sz="700" spc="75" dirty="0">
                          <a:solidFill>
                            <a:srgbClr val="221915"/>
                          </a:solidFill>
                          <a:latin typeface="Arial MT"/>
                          <a:cs typeface="Arial MT"/>
                        </a:rPr>
                        <a:t> </a:t>
                      </a:r>
                      <a:r>
                        <a:rPr sz="700" dirty="0">
                          <a:solidFill>
                            <a:srgbClr val="221915"/>
                          </a:solidFill>
                          <a:latin typeface="Arial MT"/>
                          <a:cs typeface="Arial MT"/>
                        </a:rPr>
                        <a:t>de</a:t>
                      </a:r>
                      <a:r>
                        <a:rPr sz="700" spc="75" dirty="0">
                          <a:solidFill>
                            <a:srgbClr val="221915"/>
                          </a:solidFill>
                          <a:latin typeface="Arial MT"/>
                          <a:cs typeface="Arial MT"/>
                        </a:rPr>
                        <a:t> </a:t>
                      </a:r>
                      <a:r>
                        <a:rPr sz="700" dirty="0">
                          <a:solidFill>
                            <a:srgbClr val="221915"/>
                          </a:solidFill>
                          <a:latin typeface="Arial MT"/>
                          <a:cs typeface="Arial MT"/>
                        </a:rPr>
                        <a:t>enlace</a:t>
                      </a:r>
                      <a:r>
                        <a:rPr sz="700" spc="75" dirty="0">
                          <a:solidFill>
                            <a:srgbClr val="221915"/>
                          </a:solidFill>
                          <a:latin typeface="Arial MT"/>
                          <a:cs typeface="Arial MT"/>
                        </a:rPr>
                        <a:t> </a:t>
                      </a:r>
                      <a:r>
                        <a:rPr sz="700" spc="-10" dirty="0">
                          <a:solidFill>
                            <a:srgbClr val="221915"/>
                          </a:solidFill>
                          <a:latin typeface="Arial MT"/>
                          <a:cs typeface="Arial MT"/>
                        </a:rPr>
                        <a:t>avanzada)</a:t>
                      </a:r>
                      <a:endParaRPr sz="700">
                        <a:latin typeface="Arial MT"/>
                        <a:cs typeface="Arial MT"/>
                      </a:endParaRPr>
                    </a:p>
                  </a:txBody>
                  <a:tcPr marL="0" marR="0" marT="2794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6"/>
                  </a:ext>
                </a:extLst>
              </a:tr>
            </a:tbl>
          </a:graphicData>
        </a:graphic>
      </p:graphicFrame>
      <p:sp>
        <p:nvSpPr>
          <p:cNvPr id="5" name="object 5"/>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Arial MT"/>
                <a:cs typeface="Arial MT"/>
              </a:rPr>
              <a:t>82</a:t>
            </a:r>
            <a:r>
              <a:rPr sz="750" spc="-10" dirty="0">
                <a:solidFill>
                  <a:srgbClr val="616468"/>
                </a:solidFill>
                <a:latin typeface="Arial MT"/>
                <a:cs typeface="Arial MT"/>
              </a:rPr>
              <a:t>se.com</a:t>
            </a:r>
            <a:endParaRPr sz="750">
              <a:latin typeface="Arial MT"/>
              <a:cs typeface="Arial MT"/>
            </a:endParaRPr>
          </a:p>
        </p:txBody>
      </p:sp>
    </p:spTree>
    <p:extLst>
      <p:ext uri="{BB962C8B-B14F-4D97-AF65-F5344CB8AC3E}">
        <p14:creationId xmlns:p14="http://schemas.microsoft.com/office/powerpoint/2010/main" xmlns="" val="31129067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054601" y="1764512"/>
            <a:ext cx="10795" cy="1103630"/>
          </a:xfrm>
          <a:custGeom>
            <a:avLst/>
            <a:gdLst/>
            <a:ahLst/>
            <a:cxnLst/>
            <a:rect l="l" t="t" r="r" b="b"/>
            <a:pathLst>
              <a:path w="10795" h="1103630">
                <a:moveTo>
                  <a:pt x="10731" y="0"/>
                </a:moveTo>
                <a:lnTo>
                  <a:pt x="0" y="0"/>
                </a:lnTo>
                <a:lnTo>
                  <a:pt x="0" y="1103198"/>
                </a:lnTo>
                <a:lnTo>
                  <a:pt x="10731" y="1103198"/>
                </a:lnTo>
                <a:lnTo>
                  <a:pt x="10731" y="0"/>
                </a:lnTo>
                <a:close/>
              </a:path>
            </a:pathLst>
          </a:custGeom>
          <a:solidFill>
            <a:srgbClr val="3DCD58"/>
          </a:solidFill>
        </p:spPr>
        <p:txBody>
          <a:bodyPr wrap="square" lIns="0" tIns="0" rIns="0" bIns="0" rtlCol="0"/>
          <a:lstStyle/>
          <a:p>
            <a:endParaRPr/>
          </a:p>
        </p:txBody>
      </p:sp>
      <p:sp>
        <p:nvSpPr>
          <p:cNvPr id="3" name="object 3"/>
          <p:cNvSpPr/>
          <p:nvPr/>
        </p:nvSpPr>
        <p:spPr>
          <a:xfrm>
            <a:off x="5054601" y="4232888"/>
            <a:ext cx="10795" cy="12700"/>
          </a:xfrm>
          <a:custGeom>
            <a:avLst/>
            <a:gdLst/>
            <a:ahLst/>
            <a:cxnLst/>
            <a:rect l="l" t="t" r="r" b="b"/>
            <a:pathLst>
              <a:path w="10795" h="12700">
                <a:moveTo>
                  <a:pt x="10730" y="0"/>
                </a:moveTo>
                <a:lnTo>
                  <a:pt x="0" y="0"/>
                </a:lnTo>
                <a:lnTo>
                  <a:pt x="0" y="12700"/>
                </a:lnTo>
                <a:lnTo>
                  <a:pt x="10730" y="12700"/>
                </a:lnTo>
                <a:lnTo>
                  <a:pt x="10730" y="0"/>
                </a:lnTo>
                <a:close/>
              </a:path>
            </a:pathLst>
          </a:custGeom>
          <a:solidFill>
            <a:srgbClr val="3DCD58"/>
          </a:solidFill>
        </p:spPr>
        <p:txBody>
          <a:bodyPr wrap="square" lIns="0" tIns="0" rIns="0" bIns="0" rtlCol="0"/>
          <a:lstStyle/>
          <a:p>
            <a:endParaRPr/>
          </a:p>
        </p:txBody>
      </p:sp>
      <p:sp>
        <p:nvSpPr>
          <p:cNvPr id="4" name="object 4"/>
          <p:cNvSpPr/>
          <p:nvPr/>
        </p:nvSpPr>
        <p:spPr>
          <a:xfrm>
            <a:off x="5054601" y="6234881"/>
            <a:ext cx="10795" cy="12700"/>
          </a:xfrm>
          <a:custGeom>
            <a:avLst/>
            <a:gdLst/>
            <a:ahLst/>
            <a:cxnLst/>
            <a:rect l="l" t="t" r="r" b="b"/>
            <a:pathLst>
              <a:path w="10795" h="12700">
                <a:moveTo>
                  <a:pt x="10730" y="0"/>
                </a:moveTo>
                <a:lnTo>
                  <a:pt x="0" y="0"/>
                </a:lnTo>
                <a:lnTo>
                  <a:pt x="0" y="12700"/>
                </a:lnTo>
                <a:lnTo>
                  <a:pt x="10730" y="12700"/>
                </a:lnTo>
                <a:lnTo>
                  <a:pt x="10730" y="0"/>
                </a:lnTo>
                <a:close/>
              </a:path>
            </a:pathLst>
          </a:custGeom>
          <a:solidFill>
            <a:srgbClr val="3DCD58"/>
          </a:solidFill>
        </p:spPr>
        <p:txBody>
          <a:bodyPr wrap="square" lIns="0" tIns="0" rIns="0" bIns="0" rtlCol="0"/>
          <a:lstStyle/>
          <a:p>
            <a:endParaRPr/>
          </a:p>
        </p:txBody>
      </p:sp>
      <p:sp>
        <p:nvSpPr>
          <p:cNvPr id="5" name="object 5"/>
          <p:cNvSpPr/>
          <p:nvPr/>
        </p:nvSpPr>
        <p:spPr>
          <a:xfrm>
            <a:off x="5054601" y="9080384"/>
            <a:ext cx="10795" cy="12700"/>
          </a:xfrm>
          <a:custGeom>
            <a:avLst/>
            <a:gdLst/>
            <a:ahLst/>
            <a:cxnLst/>
            <a:rect l="l" t="t" r="r" b="b"/>
            <a:pathLst>
              <a:path w="10795" h="12700">
                <a:moveTo>
                  <a:pt x="10730" y="0"/>
                </a:moveTo>
                <a:lnTo>
                  <a:pt x="0" y="0"/>
                </a:lnTo>
                <a:lnTo>
                  <a:pt x="0" y="12699"/>
                </a:lnTo>
                <a:lnTo>
                  <a:pt x="10730" y="12699"/>
                </a:lnTo>
                <a:lnTo>
                  <a:pt x="10730" y="0"/>
                </a:lnTo>
                <a:close/>
              </a:path>
            </a:pathLst>
          </a:custGeom>
          <a:solidFill>
            <a:srgbClr val="3DCD58"/>
          </a:solidFill>
        </p:spPr>
        <p:txBody>
          <a:bodyPr wrap="square" lIns="0" tIns="0" rIns="0" bIns="0" rtlCol="0"/>
          <a:lstStyle/>
          <a:p>
            <a:endParaRPr/>
          </a:p>
        </p:txBody>
      </p:sp>
      <p:grpSp>
        <p:nvGrpSpPr>
          <p:cNvPr id="6" name="object 6"/>
          <p:cNvGrpSpPr/>
          <p:nvPr/>
        </p:nvGrpSpPr>
        <p:grpSpPr>
          <a:xfrm>
            <a:off x="5071677" y="2031946"/>
            <a:ext cx="3577590" cy="9525"/>
            <a:chOff x="17077" y="2031945"/>
            <a:chExt cx="3577590" cy="9525"/>
          </a:xfrm>
        </p:grpSpPr>
        <p:sp>
          <p:nvSpPr>
            <p:cNvPr id="7" name="object 7"/>
            <p:cNvSpPr/>
            <p:nvPr/>
          </p:nvSpPr>
          <p:spPr>
            <a:xfrm>
              <a:off x="17077" y="2036707"/>
              <a:ext cx="1007110" cy="0"/>
            </a:xfrm>
            <a:custGeom>
              <a:avLst/>
              <a:gdLst/>
              <a:ahLst/>
              <a:cxnLst/>
              <a:rect l="l" t="t" r="r" b="b"/>
              <a:pathLst>
                <a:path w="1007110">
                  <a:moveTo>
                    <a:pt x="0" y="0"/>
                  </a:moveTo>
                  <a:lnTo>
                    <a:pt x="1007046" y="0"/>
                  </a:lnTo>
                </a:path>
              </a:pathLst>
            </a:custGeom>
            <a:ln w="9525">
              <a:solidFill>
                <a:srgbClr val="FFFFFF"/>
              </a:solidFill>
            </a:ln>
          </p:spPr>
          <p:txBody>
            <a:bodyPr wrap="square" lIns="0" tIns="0" rIns="0" bIns="0" rtlCol="0"/>
            <a:lstStyle/>
            <a:p>
              <a:endParaRPr/>
            </a:p>
          </p:txBody>
        </p:sp>
        <p:sp>
          <p:nvSpPr>
            <p:cNvPr id="8" name="object 8"/>
            <p:cNvSpPr/>
            <p:nvPr/>
          </p:nvSpPr>
          <p:spPr>
            <a:xfrm>
              <a:off x="1024128" y="2031948"/>
              <a:ext cx="1582420" cy="9525"/>
            </a:xfrm>
            <a:custGeom>
              <a:avLst/>
              <a:gdLst/>
              <a:ahLst/>
              <a:cxnLst/>
              <a:rect l="l" t="t" r="r" b="b"/>
              <a:pathLst>
                <a:path w="1582420" h="9525">
                  <a:moveTo>
                    <a:pt x="1581912" y="0"/>
                  </a:moveTo>
                  <a:lnTo>
                    <a:pt x="713232" y="0"/>
                  </a:lnTo>
                  <a:lnTo>
                    <a:pt x="0" y="0"/>
                  </a:lnTo>
                  <a:lnTo>
                    <a:pt x="0" y="9525"/>
                  </a:lnTo>
                  <a:lnTo>
                    <a:pt x="713232" y="9525"/>
                  </a:lnTo>
                  <a:lnTo>
                    <a:pt x="1581912" y="9525"/>
                  </a:lnTo>
                  <a:lnTo>
                    <a:pt x="1581912" y="0"/>
                  </a:lnTo>
                  <a:close/>
                </a:path>
              </a:pathLst>
            </a:custGeom>
            <a:solidFill>
              <a:srgbClr val="FFFFFF"/>
            </a:solidFill>
          </p:spPr>
          <p:txBody>
            <a:bodyPr wrap="square" lIns="0" tIns="0" rIns="0" bIns="0" rtlCol="0"/>
            <a:lstStyle/>
            <a:p>
              <a:endParaRPr/>
            </a:p>
          </p:txBody>
        </p:sp>
        <p:sp>
          <p:nvSpPr>
            <p:cNvPr id="9" name="object 9"/>
            <p:cNvSpPr/>
            <p:nvPr/>
          </p:nvSpPr>
          <p:spPr>
            <a:xfrm>
              <a:off x="2606040" y="2036707"/>
              <a:ext cx="988060" cy="0"/>
            </a:xfrm>
            <a:custGeom>
              <a:avLst/>
              <a:gdLst/>
              <a:ahLst/>
              <a:cxnLst/>
              <a:rect l="l" t="t" r="r" b="b"/>
              <a:pathLst>
                <a:path w="988060">
                  <a:moveTo>
                    <a:pt x="0" y="0"/>
                  </a:moveTo>
                  <a:lnTo>
                    <a:pt x="988060" y="0"/>
                  </a:lnTo>
                </a:path>
              </a:pathLst>
            </a:custGeom>
            <a:ln w="9525">
              <a:solidFill>
                <a:srgbClr val="FFFFFF"/>
              </a:solidFill>
            </a:ln>
          </p:spPr>
          <p:txBody>
            <a:bodyPr wrap="square" lIns="0" tIns="0" rIns="0" bIns="0" rtlCol="0"/>
            <a:lstStyle/>
            <a:p>
              <a:endParaRPr/>
            </a:p>
          </p:txBody>
        </p:sp>
      </p:grpSp>
      <p:pic>
        <p:nvPicPr>
          <p:cNvPr id="10" name="object 10"/>
          <p:cNvPicPr/>
          <p:nvPr/>
        </p:nvPicPr>
        <p:blipFill>
          <a:blip r:embed="rId2" cstate="print"/>
          <a:stretch>
            <a:fillRect/>
          </a:stretch>
        </p:blipFill>
        <p:spPr>
          <a:xfrm>
            <a:off x="8747631" y="2993946"/>
            <a:ext cx="1152146" cy="1011328"/>
          </a:xfrm>
          <a:prstGeom prst="rect">
            <a:avLst/>
          </a:prstGeom>
        </p:spPr>
      </p:pic>
      <p:grpSp>
        <p:nvGrpSpPr>
          <p:cNvPr id="11" name="object 11"/>
          <p:cNvGrpSpPr/>
          <p:nvPr/>
        </p:nvGrpSpPr>
        <p:grpSpPr>
          <a:xfrm>
            <a:off x="10047223" y="3240278"/>
            <a:ext cx="1097280" cy="620395"/>
            <a:chOff x="4992623" y="3240277"/>
            <a:chExt cx="1097280" cy="620395"/>
          </a:xfrm>
        </p:grpSpPr>
        <p:pic>
          <p:nvPicPr>
            <p:cNvPr id="12" name="object 12"/>
            <p:cNvPicPr/>
            <p:nvPr/>
          </p:nvPicPr>
          <p:blipFill>
            <a:blip r:embed="rId3" cstate="print"/>
            <a:stretch>
              <a:fillRect/>
            </a:stretch>
          </p:blipFill>
          <p:spPr>
            <a:xfrm>
              <a:off x="4998973" y="3246627"/>
              <a:ext cx="1084579" cy="607352"/>
            </a:xfrm>
            <a:prstGeom prst="rect">
              <a:avLst/>
            </a:prstGeom>
          </p:spPr>
        </p:pic>
        <p:sp>
          <p:nvSpPr>
            <p:cNvPr id="13" name="object 13"/>
            <p:cNvSpPr/>
            <p:nvPr/>
          </p:nvSpPr>
          <p:spPr>
            <a:xfrm>
              <a:off x="4998973" y="3246627"/>
              <a:ext cx="1084580" cy="607695"/>
            </a:xfrm>
            <a:custGeom>
              <a:avLst/>
              <a:gdLst/>
              <a:ahLst/>
              <a:cxnLst/>
              <a:rect l="l" t="t" r="r" b="b"/>
              <a:pathLst>
                <a:path w="1084579" h="607695">
                  <a:moveTo>
                    <a:pt x="0" y="607352"/>
                  </a:moveTo>
                  <a:lnTo>
                    <a:pt x="1084579" y="607352"/>
                  </a:lnTo>
                  <a:lnTo>
                    <a:pt x="1084579" y="0"/>
                  </a:lnTo>
                  <a:lnTo>
                    <a:pt x="0" y="0"/>
                  </a:lnTo>
                  <a:lnTo>
                    <a:pt x="0" y="607352"/>
                  </a:lnTo>
                  <a:close/>
                </a:path>
              </a:pathLst>
            </a:custGeom>
            <a:ln w="12700">
              <a:solidFill>
                <a:srgbClr val="9FA0A4"/>
              </a:solidFill>
            </a:ln>
          </p:spPr>
          <p:txBody>
            <a:bodyPr wrap="square" lIns="0" tIns="0" rIns="0" bIns="0" rtlCol="0"/>
            <a:lstStyle/>
            <a:p>
              <a:endParaRPr/>
            </a:p>
          </p:txBody>
        </p:sp>
        <p:sp>
          <p:nvSpPr>
            <p:cNvPr id="14" name="object 14"/>
            <p:cNvSpPr/>
            <p:nvPr/>
          </p:nvSpPr>
          <p:spPr>
            <a:xfrm>
              <a:off x="5369712" y="3384549"/>
              <a:ext cx="311150" cy="311150"/>
            </a:xfrm>
            <a:custGeom>
              <a:avLst/>
              <a:gdLst/>
              <a:ahLst/>
              <a:cxnLst/>
              <a:rect l="l" t="t" r="r" b="b"/>
              <a:pathLst>
                <a:path w="311150" h="311150">
                  <a:moveTo>
                    <a:pt x="311150" y="0"/>
                  </a:moveTo>
                  <a:lnTo>
                    <a:pt x="0" y="0"/>
                  </a:lnTo>
                  <a:lnTo>
                    <a:pt x="0" y="311150"/>
                  </a:lnTo>
                  <a:lnTo>
                    <a:pt x="311150" y="311150"/>
                  </a:lnTo>
                  <a:lnTo>
                    <a:pt x="311150" y="0"/>
                  </a:lnTo>
                  <a:close/>
                </a:path>
              </a:pathLst>
            </a:custGeom>
            <a:solidFill>
              <a:srgbClr val="231916">
                <a:alpha val="89999"/>
              </a:srgbClr>
            </a:solidFill>
          </p:spPr>
          <p:txBody>
            <a:bodyPr wrap="square" lIns="0" tIns="0" rIns="0" bIns="0" rtlCol="0"/>
            <a:lstStyle/>
            <a:p>
              <a:endParaRPr/>
            </a:p>
          </p:txBody>
        </p:sp>
        <p:pic>
          <p:nvPicPr>
            <p:cNvPr id="15" name="object 15"/>
            <p:cNvPicPr/>
            <p:nvPr/>
          </p:nvPicPr>
          <p:blipFill>
            <a:blip r:embed="rId4" cstate="print"/>
            <a:stretch>
              <a:fillRect/>
            </a:stretch>
          </p:blipFill>
          <p:spPr>
            <a:xfrm>
              <a:off x="5391576" y="3406429"/>
              <a:ext cx="246532" cy="246532"/>
            </a:xfrm>
            <a:prstGeom prst="rect">
              <a:avLst/>
            </a:prstGeom>
          </p:spPr>
        </p:pic>
      </p:grpSp>
      <p:grpSp>
        <p:nvGrpSpPr>
          <p:cNvPr id="16" name="object 16"/>
          <p:cNvGrpSpPr/>
          <p:nvPr/>
        </p:nvGrpSpPr>
        <p:grpSpPr>
          <a:xfrm>
            <a:off x="11361128" y="2995295"/>
            <a:ext cx="733425" cy="411480"/>
            <a:chOff x="6306527" y="2995295"/>
            <a:chExt cx="733425" cy="411480"/>
          </a:xfrm>
        </p:grpSpPr>
        <p:pic>
          <p:nvPicPr>
            <p:cNvPr id="17" name="object 17"/>
            <p:cNvPicPr/>
            <p:nvPr/>
          </p:nvPicPr>
          <p:blipFill>
            <a:blip r:embed="rId5" cstate="print"/>
            <a:stretch>
              <a:fillRect/>
            </a:stretch>
          </p:blipFill>
          <p:spPr>
            <a:xfrm>
              <a:off x="6306527" y="2995295"/>
              <a:ext cx="733425" cy="345185"/>
            </a:xfrm>
            <a:prstGeom prst="rect">
              <a:avLst/>
            </a:prstGeom>
          </p:spPr>
        </p:pic>
        <p:sp>
          <p:nvSpPr>
            <p:cNvPr id="18" name="object 18"/>
            <p:cNvSpPr/>
            <p:nvPr/>
          </p:nvSpPr>
          <p:spPr>
            <a:xfrm>
              <a:off x="6306527" y="3340481"/>
              <a:ext cx="733425" cy="66040"/>
            </a:xfrm>
            <a:custGeom>
              <a:avLst/>
              <a:gdLst/>
              <a:ahLst/>
              <a:cxnLst/>
              <a:rect l="l" t="t" r="r" b="b"/>
              <a:pathLst>
                <a:path w="733425" h="66039">
                  <a:moveTo>
                    <a:pt x="0" y="0"/>
                  </a:moveTo>
                  <a:lnTo>
                    <a:pt x="0" y="65671"/>
                  </a:lnTo>
                  <a:lnTo>
                    <a:pt x="733425" y="65671"/>
                  </a:lnTo>
                  <a:lnTo>
                    <a:pt x="733425" y="0"/>
                  </a:lnTo>
                  <a:lnTo>
                    <a:pt x="0" y="0"/>
                  </a:lnTo>
                  <a:close/>
                </a:path>
              </a:pathLst>
            </a:custGeom>
            <a:solidFill>
              <a:srgbClr val="48AD40"/>
            </a:solidFill>
          </p:spPr>
          <p:txBody>
            <a:bodyPr wrap="square" lIns="0" tIns="0" rIns="0" bIns="0" rtlCol="0"/>
            <a:lstStyle/>
            <a:p>
              <a:endParaRPr/>
            </a:p>
          </p:txBody>
        </p:sp>
        <p:sp>
          <p:nvSpPr>
            <p:cNvPr id="19" name="object 19"/>
            <p:cNvSpPr/>
            <p:nvPr/>
          </p:nvSpPr>
          <p:spPr>
            <a:xfrm>
              <a:off x="6306527" y="3222409"/>
              <a:ext cx="733425" cy="118110"/>
            </a:xfrm>
            <a:custGeom>
              <a:avLst/>
              <a:gdLst/>
              <a:ahLst/>
              <a:cxnLst/>
              <a:rect l="l" t="t" r="r" b="b"/>
              <a:pathLst>
                <a:path w="733425" h="118110">
                  <a:moveTo>
                    <a:pt x="0" y="0"/>
                  </a:moveTo>
                  <a:lnTo>
                    <a:pt x="0" y="118071"/>
                  </a:lnTo>
                  <a:lnTo>
                    <a:pt x="733425" y="118071"/>
                  </a:lnTo>
                  <a:lnTo>
                    <a:pt x="733425" y="0"/>
                  </a:lnTo>
                  <a:lnTo>
                    <a:pt x="0" y="0"/>
                  </a:lnTo>
                  <a:close/>
                </a:path>
              </a:pathLst>
            </a:custGeom>
            <a:solidFill>
              <a:srgbClr val="009641">
                <a:alpha val="89999"/>
              </a:srgbClr>
            </a:solidFill>
          </p:spPr>
          <p:txBody>
            <a:bodyPr wrap="square" lIns="0" tIns="0" rIns="0" bIns="0" rtlCol="0"/>
            <a:lstStyle/>
            <a:p>
              <a:endParaRPr/>
            </a:p>
          </p:txBody>
        </p:sp>
      </p:grpSp>
      <p:grpSp>
        <p:nvGrpSpPr>
          <p:cNvPr id="20" name="object 20"/>
          <p:cNvGrpSpPr/>
          <p:nvPr/>
        </p:nvGrpSpPr>
        <p:grpSpPr>
          <a:xfrm>
            <a:off x="11757383" y="3941850"/>
            <a:ext cx="321310" cy="35560"/>
            <a:chOff x="6702783" y="3941850"/>
            <a:chExt cx="321310" cy="35560"/>
          </a:xfrm>
        </p:grpSpPr>
        <p:sp>
          <p:nvSpPr>
            <p:cNvPr id="21" name="object 21"/>
            <p:cNvSpPr/>
            <p:nvPr/>
          </p:nvSpPr>
          <p:spPr>
            <a:xfrm>
              <a:off x="6770649" y="3963910"/>
              <a:ext cx="92075" cy="13335"/>
            </a:xfrm>
            <a:custGeom>
              <a:avLst/>
              <a:gdLst/>
              <a:ahLst/>
              <a:cxnLst/>
              <a:rect l="l" t="t" r="r" b="b"/>
              <a:pathLst>
                <a:path w="92075" h="13335">
                  <a:moveTo>
                    <a:pt x="1752" y="2095"/>
                  </a:moveTo>
                  <a:lnTo>
                    <a:pt x="0" y="2095"/>
                  </a:lnTo>
                  <a:lnTo>
                    <a:pt x="0" y="13182"/>
                  </a:lnTo>
                  <a:lnTo>
                    <a:pt x="1752" y="13182"/>
                  </a:lnTo>
                  <a:lnTo>
                    <a:pt x="1752" y="2095"/>
                  </a:lnTo>
                  <a:close/>
                </a:path>
                <a:path w="92075" h="13335">
                  <a:moveTo>
                    <a:pt x="14287" y="6705"/>
                  </a:moveTo>
                  <a:lnTo>
                    <a:pt x="12725" y="6705"/>
                  </a:lnTo>
                  <a:lnTo>
                    <a:pt x="12725" y="13169"/>
                  </a:lnTo>
                  <a:lnTo>
                    <a:pt x="14287" y="13169"/>
                  </a:lnTo>
                  <a:lnTo>
                    <a:pt x="14287" y="6705"/>
                  </a:lnTo>
                  <a:close/>
                </a:path>
                <a:path w="92075" h="13335">
                  <a:moveTo>
                    <a:pt x="14528" y="2971"/>
                  </a:moveTo>
                  <a:lnTo>
                    <a:pt x="14071" y="2565"/>
                  </a:lnTo>
                  <a:lnTo>
                    <a:pt x="13525" y="2565"/>
                  </a:lnTo>
                  <a:lnTo>
                    <a:pt x="12966" y="2565"/>
                  </a:lnTo>
                  <a:lnTo>
                    <a:pt x="12522" y="2959"/>
                  </a:lnTo>
                  <a:lnTo>
                    <a:pt x="12522" y="3987"/>
                  </a:lnTo>
                  <a:lnTo>
                    <a:pt x="12979" y="4406"/>
                  </a:lnTo>
                  <a:lnTo>
                    <a:pt x="14058" y="4406"/>
                  </a:lnTo>
                  <a:lnTo>
                    <a:pt x="14528" y="3975"/>
                  </a:lnTo>
                  <a:lnTo>
                    <a:pt x="14528" y="2971"/>
                  </a:lnTo>
                  <a:close/>
                </a:path>
                <a:path w="92075" h="13335">
                  <a:moveTo>
                    <a:pt x="23291" y="3187"/>
                  </a:moveTo>
                  <a:lnTo>
                    <a:pt x="23279" y="2540"/>
                  </a:lnTo>
                  <a:lnTo>
                    <a:pt x="22644" y="2247"/>
                  </a:lnTo>
                  <a:lnTo>
                    <a:pt x="21818" y="2095"/>
                  </a:lnTo>
                  <a:lnTo>
                    <a:pt x="20535" y="2095"/>
                  </a:lnTo>
                  <a:lnTo>
                    <a:pt x="17970" y="6985"/>
                  </a:lnTo>
                  <a:lnTo>
                    <a:pt x="15646" y="6985"/>
                  </a:lnTo>
                  <a:lnTo>
                    <a:pt x="15646" y="8064"/>
                  </a:lnTo>
                  <a:lnTo>
                    <a:pt x="17970" y="8064"/>
                  </a:lnTo>
                  <a:lnTo>
                    <a:pt x="17970" y="13182"/>
                  </a:lnTo>
                  <a:lnTo>
                    <a:pt x="19532" y="13182"/>
                  </a:lnTo>
                  <a:lnTo>
                    <a:pt x="19532" y="8064"/>
                  </a:lnTo>
                  <a:lnTo>
                    <a:pt x="21882" y="8064"/>
                  </a:lnTo>
                  <a:lnTo>
                    <a:pt x="22212" y="7874"/>
                  </a:lnTo>
                  <a:lnTo>
                    <a:pt x="22212" y="6985"/>
                  </a:lnTo>
                  <a:lnTo>
                    <a:pt x="19532" y="6985"/>
                  </a:lnTo>
                  <a:lnTo>
                    <a:pt x="19634" y="3746"/>
                  </a:lnTo>
                  <a:lnTo>
                    <a:pt x="19672" y="3429"/>
                  </a:lnTo>
                  <a:lnTo>
                    <a:pt x="21844" y="3441"/>
                  </a:lnTo>
                  <a:lnTo>
                    <a:pt x="22555" y="3517"/>
                  </a:lnTo>
                  <a:lnTo>
                    <a:pt x="23037" y="3517"/>
                  </a:lnTo>
                  <a:lnTo>
                    <a:pt x="23291" y="3187"/>
                  </a:lnTo>
                  <a:close/>
                </a:path>
                <a:path w="92075" h="13335">
                  <a:moveTo>
                    <a:pt x="33832" y="12001"/>
                  </a:moveTo>
                  <a:lnTo>
                    <a:pt x="33820" y="10731"/>
                  </a:lnTo>
                  <a:lnTo>
                    <a:pt x="32689" y="8585"/>
                  </a:lnTo>
                  <a:lnTo>
                    <a:pt x="32194" y="8064"/>
                  </a:lnTo>
                  <a:lnTo>
                    <a:pt x="32194" y="12001"/>
                  </a:lnTo>
                  <a:lnTo>
                    <a:pt x="23876" y="12001"/>
                  </a:lnTo>
                  <a:lnTo>
                    <a:pt x="24066" y="10464"/>
                  </a:lnTo>
                  <a:lnTo>
                    <a:pt x="25171" y="7886"/>
                  </a:lnTo>
                  <a:lnTo>
                    <a:pt x="31775" y="7886"/>
                  </a:lnTo>
                  <a:lnTo>
                    <a:pt x="32194" y="12001"/>
                  </a:lnTo>
                  <a:lnTo>
                    <a:pt x="32194" y="8064"/>
                  </a:lnTo>
                  <a:lnTo>
                    <a:pt x="28333" y="6705"/>
                  </a:lnTo>
                  <a:lnTo>
                    <a:pt x="26314" y="6705"/>
                  </a:lnTo>
                  <a:lnTo>
                    <a:pt x="24790" y="7302"/>
                  </a:lnTo>
                  <a:lnTo>
                    <a:pt x="22745" y="9537"/>
                  </a:lnTo>
                  <a:lnTo>
                    <a:pt x="22212" y="11125"/>
                  </a:lnTo>
                  <a:lnTo>
                    <a:pt x="22212" y="13182"/>
                  </a:lnTo>
                  <a:lnTo>
                    <a:pt x="33832" y="13182"/>
                  </a:lnTo>
                  <a:lnTo>
                    <a:pt x="33832" y="12001"/>
                  </a:lnTo>
                  <a:close/>
                </a:path>
                <a:path w="92075" h="13335">
                  <a:moveTo>
                    <a:pt x="42697" y="2095"/>
                  </a:moveTo>
                  <a:lnTo>
                    <a:pt x="40970" y="2095"/>
                  </a:lnTo>
                  <a:lnTo>
                    <a:pt x="40970" y="13182"/>
                  </a:lnTo>
                  <a:lnTo>
                    <a:pt x="42697" y="13182"/>
                  </a:lnTo>
                  <a:lnTo>
                    <a:pt x="42697" y="2095"/>
                  </a:lnTo>
                  <a:close/>
                </a:path>
                <a:path w="92075" h="13335">
                  <a:moveTo>
                    <a:pt x="54648" y="10274"/>
                  </a:moveTo>
                  <a:lnTo>
                    <a:pt x="50876" y="6705"/>
                  </a:lnTo>
                  <a:lnTo>
                    <a:pt x="48133" y="6705"/>
                  </a:lnTo>
                  <a:lnTo>
                    <a:pt x="46837" y="7175"/>
                  </a:lnTo>
                  <a:lnTo>
                    <a:pt x="45300" y="8966"/>
                  </a:lnTo>
                  <a:lnTo>
                    <a:pt x="45275" y="10972"/>
                  </a:lnTo>
                  <a:lnTo>
                    <a:pt x="45732" y="11798"/>
                  </a:lnTo>
                  <a:lnTo>
                    <a:pt x="47269" y="12827"/>
                  </a:lnTo>
                  <a:lnTo>
                    <a:pt x="48717" y="13169"/>
                  </a:lnTo>
                  <a:lnTo>
                    <a:pt x="53975" y="13169"/>
                  </a:lnTo>
                  <a:lnTo>
                    <a:pt x="53657" y="12992"/>
                  </a:lnTo>
                  <a:lnTo>
                    <a:pt x="52451" y="12471"/>
                  </a:lnTo>
                  <a:lnTo>
                    <a:pt x="48590" y="11620"/>
                  </a:lnTo>
                  <a:lnTo>
                    <a:pt x="47167" y="10934"/>
                  </a:lnTo>
                  <a:lnTo>
                    <a:pt x="46812" y="10464"/>
                  </a:lnTo>
                  <a:lnTo>
                    <a:pt x="46812" y="8483"/>
                  </a:lnTo>
                  <a:lnTo>
                    <a:pt x="48387" y="7886"/>
                  </a:lnTo>
                  <a:lnTo>
                    <a:pt x="51574" y="7886"/>
                  </a:lnTo>
                  <a:lnTo>
                    <a:pt x="52806" y="8521"/>
                  </a:lnTo>
                  <a:lnTo>
                    <a:pt x="53416" y="10172"/>
                  </a:lnTo>
                  <a:lnTo>
                    <a:pt x="53594" y="10274"/>
                  </a:lnTo>
                  <a:lnTo>
                    <a:pt x="54648" y="10274"/>
                  </a:lnTo>
                  <a:close/>
                </a:path>
                <a:path w="92075" h="13335">
                  <a:moveTo>
                    <a:pt x="67805" y="1917"/>
                  </a:moveTo>
                  <a:lnTo>
                    <a:pt x="64084" y="3022"/>
                  </a:lnTo>
                  <a:lnTo>
                    <a:pt x="61379" y="6464"/>
                  </a:lnTo>
                  <a:lnTo>
                    <a:pt x="61379" y="13182"/>
                  </a:lnTo>
                  <a:lnTo>
                    <a:pt x="63017" y="13182"/>
                  </a:lnTo>
                  <a:lnTo>
                    <a:pt x="63017" y="7391"/>
                  </a:lnTo>
                  <a:lnTo>
                    <a:pt x="65024" y="4711"/>
                  </a:lnTo>
                  <a:lnTo>
                    <a:pt x="67805" y="3670"/>
                  </a:lnTo>
                  <a:lnTo>
                    <a:pt x="67805" y="1917"/>
                  </a:lnTo>
                  <a:close/>
                </a:path>
                <a:path w="92075" h="13335">
                  <a:moveTo>
                    <a:pt x="71145" y="0"/>
                  </a:moveTo>
                  <a:lnTo>
                    <a:pt x="69354" y="0"/>
                  </a:lnTo>
                  <a:lnTo>
                    <a:pt x="69354" y="10464"/>
                  </a:lnTo>
                  <a:lnTo>
                    <a:pt x="69684" y="10947"/>
                  </a:lnTo>
                  <a:lnTo>
                    <a:pt x="70269" y="10947"/>
                  </a:lnTo>
                  <a:lnTo>
                    <a:pt x="70827" y="10947"/>
                  </a:lnTo>
                  <a:lnTo>
                    <a:pt x="71145" y="10452"/>
                  </a:lnTo>
                  <a:lnTo>
                    <a:pt x="71145" y="0"/>
                  </a:lnTo>
                  <a:close/>
                </a:path>
                <a:path w="92075" h="13335">
                  <a:moveTo>
                    <a:pt x="79362" y="6413"/>
                  </a:moveTo>
                  <a:lnTo>
                    <a:pt x="76555" y="2933"/>
                  </a:lnTo>
                  <a:lnTo>
                    <a:pt x="72758" y="1879"/>
                  </a:lnTo>
                  <a:lnTo>
                    <a:pt x="72758" y="3606"/>
                  </a:lnTo>
                  <a:lnTo>
                    <a:pt x="75641" y="4597"/>
                  </a:lnTo>
                  <a:lnTo>
                    <a:pt x="77711" y="7327"/>
                  </a:lnTo>
                  <a:lnTo>
                    <a:pt x="77711" y="13182"/>
                  </a:lnTo>
                  <a:lnTo>
                    <a:pt x="79362" y="13182"/>
                  </a:lnTo>
                  <a:lnTo>
                    <a:pt x="79362" y="6413"/>
                  </a:lnTo>
                  <a:close/>
                </a:path>
                <a:path w="92075" h="13335">
                  <a:moveTo>
                    <a:pt x="91465" y="13182"/>
                  </a:moveTo>
                  <a:lnTo>
                    <a:pt x="91376" y="8915"/>
                  </a:lnTo>
                  <a:lnTo>
                    <a:pt x="90449" y="7962"/>
                  </a:lnTo>
                  <a:lnTo>
                    <a:pt x="89916" y="7404"/>
                  </a:lnTo>
                  <a:lnTo>
                    <a:pt x="88849" y="6705"/>
                  </a:lnTo>
                  <a:lnTo>
                    <a:pt x="84543" y="6705"/>
                  </a:lnTo>
                  <a:lnTo>
                    <a:pt x="82791" y="8724"/>
                  </a:lnTo>
                  <a:lnTo>
                    <a:pt x="82791" y="7086"/>
                  </a:lnTo>
                  <a:lnTo>
                    <a:pt x="82511" y="6832"/>
                  </a:lnTo>
                  <a:lnTo>
                    <a:pt x="82296" y="6705"/>
                  </a:lnTo>
                  <a:lnTo>
                    <a:pt x="81229" y="6680"/>
                  </a:lnTo>
                  <a:lnTo>
                    <a:pt x="81229" y="13182"/>
                  </a:lnTo>
                  <a:lnTo>
                    <a:pt x="82791" y="13182"/>
                  </a:lnTo>
                  <a:lnTo>
                    <a:pt x="82854" y="10858"/>
                  </a:lnTo>
                  <a:lnTo>
                    <a:pt x="83566" y="9448"/>
                  </a:lnTo>
                  <a:lnTo>
                    <a:pt x="84099" y="8915"/>
                  </a:lnTo>
                  <a:lnTo>
                    <a:pt x="84429" y="8724"/>
                  </a:lnTo>
                  <a:lnTo>
                    <a:pt x="85407" y="8166"/>
                  </a:lnTo>
                  <a:lnTo>
                    <a:pt x="86144" y="7962"/>
                  </a:lnTo>
                  <a:lnTo>
                    <a:pt x="87909" y="7962"/>
                  </a:lnTo>
                  <a:lnTo>
                    <a:pt x="88849" y="8382"/>
                  </a:lnTo>
                  <a:lnTo>
                    <a:pt x="89827" y="9715"/>
                  </a:lnTo>
                  <a:lnTo>
                    <a:pt x="89903" y="13182"/>
                  </a:lnTo>
                  <a:lnTo>
                    <a:pt x="91465" y="13182"/>
                  </a:lnTo>
                  <a:close/>
                </a:path>
              </a:pathLst>
            </a:custGeom>
            <a:solidFill>
              <a:srgbClr val="48AD40"/>
            </a:solidFill>
          </p:spPr>
          <p:txBody>
            <a:bodyPr wrap="square" lIns="0" tIns="0" rIns="0" bIns="0" rtlCol="0"/>
            <a:lstStyle/>
            <a:p>
              <a:endParaRPr/>
            </a:p>
          </p:txBody>
        </p:sp>
        <p:sp>
          <p:nvSpPr>
            <p:cNvPr id="22" name="object 22"/>
            <p:cNvSpPr/>
            <p:nvPr/>
          </p:nvSpPr>
          <p:spPr>
            <a:xfrm>
              <a:off x="6877621" y="3948696"/>
              <a:ext cx="1270" cy="28575"/>
            </a:xfrm>
            <a:custGeom>
              <a:avLst/>
              <a:gdLst/>
              <a:ahLst/>
              <a:cxnLst/>
              <a:rect l="l" t="t" r="r" b="b"/>
              <a:pathLst>
                <a:path w="1270" h="28575">
                  <a:moveTo>
                    <a:pt x="901" y="0"/>
                  </a:moveTo>
                  <a:lnTo>
                    <a:pt x="0" y="0"/>
                  </a:lnTo>
                  <a:lnTo>
                    <a:pt x="0" y="28384"/>
                  </a:lnTo>
                  <a:lnTo>
                    <a:pt x="901" y="28384"/>
                  </a:lnTo>
                  <a:lnTo>
                    <a:pt x="901" y="0"/>
                  </a:lnTo>
                  <a:close/>
                </a:path>
              </a:pathLst>
            </a:custGeom>
            <a:solidFill>
              <a:srgbClr val="9D9D9C"/>
            </a:solidFill>
          </p:spPr>
          <p:txBody>
            <a:bodyPr wrap="square" lIns="0" tIns="0" rIns="0" bIns="0" rtlCol="0"/>
            <a:lstStyle/>
            <a:p>
              <a:endParaRPr/>
            </a:p>
          </p:txBody>
        </p:sp>
        <p:sp>
          <p:nvSpPr>
            <p:cNvPr id="23" name="object 23"/>
            <p:cNvSpPr/>
            <p:nvPr/>
          </p:nvSpPr>
          <p:spPr>
            <a:xfrm>
              <a:off x="6893949" y="3961738"/>
              <a:ext cx="130175" cy="15875"/>
            </a:xfrm>
            <a:custGeom>
              <a:avLst/>
              <a:gdLst/>
              <a:ahLst/>
              <a:cxnLst/>
              <a:rect l="l" t="t" r="r" b="b"/>
              <a:pathLst>
                <a:path w="130175" h="15875">
                  <a:moveTo>
                    <a:pt x="83426" y="7162"/>
                  </a:moveTo>
                  <a:lnTo>
                    <a:pt x="79070" y="7162"/>
                  </a:lnTo>
                  <a:lnTo>
                    <a:pt x="79070" y="15342"/>
                  </a:lnTo>
                  <a:lnTo>
                    <a:pt x="83426" y="15342"/>
                  </a:lnTo>
                  <a:lnTo>
                    <a:pt x="83426" y="7162"/>
                  </a:lnTo>
                  <a:close/>
                </a:path>
                <a:path w="130175" h="15875">
                  <a:moveTo>
                    <a:pt x="113118" y="6908"/>
                  </a:moveTo>
                  <a:lnTo>
                    <a:pt x="104800" y="6908"/>
                  </a:lnTo>
                  <a:lnTo>
                    <a:pt x="101752" y="9931"/>
                  </a:lnTo>
                  <a:lnTo>
                    <a:pt x="101752" y="15342"/>
                  </a:lnTo>
                  <a:lnTo>
                    <a:pt x="106304" y="15342"/>
                  </a:lnTo>
                  <a:lnTo>
                    <a:pt x="106273" y="14846"/>
                  </a:lnTo>
                  <a:lnTo>
                    <a:pt x="116243" y="14846"/>
                  </a:lnTo>
                  <a:lnTo>
                    <a:pt x="116341" y="12547"/>
                  </a:lnTo>
                  <a:lnTo>
                    <a:pt x="106375" y="12547"/>
                  </a:lnTo>
                  <a:lnTo>
                    <a:pt x="106553" y="10629"/>
                  </a:lnTo>
                  <a:lnTo>
                    <a:pt x="107657" y="9512"/>
                  </a:lnTo>
                  <a:lnTo>
                    <a:pt x="116148" y="9512"/>
                  </a:lnTo>
                  <a:lnTo>
                    <a:pt x="113118" y="6908"/>
                  </a:lnTo>
                  <a:close/>
                </a:path>
                <a:path w="130175" h="15875">
                  <a:moveTo>
                    <a:pt x="116148" y="9512"/>
                  </a:moveTo>
                  <a:lnTo>
                    <a:pt x="111074" y="9512"/>
                  </a:lnTo>
                  <a:lnTo>
                    <a:pt x="112204" y="10655"/>
                  </a:lnTo>
                  <a:lnTo>
                    <a:pt x="112395" y="12547"/>
                  </a:lnTo>
                  <a:lnTo>
                    <a:pt x="116341" y="12547"/>
                  </a:lnTo>
                  <a:lnTo>
                    <a:pt x="116459" y="9778"/>
                  </a:lnTo>
                  <a:lnTo>
                    <a:pt x="116148" y="9512"/>
                  </a:lnTo>
                  <a:close/>
                </a:path>
                <a:path w="130175" h="15875">
                  <a:moveTo>
                    <a:pt x="93205" y="6908"/>
                  </a:moveTo>
                  <a:lnTo>
                    <a:pt x="87960" y="6908"/>
                  </a:lnTo>
                  <a:lnTo>
                    <a:pt x="85252" y="9804"/>
                  </a:lnTo>
                  <a:lnTo>
                    <a:pt x="85217" y="15342"/>
                  </a:lnTo>
                  <a:lnTo>
                    <a:pt x="89611" y="15342"/>
                  </a:lnTo>
                  <a:lnTo>
                    <a:pt x="89611" y="11404"/>
                  </a:lnTo>
                  <a:lnTo>
                    <a:pt x="90919" y="9804"/>
                  </a:lnTo>
                  <a:lnTo>
                    <a:pt x="99923" y="9804"/>
                  </a:lnTo>
                  <a:lnTo>
                    <a:pt x="99923" y="7785"/>
                  </a:lnTo>
                  <a:lnTo>
                    <a:pt x="95554" y="7785"/>
                  </a:lnTo>
                  <a:lnTo>
                    <a:pt x="94373" y="7200"/>
                  </a:lnTo>
                  <a:lnTo>
                    <a:pt x="93205" y="6908"/>
                  </a:lnTo>
                  <a:close/>
                </a:path>
                <a:path w="130175" h="15875">
                  <a:moveTo>
                    <a:pt x="99923" y="9804"/>
                  </a:moveTo>
                  <a:lnTo>
                    <a:pt x="93903" y="9804"/>
                  </a:lnTo>
                  <a:lnTo>
                    <a:pt x="94919" y="10172"/>
                  </a:lnTo>
                  <a:lnTo>
                    <a:pt x="95554" y="10629"/>
                  </a:lnTo>
                  <a:lnTo>
                    <a:pt x="95554" y="15342"/>
                  </a:lnTo>
                  <a:lnTo>
                    <a:pt x="99923" y="15342"/>
                  </a:lnTo>
                  <a:lnTo>
                    <a:pt x="99923" y="9804"/>
                  </a:lnTo>
                  <a:close/>
                </a:path>
                <a:path w="130175" h="15875">
                  <a:moveTo>
                    <a:pt x="99923" y="546"/>
                  </a:moveTo>
                  <a:lnTo>
                    <a:pt x="95554" y="546"/>
                  </a:lnTo>
                  <a:lnTo>
                    <a:pt x="95554" y="7785"/>
                  </a:lnTo>
                  <a:lnTo>
                    <a:pt x="99923" y="7785"/>
                  </a:lnTo>
                  <a:lnTo>
                    <a:pt x="99923" y="546"/>
                  </a:lnTo>
                  <a:close/>
                </a:path>
                <a:path w="130175" h="15875">
                  <a:moveTo>
                    <a:pt x="35636" y="546"/>
                  </a:moveTo>
                  <a:lnTo>
                    <a:pt x="31267" y="546"/>
                  </a:lnTo>
                  <a:lnTo>
                    <a:pt x="31267" y="15342"/>
                  </a:lnTo>
                  <a:lnTo>
                    <a:pt x="35636" y="15342"/>
                  </a:lnTo>
                  <a:lnTo>
                    <a:pt x="35636" y="12204"/>
                  </a:lnTo>
                  <a:lnTo>
                    <a:pt x="36664" y="10744"/>
                  </a:lnTo>
                  <a:lnTo>
                    <a:pt x="37528" y="10109"/>
                  </a:lnTo>
                  <a:lnTo>
                    <a:pt x="45161" y="10109"/>
                  </a:lnTo>
                  <a:lnTo>
                    <a:pt x="45161" y="9232"/>
                  </a:lnTo>
                  <a:lnTo>
                    <a:pt x="35636" y="9232"/>
                  </a:lnTo>
                  <a:lnTo>
                    <a:pt x="35636" y="546"/>
                  </a:lnTo>
                  <a:close/>
                </a:path>
                <a:path w="130175" h="15875">
                  <a:moveTo>
                    <a:pt x="45161" y="10109"/>
                  </a:moveTo>
                  <a:lnTo>
                    <a:pt x="39903" y="10109"/>
                  </a:lnTo>
                  <a:lnTo>
                    <a:pt x="40805" y="11074"/>
                  </a:lnTo>
                  <a:lnTo>
                    <a:pt x="40805" y="15342"/>
                  </a:lnTo>
                  <a:lnTo>
                    <a:pt x="45161" y="15342"/>
                  </a:lnTo>
                  <a:lnTo>
                    <a:pt x="45161" y="10109"/>
                  </a:lnTo>
                  <a:close/>
                </a:path>
                <a:path w="130175" h="15875">
                  <a:moveTo>
                    <a:pt x="42608" y="6908"/>
                  </a:moveTo>
                  <a:lnTo>
                    <a:pt x="38366" y="6908"/>
                  </a:lnTo>
                  <a:lnTo>
                    <a:pt x="36957" y="7645"/>
                  </a:lnTo>
                  <a:lnTo>
                    <a:pt x="35699" y="9232"/>
                  </a:lnTo>
                  <a:lnTo>
                    <a:pt x="45161" y="9232"/>
                  </a:lnTo>
                  <a:lnTo>
                    <a:pt x="45161" y="8445"/>
                  </a:lnTo>
                  <a:lnTo>
                    <a:pt x="42608" y="6908"/>
                  </a:lnTo>
                  <a:close/>
                </a:path>
                <a:path w="130175" h="15875">
                  <a:moveTo>
                    <a:pt x="419" y="14909"/>
                  </a:moveTo>
                  <a:lnTo>
                    <a:pt x="419" y="15342"/>
                  </a:lnTo>
                  <a:lnTo>
                    <a:pt x="1075" y="15342"/>
                  </a:lnTo>
                  <a:lnTo>
                    <a:pt x="419" y="14909"/>
                  </a:lnTo>
                  <a:close/>
                </a:path>
                <a:path w="130175" h="15875">
                  <a:moveTo>
                    <a:pt x="15735" y="12293"/>
                  </a:moveTo>
                  <a:lnTo>
                    <a:pt x="10477" y="12293"/>
                  </a:lnTo>
                  <a:lnTo>
                    <a:pt x="10477" y="15342"/>
                  </a:lnTo>
                  <a:lnTo>
                    <a:pt x="15735" y="15342"/>
                  </a:lnTo>
                  <a:lnTo>
                    <a:pt x="15735" y="12293"/>
                  </a:lnTo>
                  <a:close/>
                </a:path>
                <a:path w="130175" h="15875">
                  <a:moveTo>
                    <a:pt x="10134" y="292"/>
                  </a:moveTo>
                  <a:lnTo>
                    <a:pt x="3060" y="292"/>
                  </a:lnTo>
                  <a:lnTo>
                    <a:pt x="0" y="2628"/>
                  </a:lnTo>
                  <a:lnTo>
                    <a:pt x="0" y="13512"/>
                  </a:lnTo>
                  <a:lnTo>
                    <a:pt x="10477" y="12293"/>
                  </a:lnTo>
                  <a:lnTo>
                    <a:pt x="15735" y="12293"/>
                  </a:lnTo>
                  <a:lnTo>
                    <a:pt x="15735" y="8813"/>
                  </a:lnTo>
                  <a:lnTo>
                    <a:pt x="5257" y="8813"/>
                  </a:lnTo>
                  <a:lnTo>
                    <a:pt x="5257" y="4711"/>
                  </a:lnTo>
                  <a:lnTo>
                    <a:pt x="6438" y="4051"/>
                  </a:lnTo>
                  <a:lnTo>
                    <a:pt x="14795" y="4051"/>
                  </a:lnTo>
                  <a:lnTo>
                    <a:pt x="14795" y="1892"/>
                  </a:lnTo>
                  <a:lnTo>
                    <a:pt x="12217" y="774"/>
                  </a:lnTo>
                  <a:lnTo>
                    <a:pt x="10134" y="292"/>
                  </a:lnTo>
                  <a:close/>
                </a:path>
                <a:path w="130175" h="15875">
                  <a:moveTo>
                    <a:pt x="15735" y="7950"/>
                  </a:moveTo>
                  <a:lnTo>
                    <a:pt x="5257" y="8813"/>
                  </a:lnTo>
                  <a:lnTo>
                    <a:pt x="15735" y="8813"/>
                  </a:lnTo>
                  <a:lnTo>
                    <a:pt x="15735" y="7950"/>
                  </a:lnTo>
                  <a:close/>
                </a:path>
                <a:path w="130175" h="15875">
                  <a:moveTo>
                    <a:pt x="14795" y="4051"/>
                  </a:moveTo>
                  <a:lnTo>
                    <a:pt x="10058" y="4051"/>
                  </a:lnTo>
                  <a:lnTo>
                    <a:pt x="11836" y="4559"/>
                  </a:lnTo>
                  <a:lnTo>
                    <a:pt x="14795" y="5880"/>
                  </a:lnTo>
                  <a:lnTo>
                    <a:pt x="14795" y="4051"/>
                  </a:lnTo>
                  <a:close/>
                </a:path>
                <a:path w="130175" h="15875">
                  <a:moveTo>
                    <a:pt x="122770" y="7150"/>
                  </a:moveTo>
                  <a:lnTo>
                    <a:pt x="118402" y="7150"/>
                  </a:lnTo>
                  <a:lnTo>
                    <a:pt x="118402" y="15342"/>
                  </a:lnTo>
                  <a:lnTo>
                    <a:pt x="122770" y="15342"/>
                  </a:lnTo>
                  <a:lnTo>
                    <a:pt x="122770" y="15036"/>
                  </a:lnTo>
                  <a:lnTo>
                    <a:pt x="123736" y="12496"/>
                  </a:lnTo>
                  <a:lnTo>
                    <a:pt x="124661" y="11137"/>
                  </a:lnTo>
                  <a:lnTo>
                    <a:pt x="122770" y="11137"/>
                  </a:lnTo>
                  <a:lnTo>
                    <a:pt x="122770" y="7150"/>
                  </a:lnTo>
                  <a:close/>
                </a:path>
                <a:path w="130175" h="15875">
                  <a:moveTo>
                    <a:pt x="129262" y="10985"/>
                  </a:moveTo>
                  <a:lnTo>
                    <a:pt x="127038" y="10985"/>
                  </a:lnTo>
                  <a:lnTo>
                    <a:pt x="127800" y="11290"/>
                  </a:lnTo>
                  <a:lnTo>
                    <a:pt x="128943" y="12014"/>
                  </a:lnTo>
                  <a:lnTo>
                    <a:pt x="129262" y="10985"/>
                  </a:lnTo>
                  <a:close/>
                </a:path>
                <a:path w="130175" h="15875">
                  <a:moveTo>
                    <a:pt x="128130" y="6908"/>
                  </a:moveTo>
                  <a:lnTo>
                    <a:pt x="125564" y="6908"/>
                  </a:lnTo>
                  <a:lnTo>
                    <a:pt x="124129" y="8255"/>
                  </a:lnTo>
                  <a:lnTo>
                    <a:pt x="122834" y="11137"/>
                  </a:lnTo>
                  <a:lnTo>
                    <a:pt x="124661" y="11137"/>
                  </a:lnTo>
                  <a:lnTo>
                    <a:pt x="124764" y="10985"/>
                  </a:lnTo>
                  <a:lnTo>
                    <a:pt x="129262" y="10985"/>
                  </a:lnTo>
                  <a:lnTo>
                    <a:pt x="130136" y="8166"/>
                  </a:lnTo>
                  <a:lnTo>
                    <a:pt x="128879" y="7238"/>
                  </a:lnTo>
                  <a:lnTo>
                    <a:pt x="128130" y="6908"/>
                  </a:lnTo>
                  <a:close/>
                </a:path>
                <a:path w="130175" h="15875">
                  <a:moveTo>
                    <a:pt x="25996" y="6908"/>
                  </a:moveTo>
                  <a:lnTo>
                    <a:pt x="20015" y="6908"/>
                  </a:lnTo>
                  <a:lnTo>
                    <a:pt x="16738" y="9906"/>
                  </a:lnTo>
                  <a:lnTo>
                    <a:pt x="16738" y="15342"/>
                  </a:lnTo>
                  <a:lnTo>
                    <a:pt x="21399" y="15342"/>
                  </a:lnTo>
                  <a:lnTo>
                    <a:pt x="21399" y="11671"/>
                  </a:lnTo>
                  <a:lnTo>
                    <a:pt x="23088" y="10109"/>
                  </a:lnTo>
                  <a:lnTo>
                    <a:pt x="29260" y="10109"/>
                  </a:lnTo>
                  <a:lnTo>
                    <a:pt x="29260" y="7810"/>
                  </a:lnTo>
                  <a:lnTo>
                    <a:pt x="27813" y="7264"/>
                  </a:lnTo>
                  <a:lnTo>
                    <a:pt x="25996" y="6908"/>
                  </a:lnTo>
                  <a:close/>
                </a:path>
                <a:path w="130175" h="15875">
                  <a:moveTo>
                    <a:pt x="29260" y="10109"/>
                  </a:moveTo>
                  <a:lnTo>
                    <a:pt x="26797" y="10109"/>
                  </a:lnTo>
                  <a:lnTo>
                    <a:pt x="28117" y="10439"/>
                  </a:lnTo>
                  <a:lnTo>
                    <a:pt x="29260" y="11049"/>
                  </a:lnTo>
                  <a:lnTo>
                    <a:pt x="29260" y="10109"/>
                  </a:lnTo>
                  <a:close/>
                </a:path>
                <a:path w="130175" h="15875">
                  <a:moveTo>
                    <a:pt x="51600" y="7162"/>
                  </a:moveTo>
                  <a:lnTo>
                    <a:pt x="47231" y="7162"/>
                  </a:lnTo>
                  <a:lnTo>
                    <a:pt x="47231" y="15342"/>
                  </a:lnTo>
                  <a:lnTo>
                    <a:pt x="51600" y="15342"/>
                  </a:lnTo>
                  <a:lnTo>
                    <a:pt x="51600" y="12103"/>
                  </a:lnTo>
                  <a:lnTo>
                    <a:pt x="52743" y="10388"/>
                  </a:lnTo>
                  <a:lnTo>
                    <a:pt x="53555" y="9804"/>
                  </a:lnTo>
                  <a:lnTo>
                    <a:pt x="61163" y="9804"/>
                  </a:lnTo>
                  <a:lnTo>
                    <a:pt x="61163" y="9156"/>
                  </a:lnTo>
                  <a:lnTo>
                    <a:pt x="51600" y="9156"/>
                  </a:lnTo>
                  <a:lnTo>
                    <a:pt x="51600" y="7162"/>
                  </a:lnTo>
                  <a:close/>
                </a:path>
                <a:path w="130175" h="15875">
                  <a:moveTo>
                    <a:pt x="61163" y="9804"/>
                  </a:moveTo>
                  <a:lnTo>
                    <a:pt x="55867" y="9804"/>
                  </a:lnTo>
                  <a:lnTo>
                    <a:pt x="56807" y="10629"/>
                  </a:lnTo>
                  <a:lnTo>
                    <a:pt x="56807" y="15342"/>
                  </a:lnTo>
                  <a:lnTo>
                    <a:pt x="61163" y="15342"/>
                  </a:lnTo>
                  <a:lnTo>
                    <a:pt x="61163" y="9804"/>
                  </a:lnTo>
                  <a:close/>
                </a:path>
                <a:path w="130175" h="15875">
                  <a:moveTo>
                    <a:pt x="58280" y="6908"/>
                  </a:moveTo>
                  <a:lnTo>
                    <a:pt x="54330" y="6908"/>
                  </a:lnTo>
                  <a:lnTo>
                    <a:pt x="52984" y="7569"/>
                  </a:lnTo>
                  <a:lnTo>
                    <a:pt x="51600" y="9156"/>
                  </a:lnTo>
                  <a:lnTo>
                    <a:pt x="61163" y="9156"/>
                  </a:lnTo>
                  <a:lnTo>
                    <a:pt x="61163" y="8140"/>
                  </a:lnTo>
                  <a:lnTo>
                    <a:pt x="58280" y="6908"/>
                  </a:lnTo>
                  <a:close/>
                </a:path>
                <a:path w="130175" h="15875">
                  <a:moveTo>
                    <a:pt x="74256" y="6908"/>
                  </a:moveTo>
                  <a:lnTo>
                    <a:pt x="65938" y="6908"/>
                  </a:lnTo>
                  <a:lnTo>
                    <a:pt x="62890" y="9931"/>
                  </a:lnTo>
                  <a:lnTo>
                    <a:pt x="62890" y="15342"/>
                  </a:lnTo>
                  <a:lnTo>
                    <a:pt x="67445" y="15342"/>
                  </a:lnTo>
                  <a:lnTo>
                    <a:pt x="67411" y="14846"/>
                  </a:lnTo>
                  <a:lnTo>
                    <a:pt x="77381" y="14846"/>
                  </a:lnTo>
                  <a:lnTo>
                    <a:pt x="77479" y="12547"/>
                  </a:lnTo>
                  <a:lnTo>
                    <a:pt x="67513" y="12547"/>
                  </a:lnTo>
                  <a:lnTo>
                    <a:pt x="67691" y="10629"/>
                  </a:lnTo>
                  <a:lnTo>
                    <a:pt x="68808" y="9512"/>
                  </a:lnTo>
                  <a:lnTo>
                    <a:pt x="77286" y="9512"/>
                  </a:lnTo>
                  <a:lnTo>
                    <a:pt x="74256" y="6908"/>
                  </a:lnTo>
                  <a:close/>
                </a:path>
                <a:path w="130175" h="15875">
                  <a:moveTo>
                    <a:pt x="77286" y="9512"/>
                  </a:moveTo>
                  <a:lnTo>
                    <a:pt x="72212" y="9512"/>
                  </a:lnTo>
                  <a:lnTo>
                    <a:pt x="73355" y="10655"/>
                  </a:lnTo>
                  <a:lnTo>
                    <a:pt x="73533" y="12547"/>
                  </a:lnTo>
                  <a:lnTo>
                    <a:pt x="77479" y="12547"/>
                  </a:lnTo>
                  <a:lnTo>
                    <a:pt x="77597" y="9778"/>
                  </a:lnTo>
                  <a:lnTo>
                    <a:pt x="77286" y="9512"/>
                  </a:lnTo>
                  <a:close/>
                </a:path>
                <a:path w="130175" h="15875">
                  <a:moveTo>
                    <a:pt x="81826" y="0"/>
                  </a:moveTo>
                  <a:lnTo>
                    <a:pt x="79197" y="1562"/>
                  </a:lnTo>
                  <a:lnTo>
                    <a:pt x="78473" y="3060"/>
                  </a:lnTo>
                  <a:lnTo>
                    <a:pt x="79286" y="5207"/>
                  </a:lnTo>
                  <a:lnTo>
                    <a:pt x="80670" y="5461"/>
                  </a:lnTo>
                  <a:lnTo>
                    <a:pt x="83299" y="3924"/>
                  </a:lnTo>
                  <a:lnTo>
                    <a:pt x="84035" y="2412"/>
                  </a:lnTo>
                  <a:lnTo>
                    <a:pt x="83223" y="253"/>
                  </a:lnTo>
                  <a:lnTo>
                    <a:pt x="81826" y="0"/>
                  </a:lnTo>
                  <a:close/>
                </a:path>
              </a:pathLst>
            </a:custGeom>
            <a:solidFill>
              <a:srgbClr val="009641"/>
            </a:solidFill>
          </p:spPr>
          <p:txBody>
            <a:bodyPr wrap="square" lIns="0" tIns="0" rIns="0" bIns="0" rtlCol="0"/>
            <a:lstStyle/>
            <a:p>
              <a:endParaRPr/>
            </a:p>
          </p:txBody>
        </p:sp>
        <p:sp>
          <p:nvSpPr>
            <p:cNvPr id="24" name="object 24"/>
            <p:cNvSpPr/>
            <p:nvPr/>
          </p:nvSpPr>
          <p:spPr>
            <a:xfrm>
              <a:off x="6702783" y="3943367"/>
              <a:ext cx="45085" cy="0"/>
            </a:xfrm>
            <a:custGeom>
              <a:avLst/>
              <a:gdLst/>
              <a:ahLst/>
              <a:cxnLst/>
              <a:rect l="l" t="t" r="r" b="b"/>
              <a:pathLst>
                <a:path w="45084">
                  <a:moveTo>
                    <a:pt x="0" y="0"/>
                  </a:moveTo>
                  <a:lnTo>
                    <a:pt x="44970" y="0"/>
                  </a:lnTo>
                </a:path>
              </a:pathLst>
            </a:custGeom>
            <a:ln w="3175">
              <a:solidFill>
                <a:srgbClr val="5BC5F2"/>
              </a:solidFill>
            </a:ln>
          </p:spPr>
          <p:txBody>
            <a:bodyPr wrap="square" lIns="0" tIns="0" rIns="0" bIns="0" rtlCol="0"/>
            <a:lstStyle/>
            <a:p>
              <a:endParaRPr/>
            </a:p>
          </p:txBody>
        </p:sp>
        <p:sp>
          <p:nvSpPr>
            <p:cNvPr id="25" name="object 25"/>
            <p:cNvSpPr/>
            <p:nvPr/>
          </p:nvSpPr>
          <p:spPr>
            <a:xfrm>
              <a:off x="6725447" y="3946752"/>
              <a:ext cx="125095" cy="8890"/>
            </a:xfrm>
            <a:custGeom>
              <a:avLst/>
              <a:gdLst/>
              <a:ahLst/>
              <a:cxnLst/>
              <a:rect l="l" t="t" r="r" b="b"/>
              <a:pathLst>
                <a:path w="125095" h="8889">
                  <a:moveTo>
                    <a:pt x="124167" y="1803"/>
                  </a:moveTo>
                  <a:lnTo>
                    <a:pt x="121551" y="1803"/>
                  </a:lnTo>
                  <a:lnTo>
                    <a:pt x="120755" y="2705"/>
                  </a:lnTo>
                  <a:lnTo>
                    <a:pt x="120688" y="5829"/>
                  </a:lnTo>
                  <a:lnTo>
                    <a:pt x="121526" y="6731"/>
                  </a:lnTo>
                  <a:lnTo>
                    <a:pt x="124028" y="6731"/>
                  </a:lnTo>
                  <a:lnTo>
                    <a:pt x="124764" y="6172"/>
                  </a:lnTo>
                  <a:lnTo>
                    <a:pt x="122161" y="6083"/>
                  </a:lnTo>
                  <a:lnTo>
                    <a:pt x="121577" y="5499"/>
                  </a:lnTo>
                  <a:lnTo>
                    <a:pt x="121526" y="4483"/>
                  </a:lnTo>
                  <a:lnTo>
                    <a:pt x="125056" y="4483"/>
                  </a:lnTo>
                  <a:lnTo>
                    <a:pt x="125056" y="3810"/>
                  </a:lnTo>
                  <a:lnTo>
                    <a:pt x="121564" y="3810"/>
                  </a:lnTo>
                  <a:lnTo>
                    <a:pt x="121627" y="3035"/>
                  </a:lnTo>
                  <a:lnTo>
                    <a:pt x="122135" y="2463"/>
                  </a:lnTo>
                  <a:lnTo>
                    <a:pt x="124818" y="2463"/>
                  </a:lnTo>
                  <a:lnTo>
                    <a:pt x="124167" y="1803"/>
                  </a:lnTo>
                  <a:close/>
                </a:path>
                <a:path w="125095" h="8889">
                  <a:moveTo>
                    <a:pt x="124193" y="5118"/>
                  </a:moveTo>
                  <a:lnTo>
                    <a:pt x="123977" y="5765"/>
                  </a:lnTo>
                  <a:lnTo>
                    <a:pt x="123570" y="6083"/>
                  </a:lnTo>
                  <a:lnTo>
                    <a:pt x="124788" y="6083"/>
                  </a:lnTo>
                  <a:lnTo>
                    <a:pt x="125018" y="5219"/>
                  </a:lnTo>
                  <a:lnTo>
                    <a:pt x="124193" y="5118"/>
                  </a:lnTo>
                  <a:close/>
                </a:path>
                <a:path w="125095" h="8889">
                  <a:moveTo>
                    <a:pt x="124818" y="2463"/>
                  </a:moveTo>
                  <a:lnTo>
                    <a:pt x="123443" y="2463"/>
                  </a:lnTo>
                  <a:lnTo>
                    <a:pt x="123888" y="2755"/>
                  </a:lnTo>
                  <a:lnTo>
                    <a:pt x="124180" y="3429"/>
                  </a:lnTo>
                  <a:lnTo>
                    <a:pt x="124205" y="3810"/>
                  </a:lnTo>
                  <a:lnTo>
                    <a:pt x="125056" y="3810"/>
                  </a:lnTo>
                  <a:lnTo>
                    <a:pt x="125056" y="2705"/>
                  </a:lnTo>
                  <a:lnTo>
                    <a:pt x="124818" y="2463"/>
                  </a:lnTo>
                  <a:close/>
                </a:path>
                <a:path w="125095" h="8889">
                  <a:moveTo>
                    <a:pt x="119202" y="1803"/>
                  </a:moveTo>
                  <a:lnTo>
                    <a:pt x="116966" y="1803"/>
                  </a:lnTo>
                  <a:lnTo>
                    <a:pt x="116141" y="2717"/>
                  </a:lnTo>
                  <a:lnTo>
                    <a:pt x="116141" y="5829"/>
                  </a:lnTo>
                  <a:lnTo>
                    <a:pt x="116954" y="6731"/>
                  </a:lnTo>
                  <a:lnTo>
                    <a:pt x="119291" y="6731"/>
                  </a:lnTo>
                  <a:lnTo>
                    <a:pt x="120078" y="6134"/>
                  </a:lnTo>
                  <a:lnTo>
                    <a:pt x="117449" y="6083"/>
                  </a:lnTo>
                  <a:lnTo>
                    <a:pt x="116954" y="5448"/>
                  </a:lnTo>
                  <a:lnTo>
                    <a:pt x="116954" y="3086"/>
                  </a:lnTo>
                  <a:lnTo>
                    <a:pt x="117474" y="2463"/>
                  </a:lnTo>
                  <a:lnTo>
                    <a:pt x="120018" y="2463"/>
                  </a:lnTo>
                  <a:lnTo>
                    <a:pt x="119976" y="2247"/>
                  </a:lnTo>
                  <a:lnTo>
                    <a:pt x="119202" y="1803"/>
                  </a:lnTo>
                  <a:close/>
                </a:path>
                <a:path w="125095" h="8889">
                  <a:moveTo>
                    <a:pt x="119468" y="4902"/>
                  </a:moveTo>
                  <a:lnTo>
                    <a:pt x="119341" y="5715"/>
                  </a:lnTo>
                  <a:lnTo>
                    <a:pt x="118922" y="6083"/>
                  </a:lnTo>
                  <a:lnTo>
                    <a:pt x="120086" y="6083"/>
                  </a:lnTo>
                  <a:lnTo>
                    <a:pt x="120256" y="5003"/>
                  </a:lnTo>
                  <a:lnTo>
                    <a:pt x="119468" y="4902"/>
                  </a:lnTo>
                  <a:close/>
                </a:path>
                <a:path w="125095" h="8889">
                  <a:moveTo>
                    <a:pt x="120018" y="2463"/>
                  </a:moveTo>
                  <a:lnTo>
                    <a:pt x="118871" y="2463"/>
                  </a:lnTo>
                  <a:lnTo>
                    <a:pt x="119265" y="2781"/>
                  </a:lnTo>
                  <a:lnTo>
                    <a:pt x="119392" y="3416"/>
                  </a:lnTo>
                  <a:lnTo>
                    <a:pt x="120180" y="3302"/>
                  </a:lnTo>
                  <a:lnTo>
                    <a:pt x="120018" y="2463"/>
                  </a:lnTo>
                  <a:close/>
                </a:path>
                <a:path w="125095" h="8889">
                  <a:moveTo>
                    <a:pt x="112052" y="1917"/>
                  </a:moveTo>
                  <a:lnTo>
                    <a:pt x="111340" y="1917"/>
                  </a:lnTo>
                  <a:lnTo>
                    <a:pt x="111340" y="6642"/>
                  </a:lnTo>
                  <a:lnTo>
                    <a:pt x="112128" y="6642"/>
                  </a:lnTo>
                  <a:lnTo>
                    <a:pt x="112166" y="3340"/>
                  </a:lnTo>
                  <a:lnTo>
                    <a:pt x="112496" y="2730"/>
                  </a:lnTo>
                  <a:lnTo>
                    <a:pt x="112784" y="2578"/>
                  </a:lnTo>
                  <a:lnTo>
                    <a:pt x="112052" y="2578"/>
                  </a:lnTo>
                  <a:lnTo>
                    <a:pt x="112052" y="1917"/>
                  </a:lnTo>
                  <a:close/>
                </a:path>
                <a:path w="125095" h="8889">
                  <a:moveTo>
                    <a:pt x="114971" y="2501"/>
                  </a:moveTo>
                  <a:lnTo>
                    <a:pt x="114185" y="2501"/>
                  </a:lnTo>
                  <a:lnTo>
                    <a:pt x="114268" y="2730"/>
                  </a:lnTo>
                  <a:lnTo>
                    <a:pt x="114388" y="6642"/>
                  </a:lnTo>
                  <a:lnTo>
                    <a:pt x="115176" y="6642"/>
                  </a:lnTo>
                  <a:lnTo>
                    <a:pt x="115098" y="2730"/>
                  </a:lnTo>
                  <a:lnTo>
                    <a:pt x="114971" y="2501"/>
                  </a:lnTo>
                  <a:close/>
                </a:path>
                <a:path w="125095" h="8889">
                  <a:moveTo>
                    <a:pt x="114211" y="1803"/>
                  </a:moveTo>
                  <a:lnTo>
                    <a:pt x="112928" y="1803"/>
                  </a:lnTo>
                  <a:lnTo>
                    <a:pt x="112407" y="2070"/>
                  </a:lnTo>
                  <a:lnTo>
                    <a:pt x="112052" y="2578"/>
                  </a:lnTo>
                  <a:lnTo>
                    <a:pt x="112784" y="2578"/>
                  </a:lnTo>
                  <a:lnTo>
                    <a:pt x="112928" y="2501"/>
                  </a:lnTo>
                  <a:lnTo>
                    <a:pt x="114971" y="2501"/>
                  </a:lnTo>
                  <a:lnTo>
                    <a:pt x="114731" y="2070"/>
                  </a:lnTo>
                  <a:lnTo>
                    <a:pt x="114211" y="1803"/>
                  </a:lnTo>
                  <a:close/>
                </a:path>
                <a:path w="125095" h="8889">
                  <a:moveTo>
                    <a:pt x="109938" y="2463"/>
                  </a:moveTo>
                  <a:lnTo>
                    <a:pt x="109143" y="2463"/>
                  </a:lnTo>
                  <a:lnTo>
                    <a:pt x="109211" y="2667"/>
                  </a:lnTo>
                  <a:lnTo>
                    <a:pt x="109296" y="3632"/>
                  </a:lnTo>
                  <a:lnTo>
                    <a:pt x="108826" y="3810"/>
                  </a:lnTo>
                  <a:lnTo>
                    <a:pt x="108165" y="3860"/>
                  </a:lnTo>
                  <a:lnTo>
                    <a:pt x="106540" y="4102"/>
                  </a:lnTo>
                  <a:lnTo>
                    <a:pt x="105994" y="4648"/>
                  </a:lnTo>
                  <a:lnTo>
                    <a:pt x="106035" y="6223"/>
                  </a:lnTo>
                  <a:lnTo>
                    <a:pt x="106603" y="6743"/>
                  </a:lnTo>
                  <a:lnTo>
                    <a:pt x="108254" y="6743"/>
                  </a:lnTo>
                  <a:lnTo>
                    <a:pt x="108800" y="6515"/>
                  </a:lnTo>
                  <a:lnTo>
                    <a:pt x="109258" y="6121"/>
                  </a:lnTo>
                  <a:lnTo>
                    <a:pt x="107200" y="6121"/>
                  </a:lnTo>
                  <a:lnTo>
                    <a:pt x="106845" y="5816"/>
                  </a:lnTo>
                  <a:lnTo>
                    <a:pt x="106845" y="4394"/>
                  </a:lnTo>
                  <a:lnTo>
                    <a:pt x="108984" y="4394"/>
                  </a:lnTo>
                  <a:lnTo>
                    <a:pt x="109296" y="4267"/>
                  </a:lnTo>
                  <a:lnTo>
                    <a:pt x="110114" y="4267"/>
                  </a:lnTo>
                  <a:lnTo>
                    <a:pt x="110108" y="2667"/>
                  </a:lnTo>
                  <a:lnTo>
                    <a:pt x="109938" y="2463"/>
                  </a:lnTo>
                  <a:close/>
                </a:path>
                <a:path w="125095" h="8889">
                  <a:moveTo>
                    <a:pt x="110121" y="6045"/>
                  </a:moveTo>
                  <a:lnTo>
                    <a:pt x="109346" y="6045"/>
                  </a:lnTo>
                  <a:lnTo>
                    <a:pt x="109397" y="6400"/>
                  </a:lnTo>
                  <a:lnTo>
                    <a:pt x="109512" y="6642"/>
                  </a:lnTo>
                  <a:lnTo>
                    <a:pt x="110350" y="6642"/>
                  </a:lnTo>
                  <a:lnTo>
                    <a:pt x="110218" y="6400"/>
                  </a:lnTo>
                  <a:lnTo>
                    <a:pt x="110121" y="6045"/>
                  </a:lnTo>
                  <a:close/>
                </a:path>
                <a:path w="125095" h="8889">
                  <a:moveTo>
                    <a:pt x="110114" y="4267"/>
                  </a:moveTo>
                  <a:lnTo>
                    <a:pt x="109296" y="4267"/>
                  </a:lnTo>
                  <a:lnTo>
                    <a:pt x="109258" y="5346"/>
                  </a:lnTo>
                  <a:lnTo>
                    <a:pt x="108661" y="5956"/>
                  </a:lnTo>
                  <a:lnTo>
                    <a:pt x="108242" y="6121"/>
                  </a:lnTo>
                  <a:lnTo>
                    <a:pt x="109258" y="6121"/>
                  </a:lnTo>
                  <a:lnTo>
                    <a:pt x="110121" y="6045"/>
                  </a:lnTo>
                  <a:lnTo>
                    <a:pt x="110114" y="4267"/>
                  </a:lnTo>
                  <a:close/>
                </a:path>
                <a:path w="125095" h="8889">
                  <a:moveTo>
                    <a:pt x="108984" y="4394"/>
                  </a:moveTo>
                  <a:lnTo>
                    <a:pt x="106845" y="4394"/>
                  </a:lnTo>
                  <a:lnTo>
                    <a:pt x="108203" y="4711"/>
                  </a:lnTo>
                  <a:lnTo>
                    <a:pt x="108984" y="4394"/>
                  </a:lnTo>
                  <a:close/>
                </a:path>
                <a:path w="125095" h="8889">
                  <a:moveTo>
                    <a:pt x="109004" y="1803"/>
                  </a:moveTo>
                  <a:lnTo>
                    <a:pt x="106984" y="1803"/>
                  </a:lnTo>
                  <a:lnTo>
                    <a:pt x="106337" y="2286"/>
                  </a:lnTo>
                  <a:lnTo>
                    <a:pt x="106133" y="3263"/>
                  </a:lnTo>
                  <a:lnTo>
                    <a:pt x="106921" y="3365"/>
                  </a:lnTo>
                  <a:lnTo>
                    <a:pt x="107035" y="2870"/>
                  </a:lnTo>
                  <a:lnTo>
                    <a:pt x="107226" y="2463"/>
                  </a:lnTo>
                  <a:lnTo>
                    <a:pt x="109938" y="2463"/>
                  </a:lnTo>
                  <a:lnTo>
                    <a:pt x="109512" y="1955"/>
                  </a:lnTo>
                  <a:lnTo>
                    <a:pt x="109004" y="1803"/>
                  </a:lnTo>
                  <a:close/>
                </a:path>
                <a:path w="125095" h="8889">
                  <a:moveTo>
                    <a:pt x="99364" y="1917"/>
                  </a:moveTo>
                  <a:lnTo>
                    <a:pt x="98653" y="1917"/>
                  </a:lnTo>
                  <a:lnTo>
                    <a:pt x="98653" y="6642"/>
                  </a:lnTo>
                  <a:lnTo>
                    <a:pt x="99453" y="6642"/>
                  </a:lnTo>
                  <a:lnTo>
                    <a:pt x="99479" y="3340"/>
                  </a:lnTo>
                  <a:lnTo>
                    <a:pt x="99834" y="2705"/>
                  </a:lnTo>
                  <a:lnTo>
                    <a:pt x="100096" y="2565"/>
                  </a:lnTo>
                  <a:lnTo>
                    <a:pt x="99364" y="2565"/>
                  </a:lnTo>
                  <a:lnTo>
                    <a:pt x="99364" y="1917"/>
                  </a:lnTo>
                  <a:close/>
                </a:path>
                <a:path w="125095" h="8889">
                  <a:moveTo>
                    <a:pt x="102086" y="2501"/>
                  </a:moveTo>
                  <a:lnTo>
                    <a:pt x="101244" y="2501"/>
                  </a:lnTo>
                  <a:lnTo>
                    <a:pt x="101355" y="2705"/>
                  </a:lnTo>
                  <a:lnTo>
                    <a:pt x="101460" y="6642"/>
                  </a:lnTo>
                  <a:lnTo>
                    <a:pt x="102273" y="6642"/>
                  </a:lnTo>
                  <a:lnTo>
                    <a:pt x="102273" y="2895"/>
                  </a:lnTo>
                  <a:lnTo>
                    <a:pt x="102600" y="2641"/>
                  </a:lnTo>
                  <a:lnTo>
                    <a:pt x="102133" y="2641"/>
                  </a:lnTo>
                  <a:lnTo>
                    <a:pt x="102086" y="2501"/>
                  </a:lnTo>
                  <a:close/>
                </a:path>
                <a:path w="125095" h="8889">
                  <a:moveTo>
                    <a:pt x="105067" y="2501"/>
                  </a:moveTo>
                  <a:lnTo>
                    <a:pt x="104178" y="2501"/>
                  </a:lnTo>
                  <a:lnTo>
                    <a:pt x="104266" y="6642"/>
                  </a:lnTo>
                  <a:lnTo>
                    <a:pt x="105067" y="6642"/>
                  </a:lnTo>
                  <a:lnTo>
                    <a:pt x="105067" y="2501"/>
                  </a:lnTo>
                  <a:close/>
                </a:path>
                <a:path w="125095" h="8889">
                  <a:moveTo>
                    <a:pt x="104533" y="1803"/>
                  </a:moveTo>
                  <a:lnTo>
                    <a:pt x="102958" y="1803"/>
                  </a:lnTo>
                  <a:lnTo>
                    <a:pt x="102514" y="2095"/>
                  </a:lnTo>
                  <a:lnTo>
                    <a:pt x="102133" y="2641"/>
                  </a:lnTo>
                  <a:lnTo>
                    <a:pt x="102600" y="2641"/>
                  </a:lnTo>
                  <a:lnTo>
                    <a:pt x="102781" y="2501"/>
                  </a:lnTo>
                  <a:lnTo>
                    <a:pt x="105067" y="2501"/>
                  </a:lnTo>
                  <a:lnTo>
                    <a:pt x="105067" y="2336"/>
                  </a:lnTo>
                  <a:lnTo>
                    <a:pt x="104533" y="1803"/>
                  </a:lnTo>
                  <a:close/>
                </a:path>
                <a:path w="125095" h="8889">
                  <a:moveTo>
                    <a:pt x="101447" y="1803"/>
                  </a:moveTo>
                  <a:lnTo>
                    <a:pt x="100202" y="1803"/>
                  </a:lnTo>
                  <a:lnTo>
                    <a:pt x="99694" y="2070"/>
                  </a:lnTo>
                  <a:lnTo>
                    <a:pt x="99364" y="2565"/>
                  </a:lnTo>
                  <a:lnTo>
                    <a:pt x="100096" y="2565"/>
                  </a:lnTo>
                  <a:lnTo>
                    <a:pt x="102086" y="2501"/>
                  </a:lnTo>
                  <a:lnTo>
                    <a:pt x="101942" y="2070"/>
                  </a:lnTo>
                  <a:lnTo>
                    <a:pt x="101447" y="1803"/>
                  </a:lnTo>
                  <a:close/>
                </a:path>
                <a:path w="125095" h="8889">
                  <a:moveTo>
                    <a:pt x="96024" y="1917"/>
                  </a:moveTo>
                  <a:lnTo>
                    <a:pt x="95313" y="1917"/>
                  </a:lnTo>
                  <a:lnTo>
                    <a:pt x="95313" y="6642"/>
                  </a:lnTo>
                  <a:lnTo>
                    <a:pt x="96113" y="6642"/>
                  </a:lnTo>
                  <a:lnTo>
                    <a:pt x="96113" y="3124"/>
                  </a:lnTo>
                  <a:lnTo>
                    <a:pt x="96443" y="2616"/>
                  </a:lnTo>
                  <a:lnTo>
                    <a:pt x="96024" y="2616"/>
                  </a:lnTo>
                  <a:lnTo>
                    <a:pt x="96024" y="1917"/>
                  </a:lnTo>
                  <a:close/>
                </a:path>
                <a:path w="125095" h="8889">
                  <a:moveTo>
                    <a:pt x="97345" y="1803"/>
                  </a:moveTo>
                  <a:lnTo>
                    <a:pt x="96532" y="1803"/>
                  </a:lnTo>
                  <a:lnTo>
                    <a:pt x="96024" y="2616"/>
                  </a:lnTo>
                  <a:lnTo>
                    <a:pt x="97231" y="2616"/>
                  </a:lnTo>
                  <a:lnTo>
                    <a:pt x="97612" y="2794"/>
                  </a:lnTo>
                  <a:lnTo>
                    <a:pt x="97878" y="2057"/>
                  </a:lnTo>
                  <a:lnTo>
                    <a:pt x="97624" y="1892"/>
                  </a:lnTo>
                  <a:lnTo>
                    <a:pt x="97345" y="1803"/>
                  </a:lnTo>
                  <a:close/>
                </a:path>
                <a:path w="125095" h="8889">
                  <a:moveTo>
                    <a:pt x="92900" y="1803"/>
                  </a:moveTo>
                  <a:lnTo>
                    <a:pt x="90906" y="1803"/>
                  </a:lnTo>
                  <a:lnTo>
                    <a:pt x="90197" y="2463"/>
                  </a:lnTo>
                  <a:lnTo>
                    <a:pt x="90106" y="5486"/>
                  </a:lnTo>
                  <a:lnTo>
                    <a:pt x="90881" y="6477"/>
                  </a:lnTo>
                  <a:lnTo>
                    <a:pt x="91478" y="6731"/>
                  </a:lnTo>
                  <a:lnTo>
                    <a:pt x="93471" y="6731"/>
                  </a:lnTo>
                  <a:lnTo>
                    <a:pt x="94209" y="6083"/>
                  </a:lnTo>
                  <a:lnTo>
                    <a:pt x="91363" y="6083"/>
                  </a:lnTo>
                  <a:lnTo>
                    <a:pt x="90837" y="5486"/>
                  </a:lnTo>
                  <a:lnTo>
                    <a:pt x="90827" y="3060"/>
                  </a:lnTo>
                  <a:lnTo>
                    <a:pt x="91376" y="2463"/>
                  </a:lnTo>
                  <a:lnTo>
                    <a:pt x="93810" y="2463"/>
                  </a:lnTo>
                  <a:lnTo>
                    <a:pt x="93468" y="2057"/>
                  </a:lnTo>
                  <a:lnTo>
                    <a:pt x="92900" y="1803"/>
                  </a:lnTo>
                  <a:close/>
                </a:path>
                <a:path w="125095" h="8889">
                  <a:moveTo>
                    <a:pt x="85496" y="1917"/>
                  </a:moveTo>
                  <a:lnTo>
                    <a:pt x="84772" y="1917"/>
                  </a:lnTo>
                  <a:lnTo>
                    <a:pt x="84772" y="6642"/>
                  </a:lnTo>
                  <a:lnTo>
                    <a:pt x="85572" y="6642"/>
                  </a:lnTo>
                  <a:lnTo>
                    <a:pt x="85613" y="3060"/>
                  </a:lnTo>
                  <a:lnTo>
                    <a:pt x="85902" y="2616"/>
                  </a:lnTo>
                  <a:lnTo>
                    <a:pt x="85496" y="2616"/>
                  </a:lnTo>
                  <a:lnTo>
                    <a:pt x="85496" y="1917"/>
                  </a:lnTo>
                  <a:close/>
                </a:path>
                <a:path w="125095" h="8889">
                  <a:moveTo>
                    <a:pt x="88798" y="2514"/>
                  </a:moveTo>
                  <a:lnTo>
                    <a:pt x="87998" y="2514"/>
                  </a:lnTo>
                  <a:lnTo>
                    <a:pt x="87998" y="6642"/>
                  </a:lnTo>
                  <a:lnTo>
                    <a:pt x="88798" y="6642"/>
                  </a:lnTo>
                  <a:lnTo>
                    <a:pt x="88798" y="2514"/>
                  </a:lnTo>
                  <a:close/>
                </a:path>
                <a:path w="125095" h="8889">
                  <a:moveTo>
                    <a:pt x="93810" y="2463"/>
                  </a:moveTo>
                  <a:lnTo>
                    <a:pt x="93027" y="2463"/>
                  </a:lnTo>
                  <a:lnTo>
                    <a:pt x="93542" y="3060"/>
                  </a:lnTo>
                  <a:lnTo>
                    <a:pt x="93552" y="5486"/>
                  </a:lnTo>
                  <a:lnTo>
                    <a:pt x="93014" y="6083"/>
                  </a:lnTo>
                  <a:lnTo>
                    <a:pt x="94209" y="6083"/>
                  </a:lnTo>
                  <a:lnTo>
                    <a:pt x="94411" y="5905"/>
                  </a:lnTo>
                  <a:lnTo>
                    <a:pt x="94284" y="3060"/>
                  </a:lnTo>
                  <a:lnTo>
                    <a:pt x="93810" y="2463"/>
                  </a:lnTo>
                  <a:close/>
                </a:path>
                <a:path w="125095" h="8889">
                  <a:moveTo>
                    <a:pt x="86804" y="1803"/>
                  </a:moveTo>
                  <a:lnTo>
                    <a:pt x="85991" y="1803"/>
                  </a:lnTo>
                  <a:lnTo>
                    <a:pt x="85496" y="2616"/>
                  </a:lnTo>
                  <a:lnTo>
                    <a:pt x="86677" y="2616"/>
                  </a:lnTo>
                  <a:lnTo>
                    <a:pt x="86880" y="2692"/>
                  </a:lnTo>
                  <a:lnTo>
                    <a:pt x="87058" y="2794"/>
                  </a:lnTo>
                  <a:lnTo>
                    <a:pt x="87183" y="2463"/>
                  </a:lnTo>
                  <a:lnTo>
                    <a:pt x="87287" y="2024"/>
                  </a:lnTo>
                  <a:lnTo>
                    <a:pt x="87083" y="1892"/>
                  </a:lnTo>
                  <a:lnTo>
                    <a:pt x="86804" y="1803"/>
                  </a:lnTo>
                  <a:close/>
                </a:path>
                <a:path w="125095" h="8889">
                  <a:moveTo>
                    <a:pt x="89712" y="1917"/>
                  </a:moveTo>
                  <a:lnTo>
                    <a:pt x="87287" y="1917"/>
                  </a:lnTo>
                  <a:lnTo>
                    <a:pt x="87287" y="2514"/>
                  </a:lnTo>
                  <a:lnTo>
                    <a:pt x="89712" y="2514"/>
                  </a:lnTo>
                  <a:lnTo>
                    <a:pt x="89712" y="1917"/>
                  </a:lnTo>
                  <a:close/>
                </a:path>
                <a:path w="125095" h="8889">
                  <a:moveTo>
                    <a:pt x="89573" y="0"/>
                  </a:moveTo>
                  <a:lnTo>
                    <a:pt x="88303" y="0"/>
                  </a:lnTo>
                  <a:lnTo>
                    <a:pt x="87998" y="508"/>
                  </a:lnTo>
                  <a:lnTo>
                    <a:pt x="87998" y="1917"/>
                  </a:lnTo>
                  <a:lnTo>
                    <a:pt x="88798" y="1917"/>
                  </a:lnTo>
                  <a:lnTo>
                    <a:pt x="88887" y="736"/>
                  </a:lnTo>
                  <a:lnTo>
                    <a:pt x="89948" y="736"/>
                  </a:lnTo>
                  <a:lnTo>
                    <a:pt x="90042" y="76"/>
                  </a:lnTo>
                  <a:lnTo>
                    <a:pt x="89573" y="0"/>
                  </a:lnTo>
                  <a:close/>
                </a:path>
                <a:path w="125095" h="8889">
                  <a:moveTo>
                    <a:pt x="89948" y="736"/>
                  </a:moveTo>
                  <a:lnTo>
                    <a:pt x="89585" y="736"/>
                  </a:lnTo>
                  <a:lnTo>
                    <a:pt x="89941" y="787"/>
                  </a:lnTo>
                  <a:close/>
                </a:path>
                <a:path w="125095" h="8889">
                  <a:moveTo>
                    <a:pt x="82956" y="1803"/>
                  </a:moveTo>
                  <a:lnTo>
                    <a:pt x="80327" y="1803"/>
                  </a:lnTo>
                  <a:lnTo>
                    <a:pt x="79542" y="2705"/>
                  </a:lnTo>
                  <a:lnTo>
                    <a:pt x="79476" y="5829"/>
                  </a:lnTo>
                  <a:lnTo>
                    <a:pt x="80302" y="6731"/>
                  </a:lnTo>
                  <a:lnTo>
                    <a:pt x="82803" y="6731"/>
                  </a:lnTo>
                  <a:lnTo>
                    <a:pt x="83553" y="6172"/>
                  </a:lnTo>
                  <a:lnTo>
                    <a:pt x="80924" y="6083"/>
                  </a:lnTo>
                  <a:lnTo>
                    <a:pt x="80352" y="5499"/>
                  </a:lnTo>
                  <a:lnTo>
                    <a:pt x="80302" y="4483"/>
                  </a:lnTo>
                  <a:lnTo>
                    <a:pt x="83832" y="4483"/>
                  </a:lnTo>
                  <a:lnTo>
                    <a:pt x="83832" y="3810"/>
                  </a:lnTo>
                  <a:lnTo>
                    <a:pt x="80352" y="3810"/>
                  </a:lnTo>
                  <a:lnTo>
                    <a:pt x="80403" y="3035"/>
                  </a:lnTo>
                  <a:lnTo>
                    <a:pt x="80924" y="2463"/>
                  </a:lnTo>
                  <a:lnTo>
                    <a:pt x="83598" y="2463"/>
                  </a:lnTo>
                  <a:lnTo>
                    <a:pt x="82956" y="1803"/>
                  </a:lnTo>
                  <a:close/>
                </a:path>
                <a:path w="125095" h="8889">
                  <a:moveTo>
                    <a:pt x="82981" y="5118"/>
                  </a:moveTo>
                  <a:lnTo>
                    <a:pt x="82753" y="5765"/>
                  </a:lnTo>
                  <a:lnTo>
                    <a:pt x="82346" y="6083"/>
                  </a:lnTo>
                  <a:lnTo>
                    <a:pt x="83575" y="6083"/>
                  </a:lnTo>
                  <a:lnTo>
                    <a:pt x="83794" y="5219"/>
                  </a:lnTo>
                  <a:lnTo>
                    <a:pt x="82981" y="5118"/>
                  </a:lnTo>
                  <a:close/>
                </a:path>
                <a:path w="125095" h="8889">
                  <a:moveTo>
                    <a:pt x="83598" y="2463"/>
                  </a:moveTo>
                  <a:lnTo>
                    <a:pt x="82219" y="2463"/>
                  </a:lnTo>
                  <a:lnTo>
                    <a:pt x="82676" y="2755"/>
                  </a:lnTo>
                  <a:lnTo>
                    <a:pt x="82956" y="3429"/>
                  </a:lnTo>
                  <a:lnTo>
                    <a:pt x="82981" y="3810"/>
                  </a:lnTo>
                  <a:lnTo>
                    <a:pt x="83832" y="3810"/>
                  </a:lnTo>
                  <a:lnTo>
                    <a:pt x="83832" y="2705"/>
                  </a:lnTo>
                  <a:lnTo>
                    <a:pt x="83598" y="2463"/>
                  </a:lnTo>
                  <a:close/>
                </a:path>
                <a:path w="125095" h="8889">
                  <a:moveTo>
                    <a:pt x="75399" y="1917"/>
                  </a:moveTo>
                  <a:lnTo>
                    <a:pt x="74675" y="1917"/>
                  </a:lnTo>
                  <a:lnTo>
                    <a:pt x="74675" y="8458"/>
                  </a:lnTo>
                  <a:lnTo>
                    <a:pt x="75476" y="8458"/>
                  </a:lnTo>
                  <a:lnTo>
                    <a:pt x="75476" y="6146"/>
                  </a:lnTo>
                  <a:lnTo>
                    <a:pt x="78432" y="6146"/>
                  </a:lnTo>
                  <a:lnTo>
                    <a:pt x="75933" y="6083"/>
                  </a:lnTo>
                  <a:lnTo>
                    <a:pt x="75387" y="5486"/>
                  </a:lnTo>
                  <a:lnTo>
                    <a:pt x="75437" y="3086"/>
                  </a:lnTo>
                  <a:lnTo>
                    <a:pt x="75878" y="2527"/>
                  </a:lnTo>
                  <a:lnTo>
                    <a:pt x="75399" y="2527"/>
                  </a:lnTo>
                  <a:lnTo>
                    <a:pt x="75399" y="1917"/>
                  </a:lnTo>
                  <a:close/>
                </a:path>
                <a:path w="125095" h="8889">
                  <a:moveTo>
                    <a:pt x="78432" y="6146"/>
                  </a:moveTo>
                  <a:lnTo>
                    <a:pt x="75476" y="6146"/>
                  </a:lnTo>
                  <a:lnTo>
                    <a:pt x="75768" y="6515"/>
                  </a:lnTo>
                  <a:lnTo>
                    <a:pt x="76212" y="6731"/>
                  </a:lnTo>
                  <a:lnTo>
                    <a:pt x="77863" y="6731"/>
                  </a:lnTo>
                  <a:lnTo>
                    <a:pt x="78432" y="6146"/>
                  </a:lnTo>
                  <a:close/>
                </a:path>
                <a:path w="125095" h="8889">
                  <a:moveTo>
                    <a:pt x="78489" y="2425"/>
                  </a:moveTo>
                  <a:lnTo>
                    <a:pt x="77419" y="2425"/>
                  </a:lnTo>
                  <a:lnTo>
                    <a:pt x="77952" y="3086"/>
                  </a:lnTo>
                  <a:lnTo>
                    <a:pt x="77940" y="5486"/>
                  </a:lnTo>
                  <a:lnTo>
                    <a:pt x="77381" y="6083"/>
                  </a:lnTo>
                  <a:lnTo>
                    <a:pt x="78493" y="6083"/>
                  </a:lnTo>
                  <a:lnTo>
                    <a:pt x="78778" y="5791"/>
                  </a:lnTo>
                  <a:lnTo>
                    <a:pt x="78778" y="2768"/>
                  </a:lnTo>
                  <a:lnTo>
                    <a:pt x="78489" y="2425"/>
                  </a:lnTo>
                  <a:close/>
                </a:path>
                <a:path w="125095" h="8889">
                  <a:moveTo>
                    <a:pt x="77965" y="1803"/>
                  </a:moveTo>
                  <a:lnTo>
                    <a:pt x="76136" y="1803"/>
                  </a:lnTo>
                  <a:lnTo>
                    <a:pt x="75742" y="2044"/>
                  </a:lnTo>
                  <a:lnTo>
                    <a:pt x="75399" y="2527"/>
                  </a:lnTo>
                  <a:lnTo>
                    <a:pt x="75878" y="2527"/>
                  </a:lnTo>
                  <a:lnTo>
                    <a:pt x="78489" y="2425"/>
                  </a:lnTo>
                  <a:lnTo>
                    <a:pt x="77965" y="1803"/>
                  </a:lnTo>
                  <a:close/>
                </a:path>
                <a:path w="125095" h="8889">
                  <a:moveTo>
                    <a:pt x="67436" y="7708"/>
                  </a:moveTo>
                  <a:lnTo>
                    <a:pt x="67525" y="8458"/>
                  </a:lnTo>
                  <a:lnTo>
                    <a:pt x="67830" y="8547"/>
                  </a:lnTo>
                  <a:lnTo>
                    <a:pt x="68960" y="8547"/>
                  </a:lnTo>
                  <a:lnTo>
                    <a:pt x="69246" y="7772"/>
                  </a:lnTo>
                  <a:lnTo>
                    <a:pt x="67716" y="7772"/>
                  </a:lnTo>
                  <a:lnTo>
                    <a:pt x="67436" y="7708"/>
                  </a:lnTo>
                  <a:close/>
                </a:path>
                <a:path w="125095" h="8889">
                  <a:moveTo>
                    <a:pt x="67970" y="1917"/>
                  </a:moveTo>
                  <a:lnTo>
                    <a:pt x="67106" y="1917"/>
                  </a:lnTo>
                  <a:lnTo>
                    <a:pt x="68897" y="6642"/>
                  </a:lnTo>
                  <a:lnTo>
                    <a:pt x="68643" y="7340"/>
                  </a:lnTo>
                  <a:lnTo>
                    <a:pt x="68592" y="7772"/>
                  </a:lnTo>
                  <a:lnTo>
                    <a:pt x="69246" y="7772"/>
                  </a:lnTo>
                  <a:lnTo>
                    <a:pt x="70001" y="5740"/>
                  </a:lnTo>
                  <a:lnTo>
                    <a:pt x="69291" y="5740"/>
                  </a:lnTo>
                  <a:lnTo>
                    <a:pt x="69087" y="5029"/>
                  </a:lnTo>
                  <a:lnTo>
                    <a:pt x="67970" y="1917"/>
                  </a:lnTo>
                  <a:close/>
                </a:path>
                <a:path w="125095" h="8889">
                  <a:moveTo>
                    <a:pt x="71437" y="1917"/>
                  </a:moveTo>
                  <a:lnTo>
                    <a:pt x="70637" y="1917"/>
                  </a:lnTo>
                  <a:lnTo>
                    <a:pt x="69443" y="5181"/>
                  </a:lnTo>
                  <a:lnTo>
                    <a:pt x="69291" y="5740"/>
                  </a:lnTo>
                  <a:lnTo>
                    <a:pt x="70001" y="5740"/>
                  </a:lnTo>
                  <a:lnTo>
                    <a:pt x="71437" y="1917"/>
                  </a:lnTo>
                  <a:close/>
                </a:path>
                <a:path w="125095" h="8889">
                  <a:moveTo>
                    <a:pt x="65824" y="1803"/>
                  </a:moveTo>
                  <a:lnTo>
                    <a:pt x="63588" y="1803"/>
                  </a:lnTo>
                  <a:lnTo>
                    <a:pt x="62750" y="2717"/>
                  </a:lnTo>
                  <a:lnTo>
                    <a:pt x="62750" y="5829"/>
                  </a:lnTo>
                  <a:lnTo>
                    <a:pt x="63576" y="6731"/>
                  </a:lnTo>
                  <a:lnTo>
                    <a:pt x="65912" y="6731"/>
                  </a:lnTo>
                  <a:lnTo>
                    <a:pt x="66713" y="6134"/>
                  </a:lnTo>
                  <a:lnTo>
                    <a:pt x="64071" y="6083"/>
                  </a:lnTo>
                  <a:lnTo>
                    <a:pt x="63576" y="5448"/>
                  </a:lnTo>
                  <a:lnTo>
                    <a:pt x="63576" y="3086"/>
                  </a:lnTo>
                  <a:lnTo>
                    <a:pt x="64096" y="2463"/>
                  </a:lnTo>
                  <a:lnTo>
                    <a:pt x="66640" y="2463"/>
                  </a:lnTo>
                  <a:lnTo>
                    <a:pt x="66598" y="2247"/>
                  </a:lnTo>
                  <a:lnTo>
                    <a:pt x="65824" y="1803"/>
                  </a:lnTo>
                  <a:close/>
                </a:path>
                <a:path w="125095" h="8889">
                  <a:moveTo>
                    <a:pt x="66090" y="4902"/>
                  </a:moveTo>
                  <a:lnTo>
                    <a:pt x="65976" y="5715"/>
                  </a:lnTo>
                  <a:lnTo>
                    <a:pt x="65544" y="6083"/>
                  </a:lnTo>
                  <a:lnTo>
                    <a:pt x="66721" y="6083"/>
                  </a:lnTo>
                  <a:lnTo>
                    <a:pt x="66890" y="5003"/>
                  </a:lnTo>
                  <a:lnTo>
                    <a:pt x="66090" y="4902"/>
                  </a:lnTo>
                  <a:close/>
                </a:path>
                <a:path w="125095" h="8889">
                  <a:moveTo>
                    <a:pt x="66640" y="2463"/>
                  </a:moveTo>
                  <a:lnTo>
                    <a:pt x="65493" y="2463"/>
                  </a:lnTo>
                  <a:lnTo>
                    <a:pt x="65874" y="2781"/>
                  </a:lnTo>
                  <a:lnTo>
                    <a:pt x="66027" y="3416"/>
                  </a:lnTo>
                  <a:lnTo>
                    <a:pt x="66801" y="3302"/>
                  </a:lnTo>
                  <a:lnTo>
                    <a:pt x="66640" y="2463"/>
                  </a:lnTo>
                  <a:close/>
                </a:path>
                <a:path w="125095" h="8889">
                  <a:moveTo>
                    <a:pt x="58673" y="1917"/>
                  </a:moveTo>
                  <a:lnTo>
                    <a:pt x="57962" y="1917"/>
                  </a:lnTo>
                  <a:lnTo>
                    <a:pt x="57962" y="6642"/>
                  </a:lnTo>
                  <a:lnTo>
                    <a:pt x="58750" y="6642"/>
                  </a:lnTo>
                  <a:lnTo>
                    <a:pt x="58788" y="3340"/>
                  </a:lnTo>
                  <a:lnTo>
                    <a:pt x="59118" y="2730"/>
                  </a:lnTo>
                  <a:lnTo>
                    <a:pt x="59406" y="2578"/>
                  </a:lnTo>
                  <a:lnTo>
                    <a:pt x="58673" y="2578"/>
                  </a:lnTo>
                  <a:lnTo>
                    <a:pt x="58673" y="1917"/>
                  </a:lnTo>
                  <a:close/>
                </a:path>
                <a:path w="125095" h="8889">
                  <a:moveTo>
                    <a:pt x="61600" y="2501"/>
                  </a:moveTo>
                  <a:lnTo>
                    <a:pt x="60807" y="2501"/>
                  </a:lnTo>
                  <a:lnTo>
                    <a:pt x="60885" y="2730"/>
                  </a:lnTo>
                  <a:lnTo>
                    <a:pt x="60998" y="6642"/>
                  </a:lnTo>
                  <a:lnTo>
                    <a:pt x="61810" y="6642"/>
                  </a:lnTo>
                  <a:lnTo>
                    <a:pt x="61731" y="2730"/>
                  </a:lnTo>
                  <a:lnTo>
                    <a:pt x="61600" y="2501"/>
                  </a:lnTo>
                  <a:close/>
                </a:path>
                <a:path w="125095" h="8889">
                  <a:moveTo>
                    <a:pt x="60832" y="1803"/>
                  </a:moveTo>
                  <a:lnTo>
                    <a:pt x="59550" y="1803"/>
                  </a:lnTo>
                  <a:lnTo>
                    <a:pt x="59029" y="2070"/>
                  </a:lnTo>
                  <a:lnTo>
                    <a:pt x="58673" y="2578"/>
                  </a:lnTo>
                  <a:lnTo>
                    <a:pt x="59406" y="2578"/>
                  </a:lnTo>
                  <a:lnTo>
                    <a:pt x="59550" y="2501"/>
                  </a:lnTo>
                  <a:lnTo>
                    <a:pt x="61600" y="2501"/>
                  </a:lnTo>
                  <a:lnTo>
                    <a:pt x="61353" y="2070"/>
                  </a:lnTo>
                  <a:lnTo>
                    <a:pt x="60832" y="1803"/>
                  </a:lnTo>
                  <a:close/>
                </a:path>
                <a:path w="125095" h="8889">
                  <a:moveTo>
                    <a:pt x="56095" y="1803"/>
                  </a:moveTo>
                  <a:lnTo>
                    <a:pt x="53492" y="1803"/>
                  </a:lnTo>
                  <a:lnTo>
                    <a:pt x="52696" y="2705"/>
                  </a:lnTo>
                  <a:lnTo>
                    <a:pt x="52628" y="5829"/>
                  </a:lnTo>
                  <a:lnTo>
                    <a:pt x="53466" y="6731"/>
                  </a:lnTo>
                  <a:lnTo>
                    <a:pt x="55956" y="6731"/>
                  </a:lnTo>
                  <a:lnTo>
                    <a:pt x="56705" y="6172"/>
                  </a:lnTo>
                  <a:lnTo>
                    <a:pt x="54089" y="6083"/>
                  </a:lnTo>
                  <a:lnTo>
                    <a:pt x="53517" y="5499"/>
                  </a:lnTo>
                  <a:lnTo>
                    <a:pt x="53466" y="4483"/>
                  </a:lnTo>
                  <a:lnTo>
                    <a:pt x="56984" y="4483"/>
                  </a:lnTo>
                  <a:lnTo>
                    <a:pt x="56984" y="3810"/>
                  </a:lnTo>
                  <a:lnTo>
                    <a:pt x="53505" y="3810"/>
                  </a:lnTo>
                  <a:lnTo>
                    <a:pt x="53555" y="3035"/>
                  </a:lnTo>
                  <a:lnTo>
                    <a:pt x="54076" y="2463"/>
                  </a:lnTo>
                  <a:lnTo>
                    <a:pt x="56746" y="2463"/>
                  </a:lnTo>
                  <a:lnTo>
                    <a:pt x="56095" y="1803"/>
                  </a:lnTo>
                  <a:close/>
                </a:path>
                <a:path w="125095" h="8889">
                  <a:moveTo>
                    <a:pt x="56121" y="5118"/>
                  </a:moveTo>
                  <a:lnTo>
                    <a:pt x="55905" y="5765"/>
                  </a:lnTo>
                  <a:lnTo>
                    <a:pt x="55511" y="6083"/>
                  </a:lnTo>
                  <a:lnTo>
                    <a:pt x="56729" y="6083"/>
                  </a:lnTo>
                  <a:lnTo>
                    <a:pt x="56959" y="5219"/>
                  </a:lnTo>
                  <a:lnTo>
                    <a:pt x="56121" y="5118"/>
                  </a:lnTo>
                  <a:close/>
                </a:path>
                <a:path w="125095" h="8889">
                  <a:moveTo>
                    <a:pt x="56746" y="2463"/>
                  </a:moveTo>
                  <a:lnTo>
                    <a:pt x="55371" y="2463"/>
                  </a:lnTo>
                  <a:lnTo>
                    <a:pt x="55829" y="2755"/>
                  </a:lnTo>
                  <a:lnTo>
                    <a:pt x="56108" y="3429"/>
                  </a:lnTo>
                  <a:lnTo>
                    <a:pt x="56133" y="3810"/>
                  </a:lnTo>
                  <a:lnTo>
                    <a:pt x="56984" y="3810"/>
                  </a:lnTo>
                  <a:lnTo>
                    <a:pt x="56984" y="2705"/>
                  </a:lnTo>
                  <a:lnTo>
                    <a:pt x="56746" y="2463"/>
                  </a:lnTo>
                  <a:close/>
                </a:path>
                <a:path w="125095" h="8889">
                  <a:moveTo>
                    <a:pt x="51663" y="1917"/>
                  </a:moveTo>
                  <a:lnTo>
                    <a:pt x="50863" y="1917"/>
                  </a:lnTo>
                  <a:lnTo>
                    <a:pt x="50863" y="6642"/>
                  </a:lnTo>
                  <a:lnTo>
                    <a:pt x="51663" y="6642"/>
                  </a:lnTo>
                  <a:lnTo>
                    <a:pt x="51663" y="1917"/>
                  </a:lnTo>
                  <a:close/>
                </a:path>
                <a:path w="125095" h="8889">
                  <a:moveTo>
                    <a:pt x="51663" y="114"/>
                  </a:moveTo>
                  <a:lnTo>
                    <a:pt x="50863" y="114"/>
                  </a:lnTo>
                  <a:lnTo>
                    <a:pt x="50863" y="1028"/>
                  </a:lnTo>
                  <a:lnTo>
                    <a:pt x="51663" y="1028"/>
                  </a:lnTo>
                  <a:lnTo>
                    <a:pt x="51663" y="114"/>
                  </a:lnTo>
                  <a:close/>
                </a:path>
                <a:path w="125095" h="8889">
                  <a:moveTo>
                    <a:pt x="49110" y="1803"/>
                  </a:moveTo>
                  <a:lnTo>
                    <a:pt x="46875" y="1803"/>
                  </a:lnTo>
                  <a:lnTo>
                    <a:pt x="46050" y="2717"/>
                  </a:lnTo>
                  <a:lnTo>
                    <a:pt x="46050" y="5829"/>
                  </a:lnTo>
                  <a:lnTo>
                    <a:pt x="46862" y="6731"/>
                  </a:lnTo>
                  <a:lnTo>
                    <a:pt x="49187" y="6731"/>
                  </a:lnTo>
                  <a:lnTo>
                    <a:pt x="49999" y="6134"/>
                  </a:lnTo>
                  <a:lnTo>
                    <a:pt x="47358" y="6083"/>
                  </a:lnTo>
                  <a:lnTo>
                    <a:pt x="46862" y="5448"/>
                  </a:lnTo>
                  <a:lnTo>
                    <a:pt x="46862" y="3086"/>
                  </a:lnTo>
                  <a:lnTo>
                    <a:pt x="47383" y="2463"/>
                  </a:lnTo>
                  <a:lnTo>
                    <a:pt x="49927" y="2463"/>
                  </a:lnTo>
                  <a:lnTo>
                    <a:pt x="49885" y="2247"/>
                  </a:lnTo>
                  <a:lnTo>
                    <a:pt x="49110" y="1803"/>
                  </a:lnTo>
                  <a:close/>
                </a:path>
                <a:path w="125095" h="8889">
                  <a:moveTo>
                    <a:pt x="49377" y="4902"/>
                  </a:moveTo>
                  <a:lnTo>
                    <a:pt x="49263" y="5715"/>
                  </a:lnTo>
                  <a:lnTo>
                    <a:pt x="48831" y="6083"/>
                  </a:lnTo>
                  <a:lnTo>
                    <a:pt x="50007" y="6083"/>
                  </a:lnTo>
                  <a:lnTo>
                    <a:pt x="50177" y="5003"/>
                  </a:lnTo>
                  <a:lnTo>
                    <a:pt x="49377" y="4902"/>
                  </a:lnTo>
                  <a:close/>
                </a:path>
                <a:path w="125095" h="8889">
                  <a:moveTo>
                    <a:pt x="49927" y="2463"/>
                  </a:moveTo>
                  <a:lnTo>
                    <a:pt x="48780" y="2463"/>
                  </a:lnTo>
                  <a:lnTo>
                    <a:pt x="49161" y="2781"/>
                  </a:lnTo>
                  <a:lnTo>
                    <a:pt x="49314" y="3416"/>
                  </a:lnTo>
                  <a:lnTo>
                    <a:pt x="50088" y="3302"/>
                  </a:lnTo>
                  <a:lnTo>
                    <a:pt x="49927" y="2463"/>
                  </a:lnTo>
                  <a:close/>
                </a:path>
                <a:path w="125095" h="8889">
                  <a:moveTo>
                    <a:pt x="45084" y="1905"/>
                  </a:moveTo>
                  <a:lnTo>
                    <a:pt x="44284" y="1905"/>
                  </a:lnTo>
                  <a:lnTo>
                    <a:pt x="44284" y="6629"/>
                  </a:lnTo>
                  <a:lnTo>
                    <a:pt x="45084" y="6629"/>
                  </a:lnTo>
                  <a:lnTo>
                    <a:pt x="45084" y="1905"/>
                  </a:lnTo>
                  <a:close/>
                </a:path>
                <a:path w="125095" h="8889">
                  <a:moveTo>
                    <a:pt x="45084" y="114"/>
                  </a:moveTo>
                  <a:lnTo>
                    <a:pt x="44284" y="114"/>
                  </a:lnTo>
                  <a:lnTo>
                    <a:pt x="44284" y="1028"/>
                  </a:lnTo>
                  <a:lnTo>
                    <a:pt x="45084" y="1028"/>
                  </a:lnTo>
                  <a:lnTo>
                    <a:pt x="45084" y="114"/>
                  </a:lnTo>
                  <a:close/>
                </a:path>
                <a:path w="125095" h="8889">
                  <a:moveTo>
                    <a:pt x="40500" y="2527"/>
                  </a:moveTo>
                  <a:lnTo>
                    <a:pt x="39712" y="2527"/>
                  </a:lnTo>
                  <a:lnTo>
                    <a:pt x="39712" y="6642"/>
                  </a:lnTo>
                  <a:lnTo>
                    <a:pt x="40500" y="6642"/>
                  </a:lnTo>
                  <a:lnTo>
                    <a:pt x="40500" y="2527"/>
                  </a:lnTo>
                  <a:close/>
                </a:path>
                <a:path w="125095" h="8889">
                  <a:moveTo>
                    <a:pt x="42786" y="2527"/>
                  </a:moveTo>
                  <a:lnTo>
                    <a:pt x="41986" y="2527"/>
                  </a:lnTo>
                  <a:lnTo>
                    <a:pt x="41986" y="6642"/>
                  </a:lnTo>
                  <a:lnTo>
                    <a:pt x="42786" y="6642"/>
                  </a:lnTo>
                  <a:lnTo>
                    <a:pt x="42786" y="2527"/>
                  </a:lnTo>
                  <a:close/>
                </a:path>
                <a:path w="125095" h="8889">
                  <a:moveTo>
                    <a:pt x="43713" y="1905"/>
                  </a:moveTo>
                  <a:lnTo>
                    <a:pt x="38988" y="1905"/>
                  </a:lnTo>
                  <a:lnTo>
                    <a:pt x="38988" y="2527"/>
                  </a:lnTo>
                  <a:lnTo>
                    <a:pt x="43713" y="2527"/>
                  </a:lnTo>
                  <a:lnTo>
                    <a:pt x="43713" y="1905"/>
                  </a:lnTo>
                  <a:close/>
                </a:path>
                <a:path w="125095" h="8889">
                  <a:moveTo>
                    <a:pt x="41262" y="0"/>
                  </a:moveTo>
                  <a:lnTo>
                    <a:pt x="40131" y="0"/>
                  </a:lnTo>
                  <a:lnTo>
                    <a:pt x="39712" y="482"/>
                  </a:lnTo>
                  <a:lnTo>
                    <a:pt x="39712" y="1905"/>
                  </a:lnTo>
                  <a:lnTo>
                    <a:pt x="40500" y="1905"/>
                  </a:lnTo>
                  <a:lnTo>
                    <a:pt x="40627" y="774"/>
                  </a:lnTo>
                  <a:lnTo>
                    <a:pt x="41662" y="736"/>
                  </a:lnTo>
                  <a:lnTo>
                    <a:pt x="41770" y="101"/>
                  </a:lnTo>
                  <a:lnTo>
                    <a:pt x="41528" y="38"/>
                  </a:lnTo>
                  <a:lnTo>
                    <a:pt x="41262" y="0"/>
                  </a:lnTo>
                  <a:close/>
                </a:path>
                <a:path w="125095" h="8889">
                  <a:moveTo>
                    <a:pt x="43548" y="0"/>
                  </a:moveTo>
                  <a:lnTo>
                    <a:pt x="42405" y="0"/>
                  </a:lnTo>
                  <a:lnTo>
                    <a:pt x="41986" y="482"/>
                  </a:lnTo>
                  <a:lnTo>
                    <a:pt x="41986" y="1905"/>
                  </a:lnTo>
                  <a:lnTo>
                    <a:pt x="42786" y="1905"/>
                  </a:lnTo>
                  <a:lnTo>
                    <a:pt x="42901" y="774"/>
                  </a:lnTo>
                  <a:lnTo>
                    <a:pt x="43937" y="736"/>
                  </a:lnTo>
                  <a:lnTo>
                    <a:pt x="44068" y="101"/>
                  </a:lnTo>
                  <a:lnTo>
                    <a:pt x="43814" y="38"/>
                  </a:lnTo>
                  <a:lnTo>
                    <a:pt x="43548" y="0"/>
                  </a:lnTo>
                  <a:close/>
                </a:path>
                <a:path w="125095" h="8889">
                  <a:moveTo>
                    <a:pt x="41662" y="736"/>
                  </a:moveTo>
                  <a:lnTo>
                    <a:pt x="41351" y="736"/>
                  </a:lnTo>
                  <a:lnTo>
                    <a:pt x="41655" y="774"/>
                  </a:lnTo>
                  <a:close/>
                </a:path>
                <a:path w="125095" h="8889">
                  <a:moveTo>
                    <a:pt x="43937" y="736"/>
                  </a:moveTo>
                  <a:lnTo>
                    <a:pt x="43649" y="736"/>
                  </a:lnTo>
                  <a:lnTo>
                    <a:pt x="43929" y="774"/>
                  </a:lnTo>
                  <a:close/>
                </a:path>
                <a:path w="125095" h="8889">
                  <a:moveTo>
                    <a:pt x="37680" y="1803"/>
                  </a:moveTo>
                  <a:lnTo>
                    <a:pt x="35064" y="1803"/>
                  </a:lnTo>
                  <a:lnTo>
                    <a:pt x="34268" y="2705"/>
                  </a:lnTo>
                  <a:lnTo>
                    <a:pt x="34201" y="5829"/>
                  </a:lnTo>
                  <a:lnTo>
                    <a:pt x="35039" y="6731"/>
                  </a:lnTo>
                  <a:lnTo>
                    <a:pt x="37528" y="6731"/>
                  </a:lnTo>
                  <a:lnTo>
                    <a:pt x="38290" y="6172"/>
                  </a:lnTo>
                  <a:lnTo>
                    <a:pt x="35661" y="6083"/>
                  </a:lnTo>
                  <a:lnTo>
                    <a:pt x="35090" y="5499"/>
                  </a:lnTo>
                  <a:lnTo>
                    <a:pt x="35039" y="4483"/>
                  </a:lnTo>
                  <a:lnTo>
                    <a:pt x="38557" y="4483"/>
                  </a:lnTo>
                  <a:lnTo>
                    <a:pt x="38557" y="3810"/>
                  </a:lnTo>
                  <a:lnTo>
                    <a:pt x="35077" y="3810"/>
                  </a:lnTo>
                  <a:lnTo>
                    <a:pt x="35140" y="3035"/>
                  </a:lnTo>
                  <a:lnTo>
                    <a:pt x="35648" y="2463"/>
                  </a:lnTo>
                  <a:lnTo>
                    <a:pt x="38322" y="2463"/>
                  </a:lnTo>
                  <a:lnTo>
                    <a:pt x="37680" y="1803"/>
                  </a:lnTo>
                  <a:close/>
                </a:path>
                <a:path w="125095" h="8889">
                  <a:moveTo>
                    <a:pt x="37706" y="5118"/>
                  </a:moveTo>
                  <a:lnTo>
                    <a:pt x="37477" y="5765"/>
                  </a:lnTo>
                  <a:lnTo>
                    <a:pt x="37083" y="6083"/>
                  </a:lnTo>
                  <a:lnTo>
                    <a:pt x="38313" y="6083"/>
                  </a:lnTo>
                  <a:lnTo>
                    <a:pt x="38531" y="5219"/>
                  </a:lnTo>
                  <a:lnTo>
                    <a:pt x="37706" y="5118"/>
                  </a:lnTo>
                  <a:close/>
                </a:path>
                <a:path w="125095" h="8889">
                  <a:moveTo>
                    <a:pt x="38322" y="2463"/>
                  </a:moveTo>
                  <a:lnTo>
                    <a:pt x="36944" y="2463"/>
                  </a:lnTo>
                  <a:lnTo>
                    <a:pt x="37414" y="2755"/>
                  </a:lnTo>
                  <a:lnTo>
                    <a:pt x="37680" y="3429"/>
                  </a:lnTo>
                  <a:lnTo>
                    <a:pt x="37706" y="3810"/>
                  </a:lnTo>
                  <a:lnTo>
                    <a:pt x="38557" y="3810"/>
                  </a:lnTo>
                  <a:lnTo>
                    <a:pt x="38557" y="2705"/>
                  </a:lnTo>
                  <a:lnTo>
                    <a:pt x="38322" y="2463"/>
                  </a:lnTo>
                  <a:close/>
                </a:path>
                <a:path w="125095" h="8889">
                  <a:moveTo>
                    <a:pt x="30073" y="1803"/>
                  </a:moveTo>
                  <a:lnTo>
                    <a:pt x="27457" y="1803"/>
                  </a:lnTo>
                  <a:lnTo>
                    <a:pt x="26672" y="2705"/>
                  </a:lnTo>
                  <a:lnTo>
                    <a:pt x="26606" y="5829"/>
                  </a:lnTo>
                  <a:lnTo>
                    <a:pt x="27431" y="6731"/>
                  </a:lnTo>
                  <a:lnTo>
                    <a:pt x="29933" y="6731"/>
                  </a:lnTo>
                  <a:lnTo>
                    <a:pt x="30683" y="6172"/>
                  </a:lnTo>
                  <a:lnTo>
                    <a:pt x="28066" y="6083"/>
                  </a:lnTo>
                  <a:lnTo>
                    <a:pt x="27495" y="5499"/>
                  </a:lnTo>
                  <a:lnTo>
                    <a:pt x="27431" y="4483"/>
                  </a:lnTo>
                  <a:lnTo>
                    <a:pt x="30962" y="4483"/>
                  </a:lnTo>
                  <a:lnTo>
                    <a:pt x="30962" y="3810"/>
                  </a:lnTo>
                  <a:lnTo>
                    <a:pt x="27482" y="3810"/>
                  </a:lnTo>
                  <a:lnTo>
                    <a:pt x="27533" y="3035"/>
                  </a:lnTo>
                  <a:lnTo>
                    <a:pt x="28054" y="2463"/>
                  </a:lnTo>
                  <a:lnTo>
                    <a:pt x="30724" y="2463"/>
                  </a:lnTo>
                  <a:lnTo>
                    <a:pt x="30073" y="1803"/>
                  </a:lnTo>
                  <a:close/>
                </a:path>
                <a:path w="125095" h="8889">
                  <a:moveTo>
                    <a:pt x="30111" y="5118"/>
                  </a:moveTo>
                  <a:lnTo>
                    <a:pt x="29870" y="5765"/>
                  </a:lnTo>
                  <a:lnTo>
                    <a:pt x="29489" y="6083"/>
                  </a:lnTo>
                  <a:lnTo>
                    <a:pt x="30706" y="6083"/>
                  </a:lnTo>
                  <a:lnTo>
                    <a:pt x="30937" y="5219"/>
                  </a:lnTo>
                  <a:lnTo>
                    <a:pt x="30111" y="5118"/>
                  </a:lnTo>
                  <a:close/>
                </a:path>
                <a:path w="125095" h="8889">
                  <a:moveTo>
                    <a:pt x="30724" y="2463"/>
                  </a:moveTo>
                  <a:lnTo>
                    <a:pt x="29349" y="2463"/>
                  </a:lnTo>
                  <a:lnTo>
                    <a:pt x="29806" y="2755"/>
                  </a:lnTo>
                  <a:lnTo>
                    <a:pt x="30086" y="3429"/>
                  </a:lnTo>
                  <a:lnTo>
                    <a:pt x="30124" y="3810"/>
                  </a:lnTo>
                  <a:lnTo>
                    <a:pt x="30962" y="3810"/>
                  </a:lnTo>
                  <a:lnTo>
                    <a:pt x="30962" y="2705"/>
                  </a:lnTo>
                  <a:lnTo>
                    <a:pt x="30724" y="2463"/>
                  </a:lnTo>
                  <a:close/>
                </a:path>
                <a:path w="125095" h="8889">
                  <a:moveTo>
                    <a:pt x="22974" y="1917"/>
                  </a:moveTo>
                  <a:lnTo>
                    <a:pt x="22123" y="1917"/>
                  </a:lnTo>
                  <a:lnTo>
                    <a:pt x="23914" y="6642"/>
                  </a:lnTo>
                  <a:lnTo>
                    <a:pt x="24676" y="6642"/>
                  </a:lnTo>
                  <a:lnTo>
                    <a:pt x="25032" y="5702"/>
                  </a:lnTo>
                  <a:lnTo>
                    <a:pt x="24295" y="5702"/>
                  </a:lnTo>
                  <a:lnTo>
                    <a:pt x="24001" y="4800"/>
                  </a:lnTo>
                  <a:lnTo>
                    <a:pt x="22974" y="1917"/>
                  </a:lnTo>
                  <a:close/>
                </a:path>
                <a:path w="125095" h="8889">
                  <a:moveTo>
                    <a:pt x="26466" y="1917"/>
                  </a:moveTo>
                  <a:lnTo>
                    <a:pt x="25628" y="1917"/>
                  </a:lnTo>
                  <a:lnTo>
                    <a:pt x="24504" y="5054"/>
                  </a:lnTo>
                  <a:lnTo>
                    <a:pt x="24295" y="5702"/>
                  </a:lnTo>
                  <a:lnTo>
                    <a:pt x="25032" y="5702"/>
                  </a:lnTo>
                  <a:lnTo>
                    <a:pt x="26466" y="1917"/>
                  </a:lnTo>
                  <a:close/>
                </a:path>
                <a:path w="125095" h="8889">
                  <a:moveTo>
                    <a:pt x="20345" y="1803"/>
                  </a:moveTo>
                  <a:lnTo>
                    <a:pt x="18351" y="1803"/>
                  </a:lnTo>
                  <a:lnTo>
                    <a:pt x="17642" y="2463"/>
                  </a:lnTo>
                  <a:lnTo>
                    <a:pt x="17538" y="5486"/>
                  </a:lnTo>
                  <a:lnTo>
                    <a:pt x="18326" y="6477"/>
                  </a:lnTo>
                  <a:lnTo>
                    <a:pt x="18922" y="6731"/>
                  </a:lnTo>
                  <a:lnTo>
                    <a:pt x="20916" y="6731"/>
                  </a:lnTo>
                  <a:lnTo>
                    <a:pt x="21654" y="6083"/>
                  </a:lnTo>
                  <a:lnTo>
                    <a:pt x="18808" y="6083"/>
                  </a:lnTo>
                  <a:lnTo>
                    <a:pt x="18293" y="5486"/>
                  </a:lnTo>
                  <a:lnTo>
                    <a:pt x="18283" y="3060"/>
                  </a:lnTo>
                  <a:lnTo>
                    <a:pt x="18808" y="2463"/>
                  </a:lnTo>
                  <a:lnTo>
                    <a:pt x="21257" y="2463"/>
                  </a:lnTo>
                  <a:lnTo>
                    <a:pt x="20954" y="2070"/>
                  </a:lnTo>
                  <a:lnTo>
                    <a:pt x="20345" y="1803"/>
                  </a:lnTo>
                  <a:close/>
                </a:path>
                <a:path w="125095" h="8889">
                  <a:moveTo>
                    <a:pt x="21257" y="2463"/>
                  </a:moveTo>
                  <a:lnTo>
                    <a:pt x="20472" y="2463"/>
                  </a:lnTo>
                  <a:lnTo>
                    <a:pt x="20987" y="3060"/>
                  </a:lnTo>
                  <a:lnTo>
                    <a:pt x="20996" y="5486"/>
                  </a:lnTo>
                  <a:lnTo>
                    <a:pt x="20446" y="6083"/>
                  </a:lnTo>
                  <a:lnTo>
                    <a:pt x="21654" y="6083"/>
                  </a:lnTo>
                  <a:lnTo>
                    <a:pt x="21856" y="5905"/>
                  </a:lnTo>
                  <a:lnTo>
                    <a:pt x="21716" y="3060"/>
                  </a:lnTo>
                  <a:lnTo>
                    <a:pt x="21257" y="2463"/>
                  </a:lnTo>
                  <a:close/>
                </a:path>
                <a:path w="125095" h="8889">
                  <a:moveTo>
                    <a:pt x="15366" y="1917"/>
                  </a:moveTo>
                  <a:lnTo>
                    <a:pt x="14643" y="1917"/>
                  </a:lnTo>
                  <a:lnTo>
                    <a:pt x="14643" y="6642"/>
                  </a:lnTo>
                  <a:lnTo>
                    <a:pt x="15455" y="6642"/>
                  </a:lnTo>
                  <a:lnTo>
                    <a:pt x="15455" y="3124"/>
                  </a:lnTo>
                  <a:lnTo>
                    <a:pt x="15786" y="2616"/>
                  </a:lnTo>
                  <a:lnTo>
                    <a:pt x="15366" y="2616"/>
                  </a:lnTo>
                  <a:lnTo>
                    <a:pt x="15366" y="1917"/>
                  </a:lnTo>
                  <a:close/>
                </a:path>
                <a:path w="125095" h="8889">
                  <a:moveTo>
                    <a:pt x="16687" y="1803"/>
                  </a:moveTo>
                  <a:lnTo>
                    <a:pt x="15874" y="1803"/>
                  </a:lnTo>
                  <a:lnTo>
                    <a:pt x="15620" y="2171"/>
                  </a:lnTo>
                  <a:lnTo>
                    <a:pt x="15366" y="2616"/>
                  </a:lnTo>
                  <a:lnTo>
                    <a:pt x="16560" y="2616"/>
                  </a:lnTo>
                  <a:lnTo>
                    <a:pt x="16763" y="2692"/>
                  </a:lnTo>
                  <a:lnTo>
                    <a:pt x="16941" y="2794"/>
                  </a:lnTo>
                  <a:lnTo>
                    <a:pt x="17221" y="2057"/>
                  </a:lnTo>
                  <a:lnTo>
                    <a:pt x="16967" y="1892"/>
                  </a:lnTo>
                  <a:lnTo>
                    <a:pt x="16687" y="1803"/>
                  </a:lnTo>
                  <a:close/>
                </a:path>
                <a:path w="125095" h="8889">
                  <a:moveTo>
                    <a:pt x="10350" y="1917"/>
                  </a:moveTo>
                  <a:lnTo>
                    <a:pt x="9626" y="1917"/>
                  </a:lnTo>
                  <a:lnTo>
                    <a:pt x="9626" y="8458"/>
                  </a:lnTo>
                  <a:lnTo>
                    <a:pt x="10426" y="8458"/>
                  </a:lnTo>
                  <a:lnTo>
                    <a:pt x="10426" y="6146"/>
                  </a:lnTo>
                  <a:lnTo>
                    <a:pt x="13382" y="6146"/>
                  </a:lnTo>
                  <a:lnTo>
                    <a:pt x="10883" y="6083"/>
                  </a:lnTo>
                  <a:lnTo>
                    <a:pt x="10337" y="5486"/>
                  </a:lnTo>
                  <a:lnTo>
                    <a:pt x="10387" y="3086"/>
                  </a:lnTo>
                  <a:lnTo>
                    <a:pt x="10829" y="2527"/>
                  </a:lnTo>
                  <a:lnTo>
                    <a:pt x="10350" y="2527"/>
                  </a:lnTo>
                  <a:lnTo>
                    <a:pt x="10350" y="1917"/>
                  </a:lnTo>
                  <a:close/>
                </a:path>
                <a:path w="125095" h="8889">
                  <a:moveTo>
                    <a:pt x="13382" y="6146"/>
                  </a:moveTo>
                  <a:lnTo>
                    <a:pt x="10426" y="6146"/>
                  </a:lnTo>
                  <a:lnTo>
                    <a:pt x="10718" y="6515"/>
                  </a:lnTo>
                  <a:lnTo>
                    <a:pt x="11163" y="6731"/>
                  </a:lnTo>
                  <a:lnTo>
                    <a:pt x="12814" y="6731"/>
                  </a:lnTo>
                  <a:lnTo>
                    <a:pt x="13382" y="6146"/>
                  </a:lnTo>
                  <a:close/>
                </a:path>
                <a:path w="125095" h="8889">
                  <a:moveTo>
                    <a:pt x="13439" y="2425"/>
                  </a:moveTo>
                  <a:lnTo>
                    <a:pt x="12369" y="2425"/>
                  </a:lnTo>
                  <a:lnTo>
                    <a:pt x="12903" y="3086"/>
                  </a:lnTo>
                  <a:lnTo>
                    <a:pt x="12891" y="5486"/>
                  </a:lnTo>
                  <a:lnTo>
                    <a:pt x="12331" y="6083"/>
                  </a:lnTo>
                  <a:lnTo>
                    <a:pt x="13444" y="6083"/>
                  </a:lnTo>
                  <a:lnTo>
                    <a:pt x="13728" y="5791"/>
                  </a:lnTo>
                  <a:lnTo>
                    <a:pt x="13728" y="2768"/>
                  </a:lnTo>
                  <a:lnTo>
                    <a:pt x="13439" y="2425"/>
                  </a:lnTo>
                  <a:close/>
                </a:path>
                <a:path w="125095" h="8889">
                  <a:moveTo>
                    <a:pt x="12915" y="1803"/>
                  </a:moveTo>
                  <a:lnTo>
                    <a:pt x="11087" y="1803"/>
                  </a:lnTo>
                  <a:lnTo>
                    <a:pt x="10693" y="2044"/>
                  </a:lnTo>
                  <a:lnTo>
                    <a:pt x="10350" y="2527"/>
                  </a:lnTo>
                  <a:lnTo>
                    <a:pt x="10829" y="2527"/>
                  </a:lnTo>
                  <a:lnTo>
                    <a:pt x="13439" y="2425"/>
                  </a:lnTo>
                  <a:lnTo>
                    <a:pt x="12915" y="1803"/>
                  </a:lnTo>
                  <a:close/>
                </a:path>
                <a:path w="125095" h="8889">
                  <a:moveTo>
                    <a:pt x="2717" y="1917"/>
                  </a:moveTo>
                  <a:lnTo>
                    <a:pt x="2006" y="1917"/>
                  </a:lnTo>
                  <a:lnTo>
                    <a:pt x="2006" y="6642"/>
                  </a:lnTo>
                  <a:lnTo>
                    <a:pt x="2806" y="6642"/>
                  </a:lnTo>
                  <a:lnTo>
                    <a:pt x="2832" y="3340"/>
                  </a:lnTo>
                  <a:lnTo>
                    <a:pt x="3187" y="2705"/>
                  </a:lnTo>
                  <a:lnTo>
                    <a:pt x="3449" y="2565"/>
                  </a:lnTo>
                  <a:lnTo>
                    <a:pt x="2717" y="2565"/>
                  </a:lnTo>
                  <a:lnTo>
                    <a:pt x="2717" y="1917"/>
                  </a:lnTo>
                  <a:close/>
                </a:path>
                <a:path w="125095" h="8889">
                  <a:moveTo>
                    <a:pt x="5436" y="2501"/>
                  </a:moveTo>
                  <a:lnTo>
                    <a:pt x="4597" y="2501"/>
                  </a:lnTo>
                  <a:lnTo>
                    <a:pt x="4708" y="2705"/>
                  </a:lnTo>
                  <a:lnTo>
                    <a:pt x="4813" y="6642"/>
                  </a:lnTo>
                  <a:lnTo>
                    <a:pt x="5613" y="6642"/>
                  </a:lnTo>
                  <a:lnTo>
                    <a:pt x="5613" y="2895"/>
                  </a:lnTo>
                  <a:lnTo>
                    <a:pt x="5949" y="2641"/>
                  </a:lnTo>
                  <a:lnTo>
                    <a:pt x="5486" y="2641"/>
                  </a:lnTo>
                  <a:lnTo>
                    <a:pt x="5436" y="2501"/>
                  </a:lnTo>
                  <a:close/>
                </a:path>
                <a:path w="125095" h="8889">
                  <a:moveTo>
                    <a:pt x="8420" y="2501"/>
                  </a:moveTo>
                  <a:lnTo>
                    <a:pt x="7531" y="2501"/>
                  </a:lnTo>
                  <a:lnTo>
                    <a:pt x="7619" y="6642"/>
                  </a:lnTo>
                  <a:lnTo>
                    <a:pt x="8420" y="6642"/>
                  </a:lnTo>
                  <a:lnTo>
                    <a:pt x="8420" y="2501"/>
                  </a:lnTo>
                  <a:close/>
                </a:path>
                <a:path w="125095" h="8889">
                  <a:moveTo>
                    <a:pt x="7886" y="1803"/>
                  </a:moveTo>
                  <a:lnTo>
                    <a:pt x="6311" y="1803"/>
                  </a:lnTo>
                  <a:lnTo>
                    <a:pt x="5867" y="2095"/>
                  </a:lnTo>
                  <a:lnTo>
                    <a:pt x="5486" y="2641"/>
                  </a:lnTo>
                  <a:lnTo>
                    <a:pt x="5949" y="2641"/>
                  </a:lnTo>
                  <a:lnTo>
                    <a:pt x="6134" y="2501"/>
                  </a:lnTo>
                  <a:lnTo>
                    <a:pt x="8420" y="2501"/>
                  </a:lnTo>
                  <a:lnTo>
                    <a:pt x="8420" y="2336"/>
                  </a:lnTo>
                  <a:lnTo>
                    <a:pt x="7886" y="1803"/>
                  </a:lnTo>
                  <a:close/>
                </a:path>
                <a:path w="125095" h="8889">
                  <a:moveTo>
                    <a:pt x="4800" y="1803"/>
                  </a:moveTo>
                  <a:lnTo>
                    <a:pt x="3555" y="1803"/>
                  </a:lnTo>
                  <a:lnTo>
                    <a:pt x="3047" y="2070"/>
                  </a:lnTo>
                  <a:lnTo>
                    <a:pt x="2717" y="2565"/>
                  </a:lnTo>
                  <a:lnTo>
                    <a:pt x="3449" y="2565"/>
                  </a:lnTo>
                  <a:lnTo>
                    <a:pt x="5436" y="2501"/>
                  </a:lnTo>
                  <a:lnTo>
                    <a:pt x="5283" y="2070"/>
                  </a:lnTo>
                  <a:lnTo>
                    <a:pt x="4800" y="1803"/>
                  </a:lnTo>
                  <a:close/>
                </a:path>
                <a:path w="125095" h="8889">
                  <a:moveTo>
                    <a:pt x="812" y="1917"/>
                  </a:moveTo>
                  <a:lnTo>
                    <a:pt x="0" y="1917"/>
                  </a:lnTo>
                  <a:lnTo>
                    <a:pt x="0" y="6642"/>
                  </a:lnTo>
                  <a:lnTo>
                    <a:pt x="812" y="6642"/>
                  </a:lnTo>
                  <a:lnTo>
                    <a:pt x="812" y="1917"/>
                  </a:lnTo>
                  <a:close/>
                </a:path>
                <a:path w="125095" h="8889">
                  <a:moveTo>
                    <a:pt x="812" y="114"/>
                  </a:moveTo>
                  <a:lnTo>
                    <a:pt x="0" y="114"/>
                  </a:lnTo>
                  <a:lnTo>
                    <a:pt x="0" y="1028"/>
                  </a:lnTo>
                  <a:lnTo>
                    <a:pt x="812" y="1028"/>
                  </a:lnTo>
                  <a:lnTo>
                    <a:pt x="812" y="114"/>
                  </a:lnTo>
                  <a:close/>
                </a:path>
              </a:pathLst>
            </a:custGeom>
            <a:solidFill>
              <a:srgbClr val="5BC5F2"/>
            </a:solidFill>
          </p:spPr>
          <p:txBody>
            <a:bodyPr wrap="square" lIns="0" tIns="0" rIns="0" bIns="0" rtlCol="0"/>
            <a:lstStyle/>
            <a:p>
              <a:endParaRPr/>
            </a:p>
          </p:txBody>
        </p:sp>
      </p:grpSp>
      <p:sp>
        <p:nvSpPr>
          <p:cNvPr id="26" name="object 26"/>
          <p:cNvSpPr/>
          <p:nvPr/>
        </p:nvSpPr>
        <p:spPr>
          <a:xfrm>
            <a:off x="11419918" y="3446364"/>
            <a:ext cx="441959" cy="18415"/>
          </a:xfrm>
          <a:custGeom>
            <a:avLst/>
            <a:gdLst/>
            <a:ahLst/>
            <a:cxnLst/>
            <a:rect l="l" t="t" r="r" b="b"/>
            <a:pathLst>
              <a:path w="441959" h="18414">
                <a:moveTo>
                  <a:pt x="441871" y="0"/>
                </a:moveTo>
                <a:lnTo>
                  <a:pt x="440397" y="0"/>
                </a:lnTo>
                <a:lnTo>
                  <a:pt x="439991" y="419"/>
                </a:lnTo>
                <a:lnTo>
                  <a:pt x="440029" y="1701"/>
                </a:lnTo>
                <a:lnTo>
                  <a:pt x="440893" y="1803"/>
                </a:lnTo>
                <a:lnTo>
                  <a:pt x="440905" y="2349"/>
                </a:lnTo>
                <a:lnTo>
                  <a:pt x="440677" y="2781"/>
                </a:lnTo>
                <a:lnTo>
                  <a:pt x="440334" y="3276"/>
                </a:lnTo>
                <a:lnTo>
                  <a:pt x="440334" y="3606"/>
                </a:lnTo>
                <a:lnTo>
                  <a:pt x="440499" y="3797"/>
                </a:lnTo>
                <a:lnTo>
                  <a:pt x="441223" y="3797"/>
                </a:lnTo>
                <a:lnTo>
                  <a:pt x="441805" y="2781"/>
                </a:lnTo>
                <a:lnTo>
                  <a:pt x="441871" y="0"/>
                </a:lnTo>
                <a:close/>
              </a:path>
              <a:path w="441959" h="18414">
                <a:moveTo>
                  <a:pt x="438543" y="0"/>
                </a:moveTo>
                <a:lnTo>
                  <a:pt x="437083" y="0"/>
                </a:lnTo>
                <a:lnTo>
                  <a:pt x="436676" y="419"/>
                </a:lnTo>
                <a:lnTo>
                  <a:pt x="436714" y="1701"/>
                </a:lnTo>
                <a:lnTo>
                  <a:pt x="437565" y="1803"/>
                </a:lnTo>
                <a:lnTo>
                  <a:pt x="437591" y="2349"/>
                </a:lnTo>
                <a:lnTo>
                  <a:pt x="437349" y="2781"/>
                </a:lnTo>
                <a:lnTo>
                  <a:pt x="437045" y="3251"/>
                </a:lnTo>
                <a:lnTo>
                  <a:pt x="437006" y="3606"/>
                </a:lnTo>
                <a:lnTo>
                  <a:pt x="437184" y="3797"/>
                </a:lnTo>
                <a:lnTo>
                  <a:pt x="437895" y="3797"/>
                </a:lnTo>
                <a:lnTo>
                  <a:pt x="438478" y="2781"/>
                </a:lnTo>
                <a:lnTo>
                  <a:pt x="438543" y="0"/>
                </a:lnTo>
                <a:close/>
              </a:path>
              <a:path w="441959" h="18414">
                <a:moveTo>
                  <a:pt x="428193" y="3848"/>
                </a:moveTo>
                <a:lnTo>
                  <a:pt x="426973" y="3848"/>
                </a:lnTo>
                <a:lnTo>
                  <a:pt x="426973" y="14452"/>
                </a:lnTo>
                <a:lnTo>
                  <a:pt x="428193" y="14452"/>
                </a:lnTo>
                <a:lnTo>
                  <a:pt x="428218" y="7327"/>
                </a:lnTo>
                <a:lnTo>
                  <a:pt x="429044" y="5588"/>
                </a:lnTo>
                <a:lnTo>
                  <a:pt x="428167" y="5588"/>
                </a:lnTo>
                <a:lnTo>
                  <a:pt x="428193" y="3848"/>
                </a:lnTo>
                <a:close/>
              </a:path>
              <a:path w="441959" h="18414">
                <a:moveTo>
                  <a:pt x="434076" y="4902"/>
                </a:moveTo>
                <a:lnTo>
                  <a:pt x="432130" y="4902"/>
                </a:lnTo>
                <a:lnTo>
                  <a:pt x="432879" y="5257"/>
                </a:lnTo>
                <a:lnTo>
                  <a:pt x="433641" y="6362"/>
                </a:lnTo>
                <a:lnTo>
                  <a:pt x="433679" y="14452"/>
                </a:lnTo>
                <a:lnTo>
                  <a:pt x="434886" y="14452"/>
                </a:lnTo>
                <a:lnTo>
                  <a:pt x="434860" y="5778"/>
                </a:lnTo>
                <a:lnTo>
                  <a:pt x="434076" y="4902"/>
                </a:lnTo>
                <a:close/>
              </a:path>
              <a:path w="441959" h="18414">
                <a:moveTo>
                  <a:pt x="432993" y="3873"/>
                </a:moveTo>
                <a:lnTo>
                  <a:pt x="429539" y="3873"/>
                </a:lnTo>
                <a:lnTo>
                  <a:pt x="428167" y="5588"/>
                </a:lnTo>
                <a:lnTo>
                  <a:pt x="429044" y="5588"/>
                </a:lnTo>
                <a:lnTo>
                  <a:pt x="430225" y="4902"/>
                </a:lnTo>
                <a:lnTo>
                  <a:pt x="434076" y="4902"/>
                </a:lnTo>
                <a:lnTo>
                  <a:pt x="433781" y="4572"/>
                </a:lnTo>
                <a:lnTo>
                  <a:pt x="432993" y="3873"/>
                </a:lnTo>
                <a:close/>
              </a:path>
              <a:path w="441959" h="18414">
                <a:moveTo>
                  <a:pt x="421233" y="3873"/>
                </a:moveTo>
                <a:lnTo>
                  <a:pt x="416547" y="3873"/>
                </a:lnTo>
                <a:lnTo>
                  <a:pt x="415816" y="6591"/>
                </a:lnTo>
                <a:lnTo>
                  <a:pt x="415696" y="12268"/>
                </a:lnTo>
                <a:lnTo>
                  <a:pt x="417372" y="14452"/>
                </a:lnTo>
                <a:lnTo>
                  <a:pt x="421360" y="14452"/>
                </a:lnTo>
                <a:lnTo>
                  <a:pt x="422465" y="14122"/>
                </a:lnTo>
                <a:lnTo>
                  <a:pt x="423142" y="13474"/>
                </a:lnTo>
                <a:lnTo>
                  <a:pt x="418350" y="13474"/>
                </a:lnTo>
                <a:lnTo>
                  <a:pt x="416940" y="11899"/>
                </a:lnTo>
                <a:lnTo>
                  <a:pt x="416940" y="6388"/>
                </a:lnTo>
                <a:lnTo>
                  <a:pt x="418299" y="4851"/>
                </a:lnTo>
                <a:lnTo>
                  <a:pt x="423120" y="4851"/>
                </a:lnTo>
                <a:lnTo>
                  <a:pt x="422224" y="4038"/>
                </a:lnTo>
                <a:lnTo>
                  <a:pt x="421233" y="3873"/>
                </a:lnTo>
                <a:close/>
              </a:path>
              <a:path w="441959" h="18414">
                <a:moveTo>
                  <a:pt x="423326" y="5038"/>
                </a:moveTo>
                <a:lnTo>
                  <a:pt x="423401" y="6388"/>
                </a:lnTo>
                <a:lnTo>
                  <a:pt x="423506" y="11582"/>
                </a:lnTo>
                <a:lnTo>
                  <a:pt x="422414" y="13474"/>
                </a:lnTo>
                <a:lnTo>
                  <a:pt x="423142" y="13474"/>
                </a:lnTo>
                <a:lnTo>
                  <a:pt x="424205" y="12458"/>
                </a:lnTo>
                <a:lnTo>
                  <a:pt x="424751" y="11214"/>
                </a:lnTo>
                <a:lnTo>
                  <a:pt x="424751" y="6591"/>
                </a:lnTo>
                <a:lnTo>
                  <a:pt x="423862" y="5524"/>
                </a:lnTo>
                <a:lnTo>
                  <a:pt x="423326" y="5038"/>
                </a:lnTo>
                <a:close/>
              </a:path>
              <a:path w="441959" h="18414">
                <a:moveTo>
                  <a:pt x="423316" y="4851"/>
                </a:moveTo>
                <a:lnTo>
                  <a:pt x="423120" y="4851"/>
                </a:lnTo>
                <a:lnTo>
                  <a:pt x="423326" y="5038"/>
                </a:lnTo>
                <a:lnTo>
                  <a:pt x="423316" y="4851"/>
                </a:lnTo>
                <a:close/>
              </a:path>
              <a:path w="441959" h="18414">
                <a:moveTo>
                  <a:pt x="413499" y="3873"/>
                </a:moveTo>
                <a:lnTo>
                  <a:pt x="412318" y="3873"/>
                </a:lnTo>
                <a:lnTo>
                  <a:pt x="412318" y="14452"/>
                </a:lnTo>
                <a:lnTo>
                  <a:pt x="413499" y="14452"/>
                </a:lnTo>
                <a:lnTo>
                  <a:pt x="413499" y="3873"/>
                </a:lnTo>
                <a:close/>
              </a:path>
              <a:path w="441959" h="18414">
                <a:moveTo>
                  <a:pt x="413334" y="393"/>
                </a:moveTo>
                <a:lnTo>
                  <a:pt x="412495" y="393"/>
                </a:lnTo>
                <a:lnTo>
                  <a:pt x="412165" y="723"/>
                </a:lnTo>
                <a:lnTo>
                  <a:pt x="412165" y="1574"/>
                </a:lnTo>
                <a:lnTo>
                  <a:pt x="412495" y="1917"/>
                </a:lnTo>
                <a:lnTo>
                  <a:pt x="413334" y="1917"/>
                </a:lnTo>
                <a:lnTo>
                  <a:pt x="413677" y="1574"/>
                </a:lnTo>
                <a:lnTo>
                  <a:pt x="413677" y="723"/>
                </a:lnTo>
                <a:lnTo>
                  <a:pt x="413334" y="393"/>
                </a:lnTo>
                <a:close/>
              </a:path>
              <a:path w="441959" h="18414">
                <a:moveTo>
                  <a:pt x="408292" y="4978"/>
                </a:moveTo>
                <a:lnTo>
                  <a:pt x="407098" y="4978"/>
                </a:lnTo>
                <a:lnTo>
                  <a:pt x="407098" y="14376"/>
                </a:lnTo>
                <a:lnTo>
                  <a:pt x="410146" y="14376"/>
                </a:lnTo>
                <a:lnTo>
                  <a:pt x="410692" y="14236"/>
                </a:lnTo>
                <a:lnTo>
                  <a:pt x="410577" y="13398"/>
                </a:lnTo>
                <a:lnTo>
                  <a:pt x="408431" y="13398"/>
                </a:lnTo>
                <a:lnTo>
                  <a:pt x="408292" y="4978"/>
                </a:lnTo>
                <a:close/>
              </a:path>
              <a:path w="441959" h="18414">
                <a:moveTo>
                  <a:pt x="410514" y="13322"/>
                </a:moveTo>
                <a:lnTo>
                  <a:pt x="410133" y="13322"/>
                </a:lnTo>
                <a:lnTo>
                  <a:pt x="409562" y="13398"/>
                </a:lnTo>
                <a:lnTo>
                  <a:pt x="410577" y="13398"/>
                </a:lnTo>
                <a:close/>
              </a:path>
              <a:path w="441959" h="18414">
                <a:moveTo>
                  <a:pt x="410146" y="4102"/>
                </a:moveTo>
                <a:lnTo>
                  <a:pt x="405739" y="4102"/>
                </a:lnTo>
                <a:lnTo>
                  <a:pt x="405739" y="4978"/>
                </a:lnTo>
                <a:lnTo>
                  <a:pt x="410146" y="4978"/>
                </a:lnTo>
                <a:lnTo>
                  <a:pt x="410146" y="4102"/>
                </a:lnTo>
                <a:close/>
              </a:path>
              <a:path w="441959" h="18414">
                <a:moveTo>
                  <a:pt x="408292" y="1041"/>
                </a:moveTo>
                <a:lnTo>
                  <a:pt x="407085" y="1041"/>
                </a:lnTo>
                <a:lnTo>
                  <a:pt x="407098" y="4102"/>
                </a:lnTo>
                <a:lnTo>
                  <a:pt x="408292" y="4102"/>
                </a:lnTo>
                <a:lnTo>
                  <a:pt x="408292" y="1041"/>
                </a:lnTo>
                <a:close/>
              </a:path>
              <a:path w="441959" h="18414">
                <a:moveTo>
                  <a:pt x="397230" y="3873"/>
                </a:moveTo>
                <a:lnTo>
                  <a:pt x="396011" y="3873"/>
                </a:lnTo>
                <a:lnTo>
                  <a:pt x="395998" y="12560"/>
                </a:lnTo>
                <a:lnTo>
                  <a:pt x="397103" y="13741"/>
                </a:lnTo>
                <a:lnTo>
                  <a:pt x="397929" y="14452"/>
                </a:lnTo>
                <a:lnTo>
                  <a:pt x="401370" y="14452"/>
                </a:lnTo>
                <a:lnTo>
                  <a:pt x="402194" y="13398"/>
                </a:lnTo>
                <a:lnTo>
                  <a:pt x="398767" y="13398"/>
                </a:lnTo>
                <a:lnTo>
                  <a:pt x="398017" y="13068"/>
                </a:lnTo>
                <a:lnTo>
                  <a:pt x="397255" y="11950"/>
                </a:lnTo>
                <a:lnTo>
                  <a:pt x="397230" y="3873"/>
                </a:lnTo>
                <a:close/>
              </a:path>
              <a:path w="441959" h="18414">
                <a:moveTo>
                  <a:pt x="403910" y="12712"/>
                </a:moveTo>
                <a:lnTo>
                  <a:pt x="402729" y="12712"/>
                </a:lnTo>
                <a:lnTo>
                  <a:pt x="402704" y="14452"/>
                </a:lnTo>
                <a:lnTo>
                  <a:pt x="403910" y="14452"/>
                </a:lnTo>
                <a:lnTo>
                  <a:pt x="403910" y="12712"/>
                </a:lnTo>
                <a:close/>
              </a:path>
              <a:path w="441959" h="18414">
                <a:moveTo>
                  <a:pt x="403910" y="3873"/>
                </a:moveTo>
                <a:lnTo>
                  <a:pt x="402704" y="3873"/>
                </a:lnTo>
                <a:lnTo>
                  <a:pt x="402653" y="10998"/>
                </a:lnTo>
                <a:lnTo>
                  <a:pt x="401853" y="12738"/>
                </a:lnTo>
                <a:lnTo>
                  <a:pt x="400684" y="13398"/>
                </a:lnTo>
                <a:lnTo>
                  <a:pt x="402194" y="13398"/>
                </a:lnTo>
                <a:lnTo>
                  <a:pt x="402729" y="12712"/>
                </a:lnTo>
                <a:lnTo>
                  <a:pt x="403910" y="12712"/>
                </a:lnTo>
                <a:lnTo>
                  <a:pt x="403910" y="3873"/>
                </a:lnTo>
                <a:close/>
              </a:path>
              <a:path w="441959" h="18414">
                <a:moveTo>
                  <a:pt x="393331" y="0"/>
                </a:moveTo>
                <a:lnTo>
                  <a:pt x="392137" y="0"/>
                </a:lnTo>
                <a:lnTo>
                  <a:pt x="392137" y="14452"/>
                </a:lnTo>
                <a:lnTo>
                  <a:pt x="393331" y="14452"/>
                </a:lnTo>
                <a:lnTo>
                  <a:pt x="393331" y="0"/>
                </a:lnTo>
                <a:close/>
              </a:path>
              <a:path w="441959" h="18414">
                <a:moveTo>
                  <a:pt x="386384" y="3873"/>
                </a:moveTo>
                <a:lnTo>
                  <a:pt x="381685" y="3873"/>
                </a:lnTo>
                <a:lnTo>
                  <a:pt x="380954" y="6591"/>
                </a:lnTo>
                <a:lnTo>
                  <a:pt x="380834" y="12268"/>
                </a:lnTo>
                <a:lnTo>
                  <a:pt x="382511" y="14452"/>
                </a:lnTo>
                <a:lnTo>
                  <a:pt x="386486" y="14452"/>
                </a:lnTo>
                <a:lnTo>
                  <a:pt x="387616" y="14122"/>
                </a:lnTo>
                <a:lnTo>
                  <a:pt x="388293" y="13474"/>
                </a:lnTo>
                <a:lnTo>
                  <a:pt x="383489" y="13474"/>
                </a:lnTo>
                <a:lnTo>
                  <a:pt x="382079" y="11899"/>
                </a:lnTo>
                <a:lnTo>
                  <a:pt x="382079" y="6388"/>
                </a:lnTo>
                <a:lnTo>
                  <a:pt x="383425" y="4851"/>
                </a:lnTo>
                <a:lnTo>
                  <a:pt x="388258" y="4851"/>
                </a:lnTo>
                <a:lnTo>
                  <a:pt x="387362" y="4038"/>
                </a:lnTo>
                <a:lnTo>
                  <a:pt x="386384" y="3873"/>
                </a:lnTo>
                <a:close/>
              </a:path>
              <a:path w="441959" h="18414">
                <a:moveTo>
                  <a:pt x="388465" y="5038"/>
                </a:moveTo>
                <a:lnTo>
                  <a:pt x="388539" y="6388"/>
                </a:lnTo>
                <a:lnTo>
                  <a:pt x="388645" y="11582"/>
                </a:lnTo>
                <a:lnTo>
                  <a:pt x="387553" y="13474"/>
                </a:lnTo>
                <a:lnTo>
                  <a:pt x="388293" y="13474"/>
                </a:lnTo>
                <a:lnTo>
                  <a:pt x="389343" y="12458"/>
                </a:lnTo>
                <a:lnTo>
                  <a:pt x="389889" y="11214"/>
                </a:lnTo>
                <a:lnTo>
                  <a:pt x="389889" y="6591"/>
                </a:lnTo>
                <a:lnTo>
                  <a:pt x="389000" y="5524"/>
                </a:lnTo>
                <a:lnTo>
                  <a:pt x="388465" y="5038"/>
                </a:lnTo>
                <a:close/>
              </a:path>
              <a:path w="441959" h="18414">
                <a:moveTo>
                  <a:pt x="388454" y="4851"/>
                </a:moveTo>
                <a:lnTo>
                  <a:pt x="388258" y="4851"/>
                </a:lnTo>
                <a:lnTo>
                  <a:pt x="388465" y="5038"/>
                </a:lnTo>
                <a:lnTo>
                  <a:pt x="388454" y="4851"/>
                </a:lnTo>
                <a:close/>
              </a:path>
              <a:path w="441959" h="18414">
                <a:moveTo>
                  <a:pt x="372160" y="11137"/>
                </a:moveTo>
                <a:lnTo>
                  <a:pt x="371538" y="11137"/>
                </a:lnTo>
                <a:lnTo>
                  <a:pt x="371220" y="11353"/>
                </a:lnTo>
                <a:lnTo>
                  <a:pt x="371220" y="12242"/>
                </a:lnTo>
                <a:lnTo>
                  <a:pt x="371652" y="13042"/>
                </a:lnTo>
                <a:lnTo>
                  <a:pt x="372770" y="14020"/>
                </a:lnTo>
                <a:lnTo>
                  <a:pt x="373532" y="14452"/>
                </a:lnTo>
                <a:lnTo>
                  <a:pt x="378739" y="14452"/>
                </a:lnTo>
                <a:lnTo>
                  <a:pt x="378940" y="13474"/>
                </a:lnTo>
                <a:lnTo>
                  <a:pt x="374535" y="13474"/>
                </a:lnTo>
                <a:lnTo>
                  <a:pt x="373087" y="13360"/>
                </a:lnTo>
                <a:lnTo>
                  <a:pt x="372160" y="11137"/>
                </a:lnTo>
                <a:close/>
              </a:path>
              <a:path w="441959" h="18414">
                <a:moveTo>
                  <a:pt x="379196" y="7416"/>
                </a:moveTo>
                <a:lnTo>
                  <a:pt x="373037" y="9051"/>
                </a:lnTo>
                <a:lnTo>
                  <a:pt x="373926" y="9220"/>
                </a:lnTo>
                <a:lnTo>
                  <a:pt x="375970" y="9791"/>
                </a:lnTo>
                <a:lnTo>
                  <a:pt x="377964" y="10299"/>
                </a:lnTo>
                <a:lnTo>
                  <a:pt x="377964" y="12496"/>
                </a:lnTo>
                <a:lnTo>
                  <a:pt x="377126" y="13474"/>
                </a:lnTo>
                <a:lnTo>
                  <a:pt x="378940" y="13474"/>
                </a:lnTo>
                <a:lnTo>
                  <a:pt x="379141" y="12496"/>
                </a:lnTo>
                <a:lnTo>
                  <a:pt x="379196" y="7416"/>
                </a:lnTo>
                <a:close/>
              </a:path>
              <a:path w="441959" h="18414">
                <a:moveTo>
                  <a:pt x="372592" y="8728"/>
                </a:moveTo>
                <a:lnTo>
                  <a:pt x="372592" y="9169"/>
                </a:lnTo>
                <a:lnTo>
                  <a:pt x="373037" y="9051"/>
                </a:lnTo>
                <a:lnTo>
                  <a:pt x="372592" y="8728"/>
                </a:lnTo>
                <a:close/>
              </a:path>
              <a:path w="441959" h="18414">
                <a:moveTo>
                  <a:pt x="378371" y="3873"/>
                </a:moveTo>
                <a:lnTo>
                  <a:pt x="371817" y="3873"/>
                </a:lnTo>
                <a:lnTo>
                  <a:pt x="371544" y="5397"/>
                </a:lnTo>
                <a:lnTo>
                  <a:pt x="371424" y="7556"/>
                </a:lnTo>
                <a:lnTo>
                  <a:pt x="371868" y="8204"/>
                </a:lnTo>
                <a:lnTo>
                  <a:pt x="372592" y="8728"/>
                </a:lnTo>
                <a:lnTo>
                  <a:pt x="372592" y="5397"/>
                </a:lnTo>
                <a:lnTo>
                  <a:pt x="373748" y="4851"/>
                </a:lnTo>
                <a:lnTo>
                  <a:pt x="378500" y="4851"/>
                </a:lnTo>
                <a:lnTo>
                  <a:pt x="378371" y="3873"/>
                </a:lnTo>
                <a:close/>
              </a:path>
              <a:path w="441959" h="18414">
                <a:moveTo>
                  <a:pt x="378500" y="4851"/>
                </a:moveTo>
                <a:lnTo>
                  <a:pt x="376224" y="4851"/>
                </a:lnTo>
                <a:lnTo>
                  <a:pt x="377240" y="5334"/>
                </a:lnTo>
                <a:lnTo>
                  <a:pt x="377723" y="6781"/>
                </a:lnTo>
                <a:lnTo>
                  <a:pt x="377863" y="6858"/>
                </a:lnTo>
                <a:lnTo>
                  <a:pt x="378612" y="6858"/>
                </a:lnTo>
                <a:lnTo>
                  <a:pt x="378500" y="4851"/>
                </a:lnTo>
                <a:close/>
              </a:path>
              <a:path w="441959" h="18414">
                <a:moveTo>
                  <a:pt x="363981" y="3873"/>
                </a:moveTo>
                <a:lnTo>
                  <a:pt x="356704" y="3873"/>
                </a:lnTo>
                <a:lnTo>
                  <a:pt x="355053" y="5981"/>
                </a:lnTo>
                <a:lnTo>
                  <a:pt x="355053" y="12153"/>
                </a:lnTo>
                <a:lnTo>
                  <a:pt x="356527" y="14452"/>
                </a:lnTo>
                <a:lnTo>
                  <a:pt x="363029" y="14452"/>
                </a:lnTo>
                <a:lnTo>
                  <a:pt x="363326" y="13474"/>
                </a:lnTo>
                <a:lnTo>
                  <a:pt x="357466" y="13474"/>
                </a:lnTo>
                <a:lnTo>
                  <a:pt x="356357" y="11734"/>
                </a:lnTo>
                <a:lnTo>
                  <a:pt x="356311" y="9296"/>
                </a:lnTo>
                <a:lnTo>
                  <a:pt x="364045" y="9296"/>
                </a:lnTo>
                <a:lnTo>
                  <a:pt x="364045" y="8318"/>
                </a:lnTo>
                <a:lnTo>
                  <a:pt x="356323" y="8318"/>
                </a:lnTo>
                <a:lnTo>
                  <a:pt x="356463" y="7112"/>
                </a:lnTo>
                <a:lnTo>
                  <a:pt x="357289" y="4851"/>
                </a:lnTo>
                <a:lnTo>
                  <a:pt x="363996" y="4851"/>
                </a:lnTo>
                <a:lnTo>
                  <a:pt x="363981" y="3873"/>
                </a:lnTo>
                <a:close/>
              </a:path>
              <a:path w="441959" h="18414">
                <a:moveTo>
                  <a:pt x="363613" y="10858"/>
                </a:moveTo>
                <a:lnTo>
                  <a:pt x="363004" y="10858"/>
                </a:lnTo>
                <a:lnTo>
                  <a:pt x="362788" y="11036"/>
                </a:lnTo>
                <a:lnTo>
                  <a:pt x="361873" y="13360"/>
                </a:lnTo>
                <a:lnTo>
                  <a:pt x="360273" y="13474"/>
                </a:lnTo>
                <a:lnTo>
                  <a:pt x="363326" y="13474"/>
                </a:lnTo>
                <a:lnTo>
                  <a:pt x="363854" y="11734"/>
                </a:lnTo>
                <a:lnTo>
                  <a:pt x="363760" y="11036"/>
                </a:lnTo>
                <a:lnTo>
                  <a:pt x="363613" y="10858"/>
                </a:lnTo>
                <a:close/>
              </a:path>
              <a:path w="441959" h="18414">
                <a:moveTo>
                  <a:pt x="363996" y="4851"/>
                </a:moveTo>
                <a:lnTo>
                  <a:pt x="362483" y="4851"/>
                </a:lnTo>
                <a:lnTo>
                  <a:pt x="362788" y="8318"/>
                </a:lnTo>
                <a:lnTo>
                  <a:pt x="364045" y="8318"/>
                </a:lnTo>
                <a:lnTo>
                  <a:pt x="363996" y="4851"/>
                </a:lnTo>
                <a:close/>
              </a:path>
              <a:path w="441959" h="18414">
                <a:moveTo>
                  <a:pt x="352818" y="0"/>
                </a:moveTo>
                <a:lnTo>
                  <a:pt x="351637" y="0"/>
                </a:lnTo>
                <a:lnTo>
                  <a:pt x="351637" y="14452"/>
                </a:lnTo>
                <a:lnTo>
                  <a:pt x="352818" y="14452"/>
                </a:lnTo>
                <a:lnTo>
                  <a:pt x="352818" y="0"/>
                </a:lnTo>
                <a:close/>
              </a:path>
              <a:path w="441959" h="18414">
                <a:moveTo>
                  <a:pt x="341045" y="0"/>
                </a:moveTo>
                <a:lnTo>
                  <a:pt x="339877" y="0"/>
                </a:lnTo>
                <a:lnTo>
                  <a:pt x="339877" y="14452"/>
                </a:lnTo>
                <a:lnTo>
                  <a:pt x="341045" y="14452"/>
                </a:lnTo>
                <a:lnTo>
                  <a:pt x="341071" y="12674"/>
                </a:lnTo>
                <a:lnTo>
                  <a:pt x="341669" y="12674"/>
                </a:lnTo>
                <a:lnTo>
                  <a:pt x="341071" y="12230"/>
                </a:lnTo>
                <a:lnTo>
                  <a:pt x="341071" y="7162"/>
                </a:lnTo>
                <a:lnTo>
                  <a:pt x="341680" y="6261"/>
                </a:lnTo>
                <a:lnTo>
                  <a:pt x="342328" y="5740"/>
                </a:lnTo>
                <a:lnTo>
                  <a:pt x="341071" y="5740"/>
                </a:lnTo>
                <a:lnTo>
                  <a:pt x="341045" y="0"/>
                </a:lnTo>
                <a:close/>
              </a:path>
              <a:path w="441959" h="18414">
                <a:moveTo>
                  <a:pt x="341669" y="12674"/>
                </a:moveTo>
                <a:lnTo>
                  <a:pt x="341071" y="12674"/>
                </a:lnTo>
                <a:lnTo>
                  <a:pt x="342544" y="14452"/>
                </a:lnTo>
                <a:lnTo>
                  <a:pt x="348805" y="14452"/>
                </a:lnTo>
                <a:lnTo>
                  <a:pt x="348946" y="13474"/>
                </a:lnTo>
                <a:lnTo>
                  <a:pt x="342747" y="13474"/>
                </a:lnTo>
                <a:lnTo>
                  <a:pt x="341669" y="12674"/>
                </a:lnTo>
                <a:close/>
              </a:path>
              <a:path w="441959" h="18414">
                <a:moveTo>
                  <a:pt x="348571" y="4851"/>
                </a:moveTo>
                <a:lnTo>
                  <a:pt x="346557" y="4851"/>
                </a:lnTo>
                <a:lnTo>
                  <a:pt x="348052" y="6261"/>
                </a:lnTo>
                <a:lnTo>
                  <a:pt x="348119" y="12090"/>
                </a:lnTo>
                <a:lnTo>
                  <a:pt x="346392" y="13474"/>
                </a:lnTo>
                <a:lnTo>
                  <a:pt x="348946" y="13474"/>
                </a:lnTo>
                <a:lnTo>
                  <a:pt x="349364" y="10566"/>
                </a:lnTo>
                <a:lnTo>
                  <a:pt x="349252" y="6324"/>
                </a:lnTo>
                <a:lnTo>
                  <a:pt x="348571" y="4851"/>
                </a:lnTo>
                <a:close/>
              </a:path>
              <a:path w="441959" h="18414">
                <a:moveTo>
                  <a:pt x="348119" y="3873"/>
                </a:moveTo>
                <a:lnTo>
                  <a:pt x="342569" y="3873"/>
                </a:lnTo>
                <a:lnTo>
                  <a:pt x="341071" y="5740"/>
                </a:lnTo>
                <a:lnTo>
                  <a:pt x="342328" y="5740"/>
                </a:lnTo>
                <a:lnTo>
                  <a:pt x="343039" y="5168"/>
                </a:lnTo>
                <a:lnTo>
                  <a:pt x="343839" y="4851"/>
                </a:lnTo>
                <a:lnTo>
                  <a:pt x="348571" y="4851"/>
                </a:lnTo>
                <a:lnTo>
                  <a:pt x="348119" y="3873"/>
                </a:lnTo>
                <a:close/>
              </a:path>
              <a:path w="441959" h="18414">
                <a:moveTo>
                  <a:pt x="337139" y="12700"/>
                </a:moveTo>
                <a:lnTo>
                  <a:pt x="336029" y="12700"/>
                </a:lnTo>
                <a:lnTo>
                  <a:pt x="336257" y="14478"/>
                </a:lnTo>
                <a:lnTo>
                  <a:pt x="337121" y="14478"/>
                </a:lnTo>
                <a:lnTo>
                  <a:pt x="337477" y="14312"/>
                </a:lnTo>
                <a:lnTo>
                  <a:pt x="337477" y="13766"/>
                </a:lnTo>
                <a:lnTo>
                  <a:pt x="337139" y="12700"/>
                </a:lnTo>
                <a:close/>
              </a:path>
              <a:path w="441959" h="18414">
                <a:moveTo>
                  <a:pt x="337083" y="4800"/>
                </a:moveTo>
                <a:lnTo>
                  <a:pt x="334175" y="4800"/>
                </a:lnTo>
                <a:lnTo>
                  <a:pt x="335191" y="4965"/>
                </a:lnTo>
                <a:lnTo>
                  <a:pt x="335785" y="6096"/>
                </a:lnTo>
                <a:lnTo>
                  <a:pt x="335889" y="7848"/>
                </a:lnTo>
                <a:lnTo>
                  <a:pt x="335381" y="8102"/>
                </a:lnTo>
                <a:lnTo>
                  <a:pt x="334416" y="8242"/>
                </a:lnTo>
                <a:lnTo>
                  <a:pt x="328663" y="9169"/>
                </a:lnTo>
                <a:lnTo>
                  <a:pt x="328663" y="13169"/>
                </a:lnTo>
                <a:lnTo>
                  <a:pt x="329844" y="14452"/>
                </a:lnTo>
                <a:lnTo>
                  <a:pt x="333438" y="14452"/>
                </a:lnTo>
                <a:lnTo>
                  <a:pt x="334949" y="13868"/>
                </a:lnTo>
                <a:lnTo>
                  <a:pt x="335419" y="13360"/>
                </a:lnTo>
                <a:lnTo>
                  <a:pt x="330301" y="13360"/>
                </a:lnTo>
                <a:lnTo>
                  <a:pt x="330004" y="12420"/>
                </a:lnTo>
                <a:lnTo>
                  <a:pt x="329907" y="9880"/>
                </a:lnTo>
                <a:lnTo>
                  <a:pt x="331736" y="9728"/>
                </a:lnTo>
                <a:lnTo>
                  <a:pt x="334035" y="9258"/>
                </a:lnTo>
                <a:lnTo>
                  <a:pt x="335267" y="9105"/>
                </a:lnTo>
                <a:lnTo>
                  <a:pt x="335889" y="8788"/>
                </a:lnTo>
                <a:lnTo>
                  <a:pt x="337080" y="8788"/>
                </a:lnTo>
                <a:lnTo>
                  <a:pt x="337083" y="4800"/>
                </a:lnTo>
                <a:close/>
              </a:path>
              <a:path w="441959" h="18414">
                <a:moveTo>
                  <a:pt x="337080" y="8788"/>
                </a:moveTo>
                <a:lnTo>
                  <a:pt x="335889" y="8788"/>
                </a:lnTo>
                <a:lnTo>
                  <a:pt x="335826" y="10858"/>
                </a:lnTo>
                <a:lnTo>
                  <a:pt x="335013" y="12750"/>
                </a:lnTo>
                <a:lnTo>
                  <a:pt x="333298" y="13360"/>
                </a:lnTo>
                <a:lnTo>
                  <a:pt x="335419" y="13360"/>
                </a:lnTo>
                <a:lnTo>
                  <a:pt x="336029" y="12700"/>
                </a:lnTo>
                <a:lnTo>
                  <a:pt x="337139" y="12700"/>
                </a:lnTo>
                <a:lnTo>
                  <a:pt x="337080" y="8788"/>
                </a:lnTo>
                <a:close/>
              </a:path>
              <a:path w="441959" h="18414">
                <a:moveTo>
                  <a:pt x="337083" y="3873"/>
                </a:moveTo>
                <a:lnTo>
                  <a:pt x="329628" y="3873"/>
                </a:lnTo>
                <a:lnTo>
                  <a:pt x="329084" y="5778"/>
                </a:lnTo>
                <a:lnTo>
                  <a:pt x="329014" y="6972"/>
                </a:lnTo>
                <a:lnTo>
                  <a:pt x="329310" y="7150"/>
                </a:lnTo>
                <a:lnTo>
                  <a:pt x="329958" y="7150"/>
                </a:lnTo>
                <a:lnTo>
                  <a:pt x="330014" y="6959"/>
                </a:lnTo>
                <a:lnTo>
                  <a:pt x="330834" y="4914"/>
                </a:lnTo>
                <a:lnTo>
                  <a:pt x="332701" y="4800"/>
                </a:lnTo>
                <a:lnTo>
                  <a:pt x="337083" y="4800"/>
                </a:lnTo>
                <a:lnTo>
                  <a:pt x="337083" y="3873"/>
                </a:lnTo>
                <a:close/>
              </a:path>
              <a:path w="441959" h="18414">
                <a:moveTo>
                  <a:pt x="323824" y="3873"/>
                </a:moveTo>
                <a:lnTo>
                  <a:pt x="317957" y="3873"/>
                </a:lnTo>
                <a:lnTo>
                  <a:pt x="316915" y="6832"/>
                </a:lnTo>
                <a:lnTo>
                  <a:pt x="316915" y="11404"/>
                </a:lnTo>
                <a:lnTo>
                  <a:pt x="318020" y="14452"/>
                </a:lnTo>
                <a:lnTo>
                  <a:pt x="323621" y="14452"/>
                </a:lnTo>
                <a:lnTo>
                  <a:pt x="324494" y="13474"/>
                </a:lnTo>
                <a:lnTo>
                  <a:pt x="319874" y="13474"/>
                </a:lnTo>
                <a:lnTo>
                  <a:pt x="318160" y="12115"/>
                </a:lnTo>
                <a:lnTo>
                  <a:pt x="318160" y="6324"/>
                </a:lnTo>
                <a:lnTo>
                  <a:pt x="319709" y="4851"/>
                </a:lnTo>
                <a:lnTo>
                  <a:pt x="324549" y="4851"/>
                </a:lnTo>
                <a:lnTo>
                  <a:pt x="323824" y="3873"/>
                </a:lnTo>
                <a:close/>
              </a:path>
              <a:path w="441959" h="18414">
                <a:moveTo>
                  <a:pt x="326402" y="12674"/>
                </a:moveTo>
                <a:lnTo>
                  <a:pt x="325208" y="12674"/>
                </a:lnTo>
                <a:lnTo>
                  <a:pt x="325221" y="14452"/>
                </a:lnTo>
                <a:lnTo>
                  <a:pt x="326402" y="14452"/>
                </a:lnTo>
                <a:lnTo>
                  <a:pt x="326402" y="12674"/>
                </a:lnTo>
                <a:close/>
              </a:path>
              <a:path w="441959" h="18414">
                <a:moveTo>
                  <a:pt x="326402" y="0"/>
                </a:moveTo>
                <a:lnTo>
                  <a:pt x="325221" y="0"/>
                </a:lnTo>
                <a:lnTo>
                  <a:pt x="325208" y="5740"/>
                </a:lnTo>
                <a:lnTo>
                  <a:pt x="325208" y="11226"/>
                </a:lnTo>
                <a:lnTo>
                  <a:pt x="324533" y="12115"/>
                </a:lnTo>
                <a:lnTo>
                  <a:pt x="323138" y="13398"/>
                </a:lnTo>
                <a:lnTo>
                  <a:pt x="322110" y="13474"/>
                </a:lnTo>
                <a:lnTo>
                  <a:pt x="324494" y="13474"/>
                </a:lnTo>
                <a:lnTo>
                  <a:pt x="325208" y="12674"/>
                </a:lnTo>
                <a:lnTo>
                  <a:pt x="326402" y="12674"/>
                </a:lnTo>
                <a:lnTo>
                  <a:pt x="326402" y="0"/>
                </a:lnTo>
                <a:close/>
              </a:path>
              <a:path w="441959" h="18414">
                <a:moveTo>
                  <a:pt x="324549" y="4851"/>
                </a:moveTo>
                <a:lnTo>
                  <a:pt x="322999" y="4851"/>
                </a:lnTo>
                <a:lnTo>
                  <a:pt x="325147" y="5740"/>
                </a:lnTo>
                <a:lnTo>
                  <a:pt x="324549" y="4851"/>
                </a:lnTo>
                <a:close/>
              </a:path>
              <a:path w="441959" h="18414">
                <a:moveTo>
                  <a:pt x="312140" y="3848"/>
                </a:moveTo>
                <a:lnTo>
                  <a:pt x="311086" y="3848"/>
                </a:lnTo>
                <a:lnTo>
                  <a:pt x="310997" y="14452"/>
                </a:lnTo>
                <a:lnTo>
                  <a:pt x="312331" y="14452"/>
                </a:lnTo>
                <a:lnTo>
                  <a:pt x="312356" y="7213"/>
                </a:lnTo>
                <a:lnTo>
                  <a:pt x="312839" y="6134"/>
                </a:lnTo>
                <a:lnTo>
                  <a:pt x="312140" y="6134"/>
                </a:lnTo>
                <a:lnTo>
                  <a:pt x="312140" y="3848"/>
                </a:lnTo>
                <a:close/>
              </a:path>
              <a:path w="441959" h="18414">
                <a:moveTo>
                  <a:pt x="315163" y="3873"/>
                </a:moveTo>
                <a:lnTo>
                  <a:pt x="312889" y="3873"/>
                </a:lnTo>
                <a:lnTo>
                  <a:pt x="312140" y="6134"/>
                </a:lnTo>
                <a:lnTo>
                  <a:pt x="312839" y="6134"/>
                </a:lnTo>
                <a:lnTo>
                  <a:pt x="313270" y="5168"/>
                </a:lnTo>
                <a:lnTo>
                  <a:pt x="314109" y="5118"/>
                </a:lnTo>
                <a:lnTo>
                  <a:pt x="316331" y="5118"/>
                </a:lnTo>
                <a:lnTo>
                  <a:pt x="316331" y="4229"/>
                </a:lnTo>
                <a:lnTo>
                  <a:pt x="315163" y="3873"/>
                </a:lnTo>
                <a:close/>
              </a:path>
              <a:path w="441959" h="18414">
                <a:moveTo>
                  <a:pt x="316331" y="5118"/>
                </a:moveTo>
                <a:lnTo>
                  <a:pt x="314680" y="5118"/>
                </a:lnTo>
                <a:lnTo>
                  <a:pt x="314832" y="5130"/>
                </a:lnTo>
                <a:lnTo>
                  <a:pt x="315747" y="5410"/>
                </a:lnTo>
                <a:lnTo>
                  <a:pt x="316026" y="5410"/>
                </a:lnTo>
                <a:lnTo>
                  <a:pt x="316331" y="5194"/>
                </a:lnTo>
                <a:close/>
              </a:path>
              <a:path w="441959" h="18414">
                <a:moveTo>
                  <a:pt x="291960" y="4978"/>
                </a:moveTo>
                <a:lnTo>
                  <a:pt x="290791" y="4978"/>
                </a:lnTo>
                <a:lnTo>
                  <a:pt x="290791" y="14287"/>
                </a:lnTo>
                <a:lnTo>
                  <a:pt x="290995" y="14452"/>
                </a:lnTo>
                <a:lnTo>
                  <a:pt x="291782" y="14452"/>
                </a:lnTo>
                <a:lnTo>
                  <a:pt x="291960" y="14287"/>
                </a:lnTo>
                <a:lnTo>
                  <a:pt x="291960" y="4978"/>
                </a:lnTo>
                <a:close/>
              </a:path>
              <a:path w="441959" h="18414">
                <a:moveTo>
                  <a:pt x="296925" y="4978"/>
                </a:moveTo>
                <a:lnTo>
                  <a:pt x="295744" y="4978"/>
                </a:lnTo>
                <a:lnTo>
                  <a:pt x="295744" y="14287"/>
                </a:lnTo>
                <a:lnTo>
                  <a:pt x="295922" y="14452"/>
                </a:lnTo>
                <a:lnTo>
                  <a:pt x="296710" y="14452"/>
                </a:lnTo>
                <a:lnTo>
                  <a:pt x="296925" y="14287"/>
                </a:lnTo>
                <a:lnTo>
                  <a:pt x="296925" y="4978"/>
                </a:lnTo>
                <a:close/>
              </a:path>
              <a:path w="441959" h="18414">
                <a:moveTo>
                  <a:pt x="305346" y="3873"/>
                </a:moveTo>
                <a:lnTo>
                  <a:pt x="300659" y="3873"/>
                </a:lnTo>
                <a:lnTo>
                  <a:pt x="299917" y="6591"/>
                </a:lnTo>
                <a:lnTo>
                  <a:pt x="299796" y="12268"/>
                </a:lnTo>
                <a:lnTo>
                  <a:pt x="301485" y="14452"/>
                </a:lnTo>
                <a:lnTo>
                  <a:pt x="305460" y="14452"/>
                </a:lnTo>
                <a:lnTo>
                  <a:pt x="306565" y="14122"/>
                </a:lnTo>
                <a:lnTo>
                  <a:pt x="307252" y="13474"/>
                </a:lnTo>
                <a:lnTo>
                  <a:pt x="302450" y="13474"/>
                </a:lnTo>
                <a:lnTo>
                  <a:pt x="301053" y="11899"/>
                </a:lnTo>
                <a:lnTo>
                  <a:pt x="301053" y="6388"/>
                </a:lnTo>
                <a:lnTo>
                  <a:pt x="302386" y="4851"/>
                </a:lnTo>
                <a:lnTo>
                  <a:pt x="307220" y="4851"/>
                </a:lnTo>
                <a:lnTo>
                  <a:pt x="306323" y="4038"/>
                </a:lnTo>
                <a:lnTo>
                  <a:pt x="305346" y="3873"/>
                </a:lnTo>
                <a:close/>
              </a:path>
              <a:path w="441959" h="18414">
                <a:moveTo>
                  <a:pt x="307426" y="5038"/>
                </a:moveTo>
                <a:lnTo>
                  <a:pt x="307501" y="6388"/>
                </a:lnTo>
                <a:lnTo>
                  <a:pt x="307606" y="11582"/>
                </a:lnTo>
                <a:lnTo>
                  <a:pt x="306514" y="13474"/>
                </a:lnTo>
                <a:lnTo>
                  <a:pt x="307252" y="13474"/>
                </a:lnTo>
                <a:lnTo>
                  <a:pt x="308305" y="12458"/>
                </a:lnTo>
                <a:lnTo>
                  <a:pt x="308851" y="11214"/>
                </a:lnTo>
                <a:lnTo>
                  <a:pt x="308851" y="6591"/>
                </a:lnTo>
                <a:lnTo>
                  <a:pt x="307962" y="5524"/>
                </a:lnTo>
                <a:lnTo>
                  <a:pt x="307426" y="5038"/>
                </a:lnTo>
                <a:close/>
              </a:path>
              <a:path w="441959" h="18414">
                <a:moveTo>
                  <a:pt x="307416" y="4851"/>
                </a:moveTo>
                <a:lnTo>
                  <a:pt x="307220" y="4851"/>
                </a:lnTo>
                <a:lnTo>
                  <a:pt x="307426" y="5038"/>
                </a:lnTo>
                <a:lnTo>
                  <a:pt x="307416" y="4851"/>
                </a:lnTo>
                <a:close/>
              </a:path>
              <a:path w="441959" h="18414">
                <a:moveTo>
                  <a:pt x="298742" y="4089"/>
                </a:moveTo>
                <a:lnTo>
                  <a:pt x="289242" y="4089"/>
                </a:lnTo>
                <a:lnTo>
                  <a:pt x="288988" y="4241"/>
                </a:lnTo>
                <a:lnTo>
                  <a:pt x="288988" y="4851"/>
                </a:lnTo>
                <a:lnTo>
                  <a:pt x="289242" y="4978"/>
                </a:lnTo>
                <a:lnTo>
                  <a:pt x="298742" y="4978"/>
                </a:lnTo>
                <a:lnTo>
                  <a:pt x="298953" y="4851"/>
                </a:lnTo>
                <a:lnTo>
                  <a:pt x="298996" y="4241"/>
                </a:lnTo>
                <a:lnTo>
                  <a:pt x="298742" y="4089"/>
                </a:lnTo>
                <a:close/>
              </a:path>
              <a:path w="441959" h="18414">
                <a:moveTo>
                  <a:pt x="294309" y="0"/>
                </a:moveTo>
                <a:lnTo>
                  <a:pt x="291731" y="0"/>
                </a:lnTo>
                <a:lnTo>
                  <a:pt x="290791" y="787"/>
                </a:lnTo>
                <a:lnTo>
                  <a:pt x="290791" y="4089"/>
                </a:lnTo>
                <a:lnTo>
                  <a:pt x="291960" y="4089"/>
                </a:lnTo>
                <a:lnTo>
                  <a:pt x="291960" y="1219"/>
                </a:lnTo>
                <a:lnTo>
                  <a:pt x="292684" y="1092"/>
                </a:lnTo>
                <a:lnTo>
                  <a:pt x="294724" y="1092"/>
                </a:lnTo>
                <a:lnTo>
                  <a:pt x="294868" y="914"/>
                </a:lnTo>
                <a:lnTo>
                  <a:pt x="294868" y="215"/>
                </a:lnTo>
                <a:lnTo>
                  <a:pt x="294309" y="0"/>
                </a:lnTo>
                <a:close/>
              </a:path>
              <a:path w="441959" h="18414">
                <a:moveTo>
                  <a:pt x="299262" y="0"/>
                </a:moveTo>
                <a:lnTo>
                  <a:pt x="296646" y="0"/>
                </a:lnTo>
                <a:lnTo>
                  <a:pt x="295744" y="787"/>
                </a:lnTo>
                <a:lnTo>
                  <a:pt x="295744" y="4089"/>
                </a:lnTo>
                <a:lnTo>
                  <a:pt x="296925" y="4089"/>
                </a:lnTo>
                <a:lnTo>
                  <a:pt x="296925" y="1219"/>
                </a:lnTo>
                <a:lnTo>
                  <a:pt x="297599" y="1092"/>
                </a:lnTo>
                <a:lnTo>
                  <a:pt x="299673" y="1092"/>
                </a:lnTo>
                <a:lnTo>
                  <a:pt x="299834" y="914"/>
                </a:lnTo>
                <a:lnTo>
                  <a:pt x="299834" y="215"/>
                </a:lnTo>
                <a:lnTo>
                  <a:pt x="299262" y="0"/>
                </a:lnTo>
                <a:close/>
              </a:path>
              <a:path w="441959" h="18414">
                <a:moveTo>
                  <a:pt x="294724" y="1092"/>
                </a:moveTo>
                <a:lnTo>
                  <a:pt x="293877" y="1092"/>
                </a:lnTo>
                <a:lnTo>
                  <a:pt x="294284" y="1181"/>
                </a:lnTo>
                <a:lnTo>
                  <a:pt x="294652" y="1181"/>
                </a:lnTo>
                <a:close/>
              </a:path>
              <a:path w="441959" h="18414">
                <a:moveTo>
                  <a:pt x="299673" y="1092"/>
                </a:moveTo>
                <a:lnTo>
                  <a:pt x="298830" y="1092"/>
                </a:lnTo>
                <a:lnTo>
                  <a:pt x="299237" y="1181"/>
                </a:lnTo>
                <a:lnTo>
                  <a:pt x="299592" y="1181"/>
                </a:lnTo>
                <a:close/>
              </a:path>
              <a:path w="441959" h="18414">
                <a:moveTo>
                  <a:pt x="287599" y="12700"/>
                </a:moveTo>
                <a:lnTo>
                  <a:pt x="286473" y="12700"/>
                </a:lnTo>
                <a:lnTo>
                  <a:pt x="286588" y="13652"/>
                </a:lnTo>
                <a:lnTo>
                  <a:pt x="286715" y="14478"/>
                </a:lnTo>
                <a:lnTo>
                  <a:pt x="287566" y="14478"/>
                </a:lnTo>
                <a:lnTo>
                  <a:pt x="287921" y="14312"/>
                </a:lnTo>
                <a:lnTo>
                  <a:pt x="287799" y="13360"/>
                </a:lnTo>
                <a:lnTo>
                  <a:pt x="287599" y="12700"/>
                </a:lnTo>
                <a:close/>
              </a:path>
              <a:path w="441959" h="18414">
                <a:moveTo>
                  <a:pt x="287540" y="4800"/>
                </a:moveTo>
                <a:lnTo>
                  <a:pt x="284619" y="4800"/>
                </a:lnTo>
                <a:lnTo>
                  <a:pt x="285635" y="4965"/>
                </a:lnTo>
                <a:lnTo>
                  <a:pt x="286230" y="6096"/>
                </a:lnTo>
                <a:lnTo>
                  <a:pt x="286334" y="7848"/>
                </a:lnTo>
                <a:lnTo>
                  <a:pt x="285838" y="8102"/>
                </a:lnTo>
                <a:lnTo>
                  <a:pt x="284873" y="8242"/>
                </a:lnTo>
                <a:lnTo>
                  <a:pt x="279120" y="9169"/>
                </a:lnTo>
                <a:lnTo>
                  <a:pt x="279120" y="13169"/>
                </a:lnTo>
                <a:lnTo>
                  <a:pt x="280288" y="14452"/>
                </a:lnTo>
                <a:lnTo>
                  <a:pt x="283883" y="14452"/>
                </a:lnTo>
                <a:lnTo>
                  <a:pt x="285407" y="13868"/>
                </a:lnTo>
                <a:lnTo>
                  <a:pt x="285870" y="13360"/>
                </a:lnTo>
                <a:lnTo>
                  <a:pt x="280758" y="13360"/>
                </a:lnTo>
                <a:lnTo>
                  <a:pt x="280461" y="12420"/>
                </a:lnTo>
                <a:lnTo>
                  <a:pt x="280365" y="9880"/>
                </a:lnTo>
                <a:lnTo>
                  <a:pt x="282181" y="9728"/>
                </a:lnTo>
                <a:lnTo>
                  <a:pt x="284492" y="9258"/>
                </a:lnTo>
                <a:lnTo>
                  <a:pt x="285711" y="9105"/>
                </a:lnTo>
                <a:lnTo>
                  <a:pt x="286334" y="8788"/>
                </a:lnTo>
                <a:lnTo>
                  <a:pt x="287536" y="8788"/>
                </a:lnTo>
                <a:lnTo>
                  <a:pt x="287540" y="4800"/>
                </a:lnTo>
                <a:close/>
              </a:path>
              <a:path w="441959" h="18414">
                <a:moveTo>
                  <a:pt x="287536" y="8788"/>
                </a:moveTo>
                <a:lnTo>
                  <a:pt x="286334" y="8788"/>
                </a:lnTo>
                <a:lnTo>
                  <a:pt x="286283" y="10858"/>
                </a:lnTo>
                <a:lnTo>
                  <a:pt x="285457" y="12750"/>
                </a:lnTo>
                <a:lnTo>
                  <a:pt x="283743" y="13360"/>
                </a:lnTo>
                <a:lnTo>
                  <a:pt x="285870" y="13360"/>
                </a:lnTo>
                <a:lnTo>
                  <a:pt x="286473" y="12700"/>
                </a:lnTo>
                <a:lnTo>
                  <a:pt x="287599" y="12700"/>
                </a:lnTo>
                <a:lnTo>
                  <a:pt x="287536" y="8788"/>
                </a:lnTo>
                <a:close/>
              </a:path>
              <a:path w="441959" h="18414">
                <a:moveTo>
                  <a:pt x="287540" y="3873"/>
                </a:moveTo>
                <a:lnTo>
                  <a:pt x="280073" y="3873"/>
                </a:lnTo>
                <a:lnTo>
                  <a:pt x="279539" y="5778"/>
                </a:lnTo>
                <a:lnTo>
                  <a:pt x="279450" y="6959"/>
                </a:lnTo>
                <a:lnTo>
                  <a:pt x="279755" y="7150"/>
                </a:lnTo>
                <a:lnTo>
                  <a:pt x="280403" y="7150"/>
                </a:lnTo>
                <a:lnTo>
                  <a:pt x="281279" y="4914"/>
                </a:lnTo>
                <a:lnTo>
                  <a:pt x="283159" y="4800"/>
                </a:lnTo>
                <a:lnTo>
                  <a:pt x="287540" y="4800"/>
                </a:lnTo>
                <a:lnTo>
                  <a:pt x="287540" y="3873"/>
                </a:lnTo>
                <a:close/>
              </a:path>
              <a:path w="441959" h="18414">
                <a:moveTo>
                  <a:pt x="264744" y="3848"/>
                </a:moveTo>
                <a:lnTo>
                  <a:pt x="263537" y="3848"/>
                </a:lnTo>
                <a:lnTo>
                  <a:pt x="263537" y="14452"/>
                </a:lnTo>
                <a:lnTo>
                  <a:pt x="264744" y="14452"/>
                </a:lnTo>
                <a:lnTo>
                  <a:pt x="264782" y="7327"/>
                </a:lnTo>
                <a:lnTo>
                  <a:pt x="265607" y="5588"/>
                </a:lnTo>
                <a:lnTo>
                  <a:pt x="264731" y="5588"/>
                </a:lnTo>
                <a:lnTo>
                  <a:pt x="264744" y="3848"/>
                </a:lnTo>
                <a:close/>
              </a:path>
              <a:path w="441959" h="18414">
                <a:moveTo>
                  <a:pt x="270649" y="4902"/>
                </a:moveTo>
                <a:lnTo>
                  <a:pt x="268681" y="4902"/>
                </a:lnTo>
                <a:lnTo>
                  <a:pt x="269430" y="5257"/>
                </a:lnTo>
                <a:lnTo>
                  <a:pt x="270192" y="6362"/>
                </a:lnTo>
                <a:lnTo>
                  <a:pt x="270230" y="14452"/>
                </a:lnTo>
                <a:lnTo>
                  <a:pt x="271449" y="14452"/>
                </a:lnTo>
                <a:lnTo>
                  <a:pt x="271424" y="5778"/>
                </a:lnTo>
                <a:lnTo>
                  <a:pt x="270649" y="4902"/>
                </a:lnTo>
                <a:close/>
              </a:path>
              <a:path w="441959" h="18414">
                <a:moveTo>
                  <a:pt x="269544" y="3873"/>
                </a:moveTo>
                <a:lnTo>
                  <a:pt x="266090" y="3873"/>
                </a:lnTo>
                <a:lnTo>
                  <a:pt x="264731" y="5588"/>
                </a:lnTo>
                <a:lnTo>
                  <a:pt x="265607" y="5588"/>
                </a:lnTo>
                <a:lnTo>
                  <a:pt x="266776" y="4902"/>
                </a:lnTo>
                <a:lnTo>
                  <a:pt x="270649" y="4902"/>
                </a:lnTo>
                <a:lnTo>
                  <a:pt x="270357" y="4572"/>
                </a:lnTo>
                <a:lnTo>
                  <a:pt x="269544" y="3873"/>
                </a:lnTo>
                <a:close/>
              </a:path>
              <a:path w="441959" h="18414">
                <a:moveTo>
                  <a:pt x="260866" y="12700"/>
                </a:moveTo>
                <a:lnTo>
                  <a:pt x="259740" y="12700"/>
                </a:lnTo>
                <a:lnTo>
                  <a:pt x="259981" y="14478"/>
                </a:lnTo>
                <a:lnTo>
                  <a:pt x="260832" y="14478"/>
                </a:lnTo>
                <a:lnTo>
                  <a:pt x="261188" y="14312"/>
                </a:lnTo>
                <a:lnTo>
                  <a:pt x="261065" y="13360"/>
                </a:lnTo>
                <a:lnTo>
                  <a:pt x="260866" y="12700"/>
                </a:lnTo>
                <a:close/>
              </a:path>
              <a:path w="441959" h="18414">
                <a:moveTo>
                  <a:pt x="260794" y="4800"/>
                </a:moveTo>
                <a:lnTo>
                  <a:pt x="257886" y="4800"/>
                </a:lnTo>
                <a:lnTo>
                  <a:pt x="258902" y="4965"/>
                </a:lnTo>
                <a:lnTo>
                  <a:pt x="259501" y="6096"/>
                </a:lnTo>
                <a:lnTo>
                  <a:pt x="259613" y="7848"/>
                </a:lnTo>
                <a:lnTo>
                  <a:pt x="259092" y="8102"/>
                </a:lnTo>
                <a:lnTo>
                  <a:pt x="252374" y="9169"/>
                </a:lnTo>
                <a:lnTo>
                  <a:pt x="252374" y="13169"/>
                </a:lnTo>
                <a:lnTo>
                  <a:pt x="253555" y="14452"/>
                </a:lnTo>
                <a:lnTo>
                  <a:pt x="257149" y="14452"/>
                </a:lnTo>
                <a:lnTo>
                  <a:pt x="258673" y="13868"/>
                </a:lnTo>
                <a:lnTo>
                  <a:pt x="259137" y="13360"/>
                </a:lnTo>
                <a:lnTo>
                  <a:pt x="254025" y="13360"/>
                </a:lnTo>
                <a:lnTo>
                  <a:pt x="253728" y="12420"/>
                </a:lnTo>
                <a:lnTo>
                  <a:pt x="253631" y="9880"/>
                </a:lnTo>
                <a:lnTo>
                  <a:pt x="255447" y="9728"/>
                </a:lnTo>
                <a:lnTo>
                  <a:pt x="257746" y="9258"/>
                </a:lnTo>
                <a:lnTo>
                  <a:pt x="258978" y="9105"/>
                </a:lnTo>
                <a:lnTo>
                  <a:pt x="259613" y="8788"/>
                </a:lnTo>
                <a:lnTo>
                  <a:pt x="260792" y="8788"/>
                </a:lnTo>
                <a:lnTo>
                  <a:pt x="260794" y="4800"/>
                </a:lnTo>
                <a:close/>
              </a:path>
              <a:path w="441959" h="18414">
                <a:moveTo>
                  <a:pt x="260792" y="8788"/>
                </a:moveTo>
                <a:lnTo>
                  <a:pt x="259613" y="8788"/>
                </a:lnTo>
                <a:lnTo>
                  <a:pt x="259549" y="10858"/>
                </a:lnTo>
                <a:lnTo>
                  <a:pt x="258737" y="12750"/>
                </a:lnTo>
                <a:lnTo>
                  <a:pt x="257009" y="13360"/>
                </a:lnTo>
                <a:lnTo>
                  <a:pt x="259137" y="13360"/>
                </a:lnTo>
                <a:lnTo>
                  <a:pt x="259740" y="12700"/>
                </a:lnTo>
                <a:lnTo>
                  <a:pt x="260866" y="12700"/>
                </a:lnTo>
                <a:lnTo>
                  <a:pt x="260792" y="8788"/>
                </a:lnTo>
                <a:close/>
              </a:path>
              <a:path w="441959" h="18414">
                <a:moveTo>
                  <a:pt x="260794" y="3873"/>
                </a:moveTo>
                <a:lnTo>
                  <a:pt x="253339" y="3873"/>
                </a:lnTo>
                <a:lnTo>
                  <a:pt x="252806" y="5778"/>
                </a:lnTo>
                <a:lnTo>
                  <a:pt x="252717" y="6959"/>
                </a:lnTo>
                <a:lnTo>
                  <a:pt x="253034" y="7150"/>
                </a:lnTo>
                <a:lnTo>
                  <a:pt x="253669" y="7150"/>
                </a:lnTo>
                <a:lnTo>
                  <a:pt x="254546" y="4914"/>
                </a:lnTo>
                <a:lnTo>
                  <a:pt x="256425" y="4800"/>
                </a:lnTo>
                <a:lnTo>
                  <a:pt x="260794" y="4800"/>
                </a:lnTo>
                <a:lnTo>
                  <a:pt x="260794" y="3873"/>
                </a:lnTo>
                <a:close/>
              </a:path>
              <a:path w="441959" h="18414">
                <a:moveTo>
                  <a:pt x="238023" y="0"/>
                </a:moveTo>
                <a:lnTo>
                  <a:pt x="236804" y="0"/>
                </a:lnTo>
                <a:lnTo>
                  <a:pt x="236804" y="14452"/>
                </a:lnTo>
                <a:lnTo>
                  <a:pt x="238023" y="14452"/>
                </a:lnTo>
                <a:lnTo>
                  <a:pt x="238074" y="7327"/>
                </a:lnTo>
                <a:lnTo>
                  <a:pt x="238899" y="5588"/>
                </a:lnTo>
                <a:lnTo>
                  <a:pt x="238023" y="5588"/>
                </a:lnTo>
                <a:lnTo>
                  <a:pt x="238023" y="0"/>
                </a:lnTo>
                <a:close/>
              </a:path>
              <a:path w="441959" h="18414">
                <a:moveTo>
                  <a:pt x="243918" y="4914"/>
                </a:moveTo>
                <a:lnTo>
                  <a:pt x="241960" y="4914"/>
                </a:lnTo>
                <a:lnTo>
                  <a:pt x="242709" y="5257"/>
                </a:lnTo>
                <a:lnTo>
                  <a:pt x="243458" y="6362"/>
                </a:lnTo>
                <a:lnTo>
                  <a:pt x="243497" y="14452"/>
                </a:lnTo>
                <a:lnTo>
                  <a:pt x="244703" y="14452"/>
                </a:lnTo>
                <a:lnTo>
                  <a:pt x="244690" y="5778"/>
                </a:lnTo>
                <a:lnTo>
                  <a:pt x="243918" y="4914"/>
                </a:lnTo>
                <a:close/>
              </a:path>
              <a:path w="441959" h="18414">
                <a:moveTo>
                  <a:pt x="242811" y="3873"/>
                </a:moveTo>
                <a:lnTo>
                  <a:pt x="239369" y="3873"/>
                </a:lnTo>
                <a:lnTo>
                  <a:pt x="238023" y="5588"/>
                </a:lnTo>
                <a:lnTo>
                  <a:pt x="238899" y="5588"/>
                </a:lnTo>
                <a:lnTo>
                  <a:pt x="240042" y="4914"/>
                </a:lnTo>
                <a:lnTo>
                  <a:pt x="243918" y="4914"/>
                </a:lnTo>
                <a:lnTo>
                  <a:pt x="243611" y="4572"/>
                </a:lnTo>
                <a:lnTo>
                  <a:pt x="242811" y="3873"/>
                </a:lnTo>
                <a:close/>
              </a:path>
              <a:path w="441959" h="18414">
                <a:moveTo>
                  <a:pt x="232816" y="4978"/>
                </a:moveTo>
                <a:lnTo>
                  <a:pt x="231622" y="4978"/>
                </a:lnTo>
                <a:lnTo>
                  <a:pt x="231622" y="14376"/>
                </a:lnTo>
                <a:lnTo>
                  <a:pt x="234657" y="14376"/>
                </a:lnTo>
                <a:lnTo>
                  <a:pt x="235203" y="14236"/>
                </a:lnTo>
                <a:lnTo>
                  <a:pt x="235097" y="13398"/>
                </a:lnTo>
                <a:lnTo>
                  <a:pt x="232956" y="13398"/>
                </a:lnTo>
                <a:lnTo>
                  <a:pt x="232816" y="4978"/>
                </a:lnTo>
                <a:close/>
              </a:path>
              <a:path w="441959" h="18414">
                <a:moveTo>
                  <a:pt x="235038" y="13322"/>
                </a:moveTo>
                <a:lnTo>
                  <a:pt x="234645" y="13322"/>
                </a:lnTo>
                <a:lnTo>
                  <a:pt x="234073" y="13398"/>
                </a:lnTo>
                <a:lnTo>
                  <a:pt x="235097" y="13398"/>
                </a:lnTo>
                <a:close/>
              </a:path>
              <a:path w="441959" h="18414">
                <a:moveTo>
                  <a:pt x="234657" y="4102"/>
                </a:moveTo>
                <a:lnTo>
                  <a:pt x="230250" y="4102"/>
                </a:lnTo>
                <a:lnTo>
                  <a:pt x="230250" y="4978"/>
                </a:lnTo>
                <a:lnTo>
                  <a:pt x="234657" y="4978"/>
                </a:lnTo>
                <a:lnTo>
                  <a:pt x="234657" y="4102"/>
                </a:lnTo>
                <a:close/>
              </a:path>
              <a:path w="441959" h="18414">
                <a:moveTo>
                  <a:pt x="232816" y="1041"/>
                </a:moveTo>
                <a:lnTo>
                  <a:pt x="231597" y="1041"/>
                </a:lnTo>
                <a:lnTo>
                  <a:pt x="231622" y="4102"/>
                </a:lnTo>
                <a:lnTo>
                  <a:pt x="232816" y="4102"/>
                </a:lnTo>
                <a:lnTo>
                  <a:pt x="232816" y="1041"/>
                </a:lnTo>
                <a:close/>
              </a:path>
              <a:path w="441959" h="18414">
                <a:moveTo>
                  <a:pt x="228434" y="3873"/>
                </a:moveTo>
                <a:lnTo>
                  <a:pt x="227253" y="3873"/>
                </a:lnTo>
                <a:lnTo>
                  <a:pt x="227253" y="14452"/>
                </a:lnTo>
                <a:lnTo>
                  <a:pt x="228434" y="14452"/>
                </a:lnTo>
                <a:lnTo>
                  <a:pt x="228434" y="3873"/>
                </a:lnTo>
                <a:close/>
              </a:path>
              <a:path w="441959" h="18414">
                <a:moveTo>
                  <a:pt x="228269" y="393"/>
                </a:moveTo>
                <a:lnTo>
                  <a:pt x="227418" y="393"/>
                </a:lnTo>
                <a:lnTo>
                  <a:pt x="227088" y="723"/>
                </a:lnTo>
                <a:lnTo>
                  <a:pt x="227088" y="1574"/>
                </a:lnTo>
                <a:lnTo>
                  <a:pt x="227418" y="1917"/>
                </a:lnTo>
                <a:lnTo>
                  <a:pt x="228269" y="1917"/>
                </a:lnTo>
                <a:lnTo>
                  <a:pt x="228612" y="1574"/>
                </a:lnTo>
                <a:lnTo>
                  <a:pt x="228612" y="723"/>
                </a:lnTo>
                <a:lnTo>
                  <a:pt x="228269" y="393"/>
                </a:lnTo>
                <a:close/>
              </a:path>
              <a:path w="441959" h="18414">
                <a:moveTo>
                  <a:pt x="212978" y="3873"/>
                </a:moveTo>
                <a:lnTo>
                  <a:pt x="212178" y="3873"/>
                </a:lnTo>
                <a:lnTo>
                  <a:pt x="211991" y="4127"/>
                </a:lnTo>
                <a:lnTo>
                  <a:pt x="212013" y="4724"/>
                </a:lnTo>
                <a:lnTo>
                  <a:pt x="215264" y="14452"/>
                </a:lnTo>
                <a:lnTo>
                  <a:pt x="216357" y="14452"/>
                </a:lnTo>
                <a:lnTo>
                  <a:pt x="216847" y="12738"/>
                </a:lnTo>
                <a:lnTo>
                  <a:pt x="215772" y="12738"/>
                </a:lnTo>
                <a:lnTo>
                  <a:pt x="212978" y="3873"/>
                </a:lnTo>
                <a:close/>
              </a:path>
              <a:path w="441959" h="18414">
                <a:moveTo>
                  <a:pt x="219796" y="5905"/>
                </a:moveTo>
                <a:lnTo>
                  <a:pt x="218744" y="5905"/>
                </a:lnTo>
                <a:lnTo>
                  <a:pt x="221106" y="14452"/>
                </a:lnTo>
                <a:lnTo>
                  <a:pt x="222199" y="14452"/>
                </a:lnTo>
                <a:lnTo>
                  <a:pt x="222771" y="12738"/>
                </a:lnTo>
                <a:lnTo>
                  <a:pt x="221691" y="12738"/>
                </a:lnTo>
                <a:lnTo>
                  <a:pt x="219796" y="5905"/>
                </a:lnTo>
                <a:close/>
              </a:path>
              <a:path w="441959" h="18414">
                <a:moveTo>
                  <a:pt x="219214" y="3873"/>
                </a:moveTo>
                <a:lnTo>
                  <a:pt x="218262" y="3873"/>
                </a:lnTo>
                <a:lnTo>
                  <a:pt x="217995" y="4724"/>
                </a:lnTo>
                <a:lnTo>
                  <a:pt x="215772" y="12738"/>
                </a:lnTo>
                <a:lnTo>
                  <a:pt x="216847" y="12738"/>
                </a:lnTo>
                <a:lnTo>
                  <a:pt x="218744" y="5905"/>
                </a:lnTo>
                <a:lnTo>
                  <a:pt x="219796" y="5905"/>
                </a:lnTo>
                <a:lnTo>
                  <a:pt x="219214" y="3873"/>
                </a:lnTo>
                <a:close/>
              </a:path>
              <a:path w="441959" h="18414">
                <a:moveTo>
                  <a:pt x="225247" y="3873"/>
                </a:moveTo>
                <a:lnTo>
                  <a:pt x="224497" y="3873"/>
                </a:lnTo>
                <a:lnTo>
                  <a:pt x="221691" y="12738"/>
                </a:lnTo>
                <a:lnTo>
                  <a:pt x="222771" y="12738"/>
                </a:lnTo>
                <a:lnTo>
                  <a:pt x="225446" y="4724"/>
                </a:lnTo>
                <a:lnTo>
                  <a:pt x="225501" y="4127"/>
                </a:lnTo>
                <a:lnTo>
                  <a:pt x="225247" y="3873"/>
                </a:lnTo>
                <a:close/>
              </a:path>
              <a:path w="441959" h="18414">
                <a:moveTo>
                  <a:pt x="198246" y="3848"/>
                </a:moveTo>
                <a:lnTo>
                  <a:pt x="197027" y="3848"/>
                </a:lnTo>
                <a:lnTo>
                  <a:pt x="197027" y="14452"/>
                </a:lnTo>
                <a:lnTo>
                  <a:pt x="198246" y="14452"/>
                </a:lnTo>
                <a:lnTo>
                  <a:pt x="198285" y="7327"/>
                </a:lnTo>
                <a:lnTo>
                  <a:pt x="199097" y="5588"/>
                </a:lnTo>
                <a:lnTo>
                  <a:pt x="198221" y="5588"/>
                </a:lnTo>
                <a:lnTo>
                  <a:pt x="198246" y="3848"/>
                </a:lnTo>
                <a:close/>
              </a:path>
              <a:path w="441959" h="18414">
                <a:moveTo>
                  <a:pt x="204139" y="4902"/>
                </a:moveTo>
                <a:lnTo>
                  <a:pt x="202183" y="4902"/>
                </a:lnTo>
                <a:lnTo>
                  <a:pt x="202933" y="5257"/>
                </a:lnTo>
                <a:lnTo>
                  <a:pt x="203326" y="5867"/>
                </a:lnTo>
                <a:lnTo>
                  <a:pt x="203682" y="6362"/>
                </a:lnTo>
                <a:lnTo>
                  <a:pt x="203733" y="14452"/>
                </a:lnTo>
                <a:lnTo>
                  <a:pt x="204939" y="14452"/>
                </a:lnTo>
                <a:lnTo>
                  <a:pt x="204914" y="5778"/>
                </a:lnTo>
                <a:lnTo>
                  <a:pt x="204139" y="4902"/>
                </a:lnTo>
                <a:close/>
              </a:path>
              <a:path w="441959" h="18414">
                <a:moveTo>
                  <a:pt x="203047" y="3873"/>
                </a:moveTo>
                <a:lnTo>
                  <a:pt x="199593" y="3873"/>
                </a:lnTo>
                <a:lnTo>
                  <a:pt x="198221" y="5588"/>
                </a:lnTo>
                <a:lnTo>
                  <a:pt x="199097" y="5588"/>
                </a:lnTo>
                <a:lnTo>
                  <a:pt x="200266" y="4902"/>
                </a:lnTo>
                <a:lnTo>
                  <a:pt x="204139" y="4902"/>
                </a:lnTo>
                <a:lnTo>
                  <a:pt x="203847" y="4572"/>
                </a:lnTo>
                <a:lnTo>
                  <a:pt x="203047" y="3873"/>
                </a:lnTo>
                <a:close/>
              </a:path>
              <a:path w="441959" h="18414">
                <a:moveTo>
                  <a:pt x="191300" y="3873"/>
                </a:moveTo>
                <a:lnTo>
                  <a:pt x="186613" y="3873"/>
                </a:lnTo>
                <a:lnTo>
                  <a:pt x="185871" y="6591"/>
                </a:lnTo>
                <a:lnTo>
                  <a:pt x="185750" y="12268"/>
                </a:lnTo>
                <a:lnTo>
                  <a:pt x="187426" y="14452"/>
                </a:lnTo>
                <a:lnTo>
                  <a:pt x="191414" y="14452"/>
                </a:lnTo>
                <a:lnTo>
                  <a:pt x="192519" y="14122"/>
                </a:lnTo>
                <a:lnTo>
                  <a:pt x="193206" y="13474"/>
                </a:lnTo>
                <a:lnTo>
                  <a:pt x="188404" y="13474"/>
                </a:lnTo>
                <a:lnTo>
                  <a:pt x="186994" y="11899"/>
                </a:lnTo>
                <a:lnTo>
                  <a:pt x="186994" y="6388"/>
                </a:lnTo>
                <a:lnTo>
                  <a:pt x="188340" y="4851"/>
                </a:lnTo>
                <a:lnTo>
                  <a:pt x="193174" y="4851"/>
                </a:lnTo>
                <a:lnTo>
                  <a:pt x="192277" y="4038"/>
                </a:lnTo>
                <a:lnTo>
                  <a:pt x="191300" y="3873"/>
                </a:lnTo>
                <a:close/>
              </a:path>
              <a:path w="441959" h="18414">
                <a:moveTo>
                  <a:pt x="193380" y="5038"/>
                </a:moveTo>
                <a:lnTo>
                  <a:pt x="193455" y="6388"/>
                </a:lnTo>
                <a:lnTo>
                  <a:pt x="193560" y="11582"/>
                </a:lnTo>
                <a:lnTo>
                  <a:pt x="192468" y="13474"/>
                </a:lnTo>
                <a:lnTo>
                  <a:pt x="193206" y="13474"/>
                </a:lnTo>
                <a:lnTo>
                  <a:pt x="194259" y="12458"/>
                </a:lnTo>
                <a:lnTo>
                  <a:pt x="194805" y="11214"/>
                </a:lnTo>
                <a:lnTo>
                  <a:pt x="194805" y="6591"/>
                </a:lnTo>
                <a:lnTo>
                  <a:pt x="193916" y="5524"/>
                </a:lnTo>
                <a:lnTo>
                  <a:pt x="193380" y="5038"/>
                </a:lnTo>
                <a:close/>
              </a:path>
              <a:path w="441959" h="18414">
                <a:moveTo>
                  <a:pt x="193370" y="4851"/>
                </a:moveTo>
                <a:lnTo>
                  <a:pt x="193174" y="4851"/>
                </a:lnTo>
                <a:lnTo>
                  <a:pt x="193380" y="5038"/>
                </a:lnTo>
                <a:lnTo>
                  <a:pt x="193370" y="4851"/>
                </a:lnTo>
                <a:close/>
              </a:path>
              <a:path w="441959" h="18414">
                <a:moveTo>
                  <a:pt x="183565" y="3873"/>
                </a:moveTo>
                <a:lnTo>
                  <a:pt x="182371" y="3873"/>
                </a:lnTo>
                <a:lnTo>
                  <a:pt x="182371" y="14452"/>
                </a:lnTo>
                <a:lnTo>
                  <a:pt x="183565" y="14452"/>
                </a:lnTo>
                <a:lnTo>
                  <a:pt x="183565" y="3873"/>
                </a:lnTo>
                <a:close/>
              </a:path>
              <a:path w="441959" h="18414">
                <a:moveTo>
                  <a:pt x="183387" y="393"/>
                </a:moveTo>
                <a:lnTo>
                  <a:pt x="182549" y="393"/>
                </a:lnTo>
                <a:lnTo>
                  <a:pt x="182219" y="723"/>
                </a:lnTo>
                <a:lnTo>
                  <a:pt x="182219" y="1574"/>
                </a:lnTo>
                <a:lnTo>
                  <a:pt x="182549" y="1917"/>
                </a:lnTo>
                <a:lnTo>
                  <a:pt x="183387" y="1917"/>
                </a:lnTo>
                <a:lnTo>
                  <a:pt x="183743" y="1574"/>
                </a:lnTo>
                <a:lnTo>
                  <a:pt x="183743" y="723"/>
                </a:lnTo>
                <a:lnTo>
                  <a:pt x="183387" y="393"/>
                </a:lnTo>
                <a:close/>
              </a:path>
              <a:path w="441959" h="18414">
                <a:moveTo>
                  <a:pt x="178358" y="4978"/>
                </a:moveTo>
                <a:lnTo>
                  <a:pt x="177164" y="4978"/>
                </a:lnTo>
                <a:lnTo>
                  <a:pt x="177164" y="14376"/>
                </a:lnTo>
                <a:lnTo>
                  <a:pt x="180200" y="14376"/>
                </a:lnTo>
                <a:lnTo>
                  <a:pt x="180746" y="14236"/>
                </a:lnTo>
                <a:lnTo>
                  <a:pt x="180639" y="13398"/>
                </a:lnTo>
                <a:lnTo>
                  <a:pt x="178485" y="13398"/>
                </a:lnTo>
                <a:lnTo>
                  <a:pt x="178358" y="4978"/>
                </a:lnTo>
                <a:close/>
              </a:path>
              <a:path w="441959" h="18414">
                <a:moveTo>
                  <a:pt x="180581" y="13322"/>
                </a:moveTo>
                <a:lnTo>
                  <a:pt x="180187" y="13322"/>
                </a:lnTo>
                <a:lnTo>
                  <a:pt x="179628" y="13398"/>
                </a:lnTo>
                <a:lnTo>
                  <a:pt x="180639" y="13398"/>
                </a:lnTo>
                <a:close/>
              </a:path>
              <a:path w="441959" h="18414">
                <a:moveTo>
                  <a:pt x="180200" y="4102"/>
                </a:moveTo>
                <a:lnTo>
                  <a:pt x="175793" y="4102"/>
                </a:lnTo>
                <a:lnTo>
                  <a:pt x="175793" y="4978"/>
                </a:lnTo>
                <a:lnTo>
                  <a:pt x="180200" y="4978"/>
                </a:lnTo>
                <a:lnTo>
                  <a:pt x="180200" y="4102"/>
                </a:lnTo>
                <a:close/>
              </a:path>
              <a:path w="441959" h="18414">
                <a:moveTo>
                  <a:pt x="178358" y="1041"/>
                </a:moveTo>
                <a:lnTo>
                  <a:pt x="177139" y="1041"/>
                </a:lnTo>
                <a:lnTo>
                  <a:pt x="177164" y="4102"/>
                </a:lnTo>
                <a:lnTo>
                  <a:pt x="178358" y="4102"/>
                </a:lnTo>
                <a:lnTo>
                  <a:pt x="178358" y="1041"/>
                </a:lnTo>
                <a:close/>
              </a:path>
              <a:path w="441959" h="18414">
                <a:moveTo>
                  <a:pt x="166433" y="3873"/>
                </a:moveTo>
                <a:lnTo>
                  <a:pt x="165265" y="3873"/>
                </a:lnTo>
                <a:lnTo>
                  <a:pt x="165265" y="18338"/>
                </a:lnTo>
                <a:lnTo>
                  <a:pt x="166433" y="18338"/>
                </a:lnTo>
                <a:lnTo>
                  <a:pt x="166446" y="12674"/>
                </a:lnTo>
                <a:lnTo>
                  <a:pt x="167049" y="12674"/>
                </a:lnTo>
                <a:lnTo>
                  <a:pt x="166446" y="12230"/>
                </a:lnTo>
                <a:lnTo>
                  <a:pt x="166446" y="7188"/>
                </a:lnTo>
                <a:lnTo>
                  <a:pt x="167081" y="6261"/>
                </a:lnTo>
                <a:lnTo>
                  <a:pt x="167712" y="5740"/>
                </a:lnTo>
                <a:lnTo>
                  <a:pt x="166446" y="5740"/>
                </a:lnTo>
                <a:lnTo>
                  <a:pt x="166433" y="3873"/>
                </a:lnTo>
                <a:close/>
              </a:path>
              <a:path w="441959" h="18414">
                <a:moveTo>
                  <a:pt x="167049" y="12674"/>
                </a:moveTo>
                <a:lnTo>
                  <a:pt x="166446" y="12674"/>
                </a:lnTo>
                <a:lnTo>
                  <a:pt x="167932" y="14452"/>
                </a:lnTo>
                <a:lnTo>
                  <a:pt x="173989" y="14452"/>
                </a:lnTo>
                <a:lnTo>
                  <a:pt x="174199" y="13474"/>
                </a:lnTo>
                <a:lnTo>
                  <a:pt x="168135" y="13474"/>
                </a:lnTo>
                <a:lnTo>
                  <a:pt x="167049" y="12674"/>
                </a:lnTo>
                <a:close/>
              </a:path>
              <a:path w="441959" h="18414">
                <a:moveTo>
                  <a:pt x="173997" y="4851"/>
                </a:moveTo>
                <a:lnTo>
                  <a:pt x="171957" y="4851"/>
                </a:lnTo>
                <a:lnTo>
                  <a:pt x="173440" y="6261"/>
                </a:lnTo>
                <a:lnTo>
                  <a:pt x="173507" y="12090"/>
                </a:lnTo>
                <a:lnTo>
                  <a:pt x="171792" y="13474"/>
                </a:lnTo>
                <a:lnTo>
                  <a:pt x="174199" y="13474"/>
                </a:lnTo>
                <a:lnTo>
                  <a:pt x="174751" y="10896"/>
                </a:lnTo>
                <a:lnTo>
                  <a:pt x="174751" y="6692"/>
                </a:lnTo>
                <a:lnTo>
                  <a:pt x="173997" y="4851"/>
                </a:lnTo>
                <a:close/>
              </a:path>
              <a:path w="441959" h="18414">
                <a:moveTo>
                  <a:pt x="173596" y="3873"/>
                </a:moveTo>
                <a:lnTo>
                  <a:pt x="167995" y="3873"/>
                </a:lnTo>
                <a:lnTo>
                  <a:pt x="166446" y="5740"/>
                </a:lnTo>
                <a:lnTo>
                  <a:pt x="167712" y="5740"/>
                </a:lnTo>
                <a:lnTo>
                  <a:pt x="168389" y="5181"/>
                </a:lnTo>
                <a:lnTo>
                  <a:pt x="169189" y="4851"/>
                </a:lnTo>
                <a:lnTo>
                  <a:pt x="173997" y="4851"/>
                </a:lnTo>
                <a:lnTo>
                  <a:pt x="173596" y="3873"/>
                </a:lnTo>
                <a:close/>
              </a:path>
              <a:path w="441959" h="18414">
                <a:moveTo>
                  <a:pt x="150456" y="3873"/>
                </a:moveTo>
                <a:lnTo>
                  <a:pt x="149250" y="3873"/>
                </a:lnTo>
                <a:lnTo>
                  <a:pt x="149250" y="14452"/>
                </a:lnTo>
                <a:lnTo>
                  <a:pt x="150456" y="14452"/>
                </a:lnTo>
                <a:lnTo>
                  <a:pt x="150471" y="6743"/>
                </a:lnTo>
                <a:lnTo>
                  <a:pt x="151003" y="5524"/>
                </a:lnTo>
                <a:lnTo>
                  <a:pt x="150444" y="5524"/>
                </a:lnTo>
                <a:lnTo>
                  <a:pt x="150456" y="3873"/>
                </a:lnTo>
                <a:close/>
              </a:path>
              <a:path w="441959" h="18414">
                <a:moveTo>
                  <a:pt x="155930" y="4914"/>
                </a:moveTo>
                <a:lnTo>
                  <a:pt x="155320" y="4914"/>
                </a:lnTo>
                <a:lnTo>
                  <a:pt x="155295" y="14452"/>
                </a:lnTo>
                <a:lnTo>
                  <a:pt x="156438" y="14452"/>
                </a:lnTo>
                <a:lnTo>
                  <a:pt x="156509" y="6743"/>
                </a:lnTo>
                <a:lnTo>
                  <a:pt x="156684" y="5549"/>
                </a:lnTo>
                <a:lnTo>
                  <a:pt x="156222" y="5549"/>
                </a:lnTo>
                <a:lnTo>
                  <a:pt x="155930" y="4914"/>
                </a:lnTo>
                <a:close/>
              </a:path>
              <a:path w="441959" h="18414">
                <a:moveTo>
                  <a:pt x="161760" y="4889"/>
                </a:moveTo>
                <a:lnTo>
                  <a:pt x="161239" y="4889"/>
                </a:lnTo>
                <a:lnTo>
                  <a:pt x="161239" y="14452"/>
                </a:lnTo>
                <a:lnTo>
                  <a:pt x="162432" y="14452"/>
                </a:lnTo>
                <a:lnTo>
                  <a:pt x="162432" y="5905"/>
                </a:lnTo>
                <a:lnTo>
                  <a:pt x="162013" y="5168"/>
                </a:lnTo>
                <a:lnTo>
                  <a:pt x="161760" y="4889"/>
                </a:lnTo>
                <a:close/>
              </a:path>
              <a:path w="441959" h="18414">
                <a:moveTo>
                  <a:pt x="160515" y="3873"/>
                </a:moveTo>
                <a:lnTo>
                  <a:pt x="157606" y="3873"/>
                </a:lnTo>
                <a:lnTo>
                  <a:pt x="156222" y="5549"/>
                </a:lnTo>
                <a:lnTo>
                  <a:pt x="156684" y="5549"/>
                </a:lnTo>
                <a:lnTo>
                  <a:pt x="156781" y="4889"/>
                </a:lnTo>
                <a:lnTo>
                  <a:pt x="161760" y="4889"/>
                </a:lnTo>
                <a:lnTo>
                  <a:pt x="161277" y="4356"/>
                </a:lnTo>
                <a:lnTo>
                  <a:pt x="160515" y="3873"/>
                </a:lnTo>
                <a:close/>
              </a:path>
              <a:path w="441959" h="18414">
                <a:moveTo>
                  <a:pt x="155397" y="3873"/>
                </a:moveTo>
                <a:lnTo>
                  <a:pt x="151701" y="3873"/>
                </a:lnTo>
                <a:lnTo>
                  <a:pt x="150850" y="4965"/>
                </a:lnTo>
                <a:lnTo>
                  <a:pt x="150444" y="5524"/>
                </a:lnTo>
                <a:lnTo>
                  <a:pt x="151003" y="5524"/>
                </a:lnTo>
                <a:lnTo>
                  <a:pt x="151269" y="4914"/>
                </a:lnTo>
                <a:lnTo>
                  <a:pt x="155930" y="4914"/>
                </a:lnTo>
                <a:lnTo>
                  <a:pt x="155397" y="3873"/>
                </a:lnTo>
                <a:close/>
              </a:path>
              <a:path w="441959" h="18414">
                <a:moveTo>
                  <a:pt x="139763" y="3873"/>
                </a:moveTo>
                <a:lnTo>
                  <a:pt x="138556" y="3873"/>
                </a:lnTo>
                <a:lnTo>
                  <a:pt x="138544" y="12560"/>
                </a:lnTo>
                <a:lnTo>
                  <a:pt x="139649" y="13741"/>
                </a:lnTo>
                <a:lnTo>
                  <a:pt x="140474" y="14452"/>
                </a:lnTo>
                <a:lnTo>
                  <a:pt x="143903" y="14452"/>
                </a:lnTo>
                <a:lnTo>
                  <a:pt x="144749" y="13398"/>
                </a:lnTo>
                <a:lnTo>
                  <a:pt x="141312" y="13398"/>
                </a:lnTo>
                <a:lnTo>
                  <a:pt x="140576" y="13068"/>
                </a:lnTo>
                <a:lnTo>
                  <a:pt x="139814" y="11950"/>
                </a:lnTo>
                <a:lnTo>
                  <a:pt x="139763" y="3873"/>
                </a:lnTo>
                <a:close/>
              </a:path>
              <a:path w="441959" h="18414">
                <a:moveTo>
                  <a:pt x="146469" y="12712"/>
                </a:moveTo>
                <a:lnTo>
                  <a:pt x="145275" y="12712"/>
                </a:lnTo>
                <a:lnTo>
                  <a:pt x="145262" y="14452"/>
                </a:lnTo>
                <a:lnTo>
                  <a:pt x="146469" y="14452"/>
                </a:lnTo>
                <a:lnTo>
                  <a:pt x="146469" y="12712"/>
                </a:lnTo>
                <a:close/>
              </a:path>
              <a:path w="441959" h="18414">
                <a:moveTo>
                  <a:pt x="146469" y="3873"/>
                </a:moveTo>
                <a:lnTo>
                  <a:pt x="145262" y="3873"/>
                </a:lnTo>
                <a:lnTo>
                  <a:pt x="145199" y="10998"/>
                </a:lnTo>
                <a:lnTo>
                  <a:pt x="144932" y="11607"/>
                </a:lnTo>
                <a:lnTo>
                  <a:pt x="144386" y="12738"/>
                </a:lnTo>
                <a:lnTo>
                  <a:pt x="143230" y="13398"/>
                </a:lnTo>
                <a:lnTo>
                  <a:pt x="144749" y="13398"/>
                </a:lnTo>
                <a:lnTo>
                  <a:pt x="145275" y="12712"/>
                </a:lnTo>
                <a:lnTo>
                  <a:pt x="146469" y="12712"/>
                </a:lnTo>
                <a:lnTo>
                  <a:pt x="146469" y="3873"/>
                </a:lnTo>
                <a:close/>
              </a:path>
              <a:path w="441959" h="18414">
                <a:moveTo>
                  <a:pt x="129501" y="11137"/>
                </a:moveTo>
                <a:lnTo>
                  <a:pt x="128879" y="11137"/>
                </a:lnTo>
                <a:lnTo>
                  <a:pt x="128562" y="11353"/>
                </a:lnTo>
                <a:lnTo>
                  <a:pt x="128562" y="12242"/>
                </a:lnTo>
                <a:lnTo>
                  <a:pt x="128993" y="13042"/>
                </a:lnTo>
                <a:lnTo>
                  <a:pt x="130111" y="14020"/>
                </a:lnTo>
                <a:lnTo>
                  <a:pt x="130860" y="14452"/>
                </a:lnTo>
                <a:lnTo>
                  <a:pt x="136080" y="14452"/>
                </a:lnTo>
                <a:lnTo>
                  <a:pt x="136276" y="13474"/>
                </a:lnTo>
                <a:lnTo>
                  <a:pt x="131864" y="13474"/>
                </a:lnTo>
                <a:lnTo>
                  <a:pt x="130416" y="13360"/>
                </a:lnTo>
                <a:lnTo>
                  <a:pt x="129501" y="11137"/>
                </a:lnTo>
                <a:close/>
              </a:path>
              <a:path w="441959" h="18414">
                <a:moveTo>
                  <a:pt x="136524" y="7416"/>
                </a:moveTo>
                <a:lnTo>
                  <a:pt x="130387" y="9048"/>
                </a:lnTo>
                <a:lnTo>
                  <a:pt x="131267" y="9220"/>
                </a:lnTo>
                <a:lnTo>
                  <a:pt x="133311" y="9791"/>
                </a:lnTo>
                <a:lnTo>
                  <a:pt x="135293" y="10299"/>
                </a:lnTo>
                <a:lnTo>
                  <a:pt x="135293" y="12496"/>
                </a:lnTo>
                <a:lnTo>
                  <a:pt x="134454" y="13474"/>
                </a:lnTo>
                <a:lnTo>
                  <a:pt x="136276" y="13474"/>
                </a:lnTo>
                <a:lnTo>
                  <a:pt x="136471" y="12496"/>
                </a:lnTo>
                <a:lnTo>
                  <a:pt x="136524" y="7416"/>
                </a:lnTo>
                <a:close/>
              </a:path>
              <a:path w="441959" h="18414">
                <a:moveTo>
                  <a:pt x="129933" y="8723"/>
                </a:moveTo>
                <a:lnTo>
                  <a:pt x="129933" y="9169"/>
                </a:lnTo>
                <a:lnTo>
                  <a:pt x="130387" y="9048"/>
                </a:lnTo>
                <a:lnTo>
                  <a:pt x="129933" y="8723"/>
                </a:lnTo>
                <a:close/>
              </a:path>
              <a:path w="441959" h="18414">
                <a:moveTo>
                  <a:pt x="135712" y="3873"/>
                </a:moveTo>
                <a:lnTo>
                  <a:pt x="129146" y="3873"/>
                </a:lnTo>
                <a:lnTo>
                  <a:pt x="128882" y="5397"/>
                </a:lnTo>
                <a:lnTo>
                  <a:pt x="128765" y="7556"/>
                </a:lnTo>
                <a:lnTo>
                  <a:pt x="129209" y="8204"/>
                </a:lnTo>
                <a:lnTo>
                  <a:pt x="129933" y="8723"/>
                </a:lnTo>
                <a:lnTo>
                  <a:pt x="129933" y="5397"/>
                </a:lnTo>
                <a:lnTo>
                  <a:pt x="131076" y="4851"/>
                </a:lnTo>
                <a:lnTo>
                  <a:pt x="135836" y="4851"/>
                </a:lnTo>
                <a:lnTo>
                  <a:pt x="135712" y="3873"/>
                </a:lnTo>
                <a:close/>
              </a:path>
              <a:path w="441959" h="18414">
                <a:moveTo>
                  <a:pt x="135836" y="4851"/>
                </a:moveTo>
                <a:lnTo>
                  <a:pt x="133565" y="4851"/>
                </a:lnTo>
                <a:lnTo>
                  <a:pt x="134581" y="5334"/>
                </a:lnTo>
                <a:lnTo>
                  <a:pt x="135064" y="6781"/>
                </a:lnTo>
                <a:lnTo>
                  <a:pt x="135204" y="6858"/>
                </a:lnTo>
                <a:lnTo>
                  <a:pt x="135940" y="6858"/>
                </a:lnTo>
                <a:lnTo>
                  <a:pt x="135836" y="4851"/>
                </a:lnTo>
                <a:close/>
              </a:path>
              <a:path w="441959" h="18414">
                <a:moveTo>
                  <a:pt x="119773" y="3848"/>
                </a:moveTo>
                <a:lnTo>
                  <a:pt x="118554" y="3848"/>
                </a:lnTo>
                <a:lnTo>
                  <a:pt x="118554" y="14452"/>
                </a:lnTo>
                <a:lnTo>
                  <a:pt x="119773" y="14452"/>
                </a:lnTo>
                <a:lnTo>
                  <a:pt x="119811" y="7327"/>
                </a:lnTo>
                <a:lnTo>
                  <a:pt x="120624" y="5588"/>
                </a:lnTo>
                <a:lnTo>
                  <a:pt x="119748" y="5588"/>
                </a:lnTo>
                <a:lnTo>
                  <a:pt x="119773" y="3848"/>
                </a:lnTo>
                <a:close/>
              </a:path>
              <a:path w="441959" h="18414">
                <a:moveTo>
                  <a:pt x="125669" y="4902"/>
                </a:moveTo>
                <a:lnTo>
                  <a:pt x="123710" y="4902"/>
                </a:lnTo>
                <a:lnTo>
                  <a:pt x="124459" y="5257"/>
                </a:lnTo>
                <a:lnTo>
                  <a:pt x="125221" y="6362"/>
                </a:lnTo>
                <a:lnTo>
                  <a:pt x="125260" y="14452"/>
                </a:lnTo>
                <a:lnTo>
                  <a:pt x="126466" y="14452"/>
                </a:lnTo>
                <a:lnTo>
                  <a:pt x="126453" y="5778"/>
                </a:lnTo>
                <a:lnTo>
                  <a:pt x="125669" y="4902"/>
                </a:lnTo>
                <a:close/>
              </a:path>
              <a:path w="441959" h="18414">
                <a:moveTo>
                  <a:pt x="124574" y="3873"/>
                </a:moveTo>
                <a:lnTo>
                  <a:pt x="121119" y="3873"/>
                </a:lnTo>
                <a:lnTo>
                  <a:pt x="119748" y="5588"/>
                </a:lnTo>
                <a:lnTo>
                  <a:pt x="120624" y="5588"/>
                </a:lnTo>
                <a:lnTo>
                  <a:pt x="121805" y="4902"/>
                </a:lnTo>
                <a:lnTo>
                  <a:pt x="125669" y="4902"/>
                </a:lnTo>
                <a:lnTo>
                  <a:pt x="125374" y="4572"/>
                </a:lnTo>
                <a:lnTo>
                  <a:pt x="124574" y="3873"/>
                </a:lnTo>
                <a:close/>
              </a:path>
              <a:path w="441959" h="18414">
                <a:moveTo>
                  <a:pt x="112814" y="3873"/>
                </a:moveTo>
                <a:lnTo>
                  <a:pt x="108140" y="3873"/>
                </a:lnTo>
                <a:lnTo>
                  <a:pt x="107398" y="6591"/>
                </a:lnTo>
                <a:lnTo>
                  <a:pt x="107276" y="12268"/>
                </a:lnTo>
                <a:lnTo>
                  <a:pt x="108953" y="14452"/>
                </a:lnTo>
                <a:lnTo>
                  <a:pt x="112941" y="14452"/>
                </a:lnTo>
                <a:lnTo>
                  <a:pt x="114058" y="14122"/>
                </a:lnTo>
                <a:lnTo>
                  <a:pt x="114735" y="13474"/>
                </a:lnTo>
                <a:lnTo>
                  <a:pt x="109931" y="13474"/>
                </a:lnTo>
                <a:lnTo>
                  <a:pt x="108521" y="11899"/>
                </a:lnTo>
                <a:lnTo>
                  <a:pt x="108521" y="6388"/>
                </a:lnTo>
                <a:lnTo>
                  <a:pt x="109867" y="4851"/>
                </a:lnTo>
                <a:lnTo>
                  <a:pt x="114700" y="4851"/>
                </a:lnTo>
                <a:lnTo>
                  <a:pt x="113804" y="4038"/>
                </a:lnTo>
                <a:lnTo>
                  <a:pt x="112814" y="3873"/>
                </a:lnTo>
                <a:close/>
              </a:path>
              <a:path w="441959" h="18414">
                <a:moveTo>
                  <a:pt x="114907" y="5039"/>
                </a:moveTo>
                <a:lnTo>
                  <a:pt x="114987" y="6388"/>
                </a:lnTo>
                <a:lnTo>
                  <a:pt x="115100" y="11582"/>
                </a:lnTo>
                <a:lnTo>
                  <a:pt x="113995" y="13474"/>
                </a:lnTo>
                <a:lnTo>
                  <a:pt x="114735" y="13474"/>
                </a:lnTo>
                <a:lnTo>
                  <a:pt x="115785" y="12458"/>
                </a:lnTo>
                <a:lnTo>
                  <a:pt x="116331" y="11214"/>
                </a:lnTo>
                <a:lnTo>
                  <a:pt x="116331" y="6591"/>
                </a:lnTo>
                <a:lnTo>
                  <a:pt x="115442" y="5524"/>
                </a:lnTo>
                <a:lnTo>
                  <a:pt x="114907" y="5039"/>
                </a:lnTo>
                <a:close/>
              </a:path>
              <a:path w="441959" h="18414">
                <a:moveTo>
                  <a:pt x="114896" y="4851"/>
                </a:moveTo>
                <a:lnTo>
                  <a:pt x="114700" y="4851"/>
                </a:lnTo>
                <a:lnTo>
                  <a:pt x="114907" y="5039"/>
                </a:lnTo>
                <a:lnTo>
                  <a:pt x="114896" y="4851"/>
                </a:lnTo>
                <a:close/>
              </a:path>
              <a:path w="441959" h="18414">
                <a:moveTo>
                  <a:pt x="104686" y="3873"/>
                </a:moveTo>
                <a:lnTo>
                  <a:pt x="97840" y="3873"/>
                </a:lnTo>
                <a:lnTo>
                  <a:pt x="96685" y="6502"/>
                </a:lnTo>
                <a:lnTo>
                  <a:pt x="96757" y="11823"/>
                </a:lnTo>
                <a:lnTo>
                  <a:pt x="97751" y="14452"/>
                </a:lnTo>
                <a:lnTo>
                  <a:pt x="102273" y="14452"/>
                </a:lnTo>
                <a:lnTo>
                  <a:pt x="103581" y="14224"/>
                </a:lnTo>
                <a:lnTo>
                  <a:pt x="104271" y="13474"/>
                </a:lnTo>
                <a:lnTo>
                  <a:pt x="99148" y="13474"/>
                </a:lnTo>
                <a:lnTo>
                  <a:pt x="97878" y="11823"/>
                </a:lnTo>
                <a:lnTo>
                  <a:pt x="97878" y="5918"/>
                </a:lnTo>
                <a:lnTo>
                  <a:pt x="99745" y="4851"/>
                </a:lnTo>
                <a:lnTo>
                  <a:pt x="104941" y="4851"/>
                </a:lnTo>
                <a:lnTo>
                  <a:pt x="104686" y="3873"/>
                </a:lnTo>
                <a:close/>
              </a:path>
              <a:path w="441959" h="18414">
                <a:moveTo>
                  <a:pt x="105143" y="10680"/>
                </a:moveTo>
                <a:lnTo>
                  <a:pt x="104787" y="10680"/>
                </a:lnTo>
                <a:lnTo>
                  <a:pt x="104622" y="10820"/>
                </a:lnTo>
                <a:lnTo>
                  <a:pt x="103441" y="13474"/>
                </a:lnTo>
                <a:lnTo>
                  <a:pt x="104271" y="13474"/>
                </a:lnTo>
                <a:lnTo>
                  <a:pt x="105206" y="12458"/>
                </a:lnTo>
                <a:lnTo>
                  <a:pt x="105510" y="11823"/>
                </a:lnTo>
                <a:lnTo>
                  <a:pt x="105613" y="10756"/>
                </a:lnTo>
                <a:lnTo>
                  <a:pt x="105143" y="10680"/>
                </a:lnTo>
                <a:close/>
              </a:path>
              <a:path w="441959" h="18414">
                <a:moveTo>
                  <a:pt x="104941" y="4851"/>
                </a:moveTo>
                <a:lnTo>
                  <a:pt x="101917" y="4851"/>
                </a:lnTo>
                <a:lnTo>
                  <a:pt x="103441" y="5003"/>
                </a:lnTo>
                <a:lnTo>
                  <a:pt x="104432" y="7086"/>
                </a:lnTo>
                <a:lnTo>
                  <a:pt x="104571" y="7213"/>
                </a:lnTo>
                <a:lnTo>
                  <a:pt x="105003" y="7213"/>
                </a:lnTo>
                <a:lnTo>
                  <a:pt x="105168" y="7150"/>
                </a:lnTo>
                <a:lnTo>
                  <a:pt x="105359" y="6959"/>
                </a:lnTo>
                <a:lnTo>
                  <a:pt x="105371" y="6502"/>
                </a:lnTo>
                <a:lnTo>
                  <a:pt x="104941" y="4851"/>
                </a:lnTo>
                <a:close/>
              </a:path>
              <a:path w="441959" h="18414">
                <a:moveTo>
                  <a:pt x="87960" y="4978"/>
                </a:moveTo>
                <a:lnTo>
                  <a:pt x="86766" y="4978"/>
                </a:lnTo>
                <a:lnTo>
                  <a:pt x="86766" y="14376"/>
                </a:lnTo>
                <a:lnTo>
                  <a:pt x="89814" y="14376"/>
                </a:lnTo>
                <a:lnTo>
                  <a:pt x="90360" y="14236"/>
                </a:lnTo>
                <a:lnTo>
                  <a:pt x="90245" y="13398"/>
                </a:lnTo>
                <a:lnTo>
                  <a:pt x="88099" y="13398"/>
                </a:lnTo>
                <a:lnTo>
                  <a:pt x="87960" y="4978"/>
                </a:lnTo>
                <a:close/>
              </a:path>
              <a:path w="441959" h="18414">
                <a:moveTo>
                  <a:pt x="90182" y="13322"/>
                </a:moveTo>
                <a:lnTo>
                  <a:pt x="89801" y="13322"/>
                </a:lnTo>
                <a:lnTo>
                  <a:pt x="89230" y="13398"/>
                </a:lnTo>
                <a:lnTo>
                  <a:pt x="90245" y="13398"/>
                </a:lnTo>
                <a:close/>
              </a:path>
              <a:path w="441959" h="18414">
                <a:moveTo>
                  <a:pt x="89814" y="4102"/>
                </a:moveTo>
                <a:lnTo>
                  <a:pt x="85407" y="4102"/>
                </a:lnTo>
                <a:lnTo>
                  <a:pt x="85407" y="4978"/>
                </a:lnTo>
                <a:lnTo>
                  <a:pt x="89814" y="4978"/>
                </a:lnTo>
                <a:lnTo>
                  <a:pt x="89814" y="4102"/>
                </a:lnTo>
                <a:close/>
              </a:path>
              <a:path w="441959" h="18414">
                <a:moveTo>
                  <a:pt x="87960" y="1041"/>
                </a:moveTo>
                <a:lnTo>
                  <a:pt x="86753" y="1041"/>
                </a:lnTo>
                <a:lnTo>
                  <a:pt x="86766" y="4102"/>
                </a:lnTo>
                <a:lnTo>
                  <a:pt x="87960" y="4102"/>
                </a:lnTo>
                <a:lnTo>
                  <a:pt x="87960" y="1041"/>
                </a:lnTo>
                <a:close/>
              </a:path>
              <a:path w="441959" h="18414">
                <a:moveTo>
                  <a:pt x="77228" y="3848"/>
                </a:moveTo>
                <a:lnTo>
                  <a:pt x="76022" y="3848"/>
                </a:lnTo>
                <a:lnTo>
                  <a:pt x="76022" y="14452"/>
                </a:lnTo>
                <a:lnTo>
                  <a:pt x="77228" y="14452"/>
                </a:lnTo>
                <a:lnTo>
                  <a:pt x="77254" y="7327"/>
                </a:lnTo>
                <a:lnTo>
                  <a:pt x="78079" y="5588"/>
                </a:lnTo>
                <a:lnTo>
                  <a:pt x="77203" y="5588"/>
                </a:lnTo>
                <a:lnTo>
                  <a:pt x="77228" y="3848"/>
                </a:lnTo>
                <a:close/>
              </a:path>
              <a:path w="441959" h="18414">
                <a:moveTo>
                  <a:pt x="83121" y="4902"/>
                </a:moveTo>
                <a:lnTo>
                  <a:pt x="81165" y="4902"/>
                </a:lnTo>
                <a:lnTo>
                  <a:pt x="81914" y="5257"/>
                </a:lnTo>
                <a:lnTo>
                  <a:pt x="82676" y="6362"/>
                </a:lnTo>
                <a:lnTo>
                  <a:pt x="82702" y="14452"/>
                </a:lnTo>
                <a:lnTo>
                  <a:pt x="83921" y="14452"/>
                </a:lnTo>
                <a:lnTo>
                  <a:pt x="83896" y="5778"/>
                </a:lnTo>
                <a:lnTo>
                  <a:pt x="83121" y="4902"/>
                </a:lnTo>
                <a:close/>
              </a:path>
              <a:path w="441959" h="18414">
                <a:moveTo>
                  <a:pt x="82016" y="3873"/>
                </a:moveTo>
                <a:lnTo>
                  <a:pt x="78562" y="3873"/>
                </a:lnTo>
                <a:lnTo>
                  <a:pt x="77203" y="5588"/>
                </a:lnTo>
                <a:lnTo>
                  <a:pt x="78079" y="5588"/>
                </a:lnTo>
                <a:lnTo>
                  <a:pt x="79247" y="4902"/>
                </a:lnTo>
                <a:lnTo>
                  <a:pt x="83121" y="4902"/>
                </a:lnTo>
                <a:lnTo>
                  <a:pt x="82829" y="4572"/>
                </a:lnTo>
                <a:lnTo>
                  <a:pt x="82016" y="3873"/>
                </a:lnTo>
                <a:close/>
              </a:path>
              <a:path w="441959" h="18414">
                <a:moveTo>
                  <a:pt x="73748" y="3873"/>
                </a:moveTo>
                <a:lnTo>
                  <a:pt x="66459" y="3873"/>
                </a:lnTo>
                <a:lnTo>
                  <a:pt x="64820" y="5981"/>
                </a:lnTo>
                <a:lnTo>
                  <a:pt x="64820" y="12153"/>
                </a:lnTo>
                <a:lnTo>
                  <a:pt x="66293" y="14452"/>
                </a:lnTo>
                <a:lnTo>
                  <a:pt x="72783" y="14452"/>
                </a:lnTo>
                <a:lnTo>
                  <a:pt x="73080" y="13474"/>
                </a:lnTo>
                <a:lnTo>
                  <a:pt x="67221" y="13474"/>
                </a:lnTo>
                <a:lnTo>
                  <a:pt x="66111" y="11734"/>
                </a:lnTo>
                <a:lnTo>
                  <a:pt x="66065" y="9296"/>
                </a:lnTo>
                <a:lnTo>
                  <a:pt x="73799" y="9296"/>
                </a:lnTo>
                <a:lnTo>
                  <a:pt x="73799" y="8318"/>
                </a:lnTo>
                <a:lnTo>
                  <a:pt x="66090" y="8318"/>
                </a:lnTo>
                <a:lnTo>
                  <a:pt x="66230" y="7112"/>
                </a:lnTo>
                <a:lnTo>
                  <a:pt x="67043" y="4851"/>
                </a:lnTo>
                <a:lnTo>
                  <a:pt x="73760" y="4851"/>
                </a:lnTo>
                <a:lnTo>
                  <a:pt x="73748" y="3873"/>
                </a:lnTo>
                <a:close/>
              </a:path>
              <a:path w="441959" h="18414">
                <a:moveTo>
                  <a:pt x="73367" y="10858"/>
                </a:moveTo>
                <a:lnTo>
                  <a:pt x="72770" y="10858"/>
                </a:lnTo>
                <a:lnTo>
                  <a:pt x="72555" y="11036"/>
                </a:lnTo>
                <a:lnTo>
                  <a:pt x="71627" y="13360"/>
                </a:lnTo>
                <a:lnTo>
                  <a:pt x="70040" y="13474"/>
                </a:lnTo>
                <a:lnTo>
                  <a:pt x="73080" y="13474"/>
                </a:lnTo>
                <a:lnTo>
                  <a:pt x="73609" y="11734"/>
                </a:lnTo>
                <a:lnTo>
                  <a:pt x="73514" y="11036"/>
                </a:lnTo>
                <a:lnTo>
                  <a:pt x="73367" y="10858"/>
                </a:lnTo>
                <a:close/>
              </a:path>
              <a:path w="441959" h="18414">
                <a:moveTo>
                  <a:pt x="73760" y="4851"/>
                </a:moveTo>
                <a:lnTo>
                  <a:pt x="72237" y="4851"/>
                </a:lnTo>
                <a:lnTo>
                  <a:pt x="72555" y="8318"/>
                </a:lnTo>
                <a:lnTo>
                  <a:pt x="73799" y="8318"/>
                </a:lnTo>
                <a:lnTo>
                  <a:pt x="73760" y="4851"/>
                </a:lnTo>
                <a:close/>
              </a:path>
              <a:path w="441959" h="18414">
                <a:moveTo>
                  <a:pt x="50584" y="3873"/>
                </a:moveTo>
                <a:lnTo>
                  <a:pt x="49377" y="3873"/>
                </a:lnTo>
                <a:lnTo>
                  <a:pt x="49377" y="14452"/>
                </a:lnTo>
                <a:lnTo>
                  <a:pt x="50584" y="14452"/>
                </a:lnTo>
                <a:lnTo>
                  <a:pt x="50599" y="6743"/>
                </a:lnTo>
                <a:lnTo>
                  <a:pt x="51130" y="5524"/>
                </a:lnTo>
                <a:lnTo>
                  <a:pt x="50571" y="5524"/>
                </a:lnTo>
                <a:lnTo>
                  <a:pt x="50584" y="3873"/>
                </a:lnTo>
                <a:close/>
              </a:path>
              <a:path w="441959" h="18414">
                <a:moveTo>
                  <a:pt x="56057" y="4914"/>
                </a:moveTo>
                <a:lnTo>
                  <a:pt x="55448" y="4914"/>
                </a:lnTo>
                <a:lnTo>
                  <a:pt x="55435" y="14452"/>
                </a:lnTo>
                <a:lnTo>
                  <a:pt x="56565" y="14452"/>
                </a:lnTo>
                <a:lnTo>
                  <a:pt x="56639" y="6743"/>
                </a:lnTo>
                <a:lnTo>
                  <a:pt x="56820" y="5549"/>
                </a:lnTo>
                <a:lnTo>
                  <a:pt x="56349" y="5549"/>
                </a:lnTo>
                <a:lnTo>
                  <a:pt x="56057" y="4914"/>
                </a:lnTo>
                <a:close/>
              </a:path>
              <a:path w="441959" h="18414">
                <a:moveTo>
                  <a:pt x="61900" y="4889"/>
                </a:moveTo>
                <a:lnTo>
                  <a:pt x="61366" y="4889"/>
                </a:lnTo>
                <a:lnTo>
                  <a:pt x="61366" y="14452"/>
                </a:lnTo>
                <a:lnTo>
                  <a:pt x="62560" y="14452"/>
                </a:lnTo>
                <a:lnTo>
                  <a:pt x="62560" y="5905"/>
                </a:lnTo>
                <a:lnTo>
                  <a:pt x="62153" y="5168"/>
                </a:lnTo>
                <a:lnTo>
                  <a:pt x="61900" y="4889"/>
                </a:lnTo>
                <a:close/>
              </a:path>
              <a:path w="441959" h="18414">
                <a:moveTo>
                  <a:pt x="60642" y="3873"/>
                </a:moveTo>
                <a:lnTo>
                  <a:pt x="57746" y="3873"/>
                </a:lnTo>
                <a:lnTo>
                  <a:pt x="56349" y="5549"/>
                </a:lnTo>
                <a:lnTo>
                  <a:pt x="56820" y="5549"/>
                </a:lnTo>
                <a:lnTo>
                  <a:pt x="56921" y="4889"/>
                </a:lnTo>
                <a:lnTo>
                  <a:pt x="61900" y="4889"/>
                </a:lnTo>
                <a:lnTo>
                  <a:pt x="61417" y="4356"/>
                </a:lnTo>
                <a:lnTo>
                  <a:pt x="60642" y="3873"/>
                </a:lnTo>
                <a:close/>
              </a:path>
              <a:path w="441959" h="18414">
                <a:moveTo>
                  <a:pt x="55537" y="3873"/>
                </a:moveTo>
                <a:lnTo>
                  <a:pt x="51841" y="3873"/>
                </a:lnTo>
                <a:lnTo>
                  <a:pt x="50977" y="4965"/>
                </a:lnTo>
                <a:lnTo>
                  <a:pt x="50571" y="5524"/>
                </a:lnTo>
                <a:lnTo>
                  <a:pt x="51130" y="5524"/>
                </a:lnTo>
                <a:lnTo>
                  <a:pt x="51396" y="4914"/>
                </a:lnTo>
                <a:lnTo>
                  <a:pt x="56057" y="4914"/>
                </a:lnTo>
                <a:lnTo>
                  <a:pt x="55537" y="3873"/>
                </a:lnTo>
                <a:close/>
              </a:path>
              <a:path w="441959" h="18414">
                <a:moveTo>
                  <a:pt x="38811" y="3873"/>
                </a:moveTo>
                <a:lnTo>
                  <a:pt x="37630" y="3873"/>
                </a:lnTo>
                <a:lnTo>
                  <a:pt x="37630" y="18338"/>
                </a:lnTo>
                <a:lnTo>
                  <a:pt x="38811" y="18338"/>
                </a:lnTo>
                <a:lnTo>
                  <a:pt x="38811" y="12674"/>
                </a:lnTo>
                <a:lnTo>
                  <a:pt x="39414" y="12674"/>
                </a:lnTo>
                <a:lnTo>
                  <a:pt x="38811" y="12230"/>
                </a:lnTo>
                <a:lnTo>
                  <a:pt x="38811" y="7188"/>
                </a:lnTo>
                <a:lnTo>
                  <a:pt x="39446" y="6261"/>
                </a:lnTo>
                <a:lnTo>
                  <a:pt x="40077" y="5740"/>
                </a:lnTo>
                <a:lnTo>
                  <a:pt x="38811" y="5740"/>
                </a:lnTo>
                <a:lnTo>
                  <a:pt x="38811" y="3873"/>
                </a:lnTo>
                <a:close/>
              </a:path>
              <a:path w="441959" h="18414">
                <a:moveTo>
                  <a:pt x="39414" y="12674"/>
                </a:moveTo>
                <a:lnTo>
                  <a:pt x="38811" y="12674"/>
                </a:lnTo>
                <a:lnTo>
                  <a:pt x="40297" y="14452"/>
                </a:lnTo>
                <a:lnTo>
                  <a:pt x="46354" y="14452"/>
                </a:lnTo>
                <a:lnTo>
                  <a:pt x="46564" y="13474"/>
                </a:lnTo>
                <a:lnTo>
                  <a:pt x="40500" y="13474"/>
                </a:lnTo>
                <a:lnTo>
                  <a:pt x="39414" y="12674"/>
                </a:lnTo>
                <a:close/>
              </a:path>
              <a:path w="441959" h="18414">
                <a:moveTo>
                  <a:pt x="46362" y="4851"/>
                </a:moveTo>
                <a:lnTo>
                  <a:pt x="44322" y="4851"/>
                </a:lnTo>
                <a:lnTo>
                  <a:pt x="45805" y="6261"/>
                </a:lnTo>
                <a:lnTo>
                  <a:pt x="45872" y="12090"/>
                </a:lnTo>
                <a:lnTo>
                  <a:pt x="44145" y="13474"/>
                </a:lnTo>
                <a:lnTo>
                  <a:pt x="46564" y="13474"/>
                </a:lnTo>
                <a:lnTo>
                  <a:pt x="47116" y="10896"/>
                </a:lnTo>
                <a:lnTo>
                  <a:pt x="47116" y="6692"/>
                </a:lnTo>
                <a:lnTo>
                  <a:pt x="46362" y="4851"/>
                </a:lnTo>
                <a:close/>
              </a:path>
              <a:path w="441959" h="18414">
                <a:moveTo>
                  <a:pt x="45961" y="3873"/>
                </a:moveTo>
                <a:lnTo>
                  <a:pt x="40360" y="3873"/>
                </a:lnTo>
                <a:lnTo>
                  <a:pt x="38811" y="5740"/>
                </a:lnTo>
                <a:lnTo>
                  <a:pt x="40077" y="5740"/>
                </a:lnTo>
                <a:lnTo>
                  <a:pt x="40754" y="5181"/>
                </a:lnTo>
                <a:lnTo>
                  <a:pt x="41541" y="4851"/>
                </a:lnTo>
                <a:lnTo>
                  <a:pt x="46362" y="4851"/>
                </a:lnTo>
                <a:lnTo>
                  <a:pt x="45961" y="3873"/>
                </a:lnTo>
                <a:close/>
              </a:path>
              <a:path w="441959" h="18414">
                <a:moveTo>
                  <a:pt x="34836" y="3873"/>
                </a:moveTo>
                <a:lnTo>
                  <a:pt x="33629" y="3873"/>
                </a:lnTo>
                <a:lnTo>
                  <a:pt x="33629" y="14452"/>
                </a:lnTo>
                <a:lnTo>
                  <a:pt x="34836" y="14452"/>
                </a:lnTo>
                <a:lnTo>
                  <a:pt x="34836" y="3873"/>
                </a:lnTo>
                <a:close/>
              </a:path>
              <a:path w="441959" h="18414">
                <a:moveTo>
                  <a:pt x="34658" y="393"/>
                </a:moveTo>
                <a:lnTo>
                  <a:pt x="33820" y="393"/>
                </a:lnTo>
                <a:lnTo>
                  <a:pt x="33477" y="723"/>
                </a:lnTo>
                <a:lnTo>
                  <a:pt x="33477" y="1574"/>
                </a:lnTo>
                <a:lnTo>
                  <a:pt x="33820" y="1917"/>
                </a:lnTo>
                <a:lnTo>
                  <a:pt x="34658" y="1917"/>
                </a:lnTo>
                <a:lnTo>
                  <a:pt x="35001" y="1574"/>
                </a:lnTo>
                <a:lnTo>
                  <a:pt x="35001" y="723"/>
                </a:lnTo>
                <a:lnTo>
                  <a:pt x="34658" y="393"/>
                </a:lnTo>
                <a:close/>
              </a:path>
              <a:path w="441959" h="18414">
                <a:moveTo>
                  <a:pt x="24168" y="3873"/>
                </a:moveTo>
                <a:lnTo>
                  <a:pt x="22948" y="3873"/>
                </a:lnTo>
                <a:lnTo>
                  <a:pt x="22923" y="12560"/>
                </a:lnTo>
                <a:lnTo>
                  <a:pt x="24041" y="13741"/>
                </a:lnTo>
                <a:lnTo>
                  <a:pt x="24853" y="14452"/>
                </a:lnTo>
                <a:lnTo>
                  <a:pt x="28295" y="14452"/>
                </a:lnTo>
                <a:lnTo>
                  <a:pt x="29141" y="13398"/>
                </a:lnTo>
                <a:lnTo>
                  <a:pt x="25704" y="13398"/>
                </a:lnTo>
                <a:lnTo>
                  <a:pt x="24968" y="13068"/>
                </a:lnTo>
                <a:lnTo>
                  <a:pt x="24193" y="11950"/>
                </a:lnTo>
                <a:lnTo>
                  <a:pt x="24168" y="3873"/>
                </a:lnTo>
                <a:close/>
              </a:path>
              <a:path w="441959" h="18414">
                <a:moveTo>
                  <a:pt x="30860" y="12712"/>
                </a:moveTo>
                <a:lnTo>
                  <a:pt x="29667" y="12712"/>
                </a:lnTo>
                <a:lnTo>
                  <a:pt x="29641" y="14452"/>
                </a:lnTo>
                <a:lnTo>
                  <a:pt x="30860" y="14452"/>
                </a:lnTo>
                <a:lnTo>
                  <a:pt x="30860" y="12712"/>
                </a:lnTo>
                <a:close/>
              </a:path>
              <a:path w="441959" h="18414">
                <a:moveTo>
                  <a:pt x="30860" y="3873"/>
                </a:moveTo>
                <a:lnTo>
                  <a:pt x="29641" y="3873"/>
                </a:lnTo>
                <a:lnTo>
                  <a:pt x="29590" y="10998"/>
                </a:lnTo>
                <a:lnTo>
                  <a:pt x="28790" y="12738"/>
                </a:lnTo>
                <a:lnTo>
                  <a:pt x="27609" y="13398"/>
                </a:lnTo>
                <a:lnTo>
                  <a:pt x="29141" y="13398"/>
                </a:lnTo>
                <a:lnTo>
                  <a:pt x="29667" y="12712"/>
                </a:lnTo>
                <a:lnTo>
                  <a:pt x="30860" y="12712"/>
                </a:lnTo>
                <a:lnTo>
                  <a:pt x="30860" y="3873"/>
                </a:lnTo>
                <a:close/>
              </a:path>
              <a:path w="441959" h="18414">
                <a:moveTo>
                  <a:pt x="20218" y="12674"/>
                </a:moveTo>
                <a:lnTo>
                  <a:pt x="19024" y="12674"/>
                </a:lnTo>
                <a:lnTo>
                  <a:pt x="19049" y="18313"/>
                </a:lnTo>
                <a:lnTo>
                  <a:pt x="20218" y="18313"/>
                </a:lnTo>
                <a:lnTo>
                  <a:pt x="20218" y="12674"/>
                </a:lnTo>
                <a:close/>
              </a:path>
              <a:path w="441959" h="18414">
                <a:moveTo>
                  <a:pt x="17627" y="3873"/>
                </a:moveTo>
                <a:lnTo>
                  <a:pt x="11823" y="3873"/>
                </a:lnTo>
                <a:lnTo>
                  <a:pt x="10731" y="6756"/>
                </a:lnTo>
                <a:lnTo>
                  <a:pt x="10731" y="11328"/>
                </a:lnTo>
                <a:lnTo>
                  <a:pt x="11785" y="14452"/>
                </a:lnTo>
                <a:lnTo>
                  <a:pt x="17411" y="14452"/>
                </a:lnTo>
                <a:lnTo>
                  <a:pt x="18310" y="13462"/>
                </a:lnTo>
                <a:lnTo>
                  <a:pt x="13703" y="13462"/>
                </a:lnTo>
                <a:lnTo>
                  <a:pt x="11976" y="12115"/>
                </a:lnTo>
                <a:lnTo>
                  <a:pt x="11976" y="6324"/>
                </a:lnTo>
                <a:lnTo>
                  <a:pt x="13525" y="4864"/>
                </a:lnTo>
                <a:lnTo>
                  <a:pt x="18368" y="4864"/>
                </a:lnTo>
                <a:lnTo>
                  <a:pt x="17627" y="3873"/>
                </a:lnTo>
                <a:close/>
              </a:path>
              <a:path w="441959" h="18414">
                <a:moveTo>
                  <a:pt x="20218" y="3873"/>
                </a:moveTo>
                <a:lnTo>
                  <a:pt x="19049" y="3873"/>
                </a:lnTo>
                <a:lnTo>
                  <a:pt x="18949" y="11328"/>
                </a:lnTo>
                <a:lnTo>
                  <a:pt x="18347" y="12115"/>
                </a:lnTo>
                <a:lnTo>
                  <a:pt x="16967" y="13398"/>
                </a:lnTo>
                <a:lnTo>
                  <a:pt x="15925" y="13462"/>
                </a:lnTo>
                <a:lnTo>
                  <a:pt x="18310" y="13462"/>
                </a:lnTo>
                <a:lnTo>
                  <a:pt x="19024" y="12674"/>
                </a:lnTo>
                <a:lnTo>
                  <a:pt x="20218" y="12674"/>
                </a:lnTo>
                <a:lnTo>
                  <a:pt x="20218" y="3873"/>
                </a:lnTo>
                <a:close/>
              </a:path>
              <a:path w="441959" h="18414">
                <a:moveTo>
                  <a:pt x="18368" y="4864"/>
                </a:moveTo>
                <a:lnTo>
                  <a:pt x="16827" y="4864"/>
                </a:lnTo>
                <a:lnTo>
                  <a:pt x="18962" y="5740"/>
                </a:lnTo>
                <a:lnTo>
                  <a:pt x="18368" y="4864"/>
                </a:lnTo>
                <a:close/>
              </a:path>
              <a:path w="441959" h="18414">
                <a:moveTo>
                  <a:pt x="8915" y="3873"/>
                </a:moveTo>
                <a:lnTo>
                  <a:pt x="1638" y="3873"/>
                </a:lnTo>
                <a:lnTo>
                  <a:pt x="0" y="5981"/>
                </a:lnTo>
                <a:lnTo>
                  <a:pt x="0" y="12153"/>
                </a:lnTo>
                <a:lnTo>
                  <a:pt x="1460" y="14452"/>
                </a:lnTo>
                <a:lnTo>
                  <a:pt x="7962" y="14452"/>
                </a:lnTo>
                <a:lnTo>
                  <a:pt x="8255" y="13474"/>
                </a:lnTo>
                <a:lnTo>
                  <a:pt x="2387" y="13474"/>
                </a:lnTo>
                <a:lnTo>
                  <a:pt x="1290" y="11734"/>
                </a:lnTo>
                <a:lnTo>
                  <a:pt x="1244" y="9296"/>
                </a:lnTo>
                <a:lnTo>
                  <a:pt x="8978" y="9296"/>
                </a:lnTo>
                <a:lnTo>
                  <a:pt x="8978" y="8318"/>
                </a:lnTo>
                <a:lnTo>
                  <a:pt x="1269" y="8318"/>
                </a:lnTo>
                <a:lnTo>
                  <a:pt x="1396" y="7112"/>
                </a:lnTo>
                <a:lnTo>
                  <a:pt x="2222" y="4851"/>
                </a:lnTo>
                <a:lnTo>
                  <a:pt x="8929" y="4851"/>
                </a:lnTo>
                <a:lnTo>
                  <a:pt x="8915" y="3873"/>
                </a:lnTo>
                <a:close/>
              </a:path>
              <a:path w="441959" h="18414">
                <a:moveTo>
                  <a:pt x="8547" y="10858"/>
                </a:moveTo>
                <a:lnTo>
                  <a:pt x="7937" y="10858"/>
                </a:lnTo>
                <a:lnTo>
                  <a:pt x="7721" y="11036"/>
                </a:lnTo>
                <a:lnTo>
                  <a:pt x="6807" y="13360"/>
                </a:lnTo>
                <a:lnTo>
                  <a:pt x="5206" y="13474"/>
                </a:lnTo>
                <a:lnTo>
                  <a:pt x="8255" y="13474"/>
                </a:lnTo>
                <a:lnTo>
                  <a:pt x="8650" y="12153"/>
                </a:lnTo>
                <a:lnTo>
                  <a:pt x="8686" y="11036"/>
                </a:lnTo>
                <a:lnTo>
                  <a:pt x="8547" y="10858"/>
                </a:lnTo>
                <a:close/>
              </a:path>
              <a:path w="441959" h="18414">
                <a:moveTo>
                  <a:pt x="8929" y="4851"/>
                </a:moveTo>
                <a:lnTo>
                  <a:pt x="7416" y="4851"/>
                </a:lnTo>
                <a:lnTo>
                  <a:pt x="7721" y="8318"/>
                </a:lnTo>
                <a:lnTo>
                  <a:pt x="8978" y="8318"/>
                </a:lnTo>
                <a:lnTo>
                  <a:pt x="8929" y="4851"/>
                </a:lnTo>
                <a:close/>
              </a:path>
            </a:pathLst>
          </a:custGeom>
          <a:solidFill>
            <a:srgbClr val="00B6ED"/>
          </a:solidFill>
        </p:spPr>
        <p:txBody>
          <a:bodyPr wrap="square" lIns="0" tIns="0" rIns="0" bIns="0" rtlCol="0"/>
          <a:lstStyle/>
          <a:p>
            <a:endParaRPr/>
          </a:p>
        </p:txBody>
      </p:sp>
      <p:sp>
        <p:nvSpPr>
          <p:cNvPr id="27" name="object 27"/>
          <p:cNvSpPr/>
          <p:nvPr/>
        </p:nvSpPr>
        <p:spPr>
          <a:xfrm>
            <a:off x="11420100" y="3964072"/>
            <a:ext cx="116205" cy="13335"/>
          </a:xfrm>
          <a:custGeom>
            <a:avLst/>
            <a:gdLst/>
            <a:ahLst/>
            <a:cxnLst/>
            <a:rect l="l" t="t" r="r" b="b"/>
            <a:pathLst>
              <a:path w="116204" h="13335">
                <a:moveTo>
                  <a:pt x="98667" y="0"/>
                </a:moveTo>
                <a:lnTo>
                  <a:pt x="17235" y="0"/>
                </a:lnTo>
                <a:lnTo>
                  <a:pt x="10107" y="1448"/>
                </a:lnTo>
                <a:lnTo>
                  <a:pt x="4281" y="5400"/>
                </a:lnTo>
                <a:lnTo>
                  <a:pt x="351" y="11262"/>
                </a:lnTo>
                <a:lnTo>
                  <a:pt x="0" y="13009"/>
                </a:lnTo>
                <a:lnTo>
                  <a:pt x="115893" y="13009"/>
                </a:lnTo>
                <a:lnTo>
                  <a:pt x="115543" y="11262"/>
                </a:lnTo>
                <a:lnTo>
                  <a:pt x="111620" y="5400"/>
                </a:lnTo>
                <a:lnTo>
                  <a:pt x="105799" y="1448"/>
                </a:lnTo>
                <a:lnTo>
                  <a:pt x="98667" y="0"/>
                </a:lnTo>
                <a:close/>
              </a:path>
            </a:pathLst>
          </a:custGeom>
          <a:solidFill>
            <a:srgbClr val="48AD40"/>
          </a:solidFill>
        </p:spPr>
        <p:txBody>
          <a:bodyPr wrap="square" lIns="0" tIns="0" rIns="0" bIns="0" rtlCol="0"/>
          <a:lstStyle/>
          <a:p>
            <a:endParaRPr/>
          </a:p>
        </p:txBody>
      </p:sp>
      <p:grpSp>
        <p:nvGrpSpPr>
          <p:cNvPr id="28" name="object 28"/>
          <p:cNvGrpSpPr/>
          <p:nvPr/>
        </p:nvGrpSpPr>
        <p:grpSpPr>
          <a:xfrm>
            <a:off x="11419014" y="3521278"/>
            <a:ext cx="659130" cy="407670"/>
            <a:chOff x="6364414" y="3521278"/>
            <a:chExt cx="659130" cy="407670"/>
          </a:xfrm>
        </p:grpSpPr>
        <p:sp>
          <p:nvSpPr>
            <p:cNvPr id="29" name="object 29"/>
            <p:cNvSpPr/>
            <p:nvPr/>
          </p:nvSpPr>
          <p:spPr>
            <a:xfrm>
              <a:off x="6364414" y="3547465"/>
              <a:ext cx="659130" cy="381635"/>
            </a:xfrm>
            <a:custGeom>
              <a:avLst/>
              <a:gdLst/>
              <a:ahLst/>
              <a:cxnLst/>
              <a:rect l="l" t="t" r="r" b="b"/>
              <a:pathLst>
                <a:path w="659129" h="381635">
                  <a:moveTo>
                    <a:pt x="320103" y="0"/>
                  </a:moveTo>
                  <a:lnTo>
                    <a:pt x="0" y="0"/>
                  </a:lnTo>
                  <a:lnTo>
                    <a:pt x="0" y="145224"/>
                  </a:lnTo>
                  <a:lnTo>
                    <a:pt x="320103" y="145224"/>
                  </a:lnTo>
                  <a:lnTo>
                    <a:pt x="320103" y="0"/>
                  </a:lnTo>
                  <a:close/>
                </a:path>
                <a:path w="659129" h="381635">
                  <a:moveTo>
                    <a:pt x="658647" y="0"/>
                  </a:moveTo>
                  <a:lnTo>
                    <a:pt x="338543" y="0"/>
                  </a:lnTo>
                  <a:lnTo>
                    <a:pt x="338543" y="381127"/>
                  </a:lnTo>
                  <a:lnTo>
                    <a:pt x="658647" y="381127"/>
                  </a:lnTo>
                  <a:lnTo>
                    <a:pt x="658647" y="0"/>
                  </a:lnTo>
                  <a:close/>
                </a:path>
              </a:pathLst>
            </a:custGeom>
            <a:solidFill>
              <a:srgbClr val="F6F6F7"/>
            </a:solidFill>
          </p:spPr>
          <p:txBody>
            <a:bodyPr wrap="square" lIns="0" tIns="0" rIns="0" bIns="0" rtlCol="0"/>
            <a:lstStyle/>
            <a:p>
              <a:endParaRPr/>
            </a:p>
          </p:txBody>
        </p:sp>
        <p:sp>
          <p:nvSpPr>
            <p:cNvPr id="30" name="object 30"/>
            <p:cNvSpPr/>
            <p:nvPr/>
          </p:nvSpPr>
          <p:spPr>
            <a:xfrm>
              <a:off x="6364414" y="3521277"/>
              <a:ext cx="659130" cy="26670"/>
            </a:xfrm>
            <a:custGeom>
              <a:avLst/>
              <a:gdLst/>
              <a:ahLst/>
              <a:cxnLst/>
              <a:rect l="l" t="t" r="r" b="b"/>
              <a:pathLst>
                <a:path w="659129" h="26670">
                  <a:moveTo>
                    <a:pt x="320103" y="0"/>
                  </a:moveTo>
                  <a:lnTo>
                    <a:pt x="0" y="0"/>
                  </a:lnTo>
                  <a:lnTo>
                    <a:pt x="0" y="26238"/>
                  </a:lnTo>
                  <a:lnTo>
                    <a:pt x="320103" y="26238"/>
                  </a:lnTo>
                  <a:lnTo>
                    <a:pt x="320103" y="0"/>
                  </a:lnTo>
                  <a:close/>
                </a:path>
                <a:path w="659129" h="26670">
                  <a:moveTo>
                    <a:pt x="658647" y="0"/>
                  </a:moveTo>
                  <a:lnTo>
                    <a:pt x="338543" y="0"/>
                  </a:lnTo>
                  <a:lnTo>
                    <a:pt x="338543" y="26238"/>
                  </a:lnTo>
                  <a:lnTo>
                    <a:pt x="658647" y="26238"/>
                  </a:lnTo>
                  <a:lnTo>
                    <a:pt x="658647" y="0"/>
                  </a:lnTo>
                  <a:close/>
                </a:path>
              </a:pathLst>
            </a:custGeom>
            <a:solidFill>
              <a:srgbClr val="00B6ED"/>
            </a:solidFill>
          </p:spPr>
          <p:txBody>
            <a:bodyPr wrap="square" lIns="0" tIns="0" rIns="0" bIns="0" rtlCol="0"/>
            <a:lstStyle/>
            <a:p>
              <a:endParaRPr/>
            </a:p>
          </p:txBody>
        </p:sp>
        <p:pic>
          <p:nvPicPr>
            <p:cNvPr id="31" name="object 31"/>
            <p:cNvPicPr/>
            <p:nvPr/>
          </p:nvPicPr>
          <p:blipFill>
            <a:blip r:embed="rId6" cstate="print"/>
            <a:stretch>
              <a:fillRect/>
            </a:stretch>
          </p:blipFill>
          <p:spPr>
            <a:xfrm>
              <a:off x="6857022" y="3798595"/>
              <a:ext cx="154253" cy="121246"/>
            </a:xfrm>
            <a:prstGeom prst="rect">
              <a:avLst/>
            </a:prstGeom>
          </p:spPr>
        </p:pic>
        <p:pic>
          <p:nvPicPr>
            <p:cNvPr id="32" name="object 32"/>
            <p:cNvPicPr/>
            <p:nvPr/>
          </p:nvPicPr>
          <p:blipFill>
            <a:blip r:embed="rId7" cstate="print"/>
            <a:stretch>
              <a:fillRect/>
            </a:stretch>
          </p:blipFill>
          <p:spPr>
            <a:xfrm>
              <a:off x="6599691" y="3623830"/>
              <a:ext cx="76647" cy="54495"/>
            </a:xfrm>
            <a:prstGeom prst="rect">
              <a:avLst/>
            </a:prstGeom>
          </p:spPr>
        </p:pic>
        <p:pic>
          <p:nvPicPr>
            <p:cNvPr id="33" name="object 33"/>
            <p:cNvPicPr/>
            <p:nvPr/>
          </p:nvPicPr>
          <p:blipFill>
            <a:blip r:embed="rId8" cstate="print"/>
            <a:stretch>
              <a:fillRect/>
            </a:stretch>
          </p:blipFill>
          <p:spPr>
            <a:xfrm>
              <a:off x="6950633" y="3591140"/>
              <a:ext cx="61036" cy="124117"/>
            </a:xfrm>
            <a:prstGeom prst="rect">
              <a:avLst/>
            </a:prstGeom>
          </p:spPr>
        </p:pic>
        <p:sp>
          <p:nvSpPr>
            <p:cNvPr id="34" name="object 34"/>
            <p:cNvSpPr/>
            <p:nvPr/>
          </p:nvSpPr>
          <p:spPr>
            <a:xfrm>
              <a:off x="6364414" y="3832351"/>
              <a:ext cx="320675" cy="96520"/>
            </a:xfrm>
            <a:custGeom>
              <a:avLst/>
              <a:gdLst/>
              <a:ahLst/>
              <a:cxnLst/>
              <a:rect l="l" t="t" r="r" b="b"/>
              <a:pathLst>
                <a:path w="320675" h="96520">
                  <a:moveTo>
                    <a:pt x="320103" y="0"/>
                  </a:moveTo>
                  <a:lnTo>
                    <a:pt x="0" y="0"/>
                  </a:lnTo>
                  <a:lnTo>
                    <a:pt x="0" y="96240"/>
                  </a:lnTo>
                  <a:lnTo>
                    <a:pt x="320103" y="96240"/>
                  </a:lnTo>
                  <a:lnTo>
                    <a:pt x="320103" y="0"/>
                  </a:lnTo>
                  <a:close/>
                </a:path>
              </a:pathLst>
            </a:custGeom>
            <a:solidFill>
              <a:srgbClr val="F6F6F7"/>
            </a:solidFill>
          </p:spPr>
          <p:txBody>
            <a:bodyPr wrap="square" lIns="0" tIns="0" rIns="0" bIns="0" rtlCol="0"/>
            <a:lstStyle/>
            <a:p>
              <a:endParaRPr/>
            </a:p>
          </p:txBody>
        </p:sp>
        <p:sp>
          <p:nvSpPr>
            <p:cNvPr id="35" name="object 35"/>
            <p:cNvSpPr/>
            <p:nvPr/>
          </p:nvSpPr>
          <p:spPr>
            <a:xfrm>
              <a:off x="6364414" y="3806151"/>
              <a:ext cx="320675" cy="26670"/>
            </a:xfrm>
            <a:custGeom>
              <a:avLst/>
              <a:gdLst/>
              <a:ahLst/>
              <a:cxnLst/>
              <a:rect l="l" t="t" r="r" b="b"/>
              <a:pathLst>
                <a:path w="320675" h="26670">
                  <a:moveTo>
                    <a:pt x="320103" y="0"/>
                  </a:moveTo>
                  <a:lnTo>
                    <a:pt x="0" y="0"/>
                  </a:lnTo>
                  <a:lnTo>
                    <a:pt x="0" y="26238"/>
                  </a:lnTo>
                  <a:lnTo>
                    <a:pt x="320103" y="26238"/>
                  </a:lnTo>
                  <a:lnTo>
                    <a:pt x="320103" y="0"/>
                  </a:lnTo>
                  <a:close/>
                </a:path>
              </a:pathLst>
            </a:custGeom>
            <a:solidFill>
              <a:srgbClr val="00B6ED"/>
            </a:solidFill>
          </p:spPr>
          <p:txBody>
            <a:bodyPr wrap="square" lIns="0" tIns="0" rIns="0" bIns="0" rtlCol="0"/>
            <a:lstStyle/>
            <a:p>
              <a:endParaRPr/>
            </a:p>
          </p:txBody>
        </p:sp>
        <p:pic>
          <p:nvPicPr>
            <p:cNvPr id="36" name="object 36"/>
            <p:cNvPicPr/>
            <p:nvPr/>
          </p:nvPicPr>
          <p:blipFill>
            <a:blip r:embed="rId9" cstate="print"/>
            <a:stretch>
              <a:fillRect/>
            </a:stretch>
          </p:blipFill>
          <p:spPr>
            <a:xfrm>
              <a:off x="6615353" y="3884748"/>
              <a:ext cx="61076" cy="34382"/>
            </a:xfrm>
            <a:prstGeom prst="rect">
              <a:avLst/>
            </a:prstGeom>
          </p:spPr>
        </p:pic>
        <p:sp>
          <p:nvSpPr>
            <p:cNvPr id="37" name="object 37"/>
            <p:cNvSpPr/>
            <p:nvPr/>
          </p:nvSpPr>
          <p:spPr>
            <a:xfrm>
              <a:off x="6615356" y="3884748"/>
              <a:ext cx="61594" cy="34925"/>
            </a:xfrm>
            <a:custGeom>
              <a:avLst/>
              <a:gdLst/>
              <a:ahLst/>
              <a:cxnLst/>
              <a:rect l="l" t="t" r="r" b="b"/>
              <a:pathLst>
                <a:path w="61595" h="34925">
                  <a:moveTo>
                    <a:pt x="2451" y="0"/>
                  </a:moveTo>
                  <a:lnTo>
                    <a:pt x="0" y="0"/>
                  </a:lnTo>
                  <a:lnTo>
                    <a:pt x="0" y="2451"/>
                  </a:lnTo>
                  <a:lnTo>
                    <a:pt x="0" y="31927"/>
                  </a:lnTo>
                  <a:lnTo>
                    <a:pt x="0" y="34378"/>
                  </a:lnTo>
                  <a:lnTo>
                    <a:pt x="2451" y="34378"/>
                  </a:lnTo>
                  <a:lnTo>
                    <a:pt x="58610" y="34378"/>
                  </a:lnTo>
                  <a:lnTo>
                    <a:pt x="61074" y="34378"/>
                  </a:lnTo>
                  <a:lnTo>
                    <a:pt x="61074" y="31927"/>
                  </a:lnTo>
                  <a:lnTo>
                    <a:pt x="61074" y="2451"/>
                  </a:lnTo>
                  <a:lnTo>
                    <a:pt x="61074" y="0"/>
                  </a:lnTo>
                  <a:lnTo>
                    <a:pt x="58610" y="0"/>
                  </a:lnTo>
                  <a:lnTo>
                    <a:pt x="2451" y="0"/>
                  </a:lnTo>
                  <a:close/>
                </a:path>
              </a:pathLst>
            </a:custGeom>
            <a:ln w="4343">
              <a:solidFill>
                <a:srgbClr val="9FA4A9"/>
              </a:solidFill>
            </a:ln>
          </p:spPr>
          <p:txBody>
            <a:bodyPr wrap="square" lIns="0" tIns="0" rIns="0" bIns="0" rtlCol="0"/>
            <a:lstStyle/>
            <a:p>
              <a:endParaRPr/>
            </a:p>
          </p:txBody>
        </p:sp>
        <p:sp>
          <p:nvSpPr>
            <p:cNvPr id="38" name="object 38"/>
            <p:cNvSpPr/>
            <p:nvPr/>
          </p:nvSpPr>
          <p:spPr>
            <a:xfrm>
              <a:off x="6633248" y="3851947"/>
              <a:ext cx="17780" cy="30480"/>
            </a:xfrm>
            <a:custGeom>
              <a:avLst/>
              <a:gdLst/>
              <a:ahLst/>
              <a:cxnLst/>
              <a:rect l="l" t="t" r="r" b="b"/>
              <a:pathLst>
                <a:path w="17779" h="30479">
                  <a:moveTo>
                    <a:pt x="11938" y="21310"/>
                  </a:moveTo>
                  <a:lnTo>
                    <a:pt x="10947" y="20320"/>
                  </a:lnTo>
                  <a:lnTo>
                    <a:pt x="10312" y="20942"/>
                  </a:lnTo>
                  <a:lnTo>
                    <a:pt x="9474" y="21297"/>
                  </a:lnTo>
                  <a:lnTo>
                    <a:pt x="7683" y="21297"/>
                  </a:lnTo>
                  <a:lnTo>
                    <a:pt x="6845" y="20942"/>
                  </a:lnTo>
                  <a:lnTo>
                    <a:pt x="6210" y="20320"/>
                  </a:lnTo>
                  <a:lnTo>
                    <a:pt x="5219" y="21310"/>
                  </a:lnTo>
                  <a:lnTo>
                    <a:pt x="6121" y="22199"/>
                  </a:lnTo>
                  <a:lnTo>
                    <a:pt x="7315" y="22694"/>
                  </a:lnTo>
                  <a:lnTo>
                    <a:pt x="9842" y="22694"/>
                  </a:lnTo>
                  <a:lnTo>
                    <a:pt x="11036" y="22199"/>
                  </a:lnTo>
                  <a:lnTo>
                    <a:pt x="11938" y="21310"/>
                  </a:lnTo>
                  <a:close/>
                </a:path>
                <a:path w="17779" h="30479">
                  <a:moveTo>
                    <a:pt x="11938" y="8788"/>
                  </a:moveTo>
                  <a:lnTo>
                    <a:pt x="11036" y="7899"/>
                  </a:lnTo>
                  <a:lnTo>
                    <a:pt x="9842" y="7404"/>
                  </a:lnTo>
                  <a:lnTo>
                    <a:pt x="7315" y="7404"/>
                  </a:lnTo>
                  <a:lnTo>
                    <a:pt x="6121" y="7899"/>
                  </a:lnTo>
                  <a:lnTo>
                    <a:pt x="5219" y="8788"/>
                  </a:lnTo>
                  <a:lnTo>
                    <a:pt x="6210" y="9779"/>
                  </a:lnTo>
                  <a:lnTo>
                    <a:pt x="6845" y="9156"/>
                  </a:lnTo>
                  <a:lnTo>
                    <a:pt x="7683" y="8801"/>
                  </a:lnTo>
                  <a:lnTo>
                    <a:pt x="9474" y="8801"/>
                  </a:lnTo>
                  <a:lnTo>
                    <a:pt x="10312" y="9156"/>
                  </a:lnTo>
                  <a:lnTo>
                    <a:pt x="10947" y="9779"/>
                  </a:lnTo>
                  <a:lnTo>
                    <a:pt x="11938" y="8788"/>
                  </a:lnTo>
                  <a:close/>
                </a:path>
                <a:path w="17779" h="30479">
                  <a:moveTo>
                    <a:pt x="14554" y="23926"/>
                  </a:moveTo>
                  <a:lnTo>
                    <a:pt x="13335" y="22707"/>
                  </a:lnTo>
                  <a:lnTo>
                    <a:pt x="12014" y="24053"/>
                  </a:lnTo>
                  <a:lnTo>
                    <a:pt x="10452" y="24574"/>
                  </a:lnTo>
                  <a:lnTo>
                    <a:pt x="6705" y="24574"/>
                  </a:lnTo>
                  <a:lnTo>
                    <a:pt x="5156" y="24053"/>
                  </a:lnTo>
                  <a:lnTo>
                    <a:pt x="3822" y="22707"/>
                  </a:lnTo>
                  <a:lnTo>
                    <a:pt x="2616" y="23926"/>
                  </a:lnTo>
                  <a:lnTo>
                    <a:pt x="4203" y="25527"/>
                  </a:lnTo>
                  <a:lnTo>
                    <a:pt x="6324" y="26403"/>
                  </a:lnTo>
                  <a:lnTo>
                    <a:pt x="10833" y="26403"/>
                  </a:lnTo>
                  <a:lnTo>
                    <a:pt x="12954" y="25527"/>
                  </a:lnTo>
                  <a:lnTo>
                    <a:pt x="14554" y="23926"/>
                  </a:lnTo>
                  <a:close/>
                </a:path>
                <a:path w="17779" h="30479">
                  <a:moveTo>
                    <a:pt x="14554" y="6172"/>
                  </a:moveTo>
                  <a:lnTo>
                    <a:pt x="12966" y="4572"/>
                  </a:lnTo>
                  <a:lnTo>
                    <a:pt x="10845" y="3695"/>
                  </a:lnTo>
                  <a:lnTo>
                    <a:pt x="6324" y="3695"/>
                  </a:lnTo>
                  <a:lnTo>
                    <a:pt x="4216" y="4572"/>
                  </a:lnTo>
                  <a:lnTo>
                    <a:pt x="2616" y="6172"/>
                  </a:lnTo>
                  <a:lnTo>
                    <a:pt x="3835" y="7391"/>
                  </a:lnTo>
                  <a:lnTo>
                    <a:pt x="5156" y="6045"/>
                  </a:lnTo>
                  <a:lnTo>
                    <a:pt x="6705" y="5537"/>
                  </a:lnTo>
                  <a:lnTo>
                    <a:pt x="10464" y="5537"/>
                  </a:lnTo>
                  <a:lnTo>
                    <a:pt x="12014" y="6045"/>
                  </a:lnTo>
                  <a:lnTo>
                    <a:pt x="13347" y="7391"/>
                  </a:lnTo>
                  <a:lnTo>
                    <a:pt x="14554" y="6172"/>
                  </a:lnTo>
                  <a:close/>
                </a:path>
                <a:path w="17779" h="30479">
                  <a:moveTo>
                    <a:pt x="17170" y="26543"/>
                  </a:moveTo>
                  <a:lnTo>
                    <a:pt x="15722" y="25095"/>
                  </a:lnTo>
                  <a:lnTo>
                    <a:pt x="13690" y="27127"/>
                  </a:lnTo>
                  <a:lnTo>
                    <a:pt x="11455" y="27813"/>
                  </a:lnTo>
                  <a:lnTo>
                    <a:pt x="5715" y="27813"/>
                  </a:lnTo>
                  <a:lnTo>
                    <a:pt x="3479" y="27127"/>
                  </a:lnTo>
                  <a:lnTo>
                    <a:pt x="1447" y="25095"/>
                  </a:lnTo>
                  <a:lnTo>
                    <a:pt x="0" y="26543"/>
                  </a:lnTo>
                  <a:lnTo>
                    <a:pt x="2298" y="28829"/>
                  </a:lnTo>
                  <a:lnTo>
                    <a:pt x="5334" y="30099"/>
                  </a:lnTo>
                  <a:lnTo>
                    <a:pt x="8585" y="30099"/>
                  </a:lnTo>
                  <a:lnTo>
                    <a:pt x="11836" y="30099"/>
                  </a:lnTo>
                  <a:lnTo>
                    <a:pt x="14871" y="28829"/>
                  </a:lnTo>
                  <a:lnTo>
                    <a:pt x="17170" y="26543"/>
                  </a:lnTo>
                  <a:close/>
                </a:path>
                <a:path w="17779" h="30479">
                  <a:moveTo>
                    <a:pt x="17170" y="3556"/>
                  </a:moveTo>
                  <a:lnTo>
                    <a:pt x="14871" y="1270"/>
                  </a:lnTo>
                  <a:lnTo>
                    <a:pt x="11836" y="0"/>
                  </a:lnTo>
                  <a:lnTo>
                    <a:pt x="8585" y="0"/>
                  </a:lnTo>
                  <a:lnTo>
                    <a:pt x="5334" y="0"/>
                  </a:lnTo>
                  <a:lnTo>
                    <a:pt x="2298" y="1270"/>
                  </a:lnTo>
                  <a:lnTo>
                    <a:pt x="0" y="3556"/>
                  </a:lnTo>
                  <a:lnTo>
                    <a:pt x="1447" y="5003"/>
                  </a:lnTo>
                  <a:lnTo>
                    <a:pt x="3479" y="2971"/>
                  </a:lnTo>
                  <a:lnTo>
                    <a:pt x="5715" y="2286"/>
                  </a:lnTo>
                  <a:lnTo>
                    <a:pt x="11455" y="2286"/>
                  </a:lnTo>
                  <a:lnTo>
                    <a:pt x="13690" y="2971"/>
                  </a:lnTo>
                  <a:lnTo>
                    <a:pt x="15722" y="5003"/>
                  </a:lnTo>
                  <a:lnTo>
                    <a:pt x="17170" y="3556"/>
                  </a:lnTo>
                  <a:close/>
                </a:path>
              </a:pathLst>
            </a:custGeom>
            <a:solidFill>
              <a:srgbClr val="009FE3"/>
            </a:solidFill>
          </p:spPr>
          <p:txBody>
            <a:bodyPr wrap="square" lIns="0" tIns="0" rIns="0" bIns="0" rtlCol="0"/>
            <a:lstStyle/>
            <a:p>
              <a:endParaRPr/>
            </a:p>
          </p:txBody>
        </p:sp>
        <p:sp>
          <p:nvSpPr>
            <p:cNvPr id="39" name="object 39"/>
            <p:cNvSpPr/>
            <p:nvPr/>
          </p:nvSpPr>
          <p:spPr>
            <a:xfrm>
              <a:off x="6364414" y="3731196"/>
              <a:ext cx="320675" cy="62865"/>
            </a:xfrm>
            <a:custGeom>
              <a:avLst/>
              <a:gdLst/>
              <a:ahLst/>
              <a:cxnLst/>
              <a:rect l="l" t="t" r="r" b="b"/>
              <a:pathLst>
                <a:path w="320675" h="62864">
                  <a:moveTo>
                    <a:pt x="320103" y="0"/>
                  </a:moveTo>
                  <a:lnTo>
                    <a:pt x="0" y="0"/>
                  </a:lnTo>
                  <a:lnTo>
                    <a:pt x="0" y="62649"/>
                  </a:lnTo>
                  <a:lnTo>
                    <a:pt x="320103" y="62649"/>
                  </a:lnTo>
                  <a:lnTo>
                    <a:pt x="320103" y="0"/>
                  </a:lnTo>
                  <a:close/>
                </a:path>
              </a:pathLst>
            </a:custGeom>
            <a:solidFill>
              <a:srgbClr val="F6F6F7"/>
            </a:solidFill>
          </p:spPr>
          <p:txBody>
            <a:bodyPr wrap="square" lIns="0" tIns="0" rIns="0" bIns="0" rtlCol="0"/>
            <a:lstStyle/>
            <a:p>
              <a:endParaRPr/>
            </a:p>
          </p:txBody>
        </p:sp>
      </p:grpSp>
      <p:pic>
        <p:nvPicPr>
          <p:cNvPr id="40" name="object 40"/>
          <p:cNvPicPr/>
          <p:nvPr/>
        </p:nvPicPr>
        <p:blipFill>
          <a:blip r:embed="rId10" cstate="print"/>
          <a:stretch>
            <a:fillRect/>
          </a:stretch>
        </p:blipFill>
        <p:spPr>
          <a:xfrm>
            <a:off x="11669953" y="3737533"/>
            <a:ext cx="61072" cy="49314"/>
          </a:xfrm>
          <a:prstGeom prst="rect">
            <a:avLst/>
          </a:prstGeom>
        </p:spPr>
      </p:pic>
      <p:grpSp>
        <p:nvGrpSpPr>
          <p:cNvPr id="41" name="object 41"/>
          <p:cNvGrpSpPr/>
          <p:nvPr/>
        </p:nvGrpSpPr>
        <p:grpSpPr>
          <a:xfrm>
            <a:off x="11356365" y="2990533"/>
            <a:ext cx="742950" cy="991869"/>
            <a:chOff x="6301765" y="2990532"/>
            <a:chExt cx="742950" cy="991869"/>
          </a:xfrm>
        </p:grpSpPr>
        <p:sp>
          <p:nvSpPr>
            <p:cNvPr id="42" name="object 42"/>
            <p:cNvSpPr/>
            <p:nvPr/>
          </p:nvSpPr>
          <p:spPr>
            <a:xfrm>
              <a:off x="6329997" y="2995295"/>
              <a:ext cx="196850" cy="81280"/>
            </a:xfrm>
            <a:custGeom>
              <a:avLst/>
              <a:gdLst/>
              <a:ahLst/>
              <a:cxnLst/>
              <a:rect l="l" t="t" r="r" b="b"/>
              <a:pathLst>
                <a:path w="196850" h="81280">
                  <a:moveTo>
                    <a:pt x="196799" y="0"/>
                  </a:moveTo>
                  <a:lnTo>
                    <a:pt x="0" y="0"/>
                  </a:lnTo>
                  <a:lnTo>
                    <a:pt x="0" y="80822"/>
                  </a:lnTo>
                  <a:lnTo>
                    <a:pt x="196799" y="80822"/>
                  </a:lnTo>
                  <a:lnTo>
                    <a:pt x="196799" y="0"/>
                  </a:lnTo>
                  <a:close/>
                </a:path>
              </a:pathLst>
            </a:custGeom>
            <a:solidFill>
              <a:srgbClr val="5D7784">
                <a:alpha val="59999"/>
              </a:srgbClr>
            </a:solidFill>
          </p:spPr>
          <p:txBody>
            <a:bodyPr wrap="square" lIns="0" tIns="0" rIns="0" bIns="0" rtlCol="0"/>
            <a:lstStyle/>
            <a:p>
              <a:endParaRPr/>
            </a:p>
          </p:txBody>
        </p:sp>
        <p:sp>
          <p:nvSpPr>
            <p:cNvPr id="43" name="object 43"/>
            <p:cNvSpPr/>
            <p:nvPr/>
          </p:nvSpPr>
          <p:spPr>
            <a:xfrm>
              <a:off x="6364402" y="3006839"/>
              <a:ext cx="130175" cy="36195"/>
            </a:xfrm>
            <a:custGeom>
              <a:avLst/>
              <a:gdLst/>
              <a:ahLst/>
              <a:cxnLst/>
              <a:rect l="l" t="t" r="r" b="b"/>
              <a:pathLst>
                <a:path w="130175" h="36194">
                  <a:moveTo>
                    <a:pt x="1511" y="26860"/>
                  </a:moveTo>
                  <a:lnTo>
                    <a:pt x="1155" y="26504"/>
                  </a:lnTo>
                  <a:lnTo>
                    <a:pt x="952" y="26428"/>
                  </a:lnTo>
                  <a:lnTo>
                    <a:pt x="508" y="26428"/>
                  </a:lnTo>
                  <a:lnTo>
                    <a:pt x="317" y="26555"/>
                  </a:lnTo>
                  <a:lnTo>
                    <a:pt x="12" y="26860"/>
                  </a:lnTo>
                  <a:lnTo>
                    <a:pt x="0" y="33680"/>
                  </a:lnTo>
                  <a:lnTo>
                    <a:pt x="355" y="34010"/>
                  </a:lnTo>
                  <a:lnTo>
                    <a:pt x="571" y="34099"/>
                  </a:lnTo>
                  <a:lnTo>
                    <a:pt x="1016" y="34099"/>
                  </a:lnTo>
                  <a:lnTo>
                    <a:pt x="1193" y="33985"/>
                  </a:lnTo>
                  <a:lnTo>
                    <a:pt x="1485" y="33680"/>
                  </a:lnTo>
                  <a:lnTo>
                    <a:pt x="1511" y="26860"/>
                  </a:lnTo>
                  <a:close/>
                </a:path>
                <a:path w="130175" h="36194">
                  <a:moveTo>
                    <a:pt x="7861" y="29552"/>
                  </a:moveTo>
                  <a:lnTo>
                    <a:pt x="7772" y="29413"/>
                  </a:lnTo>
                  <a:lnTo>
                    <a:pt x="7251" y="28613"/>
                  </a:lnTo>
                  <a:lnTo>
                    <a:pt x="6578" y="28486"/>
                  </a:lnTo>
                  <a:lnTo>
                    <a:pt x="5067" y="28486"/>
                  </a:lnTo>
                  <a:lnTo>
                    <a:pt x="4330" y="29413"/>
                  </a:lnTo>
                  <a:lnTo>
                    <a:pt x="4330" y="28486"/>
                  </a:lnTo>
                  <a:lnTo>
                    <a:pt x="3136" y="28486"/>
                  </a:lnTo>
                  <a:lnTo>
                    <a:pt x="3060" y="33769"/>
                  </a:lnTo>
                  <a:lnTo>
                    <a:pt x="3213" y="34099"/>
                  </a:lnTo>
                  <a:lnTo>
                    <a:pt x="4305" y="34099"/>
                  </a:lnTo>
                  <a:lnTo>
                    <a:pt x="4419" y="30645"/>
                  </a:lnTo>
                  <a:lnTo>
                    <a:pt x="4483" y="30429"/>
                  </a:lnTo>
                  <a:lnTo>
                    <a:pt x="4813" y="29806"/>
                  </a:lnTo>
                  <a:lnTo>
                    <a:pt x="5232" y="29552"/>
                  </a:lnTo>
                  <a:lnTo>
                    <a:pt x="6591" y="29552"/>
                  </a:lnTo>
                  <a:lnTo>
                    <a:pt x="6578" y="33769"/>
                  </a:lnTo>
                  <a:lnTo>
                    <a:pt x="6756" y="34099"/>
                  </a:lnTo>
                  <a:lnTo>
                    <a:pt x="7861" y="34099"/>
                  </a:lnTo>
                  <a:lnTo>
                    <a:pt x="7861" y="29552"/>
                  </a:lnTo>
                  <a:close/>
                </a:path>
                <a:path w="130175" h="36194">
                  <a:moveTo>
                    <a:pt x="10972" y="12534"/>
                  </a:moveTo>
                  <a:lnTo>
                    <a:pt x="10477" y="12153"/>
                  </a:lnTo>
                  <a:lnTo>
                    <a:pt x="3124" y="12153"/>
                  </a:lnTo>
                  <a:lnTo>
                    <a:pt x="2806" y="11925"/>
                  </a:lnTo>
                  <a:lnTo>
                    <a:pt x="2806" y="8775"/>
                  </a:lnTo>
                  <a:lnTo>
                    <a:pt x="3124" y="8559"/>
                  </a:lnTo>
                  <a:lnTo>
                    <a:pt x="10477" y="8559"/>
                  </a:lnTo>
                  <a:lnTo>
                    <a:pt x="10807" y="8089"/>
                  </a:lnTo>
                  <a:lnTo>
                    <a:pt x="10807" y="6858"/>
                  </a:lnTo>
                  <a:lnTo>
                    <a:pt x="10477" y="6159"/>
                  </a:lnTo>
                  <a:lnTo>
                    <a:pt x="9855" y="6159"/>
                  </a:lnTo>
                  <a:lnTo>
                    <a:pt x="457" y="6159"/>
                  </a:lnTo>
                  <a:lnTo>
                    <a:pt x="0" y="6883"/>
                  </a:lnTo>
                  <a:lnTo>
                    <a:pt x="0" y="20154"/>
                  </a:lnTo>
                  <a:lnTo>
                    <a:pt x="457" y="20561"/>
                  </a:lnTo>
                  <a:lnTo>
                    <a:pt x="10477" y="20561"/>
                  </a:lnTo>
                  <a:lnTo>
                    <a:pt x="10972" y="20180"/>
                  </a:lnTo>
                  <a:lnTo>
                    <a:pt x="10972" y="18948"/>
                  </a:lnTo>
                  <a:lnTo>
                    <a:pt x="10477" y="18554"/>
                  </a:lnTo>
                  <a:lnTo>
                    <a:pt x="3124" y="18554"/>
                  </a:lnTo>
                  <a:lnTo>
                    <a:pt x="2806" y="18262"/>
                  </a:lnTo>
                  <a:lnTo>
                    <a:pt x="2806" y="14516"/>
                  </a:lnTo>
                  <a:lnTo>
                    <a:pt x="3124" y="14160"/>
                  </a:lnTo>
                  <a:lnTo>
                    <a:pt x="10477" y="14160"/>
                  </a:lnTo>
                  <a:lnTo>
                    <a:pt x="10972" y="13779"/>
                  </a:lnTo>
                  <a:lnTo>
                    <a:pt x="10972" y="12534"/>
                  </a:lnTo>
                  <a:close/>
                </a:path>
                <a:path w="130175" h="36194">
                  <a:moveTo>
                    <a:pt x="14122" y="29552"/>
                  </a:moveTo>
                  <a:lnTo>
                    <a:pt x="14020" y="29413"/>
                  </a:lnTo>
                  <a:lnTo>
                    <a:pt x="13500" y="28613"/>
                  </a:lnTo>
                  <a:lnTo>
                    <a:pt x="12827" y="28486"/>
                  </a:lnTo>
                  <a:lnTo>
                    <a:pt x="11315" y="28486"/>
                  </a:lnTo>
                  <a:lnTo>
                    <a:pt x="10591" y="29413"/>
                  </a:lnTo>
                  <a:lnTo>
                    <a:pt x="10579" y="28486"/>
                  </a:lnTo>
                  <a:lnTo>
                    <a:pt x="9398" y="28486"/>
                  </a:lnTo>
                  <a:lnTo>
                    <a:pt x="9309" y="33769"/>
                  </a:lnTo>
                  <a:lnTo>
                    <a:pt x="9461" y="34099"/>
                  </a:lnTo>
                  <a:lnTo>
                    <a:pt x="10553" y="34099"/>
                  </a:lnTo>
                  <a:lnTo>
                    <a:pt x="10655" y="33743"/>
                  </a:lnTo>
                  <a:lnTo>
                    <a:pt x="10744" y="30429"/>
                  </a:lnTo>
                  <a:lnTo>
                    <a:pt x="11074" y="29806"/>
                  </a:lnTo>
                  <a:lnTo>
                    <a:pt x="11480" y="29552"/>
                  </a:lnTo>
                  <a:lnTo>
                    <a:pt x="12852" y="29552"/>
                  </a:lnTo>
                  <a:lnTo>
                    <a:pt x="12839" y="33769"/>
                  </a:lnTo>
                  <a:lnTo>
                    <a:pt x="13017" y="34099"/>
                  </a:lnTo>
                  <a:lnTo>
                    <a:pt x="14122" y="34099"/>
                  </a:lnTo>
                  <a:lnTo>
                    <a:pt x="14122" y="29552"/>
                  </a:lnTo>
                  <a:close/>
                </a:path>
                <a:path w="130175" h="36194">
                  <a:moveTo>
                    <a:pt x="20777" y="32867"/>
                  </a:moveTo>
                  <a:lnTo>
                    <a:pt x="20751" y="29819"/>
                  </a:lnTo>
                  <a:lnTo>
                    <a:pt x="20561" y="29502"/>
                  </a:lnTo>
                  <a:lnTo>
                    <a:pt x="19913" y="28486"/>
                  </a:lnTo>
                  <a:lnTo>
                    <a:pt x="19380" y="28486"/>
                  </a:lnTo>
                  <a:lnTo>
                    <a:pt x="19380" y="30137"/>
                  </a:lnTo>
                  <a:lnTo>
                    <a:pt x="19265" y="32562"/>
                  </a:lnTo>
                  <a:lnTo>
                    <a:pt x="18834" y="33070"/>
                  </a:lnTo>
                  <a:lnTo>
                    <a:pt x="17208" y="33070"/>
                  </a:lnTo>
                  <a:lnTo>
                    <a:pt x="16764" y="32562"/>
                  </a:lnTo>
                  <a:lnTo>
                    <a:pt x="16675" y="30137"/>
                  </a:lnTo>
                  <a:lnTo>
                    <a:pt x="17208" y="29502"/>
                  </a:lnTo>
                  <a:lnTo>
                    <a:pt x="18834" y="29502"/>
                  </a:lnTo>
                  <a:lnTo>
                    <a:pt x="19380" y="30137"/>
                  </a:lnTo>
                  <a:lnTo>
                    <a:pt x="19380" y="28486"/>
                  </a:lnTo>
                  <a:lnTo>
                    <a:pt x="16141" y="28486"/>
                  </a:lnTo>
                  <a:lnTo>
                    <a:pt x="15265" y="29819"/>
                  </a:lnTo>
                  <a:lnTo>
                    <a:pt x="15265" y="32562"/>
                  </a:lnTo>
                  <a:lnTo>
                    <a:pt x="15963" y="34099"/>
                  </a:lnTo>
                  <a:lnTo>
                    <a:pt x="19761" y="34099"/>
                  </a:lnTo>
                  <a:lnTo>
                    <a:pt x="20612" y="33070"/>
                  </a:lnTo>
                  <a:lnTo>
                    <a:pt x="20777" y="32867"/>
                  </a:lnTo>
                  <a:close/>
                </a:path>
                <a:path w="130175" h="36194">
                  <a:moveTo>
                    <a:pt x="21132" y="17538"/>
                  </a:moveTo>
                  <a:lnTo>
                    <a:pt x="20789" y="16916"/>
                  </a:lnTo>
                  <a:lnTo>
                    <a:pt x="20116" y="16916"/>
                  </a:lnTo>
                  <a:lnTo>
                    <a:pt x="19558" y="16916"/>
                  </a:lnTo>
                  <a:lnTo>
                    <a:pt x="19405" y="17208"/>
                  </a:lnTo>
                  <a:lnTo>
                    <a:pt x="18554" y="18478"/>
                  </a:lnTo>
                  <a:lnTo>
                    <a:pt x="17881" y="19011"/>
                  </a:lnTo>
                  <a:lnTo>
                    <a:pt x="15951" y="19011"/>
                  </a:lnTo>
                  <a:lnTo>
                    <a:pt x="15341" y="18516"/>
                  </a:lnTo>
                  <a:lnTo>
                    <a:pt x="14630" y="17360"/>
                  </a:lnTo>
                  <a:lnTo>
                    <a:pt x="14541" y="16624"/>
                  </a:lnTo>
                  <a:lnTo>
                    <a:pt x="14541" y="14935"/>
                  </a:lnTo>
                  <a:lnTo>
                    <a:pt x="15074" y="13246"/>
                  </a:lnTo>
                  <a:lnTo>
                    <a:pt x="18072" y="13246"/>
                  </a:lnTo>
                  <a:lnTo>
                    <a:pt x="18592" y="13881"/>
                  </a:lnTo>
                  <a:lnTo>
                    <a:pt x="19253" y="14833"/>
                  </a:lnTo>
                  <a:lnTo>
                    <a:pt x="19519" y="15113"/>
                  </a:lnTo>
                  <a:lnTo>
                    <a:pt x="20485" y="15113"/>
                  </a:lnTo>
                  <a:lnTo>
                    <a:pt x="21005" y="14719"/>
                  </a:lnTo>
                  <a:lnTo>
                    <a:pt x="21005" y="13208"/>
                  </a:lnTo>
                  <a:lnTo>
                    <a:pt x="19583" y="11518"/>
                  </a:lnTo>
                  <a:lnTo>
                    <a:pt x="13335" y="11518"/>
                  </a:lnTo>
                  <a:lnTo>
                    <a:pt x="12179" y="14020"/>
                  </a:lnTo>
                  <a:lnTo>
                    <a:pt x="12179" y="17678"/>
                  </a:lnTo>
                  <a:lnTo>
                    <a:pt x="12814" y="20688"/>
                  </a:lnTo>
                  <a:lnTo>
                    <a:pt x="19913" y="20688"/>
                  </a:lnTo>
                  <a:lnTo>
                    <a:pt x="21132" y="18796"/>
                  </a:lnTo>
                  <a:lnTo>
                    <a:pt x="21132" y="17538"/>
                  </a:lnTo>
                  <a:close/>
                </a:path>
                <a:path w="130175" h="36194">
                  <a:moveTo>
                    <a:pt x="26339" y="28841"/>
                  </a:moveTo>
                  <a:lnTo>
                    <a:pt x="26123" y="28486"/>
                  </a:lnTo>
                  <a:lnTo>
                    <a:pt x="25298" y="28486"/>
                  </a:lnTo>
                  <a:lnTo>
                    <a:pt x="23812" y="32486"/>
                  </a:lnTo>
                  <a:lnTo>
                    <a:pt x="22415" y="28486"/>
                  </a:lnTo>
                  <a:lnTo>
                    <a:pt x="21526" y="28486"/>
                  </a:lnTo>
                  <a:lnTo>
                    <a:pt x="21297" y="28841"/>
                  </a:lnTo>
                  <a:lnTo>
                    <a:pt x="21323" y="29337"/>
                  </a:lnTo>
                  <a:lnTo>
                    <a:pt x="23241" y="34099"/>
                  </a:lnTo>
                  <a:lnTo>
                    <a:pt x="24079" y="34099"/>
                  </a:lnTo>
                  <a:lnTo>
                    <a:pt x="24307" y="33959"/>
                  </a:lnTo>
                  <a:lnTo>
                    <a:pt x="24536" y="33718"/>
                  </a:lnTo>
                  <a:lnTo>
                    <a:pt x="25031" y="32486"/>
                  </a:lnTo>
                  <a:lnTo>
                    <a:pt x="26301" y="29337"/>
                  </a:lnTo>
                  <a:lnTo>
                    <a:pt x="26339" y="28841"/>
                  </a:lnTo>
                  <a:close/>
                </a:path>
                <a:path w="130175" h="36194">
                  <a:moveTo>
                    <a:pt x="31508" y="18681"/>
                  </a:moveTo>
                  <a:lnTo>
                    <a:pt x="31496" y="13728"/>
                  </a:lnTo>
                  <a:lnTo>
                    <a:pt x="31140" y="13195"/>
                  </a:lnTo>
                  <a:lnTo>
                    <a:pt x="30035" y="11518"/>
                  </a:lnTo>
                  <a:lnTo>
                    <a:pt x="29108" y="11518"/>
                  </a:lnTo>
                  <a:lnTo>
                    <a:pt x="29108" y="14224"/>
                  </a:lnTo>
                  <a:lnTo>
                    <a:pt x="29095" y="17995"/>
                  </a:lnTo>
                  <a:lnTo>
                    <a:pt x="28168" y="19011"/>
                  </a:lnTo>
                  <a:lnTo>
                    <a:pt x="25400" y="19011"/>
                  </a:lnTo>
                  <a:lnTo>
                    <a:pt x="24460" y="17995"/>
                  </a:lnTo>
                  <a:lnTo>
                    <a:pt x="24485" y="14224"/>
                  </a:lnTo>
                  <a:lnTo>
                    <a:pt x="25400" y="13195"/>
                  </a:lnTo>
                  <a:lnTo>
                    <a:pt x="28168" y="13195"/>
                  </a:lnTo>
                  <a:lnTo>
                    <a:pt x="29108" y="14224"/>
                  </a:lnTo>
                  <a:lnTo>
                    <a:pt x="29108" y="11518"/>
                  </a:lnTo>
                  <a:lnTo>
                    <a:pt x="23571" y="11518"/>
                  </a:lnTo>
                  <a:lnTo>
                    <a:pt x="22059" y="13728"/>
                  </a:lnTo>
                  <a:lnTo>
                    <a:pt x="22059" y="18186"/>
                  </a:lnTo>
                  <a:lnTo>
                    <a:pt x="23266" y="20688"/>
                  </a:lnTo>
                  <a:lnTo>
                    <a:pt x="29781" y="20688"/>
                  </a:lnTo>
                  <a:lnTo>
                    <a:pt x="31229" y="19011"/>
                  </a:lnTo>
                  <a:lnTo>
                    <a:pt x="31508" y="18681"/>
                  </a:lnTo>
                  <a:close/>
                </a:path>
                <a:path w="130175" h="36194">
                  <a:moveTo>
                    <a:pt x="32207" y="33845"/>
                  </a:moveTo>
                  <a:lnTo>
                    <a:pt x="32169" y="33312"/>
                  </a:lnTo>
                  <a:lnTo>
                    <a:pt x="31991" y="32715"/>
                  </a:lnTo>
                  <a:lnTo>
                    <a:pt x="31940" y="31318"/>
                  </a:lnTo>
                  <a:lnTo>
                    <a:pt x="31940" y="29425"/>
                  </a:lnTo>
                  <a:lnTo>
                    <a:pt x="31940" y="28981"/>
                  </a:lnTo>
                  <a:lnTo>
                    <a:pt x="31165" y="28486"/>
                  </a:lnTo>
                  <a:lnTo>
                    <a:pt x="30607" y="28486"/>
                  </a:lnTo>
                  <a:lnTo>
                    <a:pt x="30607" y="31318"/>
                  </a:lnTo>
                  <a:lnTo>
                    <a:pt x="30492" y="32715"/>
                  </a:lnTo>
                  <a:lnTo>
                    <a:pt x="30060" y="33197"/>
                  </a:lnTo>
                  <a:lnTo>
                    <a:pt x="28486" y="33197"/>
                  </a:lnTo>
                  <a:lnTo>
                    <a:pt x="28282" y="32715"/>
                  </a:lnTo>
                  <a:lnTo>
                    <a:pt x="28282" y="31940"/>
                  </a:lnTo>
                  <a:lnTo>
                    <a:pt x="28676" y="31775"/>
                  </a:lnTo>
                  <a:lnTo>
                    <a:pt x="30314" y="31432"/>
                  </a:lnTo>
                  <a:lnTo>
                    <a:pt x="30607" y="31318"/>
                  </a:lnTo>
                  <a:lnTo>
                    <a:pt x="30607" y="28486"/>
                  </a:lnTo>
                  <a:lnTo>
                    <a:pt x="28702" y="28486"/>
                  </a:lnTo>
                  <a:lnTo>
                    <a:pt x="28282" y="28625"/>
                  </a:lnTo>
                  <a:lnTo>
                    <a:pt x="27584" y="29032"/>
                  </a:lnTo>
                  <a:lnTo>
                    <a:pt x="27203" y="29425"/>
                  </a:lnTo>
                  <a:lnTo>
                    <a:pt x="27165" y="30327"/>
                  </a:lnTo>
                  <a:lnTo>
                    <a:pt x="27470" y="30505"/>
                  </a:lnTo>
                  <a:lnTo>
                    <a:pt x="28079" y="30505"/>
                  </a:lnTo>
                  <a:lnTo>
                    <a:pt x="28651" y="29438"/>
                  </a:lnTo>
                  <a:lnTo>
                    <a:pt x="29451" y="29425"/>
                  </a:lnTo>
                  <a:lnTo>
                    <a:pt x="30556" y="29425"/>
                  </a:lnTo>
                  <a:lnTo>
                    <a:pt x="30543" y="30505"/>
                  </a:lnTo>
                  <a:lnTo>
                    <a:pt x="29603" y="30772"/>
                  </a:lnTo>
                  <a:lnTo>
                    <a:pt x="29019" y="30835"/>
                  </a:lnTo>
                  <a:lnTo>
                    <a:pt x="27660" y="31191"/>
                  </a:lnTo>
                  <a:lnTo>
                    <a:pt x="26974" y="31572"/>
                  </a:lnTo>
                  <a:lnTo>
                    <a:pt x="27012" y="33401"/>
                  </a:lnTo>
                  <a:lnTo>
                    <a:pt x="27330" y="34099"/>
                  </a:lnTo>
                  <a:lnTo>
                    <a:pt x="29514" y="34099"/>
                  </a:lnTo>
                  <a:lnTo>
                    <a:pt x="30162" y="33718"/>
                  </a:lnTo>
                  <a:lnTo>
                    <a:pt x="30695" y="33312"/>
                  </a:lnTo>
                  <a:lnTo>
                    <a:pt x="31026" y="33845"/>
                  </a:lnTo>
                  <a:lnTo>
                    <a:pt x="31216" y="34099"/>
                  </a:lnTo>
                  <a:lnTo>
                    <a:pt x="31902" y="34099"/>
                  </a:lnTo>
                  <a:lnTo>
                    <a:pt x="32207" y="33845"/>
                  </a:lnTo>
                  <a:close/>
                </a:path>
                <a:path w="130175" h="36194">
                  <a:moveTo>
                    <a:pt x="36258" y="34074"/>
                  </a:moveTo>
                  <a:lnTo>
                    <a:pt x="36144" y="33032"/>
                  </a:lnTo>
                  <a:lnTo>
                    <a:pt x="35598" y="32956"/>
                  </a:lnTo>
                  <a:lnTo>
                    <a:pt x="35445" y="33032"/>
                  </a:lnTo>
                  <a:lnTo>
                    <a:pt x="34671" y="33032"/>
                  </a:lnTo>
                  <a:lnTo>
                    <a:pt x="34696" y="29603"/>
                  </a:lnTo>
                  <a:lnTo>
                    <a:pt x="35814" y="29603"/>
                  </a:lnTo>
                  <a:lnTo>
                    <a:pt x="35687" y="28740"/>
                  </a:lnTo>
                  <a:lnTo>
                    <a:pt x="35433" y="28600"/>
                  </a:lnTo>
                  <a:lnTo>
                    <a:pt x="34696" y="28600"/>
                  </a:lnTo>
                  <a:lnTo>
                    <a:pt x="34683" y="27127"/>
                  </a:lnTo>
                  <a:lnTo>
                    <a:pt x="34493" y="26758"/>
                  </a:lnTo>
                  <a:lnTo>
                    <a:pt x="34251" y="26606"/>
                  </a:lnTo>
                  <a:lnTo>
                    <a:pt x="33731" y="26606"/>
                  </a:lnTo>
                  <a:lnTo>
                    <a:pt x="33515" y="26784"/>
                  </a:lnTo>
                  <a:lnTo>
                    <a:pt x="33324" y="27127"/>
                  </a:lnTo>
                  <a:lnTo>
                    <a:pt x="33324" y="28600"/>
                  </a:lnTo>
                  <a:lnTo>
                    <a:pt x="32537" y="28587"/>
                  </a:lnTo>
                  <a:lnTo>
                    <a:pt x="32537" y="29603"/>
                  </a:lnTo>
                  <a:lnTo>
                    <a:pt x="33324" y="29603"/>
                  </a:lnTo>
                  <a:lnTo>
                    <a:pt x="33337" y="34099"/>
                  </a:lnTo>
                  <a:lnTo>
                    <a:pt x="35102" y="34099"/>
                  </a:lnTo>
                  <a:lnTo>
                    <a:pt x="36258" y="34074"/>
                  </a:lnTo>
                  <a:close/>
                </a:path>
                <a:path w="130175" h="36194">
                  <a:moveTo>
                    <a:pt x="38112" y="28486"/>
                  </a:moveTo>
                  <a:lnTo>
                    <a:pt x="36931" y="28486"/>
                  </a:lnTo>
                  <a:lnTo>
                    <a:pt x="36766" y="28790"/>
                  </a:lnTo>
                  <a:lnTo>
                    <a:pt x="36766" y="33858"/>
                  </a:lnTo>
                  <a:lnTo>
                    <a:pt x="36995" y="34099"/>
                  </a:lnTo>
                  <a:lnTo>
                    <a:pt x="37985" y="34099"/>
                  </a:lnTo>
                  <a:lnTo>
                    <a:pt x="38087" y="33858"/>
                  </a:lnTo>
                  <a:lnTo>
                    <a:pt x="38112" y="28486"/>
                  </a:lnTo>
                  <a:close/>
                </a:path>
                <a:path w="130175" h="36194">
                  <a:moveTo>
                    <a:pt x="38125" y="26809"/>
                  </a:moveTo>
                  <a:lnTo>
                    <a:pt x="37820" y="26492"/>
                  </a:lnTo>
                  <a:lnTo>
                    <a:pt x="37084" y="26492"/>
                  </a:lnTo>
                  <a:lnTo>
                    <a:pt x="36779" y="26809"/>
                  </a:lnTo>
                  <a:lnTo>
                    <a:pt x="36779" y="27533"/>
                  </a:lnTo>
                  <a:lnTo>
                    <a:pt x="37084" y="27838"/>
                  </a:lnTo>
                  <a:lnTo>
                    <a:pt x="37820" y="27838"/>
                  </a:lnTo>
                  <a:lnTo>
                    <a:pt x="38125" y="27533"/>
                  </a:lnTo>
                  <a:lnTo>
                    <a:pt x="38125" y="26809"/>
                  </a:lnTo>
                  <a:close/>
                </a:path>
                <a:path w="130175" h="36194">
                  <a:moveTo>
                    <a:pt x="44729" y="32867"/>
                  </a:moveTo>
                  <a:lnTo>
                    <a:pt x="44704" y="29819"/>
                  </a:lnTo>
                  <a:lnTo>
                    <a:pt x="44513" y="29502"/>
                  </a:lnTo>
                  <a:lnTo>
                    <a:pt x="43878" y="28486"/>
                  </a:lnTo>
                  <a:lnTo>
                    <a:pt x="43345" y="28486"/>
                  </a:lnTo>
                  <a:lnTo>
                    <a:pt x="43345" y="30137"/>
                  </a:lnTo>
                  <a:lnTo>
                    <a:pt x="43230" y="32562"/>
                  </a:lnTo>
                  <a:lnTo>
                    <a:pt x="42786" y="33070"/>
                  </a:lnTo>
                  <a:lnTo>
                    <a:pt x="41173" y="33070"/>
                  </a:lnTo>
                  <a:lnTo>
                    <a:pt x="40728" y="32562"/>
                  </a:lnTo>
                  <a:lnTo>
                    <a:pt x="40640" y="30137"/>
                  </a:lnTo>
                  <a:lnTo>
                    <a:pt x="41173" y="29502"/>
                  </a:lnTo>
                  <a:lnTo>
                    <a:pt x="42786" y="29502"/>
                  </a:lnTo>
                  <a:lnTo>
                    <a:pt x="43345" y="30137"/>
                  </a:lnTo>
                  <a:lnTo>
                    <a:pt x="43345" y="28486"/>
                  </a:lnTo>
                  <a:lnTo>
                    <a:pt x="40106" y="28486"/>
                  </a:lnTo>
                  <a:lnTo>
                    <a:pt x="39230" y="29819"/>
                  </a:lnTo>
                  <a:lnTo>
                    <a:pt x="39230" y="32562"/>
                  </a:lnTo>
                  <a:lnTo>
                    <a:pt x="39928" y="34099"/>
                  </a:lnTo>
                  <a:lnTo>
                    <a:pt x="43738" y="34099"/>
                  </a:lnTo>
                  <a:lnTo>
                    <a:pt x="44564" y="33070"/>
                  </a:lnTo>
                  <a:lnTo>
                    <a:pt x="44729" y="32867"/>
                  </a:lnTo>
                  <a:close/>
                </a:path>
                <a:path w="130175" h="36194">
                  <a:moveTo>
                    <a:pt x="50596" y="29552"/>
                  </a:moveTo>
                  <a:lnTo>
                    <a:pt x="50495" y="29413"/>
                  </a:lnTo>
                  <a:lnTo>
                    <a:pt x="49974" y="28613"/>
                  </a:lnTo>
                  <a:lnTo>
                    <a:pt x="49301" y="28486"/>
                  </a:lnTo>
                  <a:lnTo>
                    <a:pt x="47790" y="28486"/>
                  </a:lnTo>
                  <a:lnTo>
                    <a:pt x="47066" y="29413"/>
                  </a:lnTo>
                  <a:lnTo>
                    <a:pt x="47053" y="28486"/>
                  </a:lnTo>
                  <a:lnTo>
                    <a:pt x="45872" y="28486"/>
                  </a:lnTo>
                  <a:lnTo>
                    <a:pt x="45783" y="33769"/>
                  </a:lnTo>
                  <a:lnTo>
                    <a:pt x="45935" y="34099"/>
                  </a:lnTo>
                  <a:lnTo>
                    <a:pt x="47040" y="34099"/>
                  </a:lnTo>
                  <a:lnTo>
                    <a:pt x="47155" y="30645"/>
                  </a:lnTo>
                  <a:lnTo>
                    <a:pt x="47218" y="30429"/>
                  </a:lnTo>
                  <a:lnTo>
                    <a:pt x="47548" y="29806"/>
                  </a:lnTo>
                  <a:lnTo>
                    <a:pt x="47955" y="29552"/>
                  </a:lnTo>
                  <a:lnTo>
                    <a:pt x="49326" y="29552"/>
                  </a:lnTo>
                  <a:lnTo>
                    <a:pt x="49314" y="33769"/>
                  </a:lnTo>
                  <a:lnTo>
                    <a:pt x="49491" y="34099"/>
                  </a:lnTo>
                  <a:lnTo>
                    <a:pt x="50584" y="34099"/>
                  </a:lnTo>
                  <a:lnTo>
                    <a:pt x="50596" y="29552"/>
                  </a:lnTo>
                  <a:close/>
                </a:path>
                <a:path w="130175" h="36194">
                  <a:moveTo>
                    <a:pt x="59651" y="8153"/>
                  </a:moveTo>
                  <a:lnTo>
                    <a:pt x="59245" y="6146"/>
                  </a:lnTo>
                  <a:lnTo>
                    <a:pt x="59118" y="5499"/>
                  </a:lnTo>
                  <a:lnTo>
                    <a:pt x="55651" y="2197"/>
                  </a:lnTo>
                  <a:lnTo>
                    <a:pt x="55651" y="6146"/>
                  </a:lnTo>
                  <a:lnTo>
                    <a:pt x="54965" y="9359"/>
                  </a:lnTo>
                  <a:lnTo>
                    <a:pt x="51384" y="9359"/>
                  </a:lnTo>
                  <a:lnTo>
                    <a:pt x="51244" y="9423"/>
                  </a:lnTo>
                  <a:lnTo>
                    <a:pt x="51041" y="9626"/>
                  </a:lnTo>
                  <a:lnTo>
                    <a:pt x="51003" y="9817"/>
                  </a:lnTo>
                  <a:lnTo>
                    <a:pt x="49225" y="16154"/>
                  </a:lnTo>
                  <a:lnTo>
                    <a:pt x="48818" y="18389"/>
                  </a:lnTo>
                  <a:lnTo>
                    <a:pt x="45923" y="20561"/>
                  </a:lnTo>
                  <a:lnTo>
                    <a:pt x="36931" y="20561"/>
                  </a:lnTo>
                  <a:lnTo>
                    <a:pt x="37846" y="17360"/>
                  </a:lnTo>
                  <a:lnTo>
                    <a:pt x="41541" y="17360"/>
                  </a:lnTo>
                  <a:lnTo>
                    <a:pt x="41821" y="17259"/>
                  </a:lnTo>
                  <a:lnTo>
                    <a:pt x="42227" y="16789"/>
                  </a:lnTo>
                  <a:lnTo>
                    <a:pt x="42240" y="16637"/>
                  </a:lnTo>
                  <a:lnTo>
                    <a:pt x="43637" y="10972"/>
                  </a:lnTo>
                  <a:lnTo>
                    <a:pt x="44043" y="8724"/>
                  </a:lnTo>
                  <a:lnTo>
                    <a:pt x="46532" y="6146"/>
                  </a:lnTo>
                  <a:lnTo>
                    <a:pt x="55651" y="6146"/>
                  </a:lnTo>
                  <a:lnTo>
                    <a:pt x="55651" y="2197"/>
                  </a:lnTo>
                  <a:lnTo>
                    <a:pt x="53352" y="0"/>
                  </a:lnTo>
                  <a:lnTo>
                    <a:pt x="45275" y="1168"/>
                  </a:lnTo>
                  <a:lnTo>
                    <a:pt x="38315" y="7505"/>
                  </a:lnTo>
                  <a:lnTo>
                    <a:pt x="37515" y="8559"/>
                  </a:lnTo>
                  <a:lnTo>
                    <a:pt x="36804" y="9359"/>
                  </a:lnTo>
                  <a:lnTo>
                    <a:pt x="40081" y="9359"/>
                  </a:lnTo>
                  <a:lnTo>
                    <a:pt x="39319" y="11353"/>
                  </a:lnTo>
                  <a:lnTo>
                    <a:pt x="35407" y="11353"/>
                  </a:lnTo>
                  <a:lnTo>
                    <a:pt x="35026" y="12153"/>
                  </a:lnTo>
                  <a:lnTo>
                    <a:pt x="34671" y="12560"/>
                  </a:lnTo>
                  <a:lnTo>
                    <a:pt x="34404" y="13360"/>
                  </a:lnTo>
                  <a:lnTo>
                    <a:pt x="39052" y="13360"/>
                  </a:lnTo>
                  <a:lnTo>
                    <a:pt x="38315" y="15354"/>
                  </a:lnTo>
                  <a:lnTo>
                    <a:pt x="33743" y="15354"/>
                  </a:lnTo>
                  <a:lnTo>
                    <a:pt x="32969" y="18554"/>
                  </a:lnTo>
                  <a:lnTo>
                    <a:pt x="33464" y="21539"/>
                  </a:lnTo>
                  <a:lnTo>
                    <a:pt x="39243" y="27063"/>
                  </a:lnTo>
                  <a:lnTo>
                    <a:pt x="47294" y="25831"/>
                  </a:lnTo>
                  <a:lnTo>
                    <a:pt x="53073" y="20561"/>
                  </a:lnTo>
                  <a:lnTo>
                    <a:pt x="54356" y="19392"/>
                  </a:lnTo>
                  <a:lnTo>
                    <a:pt x="55219" y="18554"/>
                  </a:lnTo>
                  <a:lnTo>
                    <a:pt x="56007" y="17360"/>
                  </a:lnTo>
                  <a:lnTo>
                    <a:pt x="51803" y="17360"/>
                  </a:lnTo>
                  <a:lnTo>
                    <a:pt x="52451" y="15354"/>
                  </a:lnTo>
                  <a:lnTo>
                    <a:pt x="57365" y="15354"/>
                  </a:lnTo>
                  <a:lnTo>
                    <a:pt x="58064" y="13766"/>
                  </a:lnTo>
                  <a:lnTo>
                    <a:pt x="58318" y="13360"/>
                  </a:lnTo>
                  <a:lnTo>
                    <a:pt x="52946" y="13360"/>
                  </a:lnTo>
                  <a:lnTo>
                    <a:pt x="53543" y="11353"/>
                  </a:lnTo>
                  <a:lnTo>
                    <a:pt x="58966" y="11353"/>
                  </a:lnTo>
                  <a:lnTo>
                    <a:pt x="59651" y="8153"/>
                  </a:lnTo>
                  <a:close/>
                </a:path>
                <a:path w="130175" h="36194">
                  <a:moveTo>
                    <a:pt x="61595" y="33172"/>
                  </a:moveTo>
                  <a:lnTo>
                    <a:pt x="61201" y="32219"/>
                  </a:lnTo>
                  <a:lnTo>
                    <a:pt x="60731" y="31064"/>
                  </a:lnTo>
                  <a:lnTo>
                    <a:pt x="59499" y="28016"/>
                  </a:lnTo>
                  <a:lnTo>
                    <a:pt x="59245" y="27355"/>
                  </a:lnTo>
                  <a:lnTo>
                    <a:pt x="59245" y="31064"/>
                  </a:lnTo>
                  <a:lnTo>
                    <a:pt x="57010" y="31064"/>
                  </a:lnTo>
                  <a:lnTo>
                    <a:pt x="58115" y="28016"/>
                  </a:lnTo>
                  <a:lnTo>
                    <a:pt x="59245" y="31064"/>
                  </a:lnTo>
                  <a:lnTo>
                    <a:pt x="59245" y="27355"/>
                  </a:lnTo>
                  <a:lnTo>
                    <a:pt x="59143" y="27089"/>
                  </a:lnTo>
                  <a:lnTo>
                    <a:pt x="58839" y="26555"/>
                  </a:lnTo>
                  <a:lnTo>
                    <a:pt x="58458" y="26428"/>
                  </a:lnTo>
                  <a:lnTo>
                    <a:pt x="57848" y="26428"/>
                  </a:lnTo>
                  <a:lnTo>
                    <a:pt x="57467" y="26644"/>
                  </a:lnTo>
                  <a:lnTo>
                    <a:pt x="57226" y="26809"/>
                  </a:lnTo>
                  <a:lnTo>
                    <a:pt x="57124" y="27127"/>
                  </a:lnTo>
                  <a:lnTo>
                    <a:pt x="54724" y="33172"/>
                  </a:lnTo>
                  <a:lnTo>
                    <a:pt x="54787" y="33820"/>
                  </a:lnTo>
                  <a:lnTo>
                    <a:pt x="55003" y="34099"/>
                  </a:lnTo>
                  <a:lnTo>
                    <a:pt x="55905" y="34099"/>
                  </a:lnTo>
                  <a:lnTo>
                    <a:pt x="56642" y="32219"/>
                  </a:lnTo>
                  <a:lnTo>
                    <a:pt x="59639" y="32219"/>
                  </a:lnTo>
                  <a:lnTo>
                    <a:pt x="60261" y="33820"/>
                  </a:lnTo>
                  <a:lnTo>
                    <a:pt x="60388" y="34099"/>
                  </a:lnTo>
                  <a:lnTo>
                    <a:pt x="61328" y="34099"/>
                  </a:lnTo>
                  <a:lnTo>
                    <a:pt x="61506" y="33820"/>
                  </a:lnTo>
                  <a:lnTo>
                    <a:pt x="61595" y="33172"/>
                  </a:lnTo>
                  <a:close/>
                </a:path>
                <a:path w="130175" h="36194">
                  <a:moveTo>
                    <a:pt x="65760" y="34074"/>
                  </a:moveTo>
                  <a:lnTo>
                    <a:pt x="65646" y="33032"/>
                  </a:lnTo>
                  <a:lnTo>
                    <a:pt x="65100" y="32956"/>
                  </a:lnTo>
                  <a:lnTo>
                    <a:pt x="64947" y="33032"/>
                  </a:lnTo>
                  <a:lnTo>
                    <a:pt x="64173" y="33032"/>
                  </a:lnTo>
                  <a:lnTo>
                    <a:pt x="64211" y="29603"/>
                  </a:lnTo>
                  <a:lnTo>
                    <a:pt x="65316" y="29603"/>
                  </a:lnTo>
                  <a:lnTo>
                    <a:pt x="65316" y="28892"/>
                  </a:lnTo>
                  <a:lnTo>
                    <a:pt x="65189" y="28740"/>
                  </a:lnTo>
                  <a:lnTo>
                    <a:pt x="64947" y="28600"/>
                  </a:lnTo>
                  <a:lnTo>
                    <a:pt x="64211" y="28600"/>
                  </a:lnTo>
                  <a:lnTo>
                    <a:pt x="64198" y="27127"/>
                  </a:lnTo>
                  <a:lnTo>
                    <a:pt x="63995" y="26758"/>
                  </a:lnTo>
                  <a:lnTo>
                    <a:pt x="63741" y="26606"/>
                  </a:lnTo>
                  <a:lnTo>
                    <a:pt x="63246" y="26606"/>
                  </a:lnTo>
                  <a:lnTo>
                    <a:pt x="63017" y="26784"/>
                  </a:lnTo>
                  <a:lnTo>
                    <a:pt x="62826" y="27127"/>
                  </a:lnTo>
                  <a:lnTo>
                    <a:pt x="62826" y="28600"/>
                  </a:lnTo>
                  <a:lnTo>
                    <a:pt x="62039" y="28587"/>
                  </a:lnTo>
                  <a:lnTo>
                    <a:pt x="62039" y="29603"/>
                  </a:lnTo>
                  <a:lnTo>
                    <a:pt x="62826" y="29603"/>
                  </a:lnTo>
                  <a:lnTo>
                    <a:pt x="62839" y="34099"/>
                  </a:lnTo>
                  <a:lnTo>
                    <a:pt x="64604" y="34099"/>
                  </a:lnTo>
                  <a:lnTo>
                    <a:pt x="65760" y="34074"/>
                  </a:lnTo>
                  <a:close/>
                </a:path>
                <a:path w="130175" h="36194">
                  <a:moveTo>
                    <a:pt x="67373" y="11798"/>
                  </a:moveTo>
                  <a:lnTo>
                    <a:pt x="66916" y="11353"/>
                  </a:lnTo>
                  <a:lnTo>
                    <a:pt x="64439" y="11353"/>
                  </a:lnTo>
                  <a:lnTo>
                    <a:pt x="64439" y="9817"/>
                  </a:lnTo>
                  <a:lnTo>
                    <a:pt x="63779" y="9207"/>
                  </a:lnTo>
                  <a:lnTo>
                    <a:pt x="62306" y="9207"/>
                  </a:lnTo>
                  <a:lnTo>
                    <a:pt x="61645" y="9817"/>
                  </a:lnTo>
                  <a:lnTo>
                    <a:pt x="61645" y="11353"/>
                  </a:lnTo>
                  <a:lnTo>
                    <a:pt x="60261" y="11353"/>
                  </a:lnTo>
                  <a:lnTo>
                    <a:pt x="59804" y="11798"/>
                  </a:lnTo>
                  <a:lnTo>
                    <a:pt x="59804" y="12915"/>
                  </a:lnTo>
                  <a:lnTo>
                    <a:pt x="60261" y="13360"/>
                  </a:lnTo>
                  <a:lnTo>
                    <a:pt x="61645" y="13360"/>
                  </a:lnTo>
                  <a:lnTo>
                    <a:pt x="61645" y="19786"/>
                  </a:lnTo>
                  <a:lnTo>
                    <a:pt x="62699" y="20840"/>
                  </a:lnTo>
                  <a:lnTo>
                    <a:pt x="66332" y="20840"/>
                  </a:lnTo>
                  <a:lnTo>
                    <a:pt x="67322" y="20104"/>
                  </a:lnTo>
                  <a:lnTo>
                    <a:pt x="67310" y="18872"/>
                  </a:lnTo>
                  <a:lnTo>
                    <a:pt x="67094" y="18389"/>
                  </a:lnTo>
                  <a:lnTo>
                    <a:pt x="66649" y="18313"/>
                  </a:lnTo>
                  <a:lnTo>
                    <a:pt x="66116" y="18694"/>
                  </a:lnTo>
                  <a:lnTo>
                    <a:pt x="65836" y="18796"/>
                  </a:lnTo>
                  <a:lnTo>
                    <a:pt x="64757" y="18796"/>
                  </a:lnTo>
                  <a:lnTo>
                    <a:pt x="64439" y="18364"/>
                  </a:lnTo>
                  <a:lnTo>
                    <a:pt x="64439" y="13360"/>
                  </a:lnTo>
                  <a:lnTo>
                    <a:pt x="66357" y="13360"/>
                  </a:lnTo>
                  <a:lnTo>
                    <a:pt x="66916" y="13360"/>
                  </a:lnTo>
                  <a:lnTo>
                    <a:pt x="67373" y="12915"/>
                  </a:lnTo>
                  <a:lnTo>
                    <a:pt x="67373" y="11798"/>
                  </a:lnTo>
                  <a:close/>
                </a:path>
                <a:path w="130175" h="36194">
                  <a:moveTo>
                    <a:pt x="75057" y="33756"/>
                  </a:moveTo>
                  <a:lnTo>
                    <a:pt x="75031" y="32943"/>
                  </a:lnTo>
                  <a:lnTo>
                    <a:pt x="74726" y="32816"/>
                  </a:lnTo>
                  <a:lnTo>
                    <a:pt x="74536" y="32816"/>
                  </a:lnTo>
                  <a:lnTo>
                    <a:pt x="70929" y="32816"/>
                  </a:lnTo>
                  <a:lnTo>
                    <a:pt x="70929" y="30683"/>
                  </a:lnTo>
                  <a:lnTo>
                    <a:pt x="74409" y="30670"/>
                  </a:lnTo>
                  <a:lnTo>
                    <a:pt x="74676" y="30403"/>
                  </a:lnTo>
                  <a:lnTo>
                    <a:pt x="74739" y="29895"/>
                  </a:lnTo>
                  <a:lnTo>
                    <a:pt x="74561" y="29679"/>
                  </a:lnTo>
                  <a:lnTo>
                    <a:pt x="74409" y="29540"/>
                  </a:lnTo>
                  <a:lnTo>
                    <a:pt x="74206" y="29527"/>
                  </a:lnTo>
                  <a:lnTo>
                    <a:pt x="70929" y="29527"/>
                  </a:lnTo>
                  <a:lnTo>
                    <a:pt x="70929" y="27711"/>
                  </a:lnTo>
                  <a:lnTo>
                    <a:pt x="74701" y="27711"/>
                  </a:lnTo>
                  <a:lnTo>
                    <a:pt x="74955" y="27444"/>
                  </a:lnTo>
                  <a:lnTo>
                    <a:pt x="75031" y="26924"/>
                  </a:lnTo>
                  <a:lnTo>
                    <a:pt x="74701" y="26555"/>
                  </a:lnTo>
                  <a:lnTo>
                    <a:pt x="69875" y="26555"/>
                  </a:lnTo>
                  <a:lnTo>
                    <a:pt x="69519" y="26924"/>
                  </a:lnTo>
                  <a:lnTo>
                    <a:pt x="69469" y="33578"/>
                  </a:lnTo>
                  <a:lnTo>
                    <a:pt x="69900" y="33972"/>
                  </a:lnTo>
                  <a:lnTo>
                    <a:pt x="74764" y="33972"/>
                  </a:lnTo>
                  <a:lnTo>
                    <a:pt x="75057" y="33756"/>
                  </a:lnTo>
                  <a:close/>
                </a:path>
                <a:path w="130175" h="36194">
                  <a:moveTo>
                    <a:pt x="75831" y="12547"/>
                  </a:moveTo>
                  <a:lnTo>
                    <a:pt x="75336" y="11417"/>
                  </a:lnTo>
                  <a:lnTo>
                    <a:pt x="74079" y="11417"/>
                  </a:lnTo>
                  <a:lnTo>
                    <a:pt x="72669" y="11417"/>
                  </a:lnTo>
                  <a:lnTo>
                    <a:pt x="72034" y="12446"/>
                  </a:lnTo>
                  <a:lnTo>
                    <a:pt x="71628" y="13843"/>
                  </a:lnTo>
                  <a:lnTo>
                    <a:pt x="71628" y="11925"/>
                  </a:lnTo>
                  <a:lnTo>
                    <a:pt x="70700" y="11518"/>
                  </a:lnTo>
                  <a:lnTo>
                    <a:pt x="69354" y="11518"/>
                  </a:lnTo>
                  <a:lnTo>
                    <a:pt x="68834" y="11747"/>
                  </a:lnTo>
                  <a:lnTo>
                    <a:pt x="68834" y="20091"/>
                  </a:lnTo>
                  <a:lnTo>
                    <a:pt x="69481" y="20688"/>
                  </a:lnTo>
                  <a:lnTo>
                    <a:pt x="70993" y="20688"/>
                  </a:lnTo>
                  <a:lnTo>
                    <a:pt x="71628" y="20091"/>
                  </a:lnTo>
                  <a:lnTo>
                    <a:pt x="71628" y="14401"/>
                  </a:lnTo>
                  <a:lnTo>
                    <a:pt x="73304" y="13716"/>
                  </a:lnTo>
                  <a:lnTo>
                    <a:pt x="75184" y="13677"/>
                  </a:lnTo>
                  <a:lnTo>
                    <a:pt x="75831" y="12547"/>
                  </a:lnTo>
                  <a:close/>
                </a:path>
                <a:path w="130175" h="36194">
                  <a:moveTo>
                    <a:pt x="80860" y="29273"/>
                  </a:moveTo>
                  <a:lnTo>
                    <a:pt x="80822" y="28778"/>
                  </a:lnTo>
                  <a:lnTo>
                    <a:pt x="80645" y="28486"/>
                  </a:lnTo>
                  <a:lnTo>
                    <a:pt x="79819" y="28486"/>
                  </a:lnTo>
                  <a:lnTo>
                    <a:pt x="79502" y="29273"/>
                  </a:lnTo>
                  <a:lnTo>
                    <a:pt x="78333" y="32486"/>
                  </a:lnTo>
                  <a:lnTo>
                    <a:pt x="76923" y="28486"/>
                  </a:lnTo>
                  <a:lnTo>
                    <a:pt x="76047" y="28486"/>
                  </a:lnTo>
                  <a:lnTo>
                    <a:pt x="75844" y="28778"/>
                  </a:lnTo>
                  <a:lnTo>
                    <a:pt x="75806" y="29273"/>
                  </a:lnTo>
                  <a:lnTo>
                    <a:pt x="77762" y="34099"/>
                  </a:lnTo>
                  <a:lnTo>
                    <a:pt x="78600" y="34099"/>
                  </a:lnTo>
                  <a:lnTo>
                    <a:pt x="78828" y="33959"/>
                  </a:lnTo>
                  <a:lnTo>
                    <a:pt x="79057" y="33718"/>
                  </a:lnTo>
                  <a:lnTo>
                    <a:pt x="79552" y="32486"/>
                  </a:lnTo>
                  <a:lnTo>
                    <a:pt x="80860" y="29273"/>
                  </a:lnTo>
                  <a:close/>
                </a:path>
                <a:path w="130175" h="36194">
                  <a:moveTo>
                    <a:pt x="86055" y="12128"/>
                  </a:moveTo>
                  <a:lnTo>
                    <a:pt x="85394" y="11518"/>
                  </a:lnTo>
                  <a:lnTo>
                    <a:pt x="84645" y="11518"/>
                  </a:lnTo>
                  <a:lnTo>
                    <a:pt x="83896" y="11518"/>
                  </a:lnTo>
                  <a:lnTo>
                    <a:pt x="83248" y="12128"/>
                  </a:lnTo>
                  <a:lnTo>
                    <a:pt x="83248" y="17970"/>
                  </a:lnTo>
                  <a:lnTo>
                    <a:pt x="82499" y="18808"/>
                  </a:lnTo>
                  <a:lnTo>
                    <a:pt x="80391" y="18808"/>
                  </a:lnTo>
                  <a:lnTo>
                    <a:pt x="79641" y="17970"/>
                  </a:lnTo>
                  <a:lnTo>
                    <a:pt x="79641" y="12103"/>
                  </a:lnTo>
                  <a:lnTo>
                    <a:pt x="78994" y="11493"/>
                  </a:lnTo>
                  <a:lnTo>
                    <a:pt x="77495" y="11493"/>
                  </a:lnTo>
                  <a:lnTo>
                    <a:pt x="76847" y="12103"/>
                  </a:lnTo>
                  <a:lnTo>
                    <a:pt x="76847" y="19202"/>
                  </a:lnTo>
                  <a:lnTo>
                    <a:pt x="77863" y="20840"/>
                  </a:lnTo>
                  <a:lnTo>
                    <a:pt x="81800" y="20840"/>
                  </a:lnTo>
                  <a:lnTo>
                    <a:pt x="82791" y="20104"/>
                  </a:lnTo>
                  <a:lnTo>
                    <a:pt x="83439" y="19177"/>
                  </a:lnTo>
                  <a:lnTo>
                    <a:pt x="83439" y="19989"/>
                  </a:lnTo>
                  <a:lnTo>
                    <a:pt x="84086" y="20561"/>
                  </a:lnTo>
                  <a:lnTo>
                    <a:pt x="85623" y="20561"/>
                  </a:lnTo>
                  <a:lnTo>
                    <a:pt x="86055" y="20510"/>
                  </a:lnTo>
                  <a:lnTo>
                    <a:pt x="86055" y="12128"/>
                  </a:lnTo>
                  <a:close/>
                </a:path>
                <a:path w="130175" h="36194">
                  <a:moveTo>
                    <a:pt x="86715" y="30835"/>
                  </a:moveTo>
                  <a:lnTo>
                    <a:pt x="86588" y="29718"/>
                  </a:lnTo>
                  <a:lnTo>
                    <a:pt x="86487" y="29438"/>
                  </a:lnTo>
                  <a:lnTo>
                    <a:pt x="86156" y="28486"/>
                  </a:lnTo>
                  <a:lnTo>
                    <a:pt x="85382" y="28486"/>
                  </a:lnTo>
                  <a:lnTo>
                    <a:pt x="85382" y="30835"/>
                  </a:lnTo>
                  <a:lnTo>
                    <a:pt x="82867" y="30835"/>
                  </a:lnTo>
                  <a:lnTo>
                    <a:pt x="82981" y="30060"/>
                  </a:lnTo>
                  <a:lnTo>
                    <a:pt x="83286" y="29438"/>
                  </a:lnTo>
                  <a:lnTo>
                    <a:pt x="84658" y="29438"/>
                  </a:lnTo>
                  <a:lnTo>
                    <a:pt x="85280" y="29718"/>
                  </a:lnTo>
                  <a:lnTo>
                    <a:pt x="85382" y="30835"/>
                  </a:lnTo>
                  <a:lnTo>
                    <a:pt x="85382" y="28486"/>
                  </a:lnTo>
                  <a:lnTo>
                    <a:pt x="82283" y="28486"/>
                  </a:lnTo>
                  <a:lnTo>
                    <a:pt x="81534" y="29718"/>
                  </a:lnTo>
                  <a:lnTo>
                    <a:pt x="81495" y="32194"/>
                  </a:lnTo>
                  <a:lnTo>
                    <a:pt x="81737" y="34099"/>
                  </a:lnTo>
                  <a:lnTo>
                    <a:pt x="85979" y="34099"/>
                  </a:lnTo>
                  <a:lnTo>
                    <a:pt x="86550" y="33185"/>
                  </a:lnTo>
                  <a:lnTo>
                    <a:pt x="86436" y="32194"/>
                  </a:lnTo>
                  <a:lnTo>
                    <a:pt x="85966" y="32194"/>
                  </a:lnTo>
                  <a:lnTo>
                    <a:pt x="85750" y="32372"/>
                  </a:lnTo>
                  <a:lnTo>
                    <a:pt x="84950" y="33185"/>
                  </a:lnTo>
                  <a:lnTo>
                    <a:pt x="83667" y="33185"/>
                  </a:lnTo>
                  <a:lnTo>
                    <a:pt x="82880" y="32816"/>
                  </a:lnTo>
                  <a:lnTo>
                    <a:pt x="82867" y="31635"/>
                  </a:lnTo>
                  <a:lnTo>
                    <a:pt x="86715" y="31635"/>
                  </a:lnTo>
                  <a:lnTo>
                    <a:pt x="86715" y="30835"/>
                  </a:lnTo>
                  <a:close/>
                </a:path>
                <a:path w="130175" h="36194">
                  <a:moveTo>
                    <a:pt x="91655" y="28651"/>
                  </a:moveTo>
                  <a:lnTo>
                    <a:pt x="90678" y="28486"/>
                  </a:lnTo>
                  <a:lnTo>
                    <a:pt x="89700" y="28486"/>
                  </a:lnTo>
                  <a:lnTo>
                    <a:pt x="89204" y="29337"/>
                  </a:lnTo>
                  <a:lnTo>
                    <a:pt x="89179" y="28486"/>
                  </a:lnTo>
                  <a:lnTo>
                    <a:pt x="87871" y="28486"/>
                  </a:lnTo>
                  <a:lnTo>
                    <a:pt x="87871" y="33794"/>
                  </a:lnTo>
                  <a:lnTo>
                    <a:pt x="88023" y="34099"/>
                  </a:lnTo>
                  <a:lnTo>
                    <a:pt x="89166" y="34099"/>
                  </a:lnTo>
                  <a:lnTo>
                    <a:pt x="89242" y="30810"/>
                  </a:lnTo>
                  <a:lnTo>
                    <a:pt x="89331" y="29667"/>
                  </a:lnTo>
                  <a:lnTo>
                    <a:pt x="90589" y="29667"/>
                  </a:lnTo>
                  <a:lnTo>
                    <a:pt x="90868" y="29845"/>
                  </a:lnTo>
                  <a:lnTo>
                    <a:pt x="91351" y="29845"/>
                  </a:lnTo>
                  <a:lnTo>
                    <a:pt x="91617" y="29667"/>
                  </a:lnTo>
                  <a:lnTo>
                    <a:pt x="91655" y="29337"/>
                  </a:lnTo>
                  <a:lnTo>
                    <a:pt x="91655" y="28651"/>
                  </a:lnTo>
                  <a:close/>
                </a:path>
                <a:path w="130175" h="36194">
                  <a:moveTo>
                    <a:pt x="97002" y="29298"/>
                  </a:moveTo>
                  <a:lnTo>
                    <a:pt x="96977" y="28790"/>
                  </a:lnTo>
                  <a:lnTo>
                    <a:pt x="96862" y="28486"/>
                  </a:lnTo>
                  <a:lnTo>
                    <a:pt x="95973" y="28486"/>
                  </a:lnTo>
                  <a:lnTo>
                    <a:pt x="94513" y="32613"/>
                  </a:lnTo>
                  <a:lnTo>
                    <a:pt x="93205" y="28790"/>
                  </a:lnTo>
                  <a:lnTo>
                    <a:pt x="93040" y="28486"/>
                  </a:lnTo>
                  <a:lnTo>
                    <a:pt x="92252" y="28486"/>
                  </a:lnTo>
                  <a:lnTo>
                    <a:pt x="91986" y="28790"/>
                  </a:lnTo>
                  <a:lnTo>
                    <a:pt x="91973" y="29298"/>
                  </a:lnTo>
                  <a:lnTo>
                    <a:pt x="93802" y="33959"/>
                  </a:lnTo>
                  <a:lnTo>
                    <a:pt x="93332" y="35090"/>
                  </a:lnTo>
                  <a:lnTo>
                    <a:pt x="92697" y="35090"/>
                  </a:lnTo>
                  <a:lnTo>
                    <a:pt x="92379" y="35064"/>
                  </a:lnTo>
                  <a:lnTo>
                    <a:pt x="91973" y="35064"/>
                  </a:lnTo>
                  <a:lnTo>
                    <a:pt x="91808" y="35280"/>
                  </a:lnTo>
                  <a:lnTo>
                    <a:pt x="91808" y="36093"/>
                  </a:lnTo>
                  <a:lnTo>
                    <a:pt x="92456" y="36144"/>
                  </a:lnTo>
                  <a:lnTo>
                    <a:pt x="94348" y="36144"/>
                  </a:lnTo>
                  <a:lnTo>
                    <a:pt x="94653" y="35496"/>
                  </a:lnTo>
                  <a:lnTo>
                    <a:pt x="94805" y="35090"/>
                  </a:lnTo>
                  <a:lnTo>
                    <a:pt x="95745" y="32613"/>
                  </a:lnTo>
                  <a:lnTo>
                    <a:pt x="97002" y="29298"/>
                  </a:lnTo>
                  <a:close/>
                </a:path>
                <a:path w="130175" h="36194">
                  <a:moveTo>
                    <a:pt x="97282" y="12700"/>
                  </a:moveTo>
                  <a:lnTo>
                    <a:pt x="95973" y="11391"/>
                  </a:lnTo>
                  <a:lnTo>
                    <a:pt x="95148" y="11391"/>
                  </a:lnTo>
                  <a:lnTo>
                    <a:pt x="92290" y="14262"/>
                  </a:lnTo>
                  <a:lnTo>
                    <a:pt x="89420" y="11391"/>
                  </a:lnTo>
                  <a:lnTo>
                    <a:pt x="88595" y="11391"/>
                  </a:lnTo>
                  <a:lnTo>
                    <a:pt x="87274" y="12700"/>
                  </a:lnTo>
                  <a:lnTo>
                    <a:pt x="87274" y="12954"/>
                  </a:lnTo>
                  <a:lnTo>
                    <a:pt x="90436" y="16103"/>
                  </a:lnTo>
                  <a:lnTo>
                    <a:pt x="87274" y="19253"/>
                  </a:lnTo>
                  <a:lnTo>
                    <a:pt x="87274" y="19507"/>
                  </a:lnTo>
                  <a:lnTo>
                    <a:pt x="88595" y="20828"/>
                  </a:lnTo>
                  <a:lnTo>
                    <a:pt x="89420" y="20828"/>
                  </a:lnTo>
                  <a:lnTo>
                    <a:pt x="92290" y="17957"/>
                  </a:lnTo>
                  <a:lnTo>
                    <a:pt x="95148" y="20828"/>
                  </a:lnTo>
                  <a:lnTo>
                    <a:pt x="95973" y="20828"/>
                  </a:lnTo>
                  <a:lnTo>
                    <a:pt x="97282" y="19507"/>
                  </a:lnTo>
                  <a:lnTo>
                    <a:pt x="97282" y="19253"/>
                  </a:lnTo>
                  <a:lnTo>
                    <a:pt x="95986" y="17957"/>
                  </a:lnTo>
                  <a:lnTo>
                    <a:pt x="94132" y="16103"/>
                  </a:lnTo>
                  <a:lnTo>
                    <a:pt x="95973" y="14262"/>
                  </a:lnTo>
                  <a:lnTo>
                    <a:pt x="97282" y="12954"/>
                  </a:lnTo>
                  <a:lnTo>
                    <a:pt x="97282" y="12700"/>
                  </a:lnTo>
                  <a:close/>
                </a:path>
                <a:path w="130175" h="36194">
                  <a:moveTo>
                    <a:pt x="106464" y="33172"/>
                  </a:moveTo>
                  <a:lnTo>
                    <a:pt x="106108" y="32816"/>
                  </a:lnTo>
                  <a:lnTo>
                    <a:pt x="102654" y="32816"/>
                  </a:lnTo>
                  <a:lnTo>
                    <a:pt x="102679" y="26847"/>
                  </a:lnTo>
                  <a:lnTo>
                    <a:pt x="102311" y="26504"/>
                  </a:lnTo>
                  <a:lnTo>
                    <a:pt x="102108" y="26428"/>
                  </a:lnTo>
                  <a:lnTo>
                    <a:pt x="101663" y="26428"/>
                  </a:lnTo>
                  <a:lnTo>
                    <a:pt x="101473" y="26555"/>
                  </a:lnTo>
                  <a:lnTo>
                    <a:pt x="101168" y="26847"/>
                  </a:lnTo>
                  <a:lnTo>
                    <a:pt x="101180" y="33553"/>
                  </a:lnTo>
                  <a:lnTo>
                    <a:pt x="101612" y="33972"/>
                  </a:lnTo>
                  <a:lnTo>
                    <a:pt x="106108" y="33972"/>
                  </a:lnTo>
                  <a:lnTo>
                    <a:pt x="106387" y="33693"/>
                  </a:lnTo>
                  <a:lnTo>
                    <a:pt x="106464" y="33172"/>
                  </a:lnTo>
                  <a:close/>
                </a:path>
                <a:path w="130175" h="36194">
                  <a:moveTo>
                    <a:pt x="107657" y="12128"/>
                  </a:moveTo>
                  <a:lnTo>
                    <a:pt x="106997" y="11518"/>
                  </a:lnTo>
                  <a:lnTo>
                    <a:pt x="106248" y="11518"/>
                  </a:lnTo>
                  <a:lnTo>
                    <a:pt x="105498" y="11518"/>
                  </a:lnTo>
                  <a:lnTo>
                    <a:pt x="104851" y="12128"/>
                  </a:lnTo>
                  <a:lnTo>
                    <a:pt x="104851" y="17970"/>
                  </a:lnTo>
                  <a:lnTo>
                    <a:pt x="104101" y="18808"/>
                  </a:lnTo>
                  <a:lnTo>
                    <a:pt x="101993" y="18808"/>
                  </a:lnTo>
                  <a:lnTo>
                    <a:pt x="101244" y="17970"/>
                  </a:lnTo>
                  <a:lnTo>
                    <a:pt x="101244" y="12103"/>
                  </a:lnTo>
                  <a:lnTo>
                    <a:pt x="100596" y="11493"/>
                  </a:lnTo>
                  <a:lnTo>
                    <a:pt x="99098" y="11493"/>
                  </a:lnTo>
                  <a:lnTo>
                    <a:pt x="98450" y="12103"/>
                  </a:lnTo>
                  <a:lnTo>
                    <a:pt x="98450" y="19202"/>
                  </a:lnTo>
                  <a:lnTo>
                    <a:pt x="99491" y="20840"/>
                  </a:lnTo>
                  <a:lnTo>
                    <a:pt x="103428" y="20840"/>
                  </a:lnTo>
                  <a:lnTo>
                    <a:pt x="104432" y="20104"/>
                  </a:lnTo>
                  <a:lnTo>
                    <a:pt x="105079" y="19177"/>
                  </a:lnTo>
                  <a:lnTo>
                    <a:pt x="105079" y="19989"/>
                  </a:lnTo>
                  <a:lnTo>
                    <a:pt x="105740" y="20561"/>
                  </a:lnTo>
                  <a:lnTo>
                    <a:pt x="107276" y="20561"/>
                  </a:lnTo>
                  <a:lnTo>
                    <a:pt x="107657" y="20510"/>
                  </a:lnTo>
                  <a:lnTo>
                    <a:pt x="107657" y="12128"/>
                  </a:lnTo>
                  <a:close/>
                </a:path>
                <a:path w="130175" h="36194">
                  <a:moveTo>
                    <a:pt x="112344" y="30835"/>
                  </a:moveTo>
                  <a:lnTo>
                    <a:pt x="112217" y="29718"/>
                  </a:lnTo>
                  <a:lnTo>
                    <a:pt x="112115" y="29438"/>
                  </a:lnTo>
                  <a:lnTo>
                    <a:pt x="111785" y="28486"/>
                  </a:lnTo>
                  <a:lnTo>
                    <a:pt x="111010" y="28486"/>
                  </a:lnTo>
                  <a:lnTo>
                    <a:pt x="111010" y="30835"/>
                  </a:lnTo>
                  <a:lnTo>
                    <a:pt x="108496" y="30835"/>
                  </a:lnTo>
                  <a:lnTo>
                    <a:pt x="108610" y="30060"/>
                  </a:lnTo>
                  <a:lnTo>
                    <a:pt x="108915" y="29438"/>
                  </a:lnTo>
                  <a:lnTo>
                    <a:pt x="110286" y="29438"/>
                  </a:lnTo>
                  <a:lnTo>
                    <a:pt x="110909" y="29718"/>
                  </a:lnTo>
                  <a:lnTo>
                    <a:pt x="111010" y="30835"/>
                  </a:lnTo>
                  <a:lnTo>
                    <a:pt x="111010" y="28486"/>
                  </a:lnTo>
                  <a:lnTo>
                    <a:pt x="107911" y="28486"/>
                  </a:lnTo>
                  <a:lnTo>
                    <a:pt x="107162" y="29718"/>
                  </a:lnTo>
                  <a:lnTo>
                    <a:pt x="107124" y="32194"/>
                  </a:lnTo>
                  <a:lnTo>
                    <a:pt x="107365" y="34099"/>
                  </a:lnTo>
                  <a:lnTo>
                    <a:pt x="111607" y="34099"/>
                  </a:lnTo>
                  <a:lnTo>
                    <a:pt x="112166" y="33185"/>
                  </a:lnTo>
                  <a:lnTo>
                    <a:pt x="112268" y="32372"/>
                  </a:lnTo>
                  <a:lnTo>
                    <a:pt x="112052" y="32194"/>
                  </a:lnTo>
                  <a:lnTo>
                    <a:pt x="111582" y="32194"/>
                  </a:lnTo>
                  <a:lnTo>
                    <a:pt x="110578" y="33185"/>
                  </a:lnTo>
                  <a:lnTo>
                    <a:pt x="109296" y="33185"/>
                  </a:lnTo>
                  <a:lnTo>
                    <a:pt x="108521" y="32816"/>
                  </a:lnTo>
                  <a:lnTo>
                    <a:pt x="108496" y="31635"/>
                  </a:lnTo>
                  <a:lnTo>
                    <a:pt x="112344" y="31635"/>
                  </a:lnTo>
                  <a:lnTo>
                    <a:pt x="112344" y="30835"/>
                  </a:lnTo>
                  <a:close/>
                </a:path>
                <a:path w="130175" h="36194">
                  <a:moveTo>
                    <a:pt x="116293" y="12547"/>
                  </a:moveTo>
                  <a:lnTo>
                    <a:pt x="115836" y="11417"/>
                  </a:lnTo>
                  <a:lnTo>
                    <a:pt x="114579" y="11417"/>
                  </a:lnTo>
                  <a:lnTo>
                    <a:pt x="113169" y="11417"/>
                  </a:lnTo>
                  <a:lnTo>
                    <a:pt x="112458" y="12446"/>
                  </a:lnTo>
                  <a:lnTo>
                    <a:pt x="112052" y="13843"/>
                  </a:lnTo>
                  <a:lnTo>
                    <a:pt x="112052" y="11925"/>
                  </a:lnTo>
                  <a:lnTo>
                    <a:pt x="111125" y="11518"/>
                  </a:lnTo>
                  <a:lnTo>
                    <a:pt x="109766" y="11518"/>
                  </a:lnTo>
                  <a:lnTo>
                    <a:pt x="109245" y="11747"/>
                  </a:lnTo>
                  <a:lnTo>
                    <a:pt x="109245" y="20091"/>
                  </a:lnTo>
                  <a:lnTo>
                    <a:pt x="109905" y="20688"/>
                  </a:lnTo>
                  <a:lnTo>
                    <a:pt x="111404" y="20688"/>
                  </a:lnTo>
                  <a:lnTo>
                    <a:pt x="112052" y="20091"/>
                  </a:lnTo>
                  <a:lnTo>
                    <a:pt x="112052" y="14401"/>
                  </a:lnTo>
                  <a:lnTo>
                    <a:pt x="113753" y="13716"/>
                  </a:lnTo>
                  <a:lnTo>
                    <a:pt x="115658" y="13677"/>
                  </a:lnTo>
                  <a:lnTo>
                    <a:pt x="116293" y="12547"/>
                  </a:lnTo>
                  <a:close/>
                </a:path>
                <a:path w="130175" h="36194">
                  <a:moveTo>
                    <a:pt x="117856" y="29273"/>
                  </a:moveTo>
                  <a:lnTo>
                    <a:pt x="117817" y="28778"/>
                  </a:lnTo>
                  <a:lnTo>
                    <a:pt x="117640" y="28486"/>
                  </a:lnTo>
                  <a:lnTo>
                    <a:pt x="116827" y="28486"/>
                  </a:lnTo>
                  <a:lnTo>
                    <a:pt x="116662" y="28841"/>
                  </a:lnTo>
                  <a:lnTo>
                    <a:pt x="116522" y="29273"/>
                  </a:lnTo>
                  <a:lnTo>
                    <a:pt x="115341" y="32486"/>
                  </a:lnTo>
                  <a:lnTo>
                    <a:pt x="113931" y="28486"/>
                  </a:lnTo>
                  <a:lnTo>
                    <a:pt x="113042" y="28486"/>
                  </a:lnTo>
                  <a:lnTo>
                    <a:pt x="112852" y="28778"/>
                  </a:lnTo>
                  <a:lnTo>
                    <a:pt x="112814" y="29273"/>
                  </a:lnTo>
                  <a:lnTo>
                    <a:pt x="114757" y="34099"/>
                  </a:lnTo>
                  <a:lnTo>
                    <a:pt x="115595" y="34099"/>
                  </a:lnTo>
                  <a:lnTo>
                    <a:pt x="115824" y="33959"/>
                  </a:lnTo>
                  <a:lnTo>
                    <a:pt x="116052" y="33718"/>
                  </a:lnTo>
                  <a:lnTo>
                    <a:pt x="116535" y="32486"/>
                  </a:lnTo>
                  <a:lnTo>
                    <a:pt x="117856" y="29273"/>
                  </a:lnTo>
                  <a:close/>
                </a:path>
                <a:path w="130175" h="36194">
                  <a:moveTo>
                    <a:pt x="123710" y="30835"/>
                  </a:moveTo>
                  <a:lnTo>
                    <a:pt x="123583" y="29718"/>
                  </a:lnTo>
                  <a:lnTo>
                    <a:pt x="123482" y="29438"/>
                  </a:lnTo>
                  <a:lnTo>
                    <a:pt x="123151" y="28486"/>
                  </a:lnTo>
                  <a:lnTo>
                    <a:pt x="122389" y="28486"/>
                  </a:lnTo>
                  <a:lnTo>
                    <a:pt x="122389" y="30835"/>
                  </a:lnTo>
                  <a:lnTo>
                    <a:pt x="119862" y="30835"/>
                  </a:lnTo>
                  <a:lnTo>
                    <a:pt x="119938" y="30175"/>
                  </a:lnTo>
                  <a:lnTo>
                    <a:pt x="120281" y="29438"/>
                  </a:lnTo>
                  <a:lnTo>
                    <a:pt x="121653" y="29438"/>
                  </a:lnTo>
                  <a:lnTo>
                    <a:pt x="122288" y="29718"/>
                  </a:lnTo>
                  <a:lnTo>
                    <a:pt x="122389" y="30835"/>
                  </a:lnTo>
                  <a:lnTo>
                    <a:pt x="122389" y="28486"/>
                  </a:lnTo>
                  <a:lnTo>
                    <a:pt x="119291" y="28486"/>
                  </a:lnTo>
                  <a:lnTo>
                    <a:pt x="118529" y="29718"/>
                  </a:lnTo>
                  <a:lnTo>
                    <a:pt x="118516" y="32372"/>
                  </a:lnTo>
                  <a:lnTo>
                    <a:pt x="118745" y="34099"/>
                  </a:lnTo>
                  <a:lnTo>
                    <a:pt x="122986" y="34099"/>
                  </a:lnTo>
                  <a:lnTo>
                    <a:pt x="123545" y="33185"/>
                  </a:lnTo>
                  <a:lnTo>
                    <a:pt x="123647" y="32372"/>
                  </a:lnTo>
                  <a:lnTo>
                    <a:pt x="123431" y="32194"/>
                  </a:lnTo>
                  <a:lnTo>
                    <a:pt x="122961" y="32194"/>
                  </a:lnTo>
                  <a:lnTo>
                    <a:pt x="122555" y="32562"/>
                  </a:lnTo>
                  <a:lnTo>
                    <a:pt x="121945" y="33185"/>
                  </a:lnTo>
                  <a:lnTo>
                    <a:pt x="120675" y="33185"/>
                  </a:lnTo>
                  <a:lnTo>
                    <a:pt x="119888" y="32816"/>
                  </a:lnTo>
                  <a:lnTo>
                    <a:pt x="119862" y="31635"/>
                  </a:lnTo>
                  <a:lnTo>
                    <a:pt x="123710" y="31635"/>
                  </a:lnTo>
                  <a:lnTo>
                    <a:pt x="123710" y="30835"/>
                  </a:lnTo>
                  <a:close/>
                </a:path>
                <a:path w="130175" h="36194">
                  <a:moveTo>
                    <a:pt x="126111" y="26708"/>
                  </a:moveTo>
                  <a:lnTo>
                    <a:pt x="125907" y="26428"/>
                  </a:lnTo>
                  <a:lnTo>
                    <a:pt x="124904" y="26428"/>
                  </a:lnTo>
                  <a:lnTo>
                    <a:pt x="124752" y="26708"/>
                  </a:lnTo>
                  <a:lnTo>
                    <a:pt x="124739" y="33858"/>
                  </a:lnTo>
                  <a:lnTo>
                    <a:pt x="124980" y="34099"/>
                  </a:lnTo>
                  <a:lnTo>
                    <a:pt x="125945" y="34099"/>
                  </a:lnTo>
                  <a:lnTo>
                    <a:pt x="126072" y="33858"/>
                  </a:lnTo>
                  <a:lnTo>
                    <a:pt x="126111" y="26708"/>
                  </a:lnTo>
                  <a:close/>
                </a:path>
                <a:path w="130175" h="36194">
                  <a:moveTo>
                    <a:pt x="126136" y="15367"/>
                  </a:moveTo>
                  <a:lnTo>
                    <a:pt x="126072" y="13284"/>
                  </a:lnTo>
                  <a:lnTo>
                    <a:pt x="124218" y="11417"/>
                  </a:lnTo>
                  <a:lnTo>
                    <a:pt x="123609" y="11417"/>
                  </a:lnTo>
                  <a:lnTo>
                    <a:pt x="123609" y="15367"/>
                  </a:lnTo>
                  <a:lnTo>
                    <a:pt x="118986" y="15367"/>
                  </a:lnTo>
                  <a:lnTo>
                    <a:pt x="119151" y="14160"/>
                  </a:lnTo>
                  <a:lnTo>
                    <a:pt x="120129" y="13284"/>
                  </a:lnTo>
                  <a:lnTo>
                    <a:pt x="122707" y="13284"/>
                  </a:lnTo>
                  <a:lnTo>
                    <a:pt x="123545" y="14160"/>
                  </a:lnTo>
                  <a:lnTo>
                    <a:pt x="123609" y="15367"/>
                  </a:lnTo>
                  <a:lnTo>
                    <a:pt x="123609" y="11417"/>
                  </a:lnTo>
                  <a:lnTo>
                    <a:pt x="118579" y="11417"/>
                  </a:lnTo>
                  <a:lnTo>
                    <a:pt x="116598" y="13347"/>
                  </a:lnTo>
                  <a:lnTo>
                    <a:pt x="116509" y="19024"/>
                  </a:lnTo>
                  <a:lnTo>
                    <a:pt x="118541" y="20853"/>
                  </a:lnTo>
                  <a:lnTo>
                    <a:pt x="124244" y="20853"/>
                  </a:lnTo>
                  <a:lnTo>
                    <a:pt x="125691" y="19761"/>
                  </a:lnTo>
                  <a:lnTo>
                    <a:pt x="125691" y="19024"/>
                  </a:lnTo>
                  <a:lnTo>
                    <a:pt x="125691" y="17754"/>
                  </a:lnTo>
                  <a:lnTo>
                    <a:pt x="124396" y="17589"/>
                  </a:lnTo>
                  <a:lnTo>
                    <a:pt x="123926" y="18338"/>
                  </a:lnTo>
                  <a:lnTo>
                    <a:pt x="123139" y="19024"/>
                  </a:lnTo>
                  <a:lnTo>
                    <a:pt x="120243" y="19024"/>
                  </a:lnTo>
                  <a:lnTo>
                    <a:pt x="119176" y="18173"/>
                  </a:lnTo>
                  <a:lnTo>
                    <a:pt x="118986" y="16967"/>
                  </a:lnTo>
                  <a:lnTo>
                    <a:pt x="125730" y="16967"/>
                  </a:lnTo>
                  <a:lnTo>
                    <a:pt x="126136" y="16484"/>
                  </a:lnTo>
                  <a:lnTo>
                    <a:pt x="126136" y="15367"/>
                  </a:lnTo>
                  <a:close/>
                </a:path>
                <a:path w="130175" h="36194">
                  <a:moveTo>
                    <a:pt x="127266" y="11366"/>
                  </a:moveTo>
                  <a:lnTo>
                    <a:pt x="125666" y="11366"/>
                  </a:lnTo>
                  <a:lnTo>
                    <a:pt x="125666" y="11760"/>
                  </a:lnTo>
                  <a:lnTo>
                    <a:pt x="126466" y="11760"/>
                  </a:lnTo>
                  <a:lnTo>
                    <a:pt x="126466" y="13360"/>
                  </a:lnTo>
                  <a:lnTo>
                    <a:pt x="126860" y="13360"/>
                  </a:lnTo>
                  <a:lnTo>
                    <a:pt x="126860" y="11760"/>
                  </a:lnTo>
                  <a:lnTo>
                    <a:pt x="127266" y="11760"/>
                  </a:lnTo>
                  <a:lnTo>
                    <a:pt x="127266" y="11366"/>
                  </a:lnTo>
                  <a:close/>
                </a:path>
                <a:path w="130175" h="36194">
                  <a:moveTo>
                    <a:pt x="129667" y="11353"/>
                  </a:moveTo>
                  <a:lnTo>
                    <a:pt x="129133" y="11353"/>
                  </a:lnTo>
                  <a:lnTo>
                    <a:pt x="128676" y="12954"/>
                  </a:lnTo>
                  <a:lnTo>
                    <a:pt x="128435" y="12153"/>
                  </a:lnTo>
                  <a:lnTo>
                    <a:pt x="128206" y="11353"/>
                  </a:lnTo>
                  <a:lnTo>
                    <a:pt x="127673" y="11353"/>
                  </a:lnTo>
                  <a:lnTo>
                    <a:pt x="127673" y="13347"/>
                  </a:lnTo>
                  <a:lnTo>
                    <a:pt x="128079" y="13347"/>
                  </a:lnTo>
                  <a:lnTo>
                    <a:pt x="127990" y="12153"/>
                  </a:lnTo>
                  <a:lnTo>
                    <a:pt x="128079" y="12369"/>
                  </a:lnTo>
                  <a:lnTo>
                    <a:pt x="128485" y="13347"/>
                  </a:lnTo>
                  <a:lnTo>
                    <a:pt x="128841" y="13347"/>
                  </a:lnTo>
                  <a:lnTo>
                    <a:pt x="128993" y="12954"/>
                  </a:lnTo>
                  <a:lnTo>
                    <a:pt x="129247" y="12369"/>
                  </a:lnTo>
                  <a:lnTo>
                    <a:pt x="129273" y="12153"/>
                  </a:lnTo>
                  <a:lnTo>
                    <a:pt x="129273" y="12319"/>
                  </a:lnTo>
                  <a:lnTo>
                    <a:pt x="129336" y="12153"/>
                  </a:lnTo>
                  <a:lnTo>
                    <a:pt x="129273" y="13347"/>
                  </a:lnTo>
                  <a:lnTo>
                    <a:pt x="129667" y="13347"/>
                  </a:lnTo>
                  <a:lnTo>
                    <a:pt x="129667" y="12153"/>
                  </a:lnTo>
                  <a:lnTo>
                    <a:pt x="129667" y="11353"/>
                  </a:lnTo>
                  <a:close/>
                </a:path>
              </a:pathLst>
            </a:custGeom>
            <a:solidFill>
              <a:srgbClr val="FFFFFF"/>
            </a:solidFill>
          </p:spPr>
          <p:txBody>
            <a:bodyPr wrap="square" lIns="0" tIns="0" rIns="0" bIns="0" rtlCol="0"/>
            <a:lstStyle/>
            <a:p>
              <a:endParaRPr/>
            </a:p>
          </p:txBody>
        </p:sp>
        <p:sp>
          <p:nvSpPr>
            <p:cNvPr id="44" name="object 44"/>
            <p:cNvSpPr/>
            <p:nvPr/>
          </p:nvSpPr>
          <p:spPr>
            <a:xfrm>
              <a:off x="6470865" y="2995295"/>
              <a:ext cx="179070" cy="80010"/>
            </a:xfrm>
            <a:custGeom>
              <a:avLst/>
              <a:gdLst/>
              <a:ahLst/>
              <a:cxnLst/>
              <a:rect l="l" t="t" r="r" b="b"/>
              <a:pathLst>
                <a:path w="179070" h="80010">
                  <a:moveTo>
                    <a:pt x="178701" y="0"/>
                  </a:moveTo>
                  <a:lnTo>
                    <a:pt x="0" y="0"/>
                  </a:lnTo>
                  <a:lnTo>
                    <a:pt x="0" y="79476"/>
                  </a:lnTo>
                  <a:lnTo>
                    <a:pt x="178701" y="79476"/>
                  </a:lnTo>
                  <a:lnTo>
                    <a:pt x="178701" y="0"/>
                  </a:lnTo>
                  <a:close/>
                </a:path>
              </a:pathLst>
            </a:custGeom>
            <a:solidFill>
              <a:srgbClr val="5D7784">
                <a:alpha val="59999"/>
              </a:srgbClr>
            </a:solidFill>
          </p:spPr>
          <p:txBody>
            <a:bodyPr wrap="square" lIns="0" tIns="0" rIns="0" bIns="0" rtlCol="0"/>
            <a:lstStyle/>
            <a:p>
              <a:endParaRPr/>
            </a:p>
          </p:txBody>
        </p:sp>
        <p:sp>
          <p:nvSpPr>
            <p:cNvPr id="45" name="object 45"/>
            <p:cNvSpPr/>
            <p:nvPr/>
          </p:nvSpPr>
          <p:spPr>
            <a:xfrm>
              <a:off x="6505091" y="3013277"/>
              <a:ext cx="111760" cy="27940"/>
            </a:xfrm>
            <a:custGeom>
              <a:avLst/>
              <a:gdLst/>
              <a:ahLst/>
              <a:cxnLst/>
              <a:rect l="l" t="t" r="r" b="b"/>
              <a:pathLst>
                <a:path w="111759" h="27939">
                  <a:moveTo>
                    <a:pt x="12522" y="0"/>
                  </a:moveTo>
                  <a:lnTo>
                    <a:pt x="1511" y="0"/>
                  </a:lnTo>
                  <a:lnTo>
                    <a:pt x="0" y="1676"/>
                  </a:lnTo>
                  <a:lnTo>
                    <a:pt x="0" y="25488"/>
                  </a:lnTo>
                  <a:lnTo>
                    <a:pt x="330" y="26314"/>
                  </a:lnTo>
                  <a:lnTo>
                    <a:pt x="685" y="27038"/>
                  </a:lnTo>
                  <a:lnTo>
                    <a:pt x="1663" y="27647"/>
                  </a:lnTo>
                  <a:lnTo>
                    <a:pt x="3898" y="27647"/>
                  </a:lnTo>
                  <a:lnTo>
                    <a:pt x="4502" y="27038"/>
                  </a:lnTo>
                  <a:lnTo>
                    <a:pt x="5537" y="25819"/>
                  </a:lnTo>
                  <a:lnTo>
                    <a:pt x="5460" y="16598"/>
                  </a:lnTo>
                  <a:lnTo>
                    <a:pt x="12445" y="16598"/>
                  </a:lnTo>
                  <a:lnTo>
                    <a:pt x="14566" y="16370"/>
                  </a:lnTo>
                  <a:lnTo>
                    <a:pt x="19557" y="14198"/>
                  </a:lnTo>
                  <a:lnTo>
                    <a:pt x="20205" y="12458"/>
                  </a:lnTo>
                  <a:lnTo>
                    <a:pt x="15100" y="12458"/>
                  </a:lnTo>
                  <a:lnTo>
                    <a:pt x="10845" y="12344"/>
                  </a:lnTo>
                  <a:lnTo>
                    <a:pt x="5460" y="12344"/>
                  </a:lnTo>
                  <a:lnTo>
                    <a:pt x="5460" y="4254"/>
                  </a:lnTo>
                  <a:lnTo>
                    <a:pt x="20519" y="4254"/>
                  </a:lnTo>
                  <a:lnTo>
                    <a:pt x="20383" y="2387"/>
                  </a:lnTo>
                  <a:lnTo>
                    <a:pt x="14871" y="228"/>
                  </a:lnTo>
                  <a:lnTo>
                    <a:pt x="12522" y="0"/>
                  </a:lnTo>
                  <a:close/>
                </a:path>
                <a:path w="111759" h="27939">
                  <a:moveTo>
                    <a:pt x="20519" y="4254"/>
                  </a:moveTo>
                  <a:lnTo>
                    <a:pt x="10401" y="4254"/>
                  </a:lnTo>
                  <a:lnTo>
                    <a:pt x="12331" y="4292"/>
                  </a:lnTo>
                  <a:lnTo>
                    <a:pt x="14427" y="5549"/>
                  </a:lnTo>
                  <a:lnTo>
                    <a:pt x="14995" y="6578"/>
                  </a:lnTo>
                  <a:lnTo>
                    <a:pt x="15100" y="12458"/>
                  </a:lnTo>
                  <a:lnTo>
                    <a:pt x="20205" y="12458"/>
                  </a:lnTo>
                  <a:lnTo>
                    <a:pt x="20688" y="11163"/>
                  </a:lnTo>
                  <a:lnTo>
                    <a:pt x="20613" y="5549"/>
                  </a:lnTo>
                  <a:lnTo>
                    <a:pt x="20519" y="4254"/>
                  </a:lnTo>
                  <a:close/>
                </a:path>
                <a:path w="111759" h="27939">
                  <a:moveTo>
                    <a:pt x="38912" y="7073"/>
                  </a:moveTo>
                  <a:lnTo>
                    <a:pt x="25095" y="7073"/>
                  </a:lnTo>
                  <a:lnTo>
                    <a:pt x="21856" y="12001"/>
                  </a:lnTo>
                  <a:lnTo>
                    <a:pt x="21856" y="22034"/>
                  </a:lnTo>
                  <a:lnTo>
                    <a:pt x="24447" y="27647"/>
                  </a:lnTo>
                  <a:lnTo>
                    <a:pt x="38379" y="27647"/>
                  </a:lnTo>
                  <a:lnTo>
                    <a:pt x="41450" y="23888"/>
                  </a:lnTo>
                  <a:lnTo>
                    <a:pt x="29006" y="23888"/>
                  </a:lnTo>
                  <a:lnTo>
                    <a:pt x="26987" y="21615"/>
                  </a:lnTo>
                  <a:lnTo>
                    <a:pt x="27020" y="13144"/>
                  </a:lnTo>
                  <a:lnTo>
                    <a:pt x="29006" y="10833"/>
                  </a:lnTo>
                  <a:lnTo>
                    <a:pt x="41278" y="10833"/>
                  </a:lnTo>
                  <a:lnTo>
                    <a:pt x="38912" y="7073"/>
                  </a:lnTo>
                  <a:close/>
                </a:path>
                <a:path w="111759" h="27939">
                  <a:moveTo>
                    <a:pt x="41278" y="10833"/>
                  </a:moveTo>
                  <a:lnTo>
                    <a:pt x="34937" y="10833"/>
                  </a:lnTo>
                  <a:lnTo>
                    <a:pt x="36931" y="13144"/>
                  </a:lnTo>
                  <a:lnTo>
                    <a:pt x="36888" y="21615"/>
                  </a:lnTo>
                  <a:lnTo>
                    <a:pt x="34937" y="23888"/>
                  </a:lnTo>
                  <a:lnTo>
                    <a:pt x="41450" y="23888"/>
                  </a:lnTo>
                  <a:lnTo>
                    <a:pt x="42062" y="23139"/>
                  </a:lnTo>
                  <a:lnTo>
                    <a:pt x="42014" y="12001"/>
                  </a:lnTo>
                  <a:lnTo>
                    <a:pt x="41278" y="10833"/>
                  </a:lnTo>
                  <a:close/>
                </a:path>
                <a:path w="111759" h="27939">
                  <a:moveTo>
                    <a:pt x="47917" y="7073"/>
                  </a:moveTo>
                  <a:lnTo>
                    <a:pt x="44843" y="7073"/>
                  </a:lnTo>
                  <a:lnTo>
                    <a:pt x="43993" y="8089"/>
                  </a:lnTo>
                  <a:lnTo>
                    <a:pt x="44043" y="10248"/>
                  </a:lnTo>
                  <a:lnTo>
                    <a:pt x="44500" y="11544"/>
                  </a:lnTo>
                  <a:lnTo>
                    <a:pt x="49733" y="26885"/>
                  </a:lnTo>
                  <a:lnTo>
                    <a:pt x="50279" y="27647"/>
                  </a:lnTo>
                  <a:lnTo>
                    <a:pt x="54482" y="27647"/>
                  </a:lnTo>
                  <a:lnTo>
                    <a:pt x="56222" y="21539"/>
                  </a:lnTo>
                  <a:lnTo>
                    <a:pt x="52133" y="21539"/>
                  </a:lnTo>
                  <a:lnTo>
                    <a:pt x="48165" y="8089"/>
                  </a:lnTo>
                  <a:lnTo>
                    <a:pt x="47917" y="7073"/>
                  </a:lnTo>
                  <a:close/>
                </a:path>
                <a:path w="111759" h="27939">
                  <a:moveTo>
                    <a:pt x="62563" y="13639"/>
                  </a:moveTo>
                  <a:lnTo>
                    <a:pt x="58470" y="13639"/>
                  </a:lnTo>
                  <a:lnTo>
                    <a:pt x="62001" y="25946"/>
                  </a:lnTo>
                  <a:lnTo>
                    <a:pt x="62534" y="27647"/>
                  </a:lnTo>
                  <a:lnTo>
                    <a:pt x="66751" y="27647"/>
                  </a:lnTo>
                  <a:lnTo>
                    <a:pt x="67284" y="26809"/>
                  </a:lnTo>
                  <a:lnTo>
                    <a:pt x="69062" y="21539"/>
                  </a:lnTo>
                  <a:lnTo>
                    <a:pt x="64858" y="21539"/>
                  </a:lnTo>
                  <a:lnTo>
                    <a:pt x="62563" y="13639"/>
                  </a:lnTo>
                  <a:close/>
                </a:path>
                <a:path w="111759" h="27939">
                  <a:moveTo>
                    <a:pt x="60477" y="7073"/>
                  </a:moveTo>
                  <a:lnTo>
                    <a:pt x="56349" y="7073"/>
                  </a:lnTo>
                  <a:lnTo>
                    <a:pt x="55968" y="8089"/>
                  </a:lnTo>
                  <a:lnTo>
                    <a:pt x="52133" y="21539"/>
                  </a:lnTo>
                  <a:lnTo>
                    <a:pt x="56222" y="21539"/>
                  </a:lnTo>
                  <a:lnTo>
                    <a:pt x="58470" y="13639"/>
                  </a:lnTo>
                  <a:lnTo>
                    <a:pt x="62563" y="13639"/>
                  </a:lnTo>
                  <a:lnTo>
                    <a:pt x="60918" y="8089"/>
                  </a:lnTo>
                  <a:lnTo>
                    <a:pt x="60477" y="7073"/>
                  </a:lnTo>
                  <a:close/>
                </a:path>
                <a:path w="111759" h="27939">
                  <a:moveTo>
                    <a:pt x="72034" y="7073"/>
                  </a:moveTo>
                  <a:lnTo>
                    <a:pt x="69075" y="7073"/>
                  </a:lnTo>
                  <a:lnTo>
                    <a:pt x="64858" y="21539"/>
                  </a:lnTo>
                  <a:lnTo>
                    <a:pt x="69062" y="21539"/>
                  </a:lnTo>
                  <a:lnTo>
                    <a:pt x="72914" y="10248"/>
                  </a:lnTo>
                  <a:lnTo>
                    <a:pt x="73038" y="9842"/>
                  </a:lnTo>
                  <a:lnTo>
                    <a:pt x="73050" y="8089"/>
                  </a:lnTo>
                  <a:lnTo>
                    <a:pt x="72034" y="7073"/>
                  </a:lnTo>
                  <a:close/>
                </a:path>
                <a:path w="111759" h="27939">
                  <a:moveTo>
                    <a:pt x="91935" y="7073"/>
                  </a:moveTo>
                  <a:lnTo>
                    <a:pt x="77723" y="7073"/>
                  </a:lnTo>
                  <a:lnTo>
                    <a:pt x="74925" y="11620"/>
                  </a:lnTo>
                  <a:lnTo>
                    <a:pt x="74837" y="20701"/>
                  </a:lnTo>
                  <a:lnTo>
                    <a:pt x="75704" y="27647"/>
                  </a:lnTo>
                  <a:lnTo>
                    <a:pt x="91274" y="27647"/>
                  </a:lnTo>
                  <a:lnTo>
                    <a:pt x="93377" y="24307"/>
                  </a:lnTo>
                  <a:lnTo>
                    <a:pt x="82816" y="24307"/>
                  </a:lnTo>
                  <a:lnTo>
                    <a:pt x="79933" y="22936"/>
                  </a:lnTo>
                  <a:lnTo>
                    <a:pt x="79844" y="18618"/>
                  </a:lnTo>
                  <a:lnTo>
                    <a:pt x="93979" y="18618"/>
                  </a:lnTo>
                  <a:lnTo>
                    <a:pt x="93979" y="15722"/>
                  </a:lnTo>
                  <a:lnTo>
                    <a:pt x="79844" y="15722"/>
                  </a:lnTo>
                  <a:lnTo>
                    <a:pt x="80124" y="13258"/>
                  </a:lnTo>
                  <a:lnTo>
                    <a:pt x="81406" y="10553"/>
                  </a:lnTo>
                  <a:lnTo>
                    <a:pt x="93161" y="10553"/>
                  </a:lnTo>
                  <a:lnTo>
                    <a:pt x="91935" y="7073"/>
                  </a:lnTo>
                  <a:close/>
                </a:path>
                <a:path w="111759" h="27939">
                  <a:moveTo>
                    <a:pt x="92913" y="20701"/>
                  </a:moveTo>
                  <a:lnTo>
                    <a:pt x="91198" y="20701"/>
                  </a:lnTo>
                  <a:lnTo>
                    <a:pt x="90754" y="21043"/>
                  </a:lnTo>
                  <a:lnTo>
                    <a:pt x="89725" y="22059"/>
                  </a:lnTo>
                  <a:lnTo>
                    <a:pt x="87515" y="24307"/>
                  </a:lnTo>
                  <a:lnTo>
                    <a:pt x="93377" y="24307"/>
                  </a:lnTo>
                  <a:lnTo>
                    <a:pt x="93713" y="23774"/>
                  </a:lnTo>
                  <a:lnTo>
                    <a:pt x="93713" y="21297"/>
                  </a:lnTo>
                  <a:lnTo>
                    <a:pt x="92913" y="20701"/>
                  </a:lnTo>
                  <a:close/>
                </a:path>
                <a:path w="111759" h="27939">
                  <a:moveTo>
                    <a:pt x="93161" y="10553"/>
                  </a:moveTo>
                  <a:lnTo>
                    <a:pt x="86423" y="10553"/>
                  </a:lnTo>
                  <a:lnTo>
                    <a:pt x="88734" y="11620"/>
                  </a:lnTo>
                  <a:lnTo>
                    <a:pt x="89077" y="15722"/>
                  </a:lnTo>
                  <a:lnTo>
                    <a:pt x="93979" y="15722"/>
                  </a:lnTo>
                  <a:lnTo>
                    <a:pt x="93979" y="12877"/>
                  </a:lnTo>
                  <a:lnTo>
                    <a:pt x="93161" y="10553"/>
                  </a:lnTo>
                  <a:close/>
                </a:path>
                <a:path w="111759" h="27939">
                  <a:moveTo>
                    <a:pt x="102641" y="7073"/>
                  </a:moveTo>
                  <a:lnTo>
                    <a:pt x="97815" y="7073"/>
                  </a:lnTo>
                  <a:lnTo>
                    <a:pt x="97815" y="26543"/>
                  </a:lnTo>
                  <a:lnTo>
                    <a:pt x="98386" y="27647"/>
                  </a:lnTo>
                  <a:lnTo>
                    <a:pt x="102565" y="27647"/>
                  </a:lnTo>
                  <a:lnTo>
                    <a:pt x="102784" y="26543"/>
                  </a:lnTo>
                  <a:lnTo>
                    <a:pt x="102857" y="15608"/>
                  </a:lnTo>
                  <a:lnTo>
                    <a:pt x="103200" y="11430"/>
                  </a:lnTo>
                  <a:lnTo>
                    <a:pt x="111554" y="11430"/>
                  </a:lnTo>
                  <a:lnTo>
                    <a:pt x="111709" y="11328"/>
                  </a:lnTo>
                  <a:lnTo>
                    <a:pt x="111709" y="10223"/>
                  </a:lnTo>
                  <a:lnTo>
                    <a:pt x="102755" y="10223"/>
                  </a:lnTo>
                  <a:lnTo>
                    <a:pt x="102641" y="7073"/>
                  </a:lnTo>
                  <a:close/>
                </a:path>
                <a:path w="111759" h="27939">
                  <a:moveTo>
                    <a:pt x="111554" y="11430"/>
                  </a:moveTo>
                  <a:lnTo>
                    <a:pt x="107797" y="11430"/>
                  </a:lnTo>
                  <a:lnTo>
                    <a:pt x="108826" y="12077"/>
                  </a:lnTo>
                  <a:lnTo>
                    <a:pt x="110566" y="12077"/>
                  </a:lnTo>
                  <a:lnTo>
                    <a:pt x="111554" y="11430"/>
                  </a:lnTo>
                  <a:close/>
                </a:path>
                <a:path w="111759" h="27939">
                  <a:moveTo>
                    <a:pt x="108140" y="7073"/>
                  </a:moveTo>
                  <a:lnTo>
                    <a:pt x="104533" y="7073"/>
                  </a:lnTo>
                  <a:lnTo>
                    <a:pt x="103543" y="8775"/>
                  </a:lnTo>
                  <a:lnTo>
                    <a:pt x="102755" y="10223"/>
                  </a:lnTo>
                  <a:lnTo>
                    <a:pt x="111709" y="10223"/>
                  </a:lnTo>
                  <a:lnTo>
                    <a:pt x="111709" y="7708"/>
                  </a:lnTo>
                  <a:lnTo>
                    <a:pt x="108140" y="7073"/>
                  </a:lnTo>
                  <a:close/>
                </a:path>
              </a:pathLst>
            </a:custGeom>
            <a:solidFill>
              <a:srgbClr val="FFFFFF"/>
            </a:solidFill>
          </p:spPr>
          <p:txBody>
            <a:bodyPr wrap="square" lIns="0" tIns="0" rIns="0" bIns="0" rtlCol="0"/>
            <a:lstStyle/>
            <a:p>
              <a:endParaRPr/>
            </a:p>
          </p:txBody>
        </p:sp>
        <p:sp>
          <p:nvSpPr>
            <p:cNvPr id="46" name="object 46"/>
            <p:cNvSpPr/>
            <p:nvPr/>
          </p:nvSpPr>
          <p:spPr>
            <a:xfrm>
              <a:off x="6306527" y="2995295"/>
              <a:ext cx="733425" cy="982344"/>
            </a:xfrm>
            <a:custGeom>
              <a:avLst/>
              <a:gdLst/>
              <a:ahLst/>
              <a:cxnLst/>
              <a:rect l="l" t="t" r="r" b="b"/>
              <a:pathLst>
                <a:path w="733425" h="982345">
                  <a:moveTo>
                    <a:pt x="0" y="981786"/>
                  </a:moveTo>
                  <a:lnTo>
                    <a:pt x="733425" y="981786"/>
                  </a:lnTo>
                  <a:lnTo>
                    <a:pt x="733425" y="0"/>
                  </a:lnTo>
                  <a:lnTo>
                    <a:pt x="0" y="0"/>
                  </a:lnTo>
                  <a:lnTo>
                    <a:pt x="0" y="981786"/>
                  </a:lnTo>
                  <a:close/>
                </a:path>
              </a:pathLst>
            </a:custGeom>
            <a:ln w="9525">
              <a:solidFill>
                <a:srgbClr val="9FA0A4"/>
              </a:solidFill>
            </a:ln>
          </p:spPr>
          <p:txBody>
            <a:bodyPr wrap="square" lIns="0" tIns="0" rIns="0" bIns="0" rtlCol="0"/>
            <a:lstStyle/>
            <a:p>
              <a:endParaRPr/>
            </a:p>
          </p:txBody>
        </p:sp>
      </p:grpSp>
      <p:graphicFrame>
        <p:nvGraphicFramePr>
          <p:cNvPr id="47" name="object 47"/>
          <p:cNvGraphicFramePr>
            <a:graphicFrameLocks noGrp="1"/>
          </p:cNvGraphicFramePr>
          <p:nvPr/>
        </p:nvGraphicFramePr>
        <p:xfrm>
          <a:off x="11419015" y="3702691"/>
          <a:ext cx="337185" cy="151383"/>
        </p:xfrm>
        <a:graphic>
          <a:graphicData uri="http://schemas.openxmlformats.org/drawingml/2006/table">
            <a:tbl>
              <a:tblPr firstRow="1" bandRow="1">
                <a:tableStyleId>{2D5ABB26-0587-4C30-8999-92F81FD0307C}</a:tableStyleId>
              </a:tblPr>
              <a:tblGrid>
                <a:gridCol w="250825">
                  <a:extLst>
                    <a:ext uri="{9D8B030D-6E8A-4147-A177-3AD203B41FA5}">
                      <a16:colId xmlns:a16="http://schemas.microsoft.com/office/drawing/2014/main" xmlns="" val="20000"/>
                    </a:ext>
                  </a:extLst>
                </a:gridCol>
                <a:gridCol w="60960">
                  <a:extLst>
                    <a:ext uri="{9D8B030D-6E8A-4147-A177-3AD203B41FA5}">
                      <a16:colId xmlns:a16="http://schemas.microsoft.com/office/drawing/2014/main" xmlns="" val="20001"/>
                    </a:ext>
                  </a:extLst>
                </a:gridCol>
                <a:gridCol w="25400">
                  <a:extLst>
                    <a:ext uri="{9D8B030D-6E8A-4147-A177-3AD203B41FA5}">
                      <a16:colId xmlns:a16="http://schemas.microsoft.com/office/drawing/2014/main" xmlns="" val="20002"/>
                    </a:ext>
                  </a:extLst>
                </a:gridCol>
              </a:tblGrid>
              <a:tr h="32384">
                <a:tc gridSpan="3">
                  <a:txBody>
                    <a:bodyPr/>
                    <a:lstStyle/>
                    <a:p>
                      <a:pPr marL="6985">
                        <a:lnSpc>
                          <a:spcPct val="100000"/>
                        </a:lnSpc>
                        <a:spcBef>
                          <a:spcPts val="30"/>
                        </a:spcBef>
                      </a:pPr>
                      <a:r>
                        <a:rPr sz="100" spc="-10" dirty="0">
                          <a:solidFill>
                            <a:srgbClr val="FFFFFF"/>
                          </a:solidFill>
                          <a:latin typeface="Arial MT"/>
                          <a:cs typeface="Arial MT"/>
                        </a:rPr>
                        <a:t>Com</a:t>
                      </a:r>
                      <a:r>
                        <a:rPr sz="100" spc="-10" dirty="0">
                          <a:solidFill>
                            <a:srgbClr val="FFFFFF"/>
                          </a:solidFill>
                          <a:latin typeface="Arial Black"/>
                          <a:cs typeface="Arial Black"/>
                        </a:rPr>
                        <a:t>Pacto</a:t>
                      </a:r>
                      <a:r>
                        <a:rPr sz="100" spc="-10" dirty="0">
                          <a:solidFill>
                            <a:srgbClr val="FFFFFF"/>
                          </a:solidFill>
                          <a:latin typeface="Arial MT"/>
                          <a:cs typeface="Arial MT"/>
                        </a:rPr>
                        <a:t>™</a:t>
                      </a:r>
                      <a:r>
                        <a:rPr sz="100" spc="35" dirty="0">
                          <a:solidFill>
                            <a:srgbClr val="FFFFFF"/>
                          </a:solidFill>
                          <a:latin typeface="Arial MT"/>
                          <a:cs typeface="Arial MT"/>
                        </a:rPr>
                        <a:t> </a:t>
                      </a:r>
                      <a:r>
                        <a:rPr sz="100" spc="-10" dirty="0">
                          <a:solidFill>
                            <a:srgbClr val="FFFFFF"/>
                          </a:solidFill>
                          <a:latin typeface="Arial MT"/>
                          <a:cs typeface="Arial MT"/>
                        </a:rPr>
                        <a:t>NSX/NSXm</a:t>
                      </a:r>
                      <a:r>
                        <a:rPr sz="100" spc="35" dirty="0">
                          <a:solidFill>
                            <a:srgbClr val="FFFFFF"/>
                          </a:solidFill>
                          <a:latin typeface="Arial MT"/>
                          <a:cs typeface="Arial MT"/>
                        </a:rPr>
                        <a:t> </a:t>
                      </a:r>
                      <a:r>
                        <a:rPr sz="100" spc="-10" dirty="0">
                          <a:solidFill>
                            <a:srgbClr val="FFFFFF"/>
                          </a:solidFill>
                          <a:latin typeface="Arial MT"/>
                          <a:cs typeface="Arial MT"/>
                        </a:rPr>
                        <a:t>-</a:t>
                      </a:r>
                      <a:r>
                        <a:rPr sz="100" spc="35" dirty="0">
                          <a:solidFill>
                            <a:srgbClr val="FFFFFF"/>
                          </a:solidFill>
                          <a:latin typeface="Arial MT"/>
                          <a:cs typeface="Arial MT"/>
                        </a:rPr>
                        <a:t> </a:t>
                      </a:r>
                      <a:r>
                        <a:rPr sz="100" dirty="0">
                          <a:solidFill>
                            <a:srgbClr val="FFFFFF"/>
                          </a:solidFill>
                          <a:latin typeface="Arial MT"/>
                          <a:cs typeface="Arial MT"/>
                        </a:rPr>
                        <a:t>Contacto</a:t>
                      </a:r>
                      <a:r>
                        <a:rPr sz="100" spc="35" dirty="0">
                          <a:solidFill>
                            <a:srgbClr val="FFFFFF"/>
                          </a:solidFill>
                          <a:latin typeface="Arial MT"/>
                          <a:cs typeface="Arial MT"/>
                        </a:rPr>
                        <a:t> </a:t>
                      </a:r>
                      <a:r>
                        <a:rPr sz="100" spc="-10" dirty="0">
                          <a:solidFill>
                            <a:srgbClr val="FFFFFF"/>
                          </a:solidFill>
                          <a:latin typeface="Arial MT"/>
                          <a:cs typeface="Arial MT"/>
                        </a:rPr>
                        <a:t>auxiliar</a:t>
                      </a:r>
                      <a:endParaRPr sz="100" dirty="0">
                        <a:latin typeface="Arial MT"/>
                        <a:cs typeface="Arial MT"/>
                      </a:endParaRPr>
                    </a:p>
                  </a:txBody>
                  <a:tcPr marL="0" marR="0" marT="3810" marB="0">
                    <a:solidFill>
                      <a:srgbClr val="00B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0"/>
                  </a:ext>
                </a:extLst>
              </a:tr>
              <a:tr h="48895">
                <a:tc>
                  <a:txBody>
                    <a:bodyPr/>
                    <a:lstStyle/>
                    <a:p>
                      <a:pPr marL="6985">
                        <a:lnSpc>
                          <a:spcPct val="100000"/>
                        </a:lnSpc>
                        <a:spcBef>
                          <a:spcPts val="50"/>
                        </a:spcBef>
                      </a:pPr>
                      <a:r>
                        <a:rPr sz="100" dirty="0">
                          <a:latin typeface="Arial MT"/>
                          <a:cs typeface="Arial MT"/>
                        </a:rPr>
                        <a:t>-​</a:t>
                      </a:r>
                      <a:r>
                        <a:rPr sz="100" spc="10" dirty="0">
                          <a:latin typeface="Arial MT"/>
                          <a:cs typeface="Arial MT"/>
                        </a:rPr>
                        <a:t> </a:t>
                      </a:r>
                      <a:r>
                        <a:rPr sz="100" dirty="0">
                          <a:latin typeface="Arial MT"/>
                          <a:cs typeface="Arial MT"/>
                        </a:rPr>
                        <a:t>Comunicación</a:t>
                      </a:r>
                      <a:r>
                        <a:rPr sz="100" spc="15" dirty="0">
                          <a:latin typeface="Arial MT"/>
                          <a:cs typeface="Arial MT"/>
                        </a:rPr>
                        <a:t> </a:t>
                      </a:r>
                      <a:r>
                        <a:rPr sz="100" spc="-10" dirty="0">
                          <a:latin typeface="Arial MT"/>
                          <a:cs typeface="Arial MT"/>
                        </a:rPr>
                        <a:t>inalámbrica</a:t>
                      </a:r>
                      <a:endParaRPr sz="100" dirty="0">
                        <a:latin typeface="Arial MT"/>
                        <a:cs typeface="Arial MT"/>
                      </a:endParaRPr>
                    </a:p>
                    <a:p>
                      <a:pPr marL="13335" marR="76835" indent="-6985">
                        <a:lnSpc>
                          <a:spcPct val="164000"/>
                        </a:lnSpc>
                        <a:tabLst>
                          <a:tab pos="13335" algn="l"/>
                        </a:tabLst>
                      </a:pPr>
                      <a:r>
                        <a:rPr sz="100" dirty="0">
                          <a:latin typeface="Arial MT"/>
                          <a:cs typeface="Arial MT"/>
                        </a:rPr>
                        <a:t>-​</a:t>
                      </a:r>
                      <a:r>
                        <a:rPr sz="100" spc="10" dirty="0">
                          <a:latin typeface="Arial MT"/>
                          <a:cs typeface="Arial MT"/>
                        </a:rPr>
                        <a:t> </a:t>
                      </a:r>
                      <a:r>
                        <a:rPr sz="100" dirty="0">
                          <a:latin typeface="Arial MT"/>
                          <a:cs typeface="Arial MT"/>
                        </a:rPr>
                        <a:t>Estado</a:t>
                      </a:r>
                      <a:r>
                        <a:rPr sz="100" spc="15" dirty="0">
                          <a:latin typeface="Arial MT"/>
                          <a:cs typeface="Arial MT"/>
                        </a:rPr>
                        <a:t> </a:t>
                      </a:r>
                      <a:r>
                        <a:rPr sz="100" dirty="0">
                          <a:latin typeface="Arial MT"/>
                          <a:cs typeface="Arial MT"/>
                        </a:rPr>
                        <a:t>de</a:t>
                      </a:r>
                      <a:r>
                        <a:rPr sz="100" spc="10" dirty="0">
                          <a:latin typeface="Arial MT"/>
                          <a:cs typeface="Arial MT"/>
                        </a:rPr>
                        <a:t> </a:t>
                      </a:r>
                      <a:r>
                        <a:rPr sz="100">
                          <a:latin typeface="Arial MT"/>
                          <a:cs typeface="Arial MT"/>
                        </a:rPr>
                        <a:t>los</a:t>
                      </a:r>
                      <a:r>
                        <a:rPr sz="100" spc="15">
                          <a:latin typeface="Arial MT"/>
                          <a:cs typeface="Arial MT"/>
                        </a:rPr>
                        <a:t> </a:t>
                      </a:r>
                      <a:r>
                        <a:rPr lang="es-AR" sz="100" dirty="0" smtClean="0">
                          <a:latin typeface="Arial MT"/>
                          <a:cs typeface="Arial MT"/>
                        </a:rPr>
                        <a:t>interruptor</a:t>
                      </a:r>
                      <a:r>
                        <a:rPr sz="100" smtClean="0">
                          <a:latin typeface="Arial MT"/>
                          <a:cs typeface="Arial MT"/>
                        </a:rPr>
                        <a:t>es</a:t>
                      </a:r>
                      <a:r>
                        <a:rPr lang="es-AR" sz="100" dirty="0" smtClean="0">
                          <a:latin typeface="Arial MT"/>
                          <a:cs typeface="Arial MT"/>
                        </a:rPr>
                        <a:t>: </a:t>
                      </a:r>
                      <a:r>
                        <a:rPr sz="100" smtClean="0">
                          <a:latin typeface="Arial MT"/>
                          <a:cs typeface="Arial MT"/>
                        </a:rPr>
                        <a:t>abierto</a:t>
                      </a:r>
                      <a:r>
                        <a:rPr lang="es-AR" sz="100" dirty="0">
                          <a:latin typeface="Arial MT"/>
                          <a:cs typeface="Arial MT"/>
                        </a:rPr>
                        <a:t>, </a:t>
                      </a:r>
                      <a:r>
                        <a:rPr sz="100" dirty="0" err="1">
                          <a:latin typeface="Arial MT"/>
                          <a:cs typeface="Arial MT"/>
                        </a:rPr>
                        <a:t>cerrado</a:t>
                      </a:r>
                      <a:r>
                        <a:rPr lang="es-AR" sz="100" dirty="0">
                          <a:latin typeface="Arial MT"/>
                          <a:cs typeface="Arial MT"/>
                        </a:rPr>
                        <a:t>, </a:t>
                      </a:r>
                      <a:r>
                        <a:rPr sz="100" spc="-10" dirty="0" err="1">
                          <a:latin typeface="Arial MT"/>
                          <a:cs typeface="Arial MT"/>
                        </a:rPr>
                        <a:t>disparo</a:t>
                      </a:r>
                      <a:r>
                        <a:rPr lang="es-AR" sz="100" spc="-10" dirty="0">
                          <a:latin typeface="Arial MT"/>
                          <a:cs typeface="Arial MT"/>
                        </a:rPr>
                        <a:t>, </a:t>
                      </a:r>
                      <a:r>
                        <a:rPr sz="100" dirty="0" err="1">
                          <a:latin typeface="Arial MT"/>
                          <a:cs typeface="Arial MT"/>
                        </a:rPr>
                        <a:t>disparo</a:t>
                      </a:r>
                      <a:r>
                        <a:rPr sz="100" spc="15" dirty="0">
                          <a:latin typeface="Arial MT"/>
                          <a:cs typeface="Arial MT"/>
                        </a:rPr>
                        <a:t> </a:t>
                      </a:r>
                      <a:r>
                        <a:rPr sz="100" dirty="0">
                          <a:latin typeface="Arial MT"/>
                          <a:cs typeface="Arial MT"/>
                        </a:rPr>
                        <a:t>por</a:t>
                      </a:r>
                      <a:r>
                        <a:rPr sz="100" spc="20" dirty="0">
                          <a:latin typeface="Arial MT"/>
                          <a:cs typeface="Arial MT"/>
                        </a:rPr>
                        <a:t> </a:t>
                      </a:r>
                      <a:r>
                        <a:rPr sz="100" dirty="0">
                          <a:latin typeface="Arial MT"/>
                          <a:cs typeface="Arial MT"/>
                        </a:rPr>
                        <a:t>defecto</a:t>
                      </a:r>
                      <a:r>
                        <a:rPr sz="100" spc="20" dirty="0">
                          <a:latin typeface="Arial MT"/>
                          <a:cs typeface="Arial MT"/>
                        </a:rPr>
                        <a:t> </a:t>
                      </a:r>
                      <a:r>
                        <a:rPr sz="100" spc="-10" dirty="0">
                          <a:latin typeface="Arial MT"/>
                          <a:cs typeface="Arial MT"/>
                        </a:rPr>
                        <a:t>eléctrico</a:t>
                      </a:r>
                      <a:endParaRPr sz="100" dirty="0">
                        <a:latin typeface="Arial MT"/>
                        <a:cs typeface="Arial MT"/>
                      </a:endParaRPr>
                    </a:p>
                  </a:txBody>
                  <a:tcPr marL="0" marR="0" marT="6350" marB="0">
                    <a:lnR w="6350">
                      <a:solidFill>
                        <a:srgbClr val="9FA4A9"/>
                      </a:solidFill>
                      <a:prstDash val="solid"/>
                    </a:lnR>
                    <a:solidFill>
                      <a:srgbClr val="F6F6F7"/>
                    </a:solidFill>
                  </a:tcPr>
                </a:tc>
                <a:tc>
                  <a:txBody>
                    <a:bodyPr/>
                    <a:lstStyle/>
                    <a:p>
                      <a:pPr>
                        <a:lnSpc>
                          <a:spcPct val="100000"/>
                        </a:lnSpc>
                      </a:pPr>
                      <a:endParaRPr sz="100">
                        <a:latin typeface="Times New Roman"/>
                        <a:cs typeface="Times New Roman"/>
                      </a:endParaRPr>
                    </a:p>
                  </a:txBody>
                  <a:tcPr marL="0" marR="0" marT="0" marB="0">
                    <a:lnL w="6350">
                      <a:solidFill>
                        <a:srgbClr val="9FA4A9"/>
                      </a:solidFill>
                      <a:prstDash val="solid"/>
                    </a:lnL>
                    <a:lnR w="6350">
                      <a:solidFill>
                        <a:srgbClr val="9FA4A9"/>
                      </a:solidFill>
                      <a:prstDash val="solid"/>
                    </a:lnR>
                    <a:lnT w="6350">
                      <a:solidFill>
                        <a:srgbClr val="9FA4A9"/>
                      </a:solidFill>
                      <a:prstDash val="solid"/>
                    </a:lnT>
                    <a:lnB w="6350">
                      <a:solidFill>
                        <a:srgbClr val="9FA4A9"/>
                      </a:solidFill>
                      <a:prstDash val="solid"/>
                    </a:lnB>
                  </a:tcPr>
                </a:tc>
                <a:tc>
                  <a:txBody>
                    <a:bodyPr/>
                    <a:lstStyle/>
                    <a:p>
                      <a:pPr>
                        <a:lnSpc>
                          <a:spcPct val="100000"/>
                        </a:lnSpc>
                      </a:pPr>
                      <a:endParaRPr sz="100">
                        <a:latin typeface="Times New Roman"/>
                        <a:cs typeface="Times New Roman"/>
                      </a:endParaRPr>
                    </a:p>
                  </a:txBody>
                  <a:tcPr marL="0" marR="0" marT="0" marB="0">
                    <a:lnL w="6350">
                      <a:solidFill>
                        <a:srgbClr val="9FA4A9"/>
                      </a:solidFill>
                      <a:prstDash val="solid"/>
                    </a:lnL>
                    <a:lnT w="6350">
                      <a:solidFill>
                        <a:srgbClr val="9FA4A9"/>
                      </a:solidFill>
                      <a:prstDash val="solid"/>
                    </a:lnT>
                    <a:lnB w="6350">
                      <a:solidFill>
                        <a:srgbClr val="9FA4A9"/>
                      </a:solidFill>
                      <a:prstDash val="solid"/>
                    </a:lnB>
                    <a:solidFill>
                      <a:srgbClr val="F6F6F7"/>
                    </a:solidFill>
                  </a:tcPr>
                </a:tc>
                <a:extLst>
                  <a:ext uri="{0D108BD9-81ED-4DB2-BD59-A6C34878D82A}">
                    <a16:rowId xmlns:a16="http://schemas.microsoft.com/office/drawing/2014/main" xmlns="" val="10001"/>
                  </a:ext>
                </a:extLst>
              </a:tr>
            </a:tbl>
          </a:graphicData>
        </a:graphic>
      </p:graphicFrame>
      <p:graphicFrame>
        <p:nvGraphicFramePr>
          <p:cNvPr id="48" name="object 48"/>
          <p:cNvGraphicFramePr>
            <a:graphicFrameLocks noGrp="1"/>
          </p:cNvGraphicFramePr>
          <p:nvPr/>
        </p:nvGraphicFramePr>
        <p:xfrm>
          <a:off x="5058977" y="1757680"/>
          <a:ext cx="7188198" cy="7812659"/>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6860">
                <a:tc gridSpan="4">
                  <a:txBody>
                    <a:bodyPr/>
                    <a:lstStyle/>
                    <a:p>
                      <a:pPr marL="512445">
                        <a:lnSpc>
                          <a:spcPct val="100000"/>
                        </a:lnSpc>
                        <a:spcBef>
                          <a:spcPts val="735"/>
                        </a:spcBef>
                      </a:pPr>
                      <a:r>
                        <a:rPr sz="700" spc="20" dirty="0">
                          <a:solidFill>
                            <a:srgbClr val="FFFFFF"/>
                          </a:solidFill>
                          <a:latin typeface="Arial MT"/>
                          <a:cs typeface="Arial MT"/>
                        </a:rPr>
                        <a:t>Soporte</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dirty="0">
                          <a:solidFill>
                            <a:srgbClr val="FFFFFF"/>
                          </a:solidFill>
                          <a:latin typeface="Arial MT"/>
                          <a:cs typeface="Arial MT"/>
                        </a:rPr>
                        <a:t>disponibilidad</a:t>
                      </a:r>
                      <a:r>
                        <a:rPr sz="700" spc="15" dirty="0">
                          <a:solidFill>
                            <a:srgbClr val="FFFFFF"/>
                          </a:solidFill>
                          <a:latin typeface="Arial MT"/>
                          <a:cs typeface="Arial MT"/>
                        </a:rPr>
                        <a:t> </a:t>
                      </a:r>
                      <a:r>
                        <a:rPr sz="700" spc="20" dirty="0">
                          <a:solidFill>
                            <a:srgbClr val="FFFFFF"/>
                          </a:solidFill>
                          <a:latin typeface="Arial MT"/>
                          <a:cs typeface="Arial MT"/>
                        </a:rPr>
                        <a:t>y</a:t>
                      </a:r>
                      <a:r>
                        <a:rPr sz="700" spc="15" dirty="0">
                          <a:solidFill>
                            <a:srgbClr val="FFFFFF"/>
                          </a:solidFill>
                          <a:latin typeface="Arial MT"/>
                          <a:cs typeface="Arial MT"/>
                        </a:rPr>
                        <a:t> </a:t>
                      </a:r>
                      <a:r>
                        <a:rPr sz="700" spc="20" dirty="0">
                          <a:solidFill>
                            <a:srgbClr val="FFFFFF"/>
                          </a:solidFill>
                          <a:latin typeface="Arial MT"/>
                          <a:cs typeface="Arial MT"/>
                        </a:rPr>
                        <a:t>confiabilidad</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a:solidFill>
                            <a:srgbClr val="FFFFFF"/>
                          </a:solidFill>
                          <a:latin typeface="Arial MT"/>
                          <a:cs typeface="Arial MT"/>
                        </a:rPr>
                        <a:t>energía</a:t>
                      </a:r>
                      <a:r>
                        <a:rPr sz="700" spc="15">
                          <a:solidFill>
                            <a:srgbClr val="FFFFFF"/>
                          </a:solidFill>
                          <a:latin typeface="Arial MT"/>
                          <a:cs typeface="Arial MT"/>
                        </a:rPr>
                        <a:t> </a:t>
                      </a:r>
                      <a:r>
                        <a:rPr sz="700" spc="-10" smtClean="0">
                          <a:solidFill>
                            <a:srgbClr val="FFFFFF"/>
                          </a:solidFill>
                          <a:latin typeface="Arial MT"/>
                          <a:cs typeface="Arial MT"/>
                        </a:rPr>
                        <a:t>para</a:t>
                      </a:r>
                      <a:r>
                        <a:rPr lang="es-AR" sz="700" spc="-10" dirty="0" smtClean="0">
                          <a:solidFill>
                            <a:srgbClr val="FFFFFF"/>
                          </a:solidFill>
                          <a:latin typeface="Arial MT"/>
                          <a:cs typeface="Arial MT"/>
                        </a:rPr>
                        <a:t>: </a:t>
                      </a:r>
                      <a:endParaRPr sz="700" dirty="0">
                        <a:latin typeface="Arial MT"/>
                        <a:cs typeface="Arial MT"/>
                      </a:endParaRPr>
                    </a:p>
                  </a:txBody>
                  <a:tcPr marL="0" marR="0" marT="93345" marB="0">
                    <a:lnL w="12700">
                      <a:solidFill>
                        <a:srgbClr val="FFFFFF"/>
                      </a:solidFill>
                      <a:prstDash val="solid"/>
                    </a:lnL>
                    <a:lnR w="12700">
                      <a:solidFill>
                        <a:srgbClr val="FFFFFF"/>
                      </a:solidFill>
                      <a:prstDash val="solid"/>
                    </a:lnR>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20"/>
                        </a:spcBef>
                      </a:pPr>
                      <a:endParaRPr sz="600">
                        <a:latin typeface="Times New Roman"/>
                        <a:cs typeface="Times New Roman"/>
                      </a:endParaRPr>
                    </a:p>
                    <a:p>
                      <a:pPr marL="140335" marR="109855" indent="-24130">
                        <a:lnSpc>
                          <a:spcPct val="152800"/>
                        </a:lnSpc>
                      </a:pPr>
                      <a:r>
                        <a:rPr sz="600" spc="10" dirty="0">
                          <a:solidFill>
                            <a:srgbClr val="FFFFFF"/>
                          </a:solidFill>
                          <a:latin typeface="Arial MT"/>
                          <a:cs typeface="Arial MT"/>
                        </a:rPr>
                        <a:t>Haga</a:t>
                      </a:r>
                      <a:r>
                        <a:rPr sz="600" spc="20" dirty="0">
                          <a:solidFill>
                            <a:srgbClr val="FFFFFF"/>
                          </a:solidFill>
                          <a:latin typeface="Arial MT"/>
                          <a:cs typeface="Arial MT"/>
                        </a:rPr>
                        <a:t> </a:t>
                      </a:r>
                      <a:r>
                        <a:rPr sz="600" dirty="0">
                          <a:solidFill>
                            <a:srgbClr val="FFFFFF"/>
                          </a:solidFill>
                          <a:latin typeface="Arial MT"/>
                          <a:cs typeface="Arial MT"/>
                        </a:rPr>
                        <a:t>clic</a:t>
                      </a:r>
                      <a:r>
                        <a:rPr sz="600" spc="20" dirty="0">
                          <a:solidFill>
                            <a:srgbClr val="FFFFFF"/>
                          </a:solidFill>
                          <a:latin typeface="Arial MT"/>
                          <a:cs typeface="Arial MT"/>
                        </a:rPr>
                        <a:t> </a:t>
                      </a:r>
                      <a:r>
                        <a:rPr sz="600" spc="10" dirty="0">
                          <a:solidFill>
                            <a:srgbClr val="FFFFFF"/>
                          </a:solidFill>
                          <a:latin typeface="Arial MT"/>
                          <a:cs typeface="Arial MT"/>
                        </a:rPr>
                        <a:t>para</a:t>
                      </a:r>
                      <a:r>
                        <a:rPr sz="600" spc="20" dirty="0">
                          <a:solidFill>
                            <a:srgbClr val="FFFFFF"/>
                          </a:solidFill>
                          <a:latin typeface="Arial MT"/>
                          <a:cs typeface="Arial MT"/>
                        </a:rPr>
                        <a:t> </a:t>
                      </a:r>
                      <a:r>
                        <a:rPr sz="600" spc="10" dirty="0">
                          <a:solidFill>
                            <a:srgbClr val="FFFFFF"/>
                          </a:solidFill>
                          <a:latin typeface="Arial MT"/>
                          <a:cs typeface="Arial MT"/>
                        </a:rPr>
                        <a:t>obtener</a:t>
                      </a:r>
                      <a:r>
                        <a:rPr sz="600" spc="25" dirty="0">
                          <a:solidFill>
                            <a:srgbClr val="FFFFFF"/>
                          </a:solidFill>
                          <a:latin typeface="Arial MT"/>
                          <a:cs typeface="Arial MT"/>
                        </a:rPr>
                        <a:t> </a:t>
                      </a:r>
                      <a:r>
                        <a:rPr sz="600" spc="-25" dirty="0">
                          <a:solidFill>
                            <a:srgbClr val="FFFFFF"/>
                          </a:solidFill>
                          <a:latin typeface="Arial MT"/>
                          <a:cs typeface="Arial MT"/>
                        </a:rPr>
                        <a:t>más</a:t>
                      </a:r>
                      <a:r>
                        <a:rPr sz="600" spc="500" dirty="0">
                          <a:solidFill>
                            <a:srgbClr val="FFFFFF"/>
                          </a:solidFill>
                          <a:latin typeface="Arial MT"/>
                          <a:cs typeface="Arial MT"/>
                        </a:rPr>
                        <a:t> </a:t>
                      </a:r>
                      <a:r>
                        <a:rPr sz="600" spc="20" dirty="0">
                          <a:solidFill>
                            <a:srgbClr val="FFFFFF"/>
                          </a:solidFill>
                          <a:latin typeface="Arial MT"/>
                          <a:cs typeface="Arial MT"/>
                        </a:rPr>
                        <a:t>información</a:t>
                      </a:r>
                      <a:r>
                        <a:rPr sz="600" dirty="0">
                          <a:solidFill>
                            <a:srgbClr val="FFFFFF"/>
                          </a:solidFill>
                          <a:latin typeface="Arial MT"/>
                          <a:cs typeface="Arial MT"/>
                        </a:rPr>
                        <a:t> </a:t>
                      </a:r>
                      <a:r>
                        <a:rPr sz="600" spc="20" dirty="0">
                          <a:solidFill>
                            <a:srgbClr val="FFFFFF"/>
                          </a:solidFill>
                          <a:latin typeface="Arial MT"/>
                          <a:cs typeface="Arial MT"/>
                        </a:rPr>
                        <a:t>sobre</a:t>
                      </a:r>
                      <a:r>
                        <a:rPr sz="600" dirty="0">
                          <a:solidFill>
                            <a:srgbClr val="FFFFFF"/>
                          </a:solidFill>
                          <a:latin typeface="Arial MT"/>
                          <a:cs typeface="Arial MT"/>
                        </a:rPr>
                        <a:t> </a:t>
                      </a:r>
                      <a:r>
                        <a:rPr sz="600" spc="10" dirty="0">
                          <a:solidFill>
                            <a:srgbClr val="FFFFFF"/>
                          </a:solidFill>
                          <a:latin typeface="Arial MT"/>
                          <a:cs typeface="Arial MT"/>
                        </a:rPr>
                        <a:t>la</a:t>
                      </a:r>
                      <a:r>
                        <a:rPr sz="600" dirty="0">
                          <a:solidFill>
                            <a:srgbClr val="FFFFFF"/>
                          </a:solidFill>
                          <a:latin typeface="Arial MT"/>
                          <a:cs typeface="Arial MT"/>
                        </a:rPr>
                        <a:t> </a:t>
                      </a:r>
                      <a:r>
                        <a:rPr sz="600" spc="-10" dirty="0">
                          <a:solidFill>
                            <a:srgbClr val="FFFFFF"/>
                          </a:solidFill>
                          <a:latin typeface="Arial MT"/>
                          <a:cs typeface="Arial MT"/>
                        </a:rPr>
                        <a:t>solución.</a:t>
                      </a:r>
                      <a:endParaRPr sz="6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25"/>
                        </a:spcBef>
                      </a:pPr>
                      <a:endParaRPr sz="950">
                        <a:latin typeface="Times New Roman"/>
                        <a:cs typeface="Times New Roman"/>
                      </a:endParaRPr>
                    </a:p>
                    <a:p>
                      <a:pPr marL="58419">
                        <a:lnSpc>
                          <a:spcPct val="100000"/>
                        </a:lnSpc>
                      </a:pPr>
                      <a:r>
                        <a:rPr sz="950" dirty="0">
                          <a:solidFill>
                            <a:srgbClr val="FFFFFF"/>
                          </a:solidFill>
                          <a:latin typeface="Arial MT"/>
                          <a:cs typeface="Arial MT"/>
                        </a:rPr>
                        <a:t>Mira</a:t>
                      </a:r>
                      <a:r>
                        <a:rPr sz="950" spc="90" dirty="0">
                          <a:solidFill>
                            <a:srgbClr val="FFFFFF"/>
                          </a:solidFill>
                          <a:latin typeface="Arial MT"/>
                          <a:cs typeface="Arial MT"/>
                        </a:rPr>
                        <a:t> </a:t>
                      </a:r>
                      <a:r>
                        <a:rPr sz="950" dirty="0">
                          <a:solidFill>
                            <a:srgbClr val="FFFFFF"/>
                          </a:solidFill>
                          <a:latin typeface="Arial MT"/>
                          <a:cs typeface="Arial MT"/>
                        </a:rPr>
                        <a:t>la</a:t>
                      </a:r>
                      <a:r>
                        <a:rPr sz="950" spc="90" dirty="0">
                          <a:solidFill>
                            <a:srgbClr val="FFFFFF"/>
                          </a:solidFill>
                          <a:latin typeface="Arial MT"/>
                          <a:cs typeface="Arial MT"/>
                        </a:rPr>
                        <a:t> </a:t>
                      </a:r>
                      <a:r>
                        <a:rPr sz="950" spc="-10" dirty="0">
                          <a:solidFill>
                            <a:srgbClr val="FFFFFF"/>
                          </a:solidFill>
                          <a:latin typeface="Arial MT"/>
                          <a:cs typeface="Arial MT"/>
                        </a:rPr>
                        <a:t>solución</a:t>
                      </a:r>
                      <a:endParaRPr sz="950">
                        <a:latin typeface="Arial MT"/>
                        <a:cs typeface="Arial MT"/>
                      </a:endParaRPr>
                    </a:p>
                    <a:p>
                      <a:pPr marL="354330">
                        <a:lnSpc>
                          <a:spcPct val="100000"/>
                        </a:lnSpc>
                        <a:spcBef>
                          <a:spcPts val="60"/>
                        </a:spcBef>
                      </a:pPr>
                      <a:r>
                        <a:rPr sz="850" dirty="0">
                          <a:solidFill>
                            <a:srgbClr val="FFFFFF"/>
                          </a:solidFill>
                          <a:latin typeface="Arial MT"/>
                          <a:cs typeface="Arial MT"/>
                        </a:rPr>
                        <a:t>en</a:t>
                      </a:r>
                      <a:r>
                        <a:rPr sz="850" spc="25" dirty="0">
                          <a:solidFill>
                            <a:srgbClr val="FFFFFF"/>
                          </a:solidFill>
                          <a:latin typeface="Arial MT"/>
                          <a:cs typeface="Arial MT"/>
                        </a:rPr>
                        <a:t> </a:t>
                      </a:r>
                      <a:r>
                        <a:rPr sz="850" spc="-10" dirty="0">
                          <a:solidFill>
                            <a:srgbClr val="FFFFFF"/>
                          </a:solidFill>
                          <a:latin typeface="Arial MT"/>
                          <a:cs typeface="Arial MT"/>
                        </a:rPr>
                        <a:t>acción</a:t>
                      </a:r>
                      <a:endParaRPr sz="85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10"/>
                        </a:spcBef>
                      </a:pPr>
                      <a:endParaRPr sz="600">
                        <a:latin typeface="Times New Roman"/>
                        <a:cs typeface="Times New Roman"/>
                      </a:endParaRPr>
                    </a:p>
                    <a:p>
                      <a:pPr marR="31115" algn="ctr">
                        <a:lnSpc>
                          <a:spcPct val="100000"/>
                        </a:lnSpc>
                      </a:pPr>
                      <a:r>
                        <a:rPr sz="600" dirty="0">
                          <a:solidFill>
                            <a:srgbClr val="FFFFFF"/>
                          </a:solidFill>
                          <a:latin typeface="Arial MT"/>
                          <a:cs typeface="Arial MT"/>
                        </a:rPr>
                        <a:t>Hecho</a:t>
                      </a:r>
                      <a:r>
                        <a:rPr sz="600" spc="35" dirty="0">
                          <a:solidFill>
                            <a:srgbClr val="FFFFFF"/>
                          </a:solidFill>
                          <a:latin typeface="Arial MT"/>
                          <a:cs typeface="Arial MT"/>
                        </a:rPr>
                        <a:t> </a:t>
                      </a:r>
                      <a:r>
                        <a:rPr sz="600" spc="-10" dirty="0">
                          <a:solidFill>
                            <a:srgbClr val="FFFFFF"/>
                          </a:solidFill>
                          <a:latin typeface="Arial MT"/>
                          <a:cs typeface="Arial MT"/>
                        </a:rPr>
                        <a:t>suplementario</a:t>
                      </a:r>
                      <a:endParaRPr sz="600">
                        <a:latin typeface="Arial MT"/>
                        <a:cs typeface="Arial MT"/>
                      </a:endParaRPr>
                    </a:p>
                    <a:p>
                      <a:pPr marR="90170" algn="ctr">
                        <a:lnSpc>
                          <a:spcPct val="100000"/>
                        </a:lnSpc>
                        <a:spcBef>
                          <a:spcPts val="30"/>
                        </a:spcBef>
                      </a:pPr>
                      <a:r>
                        <a:rPr sz="950" spc="-10" dirty="0">
                          <a:solidFill>
                            <a:srgbClr val="FFFFFF"/>
                          </a:solidFill>
                          <a:latin typeface="Arial MT"/>
                          <a:cs typeface="Arial MT"/>
                        </a:rPr>
                        <a:t>recursos</a:t>
                      </a:r>
                      <a:endParaRPr sz="950">
                        <a:latin typeface="Arial MT"/>
                        <a:cs typeface="Arial MT"/>
                      </a:endParaRPr>
                    </a:p>
                  </a:txBody>
                  <a:tcPr marL="0" marR="0" marT="0" marB="0">
                    <a:lnL w="12700">
                      <a:solidFill>
                        <a:srgbClr val="FFFFFF"/>
                      </a:solidFill>
                      <a:prstDash val="solid"/>
                    </a:lnL>
                    <a:lnR w="12700">
                      <a:solidFill>
                        <a:srgbClr val="3DCD58"/>
                      </a:solidFill>
                      <a:prstDash val="solid"/>
                    </a:lnR>
                    <a:solidFill>
                      <a:srgbClr val="3DCD58"/>
                    </a:solidFill>
                  </a:tcPr>
                </a:tc>
                <a:extLst>
                  <a:ext uri="{0D108BD9-81ED-4DB2-BD59-A6C34878D82A}">
                    <a16:rowId xmlns:a16="http://schemas.microsoft.com/office/drawing/2014/main" xmlns="" val="10000"/>
                  </a:ext>
                </a:extLst>
              </a:tr>
              <a:tr h="826135">
                <a:tc>
                  <a:txBody>
                    <a:bodyPr/>
                    <a:lstStyle/>
                    <a:p>
                      <a:pPr marR="49530" algn="ctr">
                        <a:lnSpc>
                          <a:spcPct val="100000"/>
                        </a:lnSpc>
                        <a:spcBef>
                          <a:spcPts val="994"/>
                        </a:spcBef>
                      </a:pPr>
                      <a:r>
                        <a:rPr sz="950" spc="10" dirty="0">
                          <a:solidFill>
                            <a:srgbClr val="FFFFFF"/>
                          </a:solidFill>
                          <a:latin typeface="Arial MT"/>
                          <a:cs typeface="Arial MT"/>
                        </a:rPr>
                        <a:t>digitales</a:t>
                      </a:r>
                      <a:r>
                        <a:rPr sz="950" spc="165" dirty="0">
                          <a:solidFill>
                            <a:srgbClr val="FFFFFF"/>
                          </a:solidFill>
                          <a:latin typeface="Arial MT"/>
                          <a:cs typeface="Arial MT"/>
                        </a:rPr>
                        <a:t> </a:t>
                      </a:r>
                      <a:r>
                        <a:rPr sz="950" spc="-50" dirty="0">
                          <a:solidFill>
                            <a:srgbClr val="FFFFFF"/>
                          </a:solidFill>
                          <a:latin typeface="Arial MT"/>
                          <a:cs typeface="Arial MT"/>
                        </a:rPr>
                        <a:t>y</a:t>
                      </a:r>
                      <a:endParaRPr sz="950">
                        <a:latin typeface="Arial MT"/>
                        <a:cs typeface="Arial MT"/>
                      </a:endParaRPr>
                    </a:p>
                    <a:p>
                      <a:pPr marL="99695" marR="123189" algn="ctr">
                        <a:lnSpc>
                          <a:spcPct val="104600"/>
                        </a:lnSpc>
                        <a:spcBef>
                          <a:spcPts val="120"/>
                        </a:spcBef>
                      </a:pPr>
                      <a:r>
                        <a:rPr sz="750" dirty="0">
                          <a:solidFill>
                            <a:srgbClr val="FFFFFF"/>
                          </a:solidFill>
                          <a:latin typeface="Arial MT"/>
                          <a:cs typeface="Arial MT"/>
                        </a:rPr>
                        <a:t>Sistema</a:t>
                      </a:r>
                      <a:r>
                        <a:rPr sz="750" spc="40" dirty="0">
                          <a:solidFill>
                            <a:srgbClr val="FFFFFF"/>
                          </a:solidFill>
                          <a:latin typeface="Arial MT"/>
                          <a:cs typeface="Arial MT"/>
                        </a:rPr>
                        <a:t> </a:t>
                      </a:r>
                      <a:r>
                        <a:rPr sz="750" dirty="0">
                          <a:solidFill>
                            <a:srgbClr val="FFFFFF"/>
                          </a:solidFill>
                          <a:latin typeface="Arial MT"/>
                          <a:cs typeface="Arial MT"/>
                        </a:rPr>
                        <a:t>de</a:t>
                      </a:r>
                      <a:r>
                        <a:rPr sz="750" spc="40" dirty="0">
                          <a:solidFill>
                            <a:srgbClr val="FFFFFF"/>
                          </a:solidFill>
                          <a:latin typeface="Arial MT"/>
                          <a:cs typeface="Arial MT"/>
                        </a:rPr>
                        <a:t> </a:t>
                      </a:r>
                      <a:r>
                        <a:rPr sz="750" spc="-10" dirty="0">
                          <a:solidFill>
                            <a:srgbClr val="FFFFFF"/>
                          </a:solidFill>
                          <a:latin typeface="Arial MT"/>
                          <a:cs typeface="Arial MT"/>
                        </a:rPr>
                        <a:t>poder </a:t>
                      </a:r>
                      <a:r>
                        <a:rPr sz="850" spc="-10" dirty="0">
                          <a:solidFill>
                            <a:srgbClr val="FFFFFF"/>
                          </a:solidFill>
                          <a:latin typeface="Arial MT"/>
                          <a:cs typeface="Arial MT"/>
                        </a:rPr>
                        <a:t>referencia </a:t>
                      </a:r>
                      <a:r>
                        <a:rPr sz="950" spc="-10" dirty="0">
                          <a:solidFill>
                            <a:srgbClr val="FFFFFF"/>
                          </a:solidFill>
                          <a:latin typeface="Arial MT"/>
                          <a:cs typeface="Arial MT"/>
                        </a:rPr>
                        <a:t>diseños</a:t>
                      </a:r>
                      <a:endParaRPr sz="950">
                        <a:latin typeface="Arial MT"/>
                        <a:cs typeface="Arial MT"/>
                      </a:endParaRPr>
                    </a:p>
                  </a:txBody>
                  <a:tcPr marL="0" marR="0" marT="126364" marB="0">
                    <a:lnL w="12700">
                      <a:solidFill>
                        <a:srgbClr val="FFFFFF"/>
                      </a:solidFill>
                      <a:prstDash val="solid"/>
                    </a:lnL>
                    <a:lnR w="12700">
                      <a:solidFill>
                        <a:srgbClr val="FFFFFF"/>
                      </a:solidFill>
                      <a:prstDash val="solid"/>
                    </a:lnR>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35"/>
                        </a:spcBef>
                      </a:pPr>
                      <a:endParaRPr sz="800">
                        <a:latin typeface="Times New Roman"/>
                        <a:cs typeface="Times New Roman"/>
                      </a:endParaRPr>
                    </a:p>
                    <a:p>
                      <a:pPr marR="33655" algn="ctr">
                        <a:lnSpc>
                          <a:spcPct val="100000"/>
                        </a:lnSpc>
                      </a:pPr>
                      <a:r>
                        <a:rPr sz="800" spc="-10" dirty="0">
                          <a:solidFill>
                            <a:srgbClr val="FFFFFF"/>
                          </a:solidFill>
                          <a:latin typeface="Arial MT"/>
                          <a:cs typeface="Arial MT"/>
                        </a:rPr>
                        <a:t>Selectividad</a:t>
                      </a:r>
                      <a:endParaRPr sz="8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a:txBody>
                    <a:bodyPr/>
                    <a:lstStyle/>
                    <a:p>
                      <a:pPr>
                        <a:lnSpc>
                          <a:spcPct val="100000"/>
                        </a:lnSpc>
                        <a:spcBef>
                          <a:spcPts val="455"/>
                        </a:spcBef>
                      </a:pPr>
                      <a:endParaRPr sz="950">
                        <a:latin typeface="Times New Roman"/>
                        <a:cs typeface="Times New Roman"/>
                      </a:endParaRPr>
                    </a:p>
                    <a:p>
                      <a:pPr marR="60325" algn="ctr">
                        <a:lnSpc>
                          <a:spcPct val="100000"/>
                        </a:lnSpc>
                      </a:pPr>
                      <a:r>
                        <a:rPr sz="950" spc="-10" dirty="0">
                          <a:solidFill>
                            <a:srgbClr val="FFFFFF"/>
                          </a:solidFill>
                          <a:latin typeface="Arial MT"/>
                          <a:cs typeface="Arial MT"/>
                        </a:rPr>
                        <a:t>Eléctrico</a:t>
                      </a:r>
                      <a:endParaRPr sz="950">
                        <a:latin typeface="Arial MT"/>
                        <a:cs typeface="Arial MT"/>
                      </a:endParaRPr>
                    </a:p>
                    <a:p>
                      <a:pPr marR="8255" algn="ctr">
                        <a:lnSpc>
                          <a:spcPts val="1010"/>
                        </a:lnSpc>
                        <a:spcBef>
                          <a:spcPts val="60"/>
                        </a:spcBef>
                      </a:pPr>
                      <a:r>
                        <a:rPr sz="850" spc="-10" dirty="0">
                          <a:solidFill>
                            <a:srgbClr val="FFFFFF"/>
                          </a:solidFill>
                          <a:latin typeface="Arial MT"/>
                          <a:cs typeface="Arial MT"/>
                        </a:rPr>
                        <a:t>activo</a:t>
                      </a:r>
                      <a:endParaRPr sz="850">
                        <a:latin typeface="Arial MT"/>
                        <a:cs typeface="Arial MT"/>
                      </a:endParaRPr>
                    </a:p>
                    <a:p>
                      <a:pPr marR="332740" algn="ctr">
                        <a:lnSpc>
                          <a:spcPts val="1130"/>
                        </a:lnSpc>
                      </a:pPr>
                      <a:r>
                        <a:rPr sz="950" spc="-10" dirty="0">
                          <a:solidFill>
                            <a:srgbClr val="FFFFFF"/>
                          </a:solidFill>
                          <a:latin typeface="Arial MT"/>
                          <a:cs typeface="Arial MT"/>
                        </a:rPr>
                        <a:t>gestión</a:t>
                      </a:r>
                      <a:endParaRPr sz="950">
                        <a:latin typeface="Arial MT"/>
                        <a:cs typeface="Arial MT"/>
                      </a:endParaRPr>
                    </a:p>
                  </a:txBody>
                  <a:tcPr marL="0" marR="0" marT="57785" marB="0">
                    <a:lnL w="12700">
                      <a:solidFill>
                        <a:srgbClr val="FFFFFF"/>
                      </a:solidFill>
                      <a:prstDash val="solid"/>
                    </a:lnL>
                    <a:lnR w="12700">
                      <a:solidFill>
                        <a:srgbClr val="FFFFFF"/>
                      </a:solidFill>
                      <a:prstDash val="solid"/>
                    </a:lnR>
                    <a:solidFill>
                      <a:srgbClr val="3DCD58"/>
                    </a:solidFill>
                  </a:tcPr>
                </a:tc>
                <a:tc>
                  <a:txBody>
                    <a:bodyPr/>
                    <a:lstStyle/>
                    <a:p>
                      <a:pPr marR="21590" algn="ctr">
                        <a:lnSpc>
                          <a:spcPct val="100000"/>
                        </a:lnSpc>
                        <a:spcBef>
                          <a:spcPts val="445"/>
                        </a:spcBef>
                      </a:pPr>
                      <a:r>
                        <a:rPr sz="950" spc="-10" dirty="0">
                          <a:solidFill>
                            <a:srgbClr val="FFFFFF"/>
                          </a:solidFill>
                          <a:latin typeface="Arial MT"/>
                          <a:cs typeface="Arial MT"/>
                        </a:rPr>
                        <a:t>Falla</a:t>
                      </a:r>
                      <a:endParaRPr sz="950" dirty="0">
                        <a:latin typeface="Arial MT"/>
                        <a:cs typeface="Arial MT"/>
                      </a:endParaRPr>
                    </a:p>
                    <a:p>
                      <a:pPr marR="43815" algn="ctr">
                        <a:lnSpc>
                          <a:spcPct val="100000"/>
                        </a:lnSpc>
                        <a:spcBef>
                          <a:spcPts val="10"/>
                        </a:spcBef>
                      </a:pPr>
                      <a:r>
                        <a:rPr sz="900" spc="-10" dirty="0" err="1">
                          <a:solidFill>
                            <a:srgbClr val="FFFFFF"/>
                          </a:solidFill>
                          <a:latin typeface="Arial MT"/>
                          <a:cs typeface="Arial MT"/>
                        </a:rPr>
                        <a:t>localización</a:t>
                      </a:r>
                      <a:r>
                        <a:rPr lang="es-AR" sz="900" spc="-10" dirty="0">
                          <a:solidFill>
                            <a:srgbClr val="FFFFFF"/>
                          </a:solidFill>
                          <a:latin typeface="Arial MT"/>
                          <a:cs typeface="Arial MT"/>
                        </a:rPr>
                        <a:t>, </a:t>
                      </a:r>
                      <a:endParaRPr sz="900" dirty="0">
                        <a:latin typeface="Arial MT"/>
                        <a:cs typeface="Arial MT"/>
                      </a:endParaRPr>
                    </a:p>
                    <a:p>
                      <a:pPr marR="31750" algn="ctr">
                        <a:lnSpc>
                          <a:spcPct val="100000"/>
                        </a:lnSpc>
                        <a:spcBef>
                          <a:spcPts val="270"/>
                        </a:spcBef>
                      </a:pPr>
                      <a:r>
                        <a:rPr sz="650" dirty="0">
                          <a:solidFill>
                            <a:srgbClr val="FFFFFF"/>
                          </a:solidFill>
                          <a:latin typeface="Arial MT"/>
                          <a:cs typeface="Arial MT"/>
                        </a:rPr>
                        <a:t>causa</a:t>
                      </a:r>
                      <a:r>
                        <a:rPr sz="650" spc="-25" dirty="0">
                          <a:solidFill>
                            <a:srgbClr val="FFFFFF"/>
                          </a:solidFill>
                          <a:latin typeface="Arial MT"/>
                          <a:cs typeface="Arial MT"/>
                        </a:rPr>
                        <a:t> </a:t>
                      </a:r>
                      <a:r>
                        <a:rPr sz="650" spc="-10" dirty="0">
                          <a:solidFill>
                            <a:srgbClr val="FFFFFF"/>
                          </a:solidFill>
                          <a:latin typeface="Arial MT"/>
                          <a:cs typeface="Arial MT"/>
                        </a:rPr>
                        <a:t>principal</a:t>
                      </a:r>
                      <a:endParaRPr sz="650" dirty="0">
                        <a:latin typeface="Arial MT"/>
                        <a:cs typeface="Arial MT"/>
                      </a:endParaRPr>
                    </a:p>
                    <a:p>
                      <a:pPr marL="111760">
                        <a:lnSpc>
                          <a:spcPct val="100000"/>
                        </a:lnSpc>
                        <a:spcBef>
                          <a:spcPts val="20"/>
                        </a:spcBef>
                      </a:pPr>
                      <a:r>
                        <a:rPr sz="950" dirty="0" err="1">
                          <a:solidFill>
                            <a:srgbClr val="FFFFFF"/>
                          </a:solidFill>
                          <a:latin typeface="Arial MT"/>
                          <a:cs typeface="Arial MT"/>
                        </a:rPr>
                        <a:t>análisis</a:t>
                      </a:r>
                      <a:r>
                        <a:rPr lang="es-AR" sz="950" dirty="0">
                          <a:solidFill>
                            <a:srgbClr val="FFFFFF"/>
                          </a:solidFill>
                          <a:latin typeface="Arial MT"/>
                          <a:cs typeface="Arial MT"/>
                        </a:rPr>
                        <a:t>, </a:t>
                      </a:r>
                      <a:r>
                        <a:rPr sz="950" spc="-50" dirty="0">
                          <a:solidFill>
                            <a:srgbClr val="FFFFFF"/>
                          </a:solidFill>
                          <a:latin typeface="Arial MT"/>
                          <a:cs typeface="Arial MT"/>
                        </a:rPr>
                        <a:t>y</a:t>
                      </a:r>
                      <a:endParaRPr sz="950" dirty="0">
                        <a:latin typeface="Arial MT"/>
                        <a:cs typeface="Arial MT"/>
                      </a:endParaRPr>
                    </a:p>
                    <a:p>
                      <a:pPr marR="72390" algn="ctr">
                        <a:lnSpc>
                          <a:spcPct val="100000"/>
                        </a:lnSpc>
                        <a:spcBef>
                          <a:spcPts val="360"/>
                        </a:spcBef>
                      </a:pPr>
                      <a:r>
                        <a:rPr sz="550" spc="10" dirty="0">
                          <a:solidFill>
                            <a:srgbClr val="FFFFFF"/>
                          </a:solidFill>
                          <a:latin typeface="Arial MT"/>
                          <a:cs typeface="Arial MT"/>
                        </a:rPr>
                        <a:t>recuperación</a:t>
                      </a:r>
                      <a:r>
                        <a:rPr sz="550" spc="60" dirty="0">
                          <a:solidFill>
                            <a:srgbClr val="FFFFFF"/>
                          </a:solidFill>
                          <a:latin typeface="Arial MT"/>
                          <a:cs typeface="Arial MT"/>
                        </a:rPr>
                        <a:t> </a:t>
                      </a:r>
                      <a:r>
                        <a:rPr sz="550" spc="10" dirty="0">
                          <a:solidFill>
                            <a:srgbClr val="FFFFFF"/>
                          </a:solidFill>
                          <a:latin typeface="Arial MT"/>
                          <a:cs typeface="Arial MT"/>
                        </a:rPr>
                        <a:t>de</a:t>
                      </a:r>
                      <a:r>
                        <a:rPr sz="550" spc="70" dirty="0">
                          <a:solidFill>
                            <a:srgbClr val="FFFFFF"/>
                          </a:solidFill>
                          <a:latin typeface="Arial MT"/>
                          <a:cs typeface="Arial MT"/>
                        </a:rPr>
                        <a:t> </a:t>
                      </a:r>
                      <a:r>
                        <a:rPr sz="550" spc="-10" dirty="0">
                          <a:solidFill>
                            <a:srgbClr val="FFFFFF"/>
                          </a:solidFill>
                          <a:latin typeface="Arial MT"/>
                          <a:cs typeface="Arial MT"/>
                        </a:rPr>
                        <a:t>energía</a:t>
                      </a:r>
                      <a:endParaRPr sz="550" dirty="0">
                        <a:latin typeface="Arial MT"/>
                        <a:cs typeface="Arial MT"/>
                      </a:endParaRPr>
                    </a:p>
                  </a:txBody>
                  <a:tcPr marL="0" marR="0" marT="56515"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3DCD58"/>
                      </a:solidFill>
                      <a:prstDash val="solid"/>
                    </a:lnR>
                    <a:solidFill>
                      <a:srgbClr val="3DCD58"/>
                    </a:solidFill>
                  </a:tcPr>
                </a:tc>
                <a:extLst>
                  <a:ext uri="{0D108BD9-81ED-4DB2-BD59-A6C34878D82A}">
                    <a16:rowId xmlns:a16="http://schemas.microsoft.com/office/drawing/2014/main" xmlns="" val="10001"/>
                  </a:ext>
                </a:extLst>
              </a:tr>
              <a:tr h="1370965">
                <a:tc>
                  <a:txBody>
                    <a:bodyPr/>
                    <a:lstStyle/>
                    <a:p>
                      <a:pPr>
                        <a:lnSpc>
                          <a:spcPct val="100000"/>
                        </a:lnSpc>
                        <a:spcBef>
                          <a:spcPts val="1775"/>
                        </a:spcBef>
                      </a:pPr>
                      <a:endParaRPr sz="2000">
                        <a:latin typeface="Times New Roman"/>
                        <a:cs typeface="Times New Roman"/>
                      </a:endParaRPr>
                    </a:p>
                    <a:p>
                      <a:pPr marL="410209">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2542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775"/>
                        </a:spcBef>
                      </a:pPr>
                      <a:endParaRPr sz="2000">
                        <a:latin typeface="Times New Roman"/>
                        <a:cs typeface="Times New Roman"/>
                      </a:endParaRPr>
                    </a:p>
                    <a:p>
                      <a:pPr marR="102235" algn="ctr">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2542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775"/>
                        </a:spcBef>
                      </a:pPr>
                      <a:endParaRPr sz="2000">
                        <a:latin typeface="Times New Roman"/>
                        <a:cs typeface="Times New Roman"/>
                      </a:endParaRPr>
                    </a:p>
                    <a:p>
                      <a:pPr marL="338455">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2542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spcBef>
                          <a:spcPts val="1775"/>
                        </a:spcBef>
                      </a:pPr>
                      <a:endParaRPr sz="2000">
                        <a:latin typeface="Times New Roman"/>
                        <a:cs typeface="Times New Roman"/>
                      </a:endParaRPr>
                    </a:p>
                    <a:p>
                      <a:pPr marL="401320">
                        <a:lnSpc>
                          <a:spcPct val="100000"/>
                        </a:lnSpc>
                        <a:spcBef>
                          <a:spcPts val="5"/>
                        </a:spcBef>
                      </a:pPr>
                      <a:r>
                        <a:rPr sz="2000" spc="-50" dirty="0">
                          <a:solidFill>
                            <a:srgbClr val="3DCC58"/>
                          </a:solidFill>
                          <a:latin typeface="Arial MT"/>
                          <a:cs typeface="Arial MT"/>
                        </a:rPr>
                        <a:t>-</a:t>
                      </a:r>
                      <a:endParaRPr sz="2000">
                        <a:latin typeface="Arial MT"/>
                        <a:cs typeface="Arial MT"/>
                      </a:endParaRPr>
                    </a:p>
                  </a:txBody>
                  <a:tcPr marL="0" marR="0" marT="225425"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pPr>
                      <a:endParaRPr sz="150" dirty="0">
                        <a:latin typeface="Times New Roman"/>
                        <a:cs typeface="Times New Roman"/>
                      </a:endParaRPr>
                    </a:p>
                    <a:p>
                      <a:pPr>
                        <a:lnSpc>
                          <a:spcPct val="100000"/>
                        </a:lnSpc>
                        <a:spcBef>
                          <a:spcPts val="15"/>
                        </a:spcBef>
                      </a:pPr>
                      <a:endParaRPr sz="150" dirty="0">
                        <a:latin typeface="Times New Roman"/>
                        <a:cs typeface="Times New Roman"/>
                      </a:endParaRPr>
                    </a:p>
                    <a:p>
                      <a:pPr marL="215900" marR="164465">
                        <a:lnSpc>
                          <a:spcPct val="164000"/>
                        </a:lnSpc>
                      </a:pPr>
                      <a:r>
                        <a:rPr sz="150" spc="-10" dirty="0">
                          <a:solidFill>
                            <a:srgbClr val="FFFFFF"/>
                          </a:solidFill>
                          <a:latin typeface="Arial MT"/>
                          <a:cs typeface="Arial MT"/>
                        </a:rPr>
                        <a:t>Supervise</a:t>
                      </a:r>
                      <a:r>
                        <a:rPr sz="150" spc="15" dirty="0">
                          <a:solidFill>
                            <a:srgbClr val="FFFFFF"/>
                          </a:solidFill>
                          <a:latin typeface="Arial MT"/>
                          <a:cs typeface="Arial MT"/>
                        </a:rPr>
                        <a:t> </a:t>
                      </a:r>
                      <a:r>
                        <a:rPr sz="150" dirty="0">
                          <a:solidFill>
                            <a:srgbClr val="FFFFFF"/>
                          </a:solidFill>
                          <a:latin typeface="Arial MT"/>
                          <a:cs typeface="Arial MT"/>
                        </a:rPr>
                        <a:t>sus</a:t>
                      </a:r>
                      <a:r>
                        <a:rPr sz="150" spc="15" dirty="0">
                          <a:solidFill>
                            <a:srgbClr val="FFFFFF"/>
                          </a:solidFill>
                          <a:latin typeface="Arial MT"/>
                          <a:cs typeface="Arial MT"/>
                        </a:rPr>
                        <a:t> </a:t>
                      </a:r>
                      <a:r>
                        <a:rPr sz="150" dirty="0">
                          <a:solidFill>
                            <a:srgbClr val="FFFFFF"/>
                          </a:solidFill>
                          <a:latin typeface="Arial MT"/>
                          <a:cs typeface="Arial MT"/>
                        </a:rPr>
                        <a:t>equipos</a:t>
                      </a:r>
                      <a:r>
                        <a:rPr sz="150" spc="15" dirty="0">
                          <a:solidFill>
                            <a:srgbClr val="FFFFFF"/>
                          </a:solidFill>
                          <a:latin typeface="Arial MT"/>
                          <a:cs typeface="Arial MT"/>
                        </a:rPr>
                        <a:t> </a:t>
                      </a:r>
                      <a:r>
                        <a:rPr sz="150" spc="-10" dirty="0">
                          <a:solidFill>
                            <a:srgbClr val="FFFFFF"/>
                          </a:solidFill>
                          <a:latin typeface="Arial MT"/>
                          <a:cs typeface="Arial MT"/>
                        </a:rPr>
                        <a:t>clave</a:t>
                      </a:r>
                      <a:r>
                        <a:rPr sz="150" spc="15" dirty="0">
                          <a:solidFill>
                            <a:srgbClr val="FFFFFF"/>
                          </a:solidFill>
                          <a:latin typeface="Arial MT"/>
                          <a:cs typeface="Arial MT"/>
                        </a:rPr>
                        <a:t> </a:t>
                      </a:r>
                      <a:r>
                        <a:rPr sz="150" dirty="0">
                          <a:solidFill>
                            <a:srgbClr val="FFFFFF"/>
                          </a:solidFill>
                          <a:latin typeface="Arial MT"/>
                          <a:cs typeface="Arial MT"/>
                        </a:rPr>
                        <a:t>y</a:t>
                      </a:r>
                      <a:r>
                        <a:rPr sz="150" spc="15" dirty="0">
                          <a:solidFill>
                            <a:srgbClr val="FFFFFF"/>
                          </a:solidFill>
                          <a:latin typeface="Arial MT"/>
                          <a:cs typeface="Arial MT"/>
                        </a:rPr>
                        <a:t> </a:t>
                      </a:r>
                      <a:r>
                        <a:rPr sz="150" dirty="0">
                          <a:solidFill>
                            <a:srgbClr val="FFFFFF"/>
                          </a:solidFill>
                          <a:latin typeface="Arial MT"/>
                          <a:cs typeface="Arial MT"/>
                        </a:rPr>
                        <a:t>obtenga</a:t>
                      </a:r>
                      <a:r>
                        <a:rPr sz="150" spc="15" dirty="0">
                          <a:solidFill>
                            <a:srgbClr val="FFFFFF"/>
                          </a:solidFill>
                          <a:latin typeface="Arial MT"/>
                          <a:cs typeface="Arial MT"/>
                        </a:rPr>
                        <a:t> </a:t>
                      </a:r>
                      <a:r>
                        <a:rPr sz="150" dirty="0">
                          <a:solidFill>
                            <a:srgbClr val="FFFFFF"/>
                          </a:solidFill>
                          <a:latin typeface="Arial MT"/>
                          <a:cs typeface="Arial MT"/>
                        </a:rPr>
                        <a:t>visibilidad</a:t>
                      </a:r>
                      <a:r>
                        <a:rPr sz="150" spc="15" dirty="0">
                          <a:solidFill>
                            <a:srgbClr val="FFFFFF"/>
                          </a:solidFill>
                          <a:latin typeface="Arial MT"/>
                          <a:cs typeface="Arial MT"/>
                        </a:rPr>
                        <a:t> </a:t>
                      </a:r>
                      <a:r>
                        <a:rPr sz="150" dirty="0">
                          <a:solidFill>
                            <a:srgbClr val="FFFFFF"/>
                          </a:solidFill>
                          <a:latin typeface="Arial MT"/>
                          <a:cs typeface="Arial MT"/>
                        </a:rPr>
                        <a:t>del</a:t>
                      </a:r>
                      <a:r>
                        <a:rPr sz="150" spc="20" dirty="0">
                          <a:solidFill>
                            <a:srgbClr val="FFFFFF"/>
                          </a:solidFill>
                          <a:latin typeface="Arial MT"/>
                          <a:cs typeface="Arial MT"/>
                        </a:rPr>
                        <a:t> </a:t>
                      </a:r>
                      <a:r>
                        <a:rPr sz="150" dirty="0">
                          <a:solidFill>
                            <a:srgbClr val="FFFFFF"/>
                          </a:solidFill>
                          <a:latin typeface="Arial MT"/>
                          <a:cs typeface="Arial MT"/>
                        </a:rPr>
                        <a:t>consumo</a:t>
                      </a:r>
                      <a:r>
                        <a:rPr sz="150" spc="15" dirty="0">
                          <a:solidFill>
                            <a:srgbClr val="FFFFFF"/>
                          </a:solidFill>
                          <a:latin typeface="Arial MT"/>
                          <a:cs typeface="Arial MT"/>
                        </a:rPr>
                        <a:t> </a:t>
                      </a:r>
                      <a:r>
                        <a:rPr sz="150" dirty="0">
                          <a:solidFill>
                            <a:srgbClr val="FFFFFF"/>
                          </a:solidFill>
                          <a:latin typeface="Arial MT"/>
                          <a:cs typeface="Arial MT"/>
                        </a:rPr>
                        <a:t>de</a:t>
                      </a:r>
                      <a:r>
                        <a:rPr sz="150" spc="15" dirty="0">
                          <a:solidFill>
                            <a:srgbClr val="FFFFFF"/>
                          </a:solidFill>
                          <a:latin typeface="Arial MT"/>
                          <a:cs typeface="Arial MT"/>
                        </a:rPr>
                        <a:t> </a:t>
                      </a:r>
                      <a:r>
                        <a:rPr sz="150" spc="-10" dirty="0" err="1">
                          <a:solidFill>
                            <a:srgbClr val="FFFFFF"/>
                          </a:solidFill>
                          <a:latin typeface="Arial MT"/>
                          <a:cs typeface="Arial MT"/>
                        </a:rPr>
                        <a:t>energía</a:t>
                      </a:r>
                      <a:r>
                        <a:rPr lang="es-AR" sz="150" spc="-10" dirty="0">
                          <a:solidFill>
                            <a:srgbClr val="FFFFFF"/>
                          </a:solidFill>
                          <a:latin typeface="Arial MT"/>
                          <a:cs typeface="Arial MT"/>
                        </a:rPr>
                        <a:t>, </a:t>
                      </a:r>
                      <a:r>
                        <a:rPr sz="150" dirty="0" err="1">
                          <a:solidFill>
                            <a:srgbClr val="FFFFFF"/>
                          </a:solidFill>
                          <a:latin typeface="Arial MT"/>
                          <a:cs typeface="Arial MT"/>
                        </a:rPr>
                        <a:t>desde</a:t>
                      </a:r>
                      <a:r>
                        <a:rPr sz="150" spc="5" dirty="0">
                          <a:solidFill>
                            <a:srgbClr val="FFFFFF"/>
                          </a:solidFill>
                          <a:latin typeface="Arial MT"/>
                          <a:cs typeface="Arial MT"/>
                        </a:rPr>
                        <a:t> </a:t>
                      </a:r>
                      <a:r>
                        <a:rPr sz="150" spc="-10" dirty="0">
                          <a:solidFill>
                            <a:srgbClr val="FFFFFF"/>
                          </a:solidFill>
                          <a:latin typeface="Arial MT"/>
                          <a:cs typeface="Arial MT"/>
                        </a:rPr>
                        <a:t>las</a:t>
                      </a:r>
                      <a:r>
                        <a:rPr sz="150" dirty="0">
                          <a:solidFill>
                            <a:srgbClr val="FFFFFF"/>
                          </a:solidFill>
                          <a:latin typeface="Arial MT"/>
                          <a:cs typeface="Arial MT"/>
                        </a:rPr>
                        <a:t> cargas</a:t>
                      </a:r>
                      <a:r>
                        <a:rPr sz="150" spc="5" dirty="0">
                          <a:solidFill>
                            <a:srgbClr val="FFFFFF"/>
                          </a:solidFill>
                          <a:latin typeface="Arial MT"/>
                          <a:cs typeface="Arial MT"/>
                        </a:rPr>
                        <a:t> </a:t>
                      </a:r>
                      <a:r>
                        <a:rPr sz="150" dirty="0">
                          <a:solidFill>
                            <a:srgbClr val="FFFFFF"/>
                          </a:solidFill>
                          <a:latin typeface="Arial MT"/>
                          <a:cs typeface="Arial MT"/>
                        </a:rPr>
                        <a:t>hasta</a:t>
                      </a:r>
                      <a:r>
                        <a:rPr sz="150" spc="5" dirty="0">
                          <a:solidFill>
                            <a:srgbClr val="FFFFFF"/>
                          </a:solidFill>
                          <a:latin typeface="Arial MT"/>
                          <a:cs typeface="Arial MT"/>
                        </a:rPr>
                        <a:t> </a:t>
                      </a:r>
                      <a:r>
                        <a:rPr sz="150" dirty="0">
                          <a:solidFill>
                            <a:srgbClr val="FFFFFF"/>
                          </a:solidFill>
                          <a:latin typeface="Arial MT"/>
                          <a:cs typeface="Arial MT"/>
                        </a:rPr>
                        <a:t>todo</a:t>
                      </a:r>
                      <a:r>
                        <a:rPr sz="150" spc="5" dirty="0">
                          <a:solidFill>
                            <a:srgbClr val="FFFFFF"/>
                          </a:solidFill>
                          <a:latin typeface="Arial MT"/>
                          <a:cs typeface="Arial MT"/>
                        </a:rPr>
                        <a:t> </a:t>
                      </a:r>
                      <a:r>
                        <a:rPr sz="150" dirty="0">
                          <a:solidFill>
                            <a:srgbClr val="FFFFFF"/>
                          </a:solidFill>
                          <a:latin typeface="Arial MT"/>
                          <a:cs typeface="Arial MT"/>
                        </a:rPr>
                        <a:t>el</a:t>
                      </a:r>
                      <a:r>
                        <a:rPr sz="150" spc="5" dirty="0">
                          <a:solidFill>
                            <a:srgbClr val="FFFFFF"/>
                          </a:solidFill>
                          <a:latin typeface="Arial MT"/>
                          <a:cs typeface="Arial MT"/>
                        </a:rPr>
                        <a:t> </a:t>
                      </a:r>
                      <a:r>
                        <a:rPr sz="150" spc="-10" dirty="0">
                          <a:solidFill>
                            <a:srgbClr val="FFFFFF"/>
                          </a:solidFill>
                          <a:latin typeface="Arial MT"/>
                          <a:cs typeface="Arial MT"/>
                        </a:rPr>
                        <a:t>edificio.</a:t>
                      </a:r>
                      <a:endParaRPr sz="150" dirty="0">
                        <a:latin typeface="Arial MT"/>
                        <a:cs typeface="Arial MT"/>
                      </a:endParaRPr>
                    </a:p>
                    <a:p>
                      <a:pPr>
                        <a:lnSpc>
                          <a:spcPct val="100000"/>
                        </a:lnSpc>
                      </a:pPr>
                      <a:endParaRPr sz="150" dirty="0">
                        <a:latin typeface="Times New Roman"/>
                        <a:cs typeface="Times New Roman"/>
                      </a:endParaRPr>
                    </a:p>
                    <a:p>
                      <a:pPr>
                        <a:lnSpc>
                          <a:spcPct val="100000"/>
                        </a:lnSpc>
                        <a:spcBef>
                          <a:spcPts val="65"/>
                        </a:spcBef>
                      </a:pPr>
                      <a:endParaRPr sz="150" dirty="0">
                        <a:latin typeface="Times New Roman"/>
                        <a:cs typeface="Times New Roman"/>
                      </a:endParaRPr>
                    </a:p>
                    <a:p>
                      <a:pPr marL="216535">
                        <a:lnSpc>
                          <a:spcPct val="100000"/>
                        </a:lnSpc>
                        <a:spcBef>
                          <a:spcPts val="5"/>
                        </a:spcBef>
                      </a:pPr>
                      <a:r>
                        <a:rPr sz="100" dirty="0">
                          <a:solidFill>
                            <a:srgbClr val="FFFFFF"/>
                          </a:solidFill>
                          <a:latin typeface="Arial MT"/>
                          <a:cs typeface="Arial MT"/>
                        </a:rPr>
                        <a:t>Disponibilidad</a:t>
                      </a:r>
                      <a:r>
                        <a:rPr sz="100" spc="20" dirty="0">
                          <a:solidFill>
                            <a:srgbClr val="FFFFFF"/>
                          </a:solidFill>
                          <a:latin typeface="Arial MT"/>
                          <a:cs typeface="Arial MT"/>
                        </a:rPr>
                        <a:t> </a:t>
                      </a:r>
                      <a:r>
                        <a:rPr sz="100" dirty="0">
                          <a:solidFill>
                            <a:srgbClr val="FFFFFF"/>
                          </a:solidFill>
                          <a:latin typeface="Arial MT"/>
                          <a:cs typeface="Arial MT"/>
                        </a:rPr>
                        <a:t>de</a:t>
                      </a:r>
                      <a:r>
                        <a:rPr sz="100" spc="25" dirty="0">
                          <a:solidFill>
                            <a:srgbClr val="FFFFFF"/>
                          </a:solidFill>
                          <a:latin typeface="Arial MT"/>
                          <a:cs typeface="Arial MT"/>
                        </a:rPr>
                        <a:t> </a:t>
                      </a:r>
                      <a:r>
                        <a:rPr sz="100" dirty="0">
                          <a:solidFill>
                            <a:srgbClr val="FFFFFF"/>
                          </a:solidFill>
                          <a:latin typeface="Arial MT"/>
                          <a:cs typeface="Arial MT"/>
                        </a:rPr>
                        <a:t>carga</a:t>
                      </a:r>
                      <a:r>
                        <a:rPr sz="100" spc="25" dirty="0">
                          <a:solidFill>
                            <a:srgbClr val="FFFFFF"/>
                          </a:solidFill>
                          <a:latin typeface="Arial MT"/>
                          <a:cs typeface="Arial MT"/>
                        </a:rPr>
                        <a:t> </a:t>
                      </a:r>
                      <a:r>
                        <a:rPr sz="100" dirty="0">
                          <a:solidFill>
                            <a:srgbClr val="FFFFFF"/>
                          </a:solidFill>
                          <a:latin typeface="Arial MT"/>
                          <a:cs typeface="Arial MT"/>
                        </a:rPr>
                        <a:t>y</a:t>
                      </a:r>
                      <a:r>
                        <a:rPr sz="100" spc="25" dirty="0">
                          <a:solidFill>
                            <a:srgbClr val="FFFFFF"/>
                          </a:solidFill>
                          <a:latin typeface="Arial MT"/>
                          <a:cs typeface="Arial MT"/>
                        </a:rPr>
                        <a:t> </a:t>
                      </a:r>
                      <a:r>
                        <a:rPr sz="100" dirty="0">
                          <a:solidFill>
                            <a:srgbClr val="FFFFFF"/>
                          </a:solidFill>
                          <a:latin typeface="Arial MT"/>
                          <a:cs typeface="Arial MT"/>
                        </a:rPr>
                        <a:t>medición</a:t>
                      </a:r>
                      <a:r>
                        <a:rPr sz="100" spc="20" dirty="0">
                          <a:solidFill>
                            <a:srgbClr val="FFFFFF"/>
                          </a:solidFill>
                          <a:latin typeface="Arial MT"/>
                          <a:cs typeface="Arial MT"/>
                        </a:rPr>
                        <a:t> </a:t>
                      </a:r>
                      <a:r>
                        <a:rPr sz="100" dirty="0">
                          <a:solidFill>
                            <a:srgbClr val="FFFFFF"/>
                          </a:solidFill>
                          <a:latin typeface="Arial MT"/>
                          <a:cs typeface="Arial MT"/>
                        </a:rPr>
                        <a:t>de</a:t>
                      </a:r>
                      <a:r>
                        <a:rPr sz="100" spc="25" dirty="0">
                          <a:solidFill>
                            <a:srgbClr val="FFFFFF"/>
                          </a:solidFill>
                          <a:latin typeface="Arial MT"/>
                          <a:cs typeface="Arial MT"/>
                        </a:rPr>
                        <a:t> </a:t>
                      </a:r>
                      <a:r>
                        <a:rPr sz="100" spc="-10" dirty="0">
                          <a:solidFill>
                            <a:srgbClr val="FFFFFF"/>
                          </a:solidFill>
                          <a:latin typeface="Arial MT"/>
                          <a:cs typeface="Arial MT"/>
                        </a:rPr>
                        <a:t>energía</a:t>
                      </a:r>
                      <a:endParaRPr sz="100" dirty="0">
                        <a:latin typeface="Arial MT"/>
                        <a:cs typeface="Arial MT"/>
                      </a:endParaRPr>
                    </a:p>
                    <a:p>
                      <a:pPr>
                        <a:lnSpc>
                          <a:spcPct val="100000"/>
                        </a:lnSpc>
                      </a:pPr>
                      <a:endParaRPr sz="100" dirty="0">
                        <a:latin typeface="Times New Roman"/>
                        <a:cs typeface="Times New Roman"/>
                      </a:endParaRPr>
                    </a:p>
                    <a:p>
                      <a:pPr>
                        <a:lnSpc>
                          <a:spcPct val="100000"/>
                        </a:lnSpc>
                        <a:spcBef>
                          <a:spcPts val="100"/>
                        </a:spcBef>
                      </a:pPr>
                      <a:endParaRPr sz="100" dirty="0">
                        <a:latin typeface="Times New Roman"/>
                        <a:cs typeface="Times New Roman"/>
                      </a:endParaRPr>
                    </a:p>
                    <a:p>
                      <a:pPr marL="216535">
                        <a:lnSpc>
                          <a:spcPct val="100000"/>
                        </a:lnSpc>
                      </a:pPr>
                      <a:r>
                        <a:rPr sz="100" dirty="0">
                          <a:solidFill>
                            <a:srgbClr val="00B6EC"/>
                          </a:solidFill>
                          <a:latin typeface="Arial MT"/>
                          <a:cs typeface="Arial MT"/>
                        </a:rPr>
                        <a:t>“Quiero</a:t>
                      </a:r>
                      <a:r>
                        <a:rPr sz="100" spc="15" dirty="0">
                          <a:solidFill>
                            <a:srgbClr val="00B6EC"/>
                          </a:solidFill>
                          <a:latin typeface="Arial MT"/>
                          <a:cs typeface="Arial MT"/>
                        </a:rPr>
                        <a:t> </a:t>
                      </a:r>
                      <a:r>
                        <a:rPr sz="100" dirty="0">
                          <a:solidFill>
                            <a:srgbClr val="00B6EC"/>
                          </a:solidFill>
                          <a:latin typeface="Arial MT"/>
                          <a:cs typeface="Arial MT"/>
                        </a:rPr>
                        <a:t>estar</a:t>
                      </a:r>
                      <a:r>
                        <a:rPr sz="100" spc="20" dirty="0">
                          <a:solidFill>
                            <a:srgbClr val="00B6EC"/>
                          </a:solidFill>
                          <a:latin typeface="Arial MT"/>
                          <a:cs typeface="Arial MT"/>
                        </a:rPr>
                        <a:t> </a:t>
                      </a:r>
                      <a:r>
                        <a:rPr sz="100" dirty="0">
                          <a:solidFill>
                            <a:srgbClr val="00B6EC"/>
                          </a:solidFill>
                          <a:latin typeface="Arial MT"/>
                          <a:cs typeface="Arial MT"/>
                        </a:rPr>
                        <a:t>informado</a:t>
                      </a:r>
                      <a:r>
                        <a:rPr sz="100" spc="20" dirty="0">
                          <a:solidFill>
                            <a:srgbClr val="00B6EC"/>
                          </a:solidFill>
                          <a:latin typeface="Arial MT"/>
                          <a:cs typeface="Arial MT"/>
                        </a:rPr>
                        <a:t> </a:t>
                      </a:r>
                      <a:r>
                        <a:rPr sz="100" dirty="0">
                          <a:solidFill>
                            <a:srgbClr val="00B6EC"/>
                          </a:solidFill>
                          <a:latin typeface="Arial MT"/>
                          <a:cs typeface="Arial MT"/>
                        </a:rPr>
                        <a:t>en</a:t>
                      </a:r>
                      <a:r>
                        <a:rPr sz="100" spc="20" dirty="0">
                          <a:solidFill>
                            <a:srgbClr val="00B6EC"/>
                          </a:solidFill>
                          <a:latin typeface="Arial MT"/>
                          <a:cs typeface="Arial MT"/>
                        </a:rPr>
                        <a:t> </a:t>
                      </a:r>
                      <a:r>
                        <a:rPr sz="100" dirty="0">
                          <a:solidFill>
                            <a:srgbClr val="00B6EC"/>
                          </a:solidFill>
                          <a:latin typeface="Arial MT"/>
                          <a:cs typeface="Arial MT"/>
                        </a:rPr>
                        <a:t>caso</a:t>
                      </a:r>
                      <a:r>
                        <a:rPr sz="100" spc="20" dirty="0">
                          <a:solidFill>
                            <a:srgbClr val="00B6EC"/>
                          </a:solidFill>
                          <a:latin typeface="Arial MT"/>
                          <a:cs typeface="Arial MT"/>
                        </a:rPr>
                        <a:t> </a:t>
                      </a:r>
                      <a:r>
                        <a:rPr sz="100" dirty="0">
                          <a:solidFill>
                            <a:srgbClr val="00B6EC"/>
                          </a:solidFill>
                          <a:latin typeface="Arial MT"/>
                          <a:cs typeface="Arial MT"/>
                        </a:rPr>
                        <a:t>de</a:t>
                      </a:r>
                      <a:r>
                        <a:rPr sz="100" spc="15" dirty="0">
                          <a:solidFill>
                            <a:srgbClr val="00B6EC"/>
                          </a:solidFill>
                          <a:latin typeface="Arial MT"/>
                          <a:cs typeface="Arial MT"/>
                        </a:rPr>
                        <a:t> </a:t>
                      </a:r>
                      <a:r>
                        <a:rPr sz="100" dirty="0">
                          <a:solidFill>
                            <a:srgbClr val="00B6EC"/>
                          </a:solidFill>
                          <a:latin typeface="Arial MT"/>
                          <a:cs typeface="Arial MT"/>
                        </a:rPr>
                        <a:t>pérdida</a:t>
                      </a:r>
                      <a:r>
                        <a:rPr sz="100" spc="20" dirty="0">
                          <a:solidFill>
                            <a:srgbClr val="00B6EC"/>
                          </a:solidFill>
                          <a:latin typeface="Arial MT"/>
                          <a:cs typeface="Arial MT"/>
                        </a:rPr>
                        <a:t> </a:t>
                      </a:r>
                      <a:r>
                        <a:rPr sz="100" dirty="0">
                          <a:solidFill>
                            <a:srgbClr val="00B6EC"/>
                          </a:solidFill>
                          <a:latin typeface="Arial MT"/>
                          <a:cs typeface="Arial MT"/>
                        </a:rPr>
                        <a:t>de</a:t>
                      </a:r>
                      <a:r>
                        <a:rPr sz="100" spc="20" dirty="0">
                          <a:solidFill>
                            <a:srgbClr val="00B6EC"/>
                          </a:solidFill>
                          <a:latin typeface="Arial MT"/>
                          <a:cs typeface="Arial MT"/>
                        </a:rPr>
                        <a:t> </a:t>
                      </a:r>
                      <a:r>
                        <a:rPr sz="100" dirty="0">
                          <a:solidFill>
                            <a:srgbClr val="00B6EC"/>
                          </a:solidFill>
                          <a:latin typeface="Arial MT"/>
                          <a:cs typeface="Arial MT"/>
                        </a:rPr>
                        <a:t>energía</a:t>
                      </a:r>
                      <a:r>
                        <a:rPr sz="100" spc="20" dirty="0">
                          <a:solidFill>
                            <a:srgbClr val="00B6EC"/>
                          </a:solidFill>
                          <a:latin typeface="Arial MT"/>
                          <a:cs typeface="Arial MT"/>
                        </a:rPr>
                        <a:t> </a:t>
                      </a:r>
                      <a:r>
                        <a:rPr sz="100" dirty="0">
                          <a:solidFill>
                            <a:srgbClr val="00B6EC"/>
                          </a:solidFill>
                          <a:latin typeface="Arial MT"/>
                          <a:cs typeface="Arial MT"/>
                        </a:rPr>
                        <a:t>en</a:t>
                      </a:r>
                      <a:r>
                        <a:rPr sz="100" spc="20" dirty="0">
                          <a:solidFill>
                            <a:srgbClr val="00B6EC"/>
                          </a:solidFill>
                          <a:latin typeface="Arial MT"/>
                          <a:cs typeface="Arial MT"/>
                        </a:rPr>
                        <a:t> </a:t>
                      </a:r>
                      <a:r>
                        <a:rPr sz="100" dirty="0">
                          <a:solidFill>
                            <a:srgbClr val="00B6EC"/>
                          </a:solidFill>
                          <a:latin typeface="Arial MT"/>
                          <a:cs typeface="Arial MT"/>
                        </a:rPr>
                        <a:t>mis</a:t>
                      </a:r>
                      <a:r>
                        <a:rPr sz="100" spc="20" dirty="0">
                          <a:solidFill>
                            <a:srgbClr val="00B6EC"/>
                          </a:solidFill>
                          <a:latin typeface="Arial MT"/>
                          <a:cs typeface="Arial MT"/>
                        </a:rPr>
                        <a:t> </a:t>
                      </a:r>
                      <a:r>
                        <a:rPr sz="100" dirty="0">
                          <a:solidFill>
                            <a:srgbClr val="00B6EC"/>
                          </a:solidFill>
                          <a:latin typeface="Arial MT"/>
                          <a:cs typeface="Arial MT"/>
                        </a:rPr>
                        <a:t>cargas</a:t>
                      </a:r>
                      <a:r>
                        <a:rPr sz="100" spc="15" dirty="0">
                          <a:solidFill>
                            <a:srgbClr val="00B6EC"/>
                          </a:solidFill>
                          <a:latin typeface="Arial MT"/>
                          <a:cs typeface="Arial MT"/>
                        </a:rPr>
                        <a:t> </a:t>
                      </a:r>
                      <a:r>
                        <a:rPr sz="100" dirty="0">
                          <a:solidFill>
                            <a:srgbClr val="00B6EC"/>
                          </a:solidFill>
                          <a:latin typeface="Arial MT"/>
                          <a:cs typeface="Arial MT"/>
                        </a:rPr>
                        <a:t>clave</a:t>
                      </a:r>
                      <a:r>
                        <a:rPr sz="100" spc="20" dirty="0">
                          <a:solidFill>
                            <a:srgbClr val="00B6EC"/>
                          </a:solidFill>
                          <a:latin typeface="Arial MT"/>
                          <a:cs typeface="Arial MT"/>
                        </a:rPr>
                        <a:t> </a:t>
                      </a:r>
                      <a:r>
                        <a:rPr sz="100" dirty="0">
                          <a:solidFill>
                            <a:srgbClr val="00B6EC"/>
                          </a:solidFill>
                          <a:latin typeface="Arial MT"/>
                          <a:cs typeface="Arial MT"/>
                        </a:rPr>
                        <a:t>y</a:t>
                      </a:r>
                      <a:r>
                        <a:rPr sz="100" spc="20" dirty="0">
                          <a:solidFill>
                            <a:srgbClr val="00B6EC"/>
                          </a:solidFill>
                          <a:latin typeface="Arial MT"/>
                          <a:cs typeface="Arial MT"/>
                        </a:rPr>
                        <a:t> </a:t>
                      </a:r>
                      <a:r>
                        <a:rPr sz="100" spc="-10" dirty="0">
                          <a:solidFill>
                            <a:srgbClr val="00B6EC"/>
                          </a:solidFill>
                          <a:latin typeface="Arial MT"/>
                          <a:cs typeface="Arial MT"/>
                        </a:rPr>
                        <a:t>medir</a:t>
                      </a:r>
                      <a:endParaRPr sz="100" dirty="0">
                        <a:latin typeface="Arial MT"/>
                        <a:cs typeface="Arial MT"/>
                      </a:endParaRPr>
                    </a:p>
                    <a:p>
                      <a:pPr>
                        <a:lnSpc>
                          <a:spcPct val="100000"/>
                        </a:lnSpc>
                        <a:spcBef>
                          <a:spcPts val="110"/>
                        </a:spcBef>
                      </a:pPr>
                      <a:endParaRPr sz="100" dirty="0">
                        <a:latin typeface="Times New Roman"/>
                        <a:cs typeface="Times New Roman"/>
                      </a:endParaRPr>
                    </a:p>
                    <a:p>
                      <a:pPr marL="216535" marR="172085" indent="-635">
                        <a:lnSpc>
                          <a:spcPct val="222100"/>
                        </a:lnSpc>
                      </a:pPr>
                      <a:r>
                        <a:rPr sz="100" dirty="0">
                          <a:latin typeface="Arial MT"/>
                          <a:cs typeface="Arial MT"/>
                        </a:rPr>
                        <a:t>Ecoestructura™La</a:t>
                      </a:r>
                      <a:r>
                        <a:rPr sz="100" spc="10" dirty="0">
                          <a:latin typeface="Arial MT"/>
                          <a:cs typeface="Arial MT"/>
                        </a:rPr>
                        <a:t> </a:t>
                      </a:r>
                      <a:r>
                        <a:rPr sz="100" dirty="0">
                          <a:latin typeface="Arial MT"/>
                          <a:cs typeface="Arial MT"/>
                        </a:rPr>
                        <a:t>solución</a:t>
                      </a:r>
                      <a:r>
                        <a:rPr sz="100" spc="15" dirty="0">
                          <a:latin typeface="Arial MT"/>
                          <a:cs typeface="Arial MT"/>
                        </a:rPr>
                        <a:t> </a:t>
                      </a:r>
                      <a:r>
                        <a:rPr sz="100" dirty="0">
                          <a:latin typeface="Arial MT"/>
                          <a:cs typeface="Arial MT"/>
                        </a:rPr>
                        <a:t>de</a:t>
                      </a:r>
                      <a:r>
                        <a:rPr sz="100" spc="15" dirty="0">
                          <a:latin typeface="Arial MT"/>
                          <a:cs typeface="Arial MT"/>
                        </a:rPr>
                        <a:t> </a:t>
                      </a:r>
                      <a:r>
                        <a:rPr sz="100" dirty="0">
                          <a:latin typeface="Arial MT"/>
                          <a:cs typeface="Arial MT"/>
                        </a:rPr>
                        <a:t>energía</a:t>
                      </a:r>
                      <a:r>
                        <a:rPr sz="100" spc="15" dirty="0">
                          <a:latin typeface="Arial MT"/>
                          <a:cs typeface="Arial MT"/>
                        </a:rPr>
                        <a:t> </a:t>
                      </a:r>
                      <a:r>
                        <a:rPr sz="100" dirty="0">
                          <a:latin typeface="Arial MT"/>
                          <a:cs typeface="Arial MT"/>
                        </a:rPr>
                        <a:t>ayuda</a:t>
                      </a:r>
                      <a:r>
                        <a:rPr sz="100" spc="15" dirty="0">
                          <a:latin typeface="Arial MT"/>
                          <a:cs typeface="Arial MT"/>
                        </a:rPr>
                        <a:t> </a:t>
                      </a:r>
                      <a:r>
                        <a:rPr sz="100" dirty="0">
                          <a:latin typeface="Arial MT"/>
                          <a:cs typeface="Arial MT"/>
                        </a:rPr>
                        <a:t>a</a:t>
                      </a:r>
                      <a:r>
                        <a:rPr sz="100" spc="15" dirty="0">
                          <a:latin typeface="Arial MT"/>
                          <a:cs typeface="Arial MT"/>
                        </a:rPr>
                        <a:t> </a:t>
                      </a:r>
                      <a:r>
                        <a:rPr sz="100" dirty="0">
                          <a:latin typeface="Arial MT"/>
                          <a:cs typeface="Arial MT"/>
                        </a:rPr>
                        <a:t>garantizar</a:t>
                      </a:r>
                      <a:r>
                        <a:rPr sz="100" spc="10" dirty="0">
                          <a:latin typeface="Arial MT"/>
                          <a:cs typeface="Arial MT"/>
                        </a:rPr>
                        <a:t> </a:t>
                      </a:r>
                      <a:r>
                        <a:rPr sz="100" dirty="0">
                          <a:latin typeface="Arial MT"/>
                          <a:cs typeface="Arial MT"/>
                        </a:rPr>
                        <a:t>la</a:t>
                      </a:r>
                      <a:r>
                        <a:rPr sz="100" spc="15" dirty="0">
                          <a:latin typeface="Arial MT"/>
                          <a:cs typeface="Arial MT"/>
                        </a:rPr>
                        <a:t> </a:t>
                      </a:r>
                      <a:r>
                        <a:rPr sz="100" dirty="0">
                          <a:latin typeface="Arial MT"/>
                          <a:cs typeface="Arial MT"/>
                        </a:rPr>
                        <a:t>continuidad</a:t>
                      </a:r>
                      <a:r>
                        <a:rPr sz="100" spc="15" dirty="0">
                          <a:latin typeface="Arial MT"/>
                          <a:cs typeface="Arial MT"/>
                        </a:rPr>
                        <a:t> </a:t>
                      </a:r>
                      <a:r>
                        <a:rPr sz="100" dirty="0">
                          <a:latin typeface="Arial MT"/>
                          <a:cs typeface="Arial MT"/>
                        </a:rPr>
                        <a:t>del</a:t>
                      </a:r>
                      <a:r>
                        <a:rPr sz="100" spc="15" dirty="0">
                          <a:latin typeface="Arial MT"/>
                          <a:cs typeface="Arial MT"/>
                        </a:rPr>
                        <a:t> </a:t>
                      </a:r>
                      <a:r>
                        <a:rPr sz="100" dirty="0">
                          <a:latin typeface="Arial MT"/>
                          <a:cs typeface="Arial MT"/>
                        </a:rPr>
                        <a:t>negocio</a:t>
                      </a:r>
                      <a:r>
                        <a:rPr sz="100" spc="15" dirty="0">
                          <a:latin typeface="Arial MT"/>
                          <a:cs typeface="Arial MT"/>
                        </a:rPr>
                        <a:t> </a:t>
                      </a:r>
                      <a:r>
                        <a:rPr sz="100" dirty="0">
                          <a:latin typeface="Arial MT"/>
                          <a:cs typeface="Arial MT"/>
                        </a:rPr>
                        <a:t>y</a:t>
                      </a:r>
                      <a:r>
                        <a:rPr sz="100" spc="15" dirty="0">
                          <a:latin typeface="Arial MT"/>
                          <a:cs typeface="Arial MT"/>
                        </a:rPr>
                        <a:t> </a:t>
                      </a:r>
                      <a:r>
                        <a:rPr sz="100" dirty="0">
                          <a:latin typeface="Arial MT"/>
                          <a:cs typeface="Arial MT"/>
                        </a:rPr>
                        <a:t>proporciona</a:t>
                      </a:r>
                      <a:r>
                        <a:rPr sz="100" spc="15" dirty="0">
                          <a:latin typeface="Arial MT"/>
                          <a:cs typeface="Arial MT"/>
                        </a:rPr>
                        <a:t> </a:t>
                      </a:r>
                      <a:r>
                        <a:rPr sz="100" dirty="0">
                          <a:latin typeface="Arial MT"/>
                          <a:cs typeface="Arial MT"/>
                        </a:rPr>
                        <a:t>visibilidad</a:t>
                      </a:r>
                      <a:r>
                        <a:rPr sz="100" spc="10" dirty="0">
                          <a:latin typeface="Arial MT"/>
                          <a:cs typeface="Arial MT"/>
                        </a:rPr>
                        <a:t> </a:t>
                      </a:r>
                      <a:r>
                        <a:rPr sz="100" dirty="0">
                          <a:latin typeface="Arial MT"/>
                          <a:cs typeface="Arial MT"/>
                        </a:rPr>
                        <a:t>sobre</a:t>
                      </a:r>
                      <a:r>
                        <a:rPr sz="100" spc="15" dirty="0">
                          <a:latin typeface="Arial MT"/>
                          <a:cs typeface="Arial MT"/>
                        </a:rPr>
                        <a:t> </a:t>
                      </a:r>
                      <a:r>
                        <a:rPr sz="100" dirty="0">
                          <a:latin typeface="Arial MT"/>
                          <a:cs typeface="Arial MT"/>
                        </a:rPr>
                        <a:t>el</a:t>
                      </a:r>
                      <a:r>
                        <a:rPr sz="100" spc="15" dirty="0">
                          <a:latin typeface="Arial MT"/>
                          <a:cs typeface="Arial MT"/>
                        </a:rPr>
                        <a:t> </a:t>
                      </a:r>
                      <a:r>
                        <a:rPr sz="100" dirty="0">
                          <a:latin typeface="Arial MT"/>
                          <a:cs typeface="Arial MT"/>
                        </a:rPr>
                        <a:t>consumo</a:t>
                      </a:r>
                      <a:r>
                        <a:rPr sz="100" spc="15" dirty="0">
                          <a:latin typeface="Arial MT"/>
                          <a:cs typeface="Arial MT"/>
                        </a:rPr>
                        <a:t> </a:t>
                      </a:r>
                      <a:r>
                        <a:rPr sz="100" dirty="0">
                          <a:latin typeface="Arial MT"/>
                          <a:cs typeface="Arial MT"/>
                        </a:rPr>
                        <a:t>de</a:t>
                      </a:r>
                      <a:r>
                        <a:rPr sz="100" spc="15" dirty="0">
                          <a:latin typeface="Arial MT"/>
                          <a:cs typeface="Arial MT"/>
                        </a:rPr>
                        <a:t> </a:t>
                      </a:r>
                      <a:r>
                        <a:rPr sz="100" dirty="0">
                          <a:latin typeface="Arial MT"/>
                          <a:cs typeface="Arial MT"/>
                        </a:rPr>
                        <a:t>energía</a:t>
                      </a:r>
                      <a:r>
                        <a:rPr sz="100" spc="15" dirty="0">
                          <a:latin typeface="Arial MT"/>
                          <a:cs typeface="Arial MT"/>
                        </a:rPr>
                        <a:t> </a:t>
                      </a:r>
                      <a:r>
                        <a:rPr sz="100" dirty="0">
                          <a:latin typeface="Arial MT"/>
                          <a:cs typeface="Arial MT"/>
                        </a:rPr>
                        <a:t>a</a:t>
                      </a:r>
                      <a:r>
                        <a:rPr sz="100" spc="10" dirty="0">
                          <a:latin typeface="Arial MT"/>
                          <a:cs typeface="Arial MT"/>
                        </a:rPr>
                        <a:t> </a:t>
                      </a:r>
                      <a:r>
                        <a:rPr sz="100" dirty="0">
                          <a:latin typeface="Arial MT"/>
                          <a:cs typeface="Arial MT"/>
                        </a:rPr>
                        <a:t>través</a:t>
                      </a:r>
                      <a:r>
                        <a:rPr sz="100" spc="15" dirty="0">
                          <a:latin typeface="Arial MT"/>
                          <a:cs typeface="Arial MT"/>
                        </a:rPr>
                        <a:t> </a:t>
                      </a:r>
                      <a:r>
                        <a:rPr sz="100" dirty="0">
                          <a:latin typeface="Arial MT"/>
                          <a:cs typeface="Arial MT"/>
                        </a:rPr>
                        <a:t>deuna</a:t>
                      </a:r>
                      <a:r>
                        <a:rPr sz="100" spc="15" dirty="0">
                          <a:latin typeface="Arial MT"/>
                          <a:cs typeface="Arial MT"/>
                        </a:rPr>
                        <a:t> </a:t>
                      </a:r>
                      <a:r>
                        <a:rPr sz="100" dirty="0">
                          <a:latin typeface="Arial MT"/>
                          <a:cs typeface="Arial MT"/>
                        </a:rPr>
                        <a:t>solución</a:t>
                      </a:r>
                      <a:r>
                        <a:rPr sz="100" spc="15" dirty="0">
                          <a:latin typeface="Arial MT"/>
                          <a:cs typeface="Arial MT"/>
                        </a:rPr>
                        <a:t> </a:t>
                      </a:r>
                      <a:r>
                        <a:rPr sz="100" dirty="0">
                          <a:latin typeface="Arial MT"/>
                          <a:cs typeface="Arial MT"/>
                        </a:rPr>
                        <a:t>digital</a:t>
                      </a:r>
                      <a:r>
                        <a:rPr sz="100" spc="15" dirty="0">
                          <a:latin typeface="Arial MT"/>
                          <a:cs typeface="Arial MT"/>
                        </a:rPr>
                        <a:t> </a:t>
                      </a:r>
                      <a:r>
                        <a:rPr sz="100" dirty="0">
                          <a:latin typeface="Arial MT"/>
                          <a:cs typeface="Arial MT"/>
                        </a:rPr>
                        <a:t>y</a:t>
                      </a:r>
                      <a:r>
                        <a:rPr sz="100" spc="15" dirty="0">
                          <a:latin typeface="Arial MT"/>
                          <a:cs typeface="Arial MT"/>
                        </a:rPr>
                        <a:t> </a:t>
                      </a:r>
                      <a:r>
                        <a:rPr sz="100" dirty="0">
                          <a:latin typeface="Arial MT"/>
                          <a:cs typeface="Arial MT"/>
                        </a:rPr>
                        <a:t>que</a:t>
                      </a:r>
                      <a:r>
                        <a:rPr sz="100" spc="15" dirty="0">
                          <a:latin typeface="Arial MT"/>
                          <a:cs typeface="Arial MT"/>
                        </a:rPr>
                        <a:t> </a:t>
                      </a:r>
                      <a:r>
                        <a:rPr sz="100" dirty="0">
                          <a:latin typeface="Arial MT"/>
                          <a:cs typeface="Arial MT"/>
                        </a:rPr>
                        <a:t>ahorra</a:t>
                      </a:r>
                      <a:r>
                        <a:rPr sz="100" spc="10" dirty="0">
                          <a:latin typeface="Arial MT"/>
                          <a:cs typeface="Arial MT"/>
                        </a:rPr>
                        <a:t> </a:t>
                      </a:r>
                      <a:r>
                        <a:rPr sz="100" dirty="0">
                          <a:latin typeface="Arial MT"/>
                          <a:cs typeface="Arial MT"/>
                        </a:rPr>
                        <a:t>tiempo</a:t>
                      </a:r>
                      <a:r>
                        <a:rPr sz="100" spc="15" dirty="0">
                          <a:latin typeface="Arial MT"/>
                          <a:cs typeface="Arial MT"/>
                        </a:rPr>
                        <a:t> </a:t>
                      </a:r>
                      <a:r>
                        <a:rPr sz="100" dirty="0">
                          <a:latin typeface="Arial MT"/>
                          <a:cs typeface="Arial MT"/>
                        </a:rPr>
                        <a:t>que</a:t>
                      </a:r>
                      <a:r>
                        <a:rPr sz="100" spc="15" dirty="0">
                          <a:latin typeface="Arial MT"/>
                          <a:cs typeface="Arial MT"/>
                        </a:rPr>
                        <a:t> </a:t>
                      </a:r>
                      <a:r>
                        <a:rPr sz="100" dirty="0">
                          <a:latin typeface="Arial MT"/>
                          <a:cs typeface="Arial MT"/>
                        </a:rPr>
                        <a:t>mide</a:t>
                      </a:r>
                      <a:r>
                        <a:rPr sz="100" spc="15" dirty="0">
                          <a:latin typeface="Arial MT"/>
                          <a:cs typeface="Arial MT"/>
                        </a:rPr>
                        <a:t> </a:t>
                      </a:r>
                      <a:r>
                        <a:rPr sz="100" dirty="0">
                          <a:latin typeface="Arial MT"/>
                          <a:cs typeface="Arial MT"/>
                        </a:rPr>
                        <a:t>la</a:t>
                      </a:r>
                      <a:r>
                        <a:rPr sz="100" spc="15" dirty="0">
                          <a:latin typeface="Arial MT"/>
                          <a:cs typeface="Arial MT"/>
                        </a:rPr>
                        <a:t> </a:t>
                      </a:r>
                      <a:r>
                        <a:rPr sz="100" dirty="0" err="1">
                          <a:latin typeface="Arial MT"/>
                          <a:cs typeface="Arial MT"/>
                        </a:rPr>
                        <a:t>energía</a:t>
                      </a:r>
                      <a:r>
                        <a:rPr lang="es-AR" sz="100" dirty="0">
                          <a:latin typeface="Arial MT"/>
                          <a:cs typeface="Arial MT"/>
                        </a:rPr>
                        <a:t>, </a:t>
                      </a:r>
                      <a:r>
                        <a:rPr sz="100" spc="-10" dirty="0" err="1">
                          <a:latin typeface="Arial MT"/>
                          <a:cs typeface="Arial MT"/>
                        </a:rPr>
                        <a:t>rastrea</a:t>
                      </a:r>
                      <a:r>
                        <a:rPr sz="100" spc="500" dirty="0">
                          <a:latin typeface="Arial MT"/>
                          <a:cs typeface="Arial MT"/>
                        </a:rPr>
                        <a:t> </a:t>
                      </a:r>
                      <a:r>
                        <a:rPr sz="100" dirty="0">
                          <a:latin typeface="Arial MT"/>
                          <a:cs typeface="Arial MT"/>
                        </a:rPr>
                        <a:t>cargas y</a:t>
                      </a:r>
                      <a:r>
                        <a:rPr sz="100" spc="5" dirty="0">
                          <a:latin typeface="Arial MT"/>
                          <a:cs typeface="Arial MT"/>
                        </a:rPr>
                        <a:t> </a:t>
                      </a:r>
                      <a:r>
                        <a:rPr sz="100" dirty="0">
                          <a:latin typeface="Arial MT"/>
                          <a:cs typeface="Arial MT"/>
                        </a:rPr>
                        <a:t>envía</a:t>
                      </a:r>
                      <a:r>
                        <a:rPr sz="100" spc="5" dirty="0">
                          <a:latin typeface="Arial MT"/>
                          <a:cs typeface="Arial MT"/>
                        </a:rPr>
                        <a:t> </a:t>
                      </a:r>
                      <a:r>
                        <a:rPr sz="100" dirty="0">
                          <a:latin typeface="Arial MT"/>
                          <a:cs typeface="Arial MT"/>
                        </a:rPr>
                        <a:t>alertas</a:t>
                      </a:r>
                      <a:r>
                        <a:rPr sz="100" spc="5" dirty="0">
                          <a:latin typeface="Arial MT"/>
                          <a:cs typeface="Arial MT"/>
                        </a:rPr>
                        <a:t> </a:t>
                      </a:r>
                      <a:r>
                        <a:rPr sz="100" dirty="0">
                          <a:latin typeface="Arial MT"/>
                          <a:cs typeface="Arial MT"/>
                        </a:rPr>
                        <a:t>24</a:t>
                      </a:r>
                      <a:r>
                        <a:rPr sz="100" spc="5" dirty="0">
                          <a:latin typeface="Arial MT"/>
                          <a:cs typeface="Arial MT"/>
                        </a:rPr>
                        <a:t> </a:t>
                      </a:r>
                      <a:r>
                        <a:rPr sz="100" dirty="0">
                          <a:latin typeface="Arial MT"/>
                          <a:cs typeface="Arial MT"/>
                        </a:rPr>
                        <a:t>horas</a:t>
                      </a:r>
                      <a:r>
                        <a:rPr sz="100" spc="5" dirty="0">
                          <a:latin typeface="Arial MT"/>
                          <a:cs typeface="Arial MT"/>
                        </a:rPr>
                        <a:t> </a:t>
                      </a:r>
                      <a:r>
                        <a:rPr sz="100" dirty="0">
                          <a:latin typeface="Arial MT"/>
                          <a:cs typeface="Arial MT"/>
                        </a:rPr>
                        <a:t>al día</a:t>
                      </a:r>
                      <a:r>
                        <a:rPr lang="es-AR" sz="100" dirty="0">
                          <a:latin typeface="Arial MT"/>
                          <a:cs typeface="Arial MT"/>
                        </a:rPr>
                        <a:t>, </a:t>
                      </a:r>
                      <a:r>
                        <a:rPr sz="100" dirty="0">
                          <a:latin typeface="Arial MT"/>
                          <a:cs typeface="Arial MT"/>
                        </a:rPr>
                        <a:t>7</a:t>
                      </a:r>
                      <a:r>
                        <a:rPr sz="100" spc="5" dirty="0">
                          <a:latin typeface="Arial MT"/>
                          <a:cs typeface="Arial MT"/>
                        </a:rPr>
                        <a:t> </a:t>
                      </a:r>
                      <a:r>
                        <a:rPr sz="100" dirty="0">
                          <a:latin typeface="Arial MT"/>
                          <a:cs typeface="Arial MT"/>
                        </a:rPr>
                        <a:t>días</a:t>
                      </a:r>
                      <a:r>
                        <a:rPr sz="100" spc="5" dirty="0">
                          <a:latin typeface="Arial MT"/>
                          <a:cs typeface="Arial MT"/>
                        </a:rPr>
                        <a:t> </a:t>
                      </a:r>
                      <a:r>
                        <a:rPr sz="100" dirty="0">
                          <a:latin typeface="Arial MT"/>
                          <a:cs typeface="Arial MT"/>
                        </a:rPr>
                        <a:t>a</a:t>
                      </a:r>
                      <a:r>
                        <a:rPr sz="100" spc="5" dirty="0">
                          <a:latin typeface="Arial MT"/>
                          <a:cs typeface="Arial MT"/>
                        </a:rPr>
                        <a:t> </a:t>
                      </a:r>
                      <a:r>
                        <a:rPr sz="100" dirty="0">
                          <a:latin typeface="Arial MT"/>
                          <a:cs typeface="Arial MT"/>
                        </a:rPr>
                        <a:t>la</a:t>
                      </a:r>
                      <a:r>
                        <a:rPr sz="100" spc="5" dirty="0">
                          <a:latin typeface="Arial MT"/>
                          <a:cs typeface="Arial MT"/>
                        </a:rPr>
                        <a:t> </a:t>
                      </a:r>
                      <a:r>
                        <a:rPr sz="100" spc="-10" dirty="0">
                          <a:latin typeface="Arial MT"/>
                          <a:cs typeface="Arial MT"/>
                        </a:rPr>
                        <a:t>semana.</a:t>
                      </a:r>
                      <a:endParaRPr sz="100" dirty="0">
                        <a:latin typeface="Arial MT"/>
                        <a:cs typeface="Arial MT"/>
                      </a:endParaRPr>
                    </a:p>
                    <a:p>
                      <a:pPr>
                        <a:lnSpc>
                          <a:spcPct val="100000"/>
                        </a:lnSpc>
                        <a:spcBef>
                          <a:spcPts val="50"/>
                        </a:spcBef>
                      </a:pPr>
                      <a:endParaRPr sz="100" dirty="0">
                        <a:latin typeface="Times New Roman"/>
                        <a:cs typeface="Times New Roman"/>
                      </a:endParaRPr>
                    </a:p>
                    <a:p>
                      <a:pPr marL="224154">
                        <a:lnSpc>
                          <a:spcPct val="100000"/>
                        </a:lnSpc>
                        <a:tabLst>
                          <a:tab pos="562610" algn="l"/>
                        </a:tabLst>
                      </a:pPr>
                      <a:r>
                        <a:rPr sz="100" dirty="0">
                          <a:solidFill>
                            <a:srgbClr val="FFFFFF"/>
                          </a:solidFill>
                          <a:latin typeface="Arial MT"/>
                          <a:cs typeface="Arial MT"/>
                        </a:rPr>
                        <a:t>Energía</a:t>
                      </a:r>
                      <a:r>
                        <a:rPr sz="100" spc="20" dirty="0">
                          <a:solidFill>
                            <a:srgbClr val="FFFFFF"/>
                          </a:solidFill>
                          <a:latin typeface="Arial MT"/>
                          <a:cs typeface="Arial MT"/>
                        </a:rPr>
                        <a:t> </a:t>
                      </a:r>
                      <a:r>
                        <a:rPr sz="100" dirty="0">
                          <a:solidFill>
                            <a:srgbClr val="FFFFFF"/>
                          </a:solidFill>
                          <a:latin typeface="Arial MT"/>
                          <a:cs typeface="Arial MT"/>
                        </a:rPr>
                        <a:t>PowerLogic™</a:t>
                      </a:r>
                      <a:r>
                        <a:rPr sz="100" spc="20" dirty="0">
                          <a:solidFill>
                            <a:srgbClr val="FFFFFF"/>
                          </a:solidFill>
                          <a:latin typeface="Arial MT"/>
                          <a:cs typeface="Arial MT"/>
                        </a:rPr>
                        <a:t> </a:t>
                      </a:r>
                      <a:r>
                        <a:rPr sz="100" spc="-10" dirty="0">
                          <a:solidFill>
                            <a:srgbClr val="FFFFFF"/>
                          </a:solidFill>
                          <a:latin typeface="Arial MT"/>
                          <a:cs typeface="Arial MT"/>
                        </a:rPr>
                        <a:t>PowerTag</a:t>
                      </a:r>
                      <a:r>
                        <a:rPr sz="100" dirty="0">
                          <a:solidFill>
                            <a:srgbClr val="FFFFFF"/>
                          </a:solidFill>
                          <a:latin typeface="Arial MT"/>
                          <a:cs typeface="Arial MT"/>
                        </a:rPr>
                        <a:t>	Experto</a:t>
                      </a:r>
                      <a:r>
                        <a:rPr sz="100" spc="10" dirty="0">
                          <a:solidFill>
                            <a:srgbClr val="FFFFFF"/>
                          </a:solidFill>
                          <a:latin typeface="Arial MT"/>
                          <a:cs typeface="Arial MT"/>
                        </a:rPr>
                        <a:t> </a:t>
                      </a:r>
                      <a:r>
                        <a:rPr sz="100" dirty="0">
                          <a:solidFill>
                            <a:srgbClr val="FFFFFF"/>
                          </a:solidFill>
                          <a:latin typeface="Arial MT"/>
                          <a:cs typeface="Arial MT"/>
                        </a:rPr>
                        <a:t>en</a:t>
                      </a:r>
                      <a:r>
                        <a:rPr sz="100" spc="15" dirty="0">
                          <a:solidFill>
                            <a:srgbClr val="FFFFFF"/>
                          </a:solidFill>
                          <a:latin typeface="Arial MT"/>
                          <a:cs typeface="Arial MT"/>
                        </a:rPr>
                        <a:t> </a:t>
                      </a:r>
                      <a:r>
                        <a:rPr sz="100" dirty="0">
                          <a:solidFill>
                            <a:srgbClr val="FFFFFF"/>
                          </a:solidFill>
                          <a:latin typeface="Arial MT"/>
                          <a:cs typeface="Arial MT"/>
                        </a:rPr>
                        <a:t>instalaciones</a:t>
                      </a:r>
                      <a:r>
                        <a:rPr sz="100" spc="15" dirty="0">
                          <a:solidFill>
                            <a:srgbClr val="FFFFFF"/>
                          </a:solidFill>
                          <a:latin typeface="Arial MT"/>
                          <a:cs typeface="Arial MT"/>
                        </a:rPr>
                        <a:t> </a:t>
                      </a:r>
                      <a:r>
                        <a:rPr sz="100" spc="-10" dirty="0">
                          <a:solidFill>
                            <a:srgbClr val="FFFFFF"/>
                          </a:solidFill>
                          <a:latin typeface="Arial MT"/>
                          <a:cs typeface="Arial MT"/>
                        </a:rPr>
                        <a:t>EcoStruxure™</a:t>
                      </a:r>
                      <a:endParaRPr sz="100" dirty="0">
                        <a:latin typeface="Arial MT"/>
                        <a:cs typeface="Arial MT"/>
                      </a:endParaRPr>
                    </a:p>
                    <a:p>
                      <a:pPr>
                        <a:lnSpc>
                          <a:spcPct val="100000"/>
                        </a:lnSpc>
                        <a:spcBef>
                          <a:spcPts val="40"/>
                        </a:spcBef>
                      </a:pPr>
                      <a:endParaRPr sz="100" dirty="0">
                        <a:latin typeface="Times New Roman"/>
                        <a:cs typeface="Times New Roman"/>
                      </a:endParaRPr>
                    </a:p>
                    <a:p>
                      <a:pPr marL="562610" marR="213360" indent="-339090">
                        <a:lnSpc>
                          <a:spcPct val="100000"/>
                        </a:lnSpc>
                        <a:tabLst>
                          <a:tab pos="562610" algn="l"/>
                        </a:tabLst>
                      </a:pPr>
                      <a:r>
                        <a:rPr sz="100" dirty="0">
                          <a:latin typeface="Arial MT"/>
                          <a:cs typeface="Arial MT"/>
                        </a:rPr>
                        <a:t>Sensor</a:t>
                      </a:r>
                      <a:r>
                        <a:rPr sz="100" spc="15" dirty="0">
                          <a:latin typeface="Arial MT"/>
                          <a:cs typeface="Arial MT"/>
                        </a:rPr>
                        <a:t> </a:t>
                      </a:r>
                      <a:r>
                        <a:rPr sz="100" dirty="0">
                          <a:latin typeface="Arial MT"/>
                          <a:cs typeface="Arial MT"/>
                        </a:rPr>
                        <a:t>de</a:t>
                      </a:r>
                      <a:r>
                        <a:rPr sz="100" spc="15" dirty="0">
                          <a:latin typeface="Arial MT"/>
                          <a:cs typeface="Arial MT"/>
                        </a:rPr>
                        <a:t> </a:t>
                      </a:r>
                      <a:r>
                        <a:rPr sz="100" dirty="0">
                          <a:latin typeface="Arial MT"/>
                          <a:cs typeface="Arial MT"/>
                        </a:rPr>
                        <a:t>energía</a:t>
                      </a:r>
                      <a:r>
                        <a:rPr sz="100" spc="15" dirty="0">
                          <a:latin typeface="Arial MT"/>
                          <a:cs typeface="Arial MT"/>
                        </a:rPr>
                        <a:t> </a:t>
                      </a:r>
                      <a:r>
                        <a:rPr sz="100" dirty="0">
                          <a:latin typeface="Arial MT"/>
                          <a:cs typeface="Arial MT"/>
                        </a:rPr>
                        <a:t>de</a:t>
                      </a:r>
                      <a:r>
                        <a:rPr sz="100" spc="15" dirty="0">
                          <a:latin typeface="Arial MT"/>
                          <a:cs typeface="Arial MT"/>
                        </a:rPr>
                        <a:t> </a:t>
                      </a:r>
                      <a:r>
                        <a:rPr sz="100" dirty="0">
                          <a:latin typeface="Arial MT"/>
                          <a:cs typeface="Arial MT"/>
                        </a:rPr>
                        <a:t>comunicación</a:t>
                      </a:r>
                      <a:r>
                        <a:rPr sz="100" spc="15" dirty="0">
                          <a:latin typeface="Arial MT"/>
                          <a:cs typeface="Arial MT"/>
                        </a:rPr>
                        <a:t> </a:t>
                      </a:r>
                      <a:r>
                        <a:rPr sz="100" dirty="0">
                          <a:latin typeface="Arial MT"/>
                          <a:cs typeface="Arial MT"/>
                        </a:rPr>
                        <a:t>inalámbrica</a:t>
                      </a:r>
                      <a:r>
                        <a:rPr sz="100" spc="15" dirty="0">
                          <a:latin typeface="Arial MT"/>
                          <a:cs typeface="Arial MT"/>
                        </a:rPr>
                        <a:t> </a:t>
                      </a:r>
                      <a:r>
                        <a:rPr sz="100" dirty="0">
                          <a:latin typeface="Arial MT"/>
                          <a:cs typeface="Arial MT"/>
                        </a:rPr>
                        <a:t>hasta</a:t>
                      </a:r>
                      <a:r>
                        <a:rPr sz="100" spc="15" dirty="0">
                          <a:latin typeface="Arial MT"/>
                          <a:cs typeface="Arial MT"/>
                        </a:rPr>
                        <a:t> </a:t>
                      </a:r>
                      <a:r>
                        <a:rPr sz="100" dirty="0">
                          <a:latin typeface="Arial MT"/>
                          <a:cs typeface="Arial MT"/>
                        </a:rPr>
                        <a:t>2000</a:t>
                      </a:r>
                      <a:r>
                        <a:rPr sz="100" spc="15" dirty="0">
                          <a:latin typeface="Arial MT"/>
                          <a:cs typeface="Arial MT"/>
                        </a:rPr>
                        <a:t> </a:t>
                      </a:r>
                      <a:r>
                        <a:rPr sz="100" spc="-45" dirty="0">
                          <a:latin typeface="Arial MT"/>
                          <a:cs typeface="Arial MT"/>
                        </a:rPr>
                        <a:t>A.</a:t>
                      </a:r>
                      <a:r>
                        <a:rPr sz="100" dirty="0">
                          <a:latin typeface="Arial MT"/>
                          <a:cs typeface="Arial MT"/>
                        </a:rPr>
                        <a:t>	</a:t>
                      </a:r>
                      <a:r>
                        <a:rPr sz="100" baseline="55555" dirty="0">
                          <a:latin typeface="Arial MT"/>
                          <a:cs typeface="Arial MT"/>
                        </a:rPr>
                        <a:t>Software</a:t>
                      </a:r>
                      <a:r>
                        <a:rPr sz="100" spc="15" baseline="55555" dirty="0">
                          <a:latin typeface="Arial MT"/>
                          <a:cs typeface="Arial MT"/>
                        </a:rPr>
                        <a:t> </a:t>
                      </a:r>
                      <a:r>
                        <a:rPr sz="100" baseline="55555" dirty="0">
                          <a:latin typeface="Arial MT"/>
                          <a:cs typeface="Arial MT"/>
                        </a:rPr>
                        <a:t>basado</a:t>
                      </a:r>
                      <a:r>
                        <a:rPr sz="100" spc="15" baseline="55555" dirty="0">
                          <a:latin typeface="Arial MT"/>
                          <a:cs typeface="Arial MT"/>
                        </a:rPr>
                        <a:t> </a:t>
                      </a:r>
                      <a:r>
                        <a:rPr sz="100" baseline="55555" dirty="0">
                          <a:latin typeface="Arial MT"/>
                          <a:cs typeface="Arial MT"/>
                        </a:rPr>
                        <a:t>en</a:t>
                      </a:r>
                      <a:r>
                        <a:rPr sz="100" spc="15" baseline="55555" dirty="0">
                          <a:latin typeface="Arial MT"/>
                          <a:cs typeface="Arial MT"/>
                        </a:rPr>
                        <a:t> </a:t>
                      </a:r>
                      <a:r>
                        <a:rPr sz="100" baseline="55555" dirty="0">
                          <a:latin typeface="Arial MT"/>
                          <a:cs typeface="Arial MT"/>
                        </a:rPr>
                        <a:t>la</a:t>
                      </a:r>
                      <a:r>
                        <a:rPr sz="100" spc="15" baseline="55555" dirty="0">
                          <a:latin typeface="Arial MT"/>
                          <a:cs typeface="Arial MT"/>
                        </a:rPr>
                        <a:t> </a:t>
                      </a:r>
                      <a:r>
                        <a:rPr sz="100" baseline="55555" dirty="0">
                          <a:latin typeface="Arial MT"/>
                          <a:cs typeface="Arial MT"/>
                        </a:rPr>
                        <a:t>nube</a:t>
                      </a:r>
                      <a:r>
                        <a:rPr sz="100" spc="15" baseline="55555" dirty="0">
                          <a:latin typeface="Arial MT"/>
                          <a:cs typeface="Arial MT"/>
                        </a:rPr>
                        <a:t> </a:t>
                      </a:r>
                      <a:r>
                        <a:rPr sz="100" baseline="55555" dirty="0">
                          <a:latin typeface="Arial MT"/>
                          <a:cs typeface="Arial MT"/>
                        </a:rPr>
                        <a:t>para</a:t>
                      </a:r>
                      <a:r>
                        <a:rPr sz="100" spc="15" baseline="55555" dirty="0">
                          <a:latin typeface="Arial MT"/>
                          <a:cs typeface="Arial MT"/>
                        </a:rPr>
                        <a:t> </a:t>
                      </a:r>
                      <a:r>
                        <a:rPr sz="100" baseline="55555" dirty="0">
                          <a:latin typeface="Arial MT"/>
                          <a:cs typeface="Arial MT"/>
                        </a:rPr>
                        <a:t>recibir</a:t>
                      </a:r>
                      <a:r>
                        <a:rPr sz="100" spc="15" baseline="55555" dirty="0">
                          <a:latin typeface="Arial MT"/>
                          <a:cs typeface="Arial MT"/>
                        </a:rPr>
                        <a:t> </a:t>
                      </a:r>
                      <a:r>
                        <a:rPr sz="100" baseline="55555" dirty="0">
                          <a:latin typeface="Arial MT"/>
                          <a:cs typeface="Arial MT"/>
                        </a:rPr>
                        <a:t>alertas</a:t>
                      </a:r>
                      <a:r>
                        <a:rPr sz="100" spc="22" baseline="55555" dirty="0">
                          <a:latin typeface="Arial MT"/>
                          <a:cs typeface="Arial MT"/>
                        </a:rPr>
                        <a:t> </a:t>
                      </a:r>
                      <a:r>
                        <a:rPr sz="100" baseline="55555" dirty="0">
                          <a:latin typeface="Arial MT"/>
                          <a:cs typeface="Arial MT"/>
                        </a:rPr>
                        <a:t>en</a:t>
                      </a:r>
                      <a:r>
                        <a:rPr sz="100" spc="15" baseline="55555" dirty="0">
                          <a:latin typeface="Arial MT"/>
                          <a:cs typeface="Arial MT"/>
                        </a:rPr>
                        <a:t> </a:t>
                      </a:r>
                      <a:r>
                        <a:rPr sz="100" baseline="55555" dirty="0">
                          <a:latin typeface="Arial MT"/>
                          <a:cs typeface="Arial MT"/>
                        </a:rPr>
                        <a:t>caso</a:t>
                      </a:r>
                      <a:r>
                        <a:rPr sz="100" spc="15" baseline="55555" dirty="0">
                          <a:latin typeface="Arial MT"/>
                          <a:cs typeface="Arial MT"/>
                        </a:rPr>
                        <a:t> </a:t>
                      </a:r>
                      <a:r>
                        <a:rPr sz="100" baseline="55555" dirty="0">
                          <a:latin typeface="Arial MT"/>
                          <a:cs typeface="Arial MT"/>
                        </a:rPr>
                        <a:t>de</a:t>
                      </a:r>
                      <a:r>
                        <a:rPr sz="100" spc="15" baseline="55555" dirty="0">
                          <a:latin typeface="Arial MT"/>
                          <a:cs typeface="Arial MT"/>
                        </a:rPr>
                        <a:t> </a:t>
                      </a:r>
                      <a:r>
                        <a:rPr sz="100" baseline="55555" dirty="0">
                          <a:latin typeface="Arial MT"/>
                          <a:cs typeface="Arial MT"/>
                        </a:rPr>
                        <a:t>un</a:t>
                      </a:r>
                      <a:r>
                        <a:rPr sz="100" spc="15" baseline="55555" dirty="0">
                          <a:latin typeface="Arial MT"/>
                          <a:cs typeface="Arial MT"/>
                        </a:rPr>
                        <a:t> </a:t>
                      </a:r>
                      <a:r>
                        <a:rPr sz="100" baseline="55555" dirty="0">
                          <a:latin typeface="Arial MT"/>
                          <a:cs typeface="Arial MT"/>
                        </a:rPr>
                        <a:t>evento</a:t>
                      </a:r>
                      <a:r>
                        <a:rPr sz="100" spc="15" baseline="55555" dirty="0">
                          <a:latin typeface="Arial MT"/>
                          <a:cs typeface="Arial MT"/>
                        </a:rPr>
                        <a:t> </a:t>
                      </a:r>
                      <a:r>
                        <a:rPr sz="100" baseline="55555" dirty="0">
                          <a:latin typeface="Arial MT"/>
                          <a:cs typeface="Arial MT"/>
                        </a:rPr>
                        <a:t>y</a:t>
                      </a:r>
                      <a:r>
                        <a:rPr sz="100" spc="15" baseline="55555" dirty="0">
                          <a:latin typeface="Arial MT"/>
                          <a:cs typeface="Arial MT"/>
                        </a:rPr>
                        <a:t> </a:t>
                      </a:r>
                      <a:r>
                        <a:rPr sz="100" baseline="55555" dirty="0">
                          <a:latin typeface="Arial MT"/>
                          <a:cs typeface="Arial MT"/>
                        </a:rPr>
                        <a:t>obtener</a:t>
                      </a:r>
                      <a:r>
                        <a:rPr sz="100" spc="22" baseline="55555" dirty="0">
                          <a:latin typeface="Arial MT"/>
                          <a:cs typeface="Arial MT"/>
                        </a:rPr>
                        <a:t> </a:t>
                      </a:r>
                      <a:r>
                        <a:rPr sz="100" spc="-15" baseline="55555" dirty="0">
                          <a:latin typeface="Arial MT"/>
                          <a:cs typeface="Arial MT"/>
                        </a:rPr>
                        <a:t>visibilidad</a:t>
                      </a:r>
                      <a:r>
                        <a:rPr sz="100" spc="750" baseline="55555" dirty="0">
                          <a:latin typeface="Arial MT"/>
                          <a:cs typeface="Arial MT"/>
                        </a:rPr>
                        <a:t> </a:t>
                      </a:r>
                      <a:r>
                        <a:rPr sz="100" dirty="0">
                          <a:latin typeface="Arial MT"/>
                          <a:cs typeface="Arial MT"/>
                        </a:rPr>
                        <a:t>remota</a:t>
                      </a:r>
                      <a:r>
                        <a:rPr sz="100" spc="10" dirty="0">
                          <a:latin typeface="Arial MT"/>
                          <a:cs typeface="Arial MT"/>
                        </a:rPr>
                        <a:t> </a:t>
                      </a:r>
                      <a:r>
                        <a:rPr sz="100" dirty="0">
                          <a:latin typeface="Arial MT"/>
                          <a:cs typeface="Arial MT"/>
                        </a:rPr>
                        <a:t>sobre</a:t>
                      </a:r>
                      <a:r>
                        <a:rPr sz="100" spc="15" dirty="0">
                          <a:latin typeface="Arial MT"/>
                          <a:cs typeface="Arial MT"/>
                        </a:rPr>
                        <a:t> </a:t>
                      </a:r>
                      <a:r>
                        <a:rPr sz="100" dirty="0">
                          <a:latin typeface="Arial MT"/>
                          <a:cs typeface="Arial MT"/>
                        </a:rPr>
                        <a:t>el</a:t>
                      </a:r>
                      <a:r>
                        <a:rPr sz="100" spc="15" dirty="0">
                          <a:latin typeface="Arial MT"/>
                          <a:cs typeface="Arial MT"/>
                        </a:rPr>
                        <a:t> </a:t>
                      </a:r>
                      <a:r>
                        <a:rPr sz="100" dirty="0">
                          <a:latin typeface="Arial MT"/>
                          <a:cs typeface="Arial MT"/>
                        </a:rPr>
                        <a:t>consumo</a:t>
                      </a:r>
                      <a:r>
                        <a:rPr sz="100" spc="15" dirty="0">
                          <a:latin typeface="Arial MT"/>
                          <a:cs typeface="Arial MT"/>
                        </a:rPr>
                        <a:t> </a:t>
                      </a:r>
                      <a:r>
                        <a:rPr sz="100" dirty="0">
                          <a:latin typeface="Arial MT"/>
                          <a:cs typeface="Arial MT"/>
                        </a:rPr>
                        <a:t>de</a:t>
                      </a:r>
                      <a:r>
                        <a:rPr sz="100" spc="10" dirty="0">
                          <a:latin typeface="Arial MT"/>
                          <a:cs typeface="Arial MT"/>
                        </a:rPr>
                        <a:t> </a:t>
                      </a:r>
                      <a:r>
                        <a:rPr sz="100" spc="-10" dirty="0">
                          <a:latin typeface="Arial MT"/>
                          <a:cs typeface="Arial MT"/>
                        </a:rPr>
                        <a:t>energía.</a:t>
                      </a:r>
                      <a:endParaRPr sz="100" dirty="0">
                        <a:latin typeface="Arial MT"/>
                        <a:cs typeface="Arial MT"/>
                      </a:endParaRPr>
                    </a:p>
                    <a:p>
                      <a:pPr marL="224154">
                        <a:lnSpc>
                          <a:spcPct val="100000"/>
                        </a:lnSpc>
                        <a:spcBef>
                          <a:spcPts val="35"/>
                        </a:spcBef>
                      </a:pPr>
                      <a:r>
                        <a:rPr sz="100" spc="-10" dirty="0">
                          <a:latin typeface="Arial Black"/>
                          <a:cs typeface="Arial Black"/>
                        </a:rPr>
                        <a:t>Sensor</a:t>
                      </a:r>
                      <a:r>
                        <a:rPr sz="100" spc="-5" dirty="0">
                          <a:latin typeface="Arial Black"/>
                          <a:cs typeface="Arial Black"/>
                        </a:rPr>
                        <a:t> </a:t>
                      </a:r>
                      <a:r>
                        <a:rPr sz="100" spc="-10" dirty="0">
                          <a:latin typeface="Arial Black"/>
                          <a:cs typeface="Arial Black"/>
                        </a:rPr>
                        <a:t>de</a:t>
                      </a:r>
                      <a:r>
                        <a:rPr sz="100" spc="-5" dirty="0">
                          <a:latin typeface="Arial Black"/>
                          <a:cs typeface="Arial Black"/>
                        </a:rPr>
                        <a:t> energía </a:t>
                      </a:r>
                      <a:r>
                        <a:rPr sz="100" spc="-10" dirty="0">
                          <a:latin typeface="Arial Black"/>
                          <a:cs typeface="Arial Black"/>
                        </a:rPr>
                        <a:t>clase</a:t>
                      </a:r>
                      <a:r>
                        <a:rPr sz="100" spc="-5" dirty="0">
                          <a:latin typeface="Arial Black"/>
                          <a:cs typeface="Arial Black"/>
                        </a:rPr>
                        <a:t> </a:t>
                      </a:r>
                      <a:r>
                        <a:rPr sz="100" spc="-10" dirty="0">
                          <a:latin typeface="Arial Black"/>
                          <a:cs typeface="Arial Black"/>
                        </a:rPr>
                        <a:t>1</a:t>
                      </a:r>
                      <a:endParaRPr sz="100" dirty="0">
                        <a:latin typeface="Arial Black"/>
                        <a:cs typeface="Arial Black"/>
                      </a:endParaRPr>
                    </a:p>
                    <a:p>
                      <a:pPr marL="226695" indent="-17145">
                        <a:lnSpc>
                          <a:spcPct val="100000"/>
                        </a:lnSpc>
                        <a:spcBef>
                          <a:spcPts val="55"/>
                        </a:spcBef>
                        <a:buChar char="-"/>
                        <a:tabLst>
                          <a:tab pos="224154" algn="l"/>
                          <a:tab pos="226695" algn="l"/>
                        </a:tabLst>
                      </a:pPr>
                      <a:r>
                        <a:rPr sz="100" dirty="0">
                          <a:latin typeface="Arial MT"/>
                          <a:cs typeface="Arial MT"/>
                        </a:rPr>
                        <a:t>		Cumple</a:t>
                      </a:r>
                      <a:r>
                        <a:rPr sz="100" spc="-5" dirty="0">
                          <a:latin typeface="Arial MT"/>
                          <a:cs typeface="Arial MT"/>
                        </a:rPr>
                        <a:t> </a:t>
                      </a:r>
                      <a:r>
                        <a:rPr sz="100" dirty="0">
                          <a:latin typeface="Arial MT"/>
                          <a:cs typeface="Arial MT"/>
                        </a:rPr>
                        <a:t>con</a:t>
                      </a:r>
                      <a:r>
                        <a:rPr sz="100" spc="-5" dirty="0">
                          <a:latin typeface="Arial MT"/>
                          <a:cs typeface="Arial MT"/>
                        </a:rPr>
                        <a:t> </a:t>
                      </a:r>
                      <a:r>
                        <a:rPr sz="100" dirty="0">
                          <a:latin typeface="Arial MT"/>
                          <a:cs typeface="Arial MT"/>
                        </a:rPr>
                        <a:t>la</a:t>
                      </a:r>
                      <a:r>
                        <a:rPr sz="100" spc="-5" dirty="0">
                          <a:latin typeface="Arial MT"/>
                          <a:cs typeface="Arial MT"/>
                        </a:rPr>
                        <a:t> </a:t>
                      </a:r>
                      <a:r>
                        <a:rPr sz="100" spc="5" dirty="0">
                          <a:latin typeface="Arial MT"/>
                          <a:cs typeface="Arial MT"/>
                        </a:rPr>
                        <a:t>norma</a:t>
                      </a:r>
                      <a:r>
                        <a:rPr sz="100" spc="-5" dirty="0">
                          <a:latin typeface="Arial MT"/>
                          <a:cs typeface="Arial MT"/>
                        </a:rPr>
                        <a:t> IEC </a:t>
                      </a:r>
                      <a:r>
                        <a:rPr sz="100" dirty="0">
                          <a:latin typeface="Arial MT"/>
                          <a:cs typeface="Arial MT"/>
                        </a:rPr>
                        <a:t>61557-12*</a:t>
                      </a:r>
                    </a:p>
                    <a:p>
                      <a:pPr marL="562610">
                        <a:lnSpc>
                          <a:spcPct val="100000"/>
                        </a:lnSpc>
                        <a:spcBef>
                          <a:spcPts val="30"/>
                        </a:spcBef>
                      </a:pPr>
                      <a:r>
                        <a:rPr sz="100" spc="-10" dirty="0">
                          <a:latin typeface="Arial Black"/>
                          <a:cs typeface="Arial Black"/>
                        </a:rPr>
                        <a:t>Experto</a:t>
                      </a:r>
                      <a:r>
                        <a:rPr sz="100" spc="35" dirty="0">
                          <a:latin typeface="Arial Black"/>
                          <a:cs typeface="Arial Black"/>
                        </a:rPr>
                        <a:t> </a:t>
                      </a:r>
                      <a:r>
                        <a:rPr sz="100" spc="-10">
                          <a:latin typeface="Arial Black"/>
                          <a:cs typeface="Arial Black"/>
                        </a:rPr>
                        <a:t>en</a:t>
                      </a:r>
                      <a:r>
                        <a:rPr sz="100" spc="40">
                          <a:latin typeface="Arial Black"/>
                          <a:cs typeface="Arial Black"/>
                        </a:rPr>
                        <a:t> </a:t>
                      </a:r>
                      <a:r>
                        <a:rPr sz="100" spc="-10" smtClean="0">
                          <a:latin typeface="Arial Black"/>
                          <a:cs typeface="Arial Black"/>
                        </a:rPr>
                        <a:t>instalaciones</a:t>
                      </a:r>
                      <a:r>
                        <a:rPr lang="es-AR" sz="100" spc="-10" dirty="0" smtClean="0">
                          <a:latin typeface="Arial Black"/>
                          <a:cs typeface="Arial Black"/>
                        </a:rPr>
                        <a:t>: </a:t>
                      </a:r>
                      <a:r>
                        <a:rPr sz="100" spc="-10" smtClean="0">
                          <a:latin typeface="Arial Black"/>
                          <a:cs typeface="Arial Black"/>
                        </a:rPr>
                        <a:t>operaciones</a:t>
                      </a:r>
                      <a:r>
                        <a:rPr sz="100" spc="40" smtClean="0">
                          <a:latin typeface="Arial Black"/>
                          <a:cs typeface="Arial Black"/>
                        </a:rPr>
                        <a:t> </a:t>
                      </a:r>
                      <a:r>
                        <a:rPr sz="100" spc="-10" dirty="0">
                          <a:latin typeface="Arial Black"/>
                          <a:cs typeface="Arial Black"/>
                        </a:rPr>
                        <a:t>Alertas</a:t>
                      </a:r>
                      <a:r>
                        <a:rPr sz="100" spc="35" dirty="0">
                          <a:latin typeface="Arial Black"/>
                          <a:cs typeface="Arial Black"/>
                        </a:rPr>
                        <a:t> </a:t>
                      </a:r>
                      <a:r>
                        <a:rPr sz="100" spc="-10" dirty="0">
                          <a:latin typeface="Arial Black"/>
                          <a:cs typeface="Arial Black"/>
                        </a:rPr>
                        <a:t>remotas</a:t>
                      </a:r>
                      <a:r>
                        <a:rPr sz="100" spc="40" dirty="0">
                          <a:latin typeface="Arial Black"/>
                          <a:cs typeface="Arial Black"/>
                        </a:rPr>
                        <a:t> </a:t>
                      </a:r>
                      <a:r>
                        <a:rPr sz="100" spc="-25" dirty="0">
                          <a:latin typeface="Arial Black"/>
                          <a:cs typeface="Arial Black"/>
                        </a:rPr>
                        <a:t>con</a:t>
                      </a:r>
                      <a:endParaRPr sz="100" dirty="0">
                        <a:latin typeface="Arial Black"/>
                        <a:cs typeface="Arial Black"/>
                      </a:endParaRPr>
                    </a:p>
                    <a:p>
                      <a:pPr marL="224154">
                        <a:lnSpc>
                          <a:spcPts val="45"/>
                        </a:lnSpc>
                        <a:spcBef>
                          <a:spcPts val="35"/>
                        </a:spcBef>
                        <a:tabLst>
                          <a:tab pos="562610" algn="l"/>
                        </a:tabLst>
                      </a:pPr>
                      <a:r>
                        <a:rPr sz="100" spc="-15" baseline="55555" dirty="0">
                          <a:latin typeface="Arial Black"/>
                          <a:cs typeface="Arial Black"/>
                        </a:rPr>
                        <a:t>Medición</a:t>
                      </a:r>
                      <a:r>
                        <a:rPr sz="100" spc="22" baseline="55555" dirty="0">
                          <a:latin typeface="Arial Black"/>
                          <a:cs typeface="Arial Black"/>
                        </a:rPr>
                        <a:t> </a:t>
                      </a:r>
                      <a:r>
                        <a:rPr sz="100" spc="-15" baseline="55555" dirty="0">
                          <a:latin typeface="Arial Black"/>
                          <a:cs typeface="Arial Black"/>
                        </a:rPr>
                        <a:t>de</a:t>
                      </a:r>
                      <a:r>
                        <a:rPr sz="100" spc="22" baseline="55555" dirty="0">
                          <a:latin typeface="Arial Black"/>
                          <a:cs typeface="Arial Black"/>
                        </a:rPr>
                        <a:t> </a:t>
                      </a:r>
                      <a:r>
                        <a:rPr sz="100" spc="-15" baseline="55555" dirty="0">
                          <a:latin typeface="Arial Black"/>
                          <a:cs typeface="Arial Black"/>
                        </a:rPr>
                        <a:t>potencia</a:t>
                      </a:r>
                      <a:r>
                        <a:rPr sz="100" spc="22" baseline="55555" dirty="0">
                          <a:latin typeface="Arial Black"/>
                          <a:cs typeface="Arial Black"/>
                        </a:rPr>
                        <a:t> </a:t>
                      </a:r>
                      <a:r>
                        <a:rPr sz="100" baseline="55555" dirty="0">
                          <a:latin typeface="Arial Black"/>
                          <a:cs typeface="Arial Black"/>
                        </a:rPr>
                        <a:t>y</a:t>
                      </a:r>
                      <a:r>
                        <a:rPr sz="100" spc="30" baseline="55555" dirty="0">
                          <a:latin typeface="Arial Black"/>
                          <a:cs typeface="Arial Black"/>
                        </a:rPr>
                        <a:t> </a:t>
                      </a:r>
                      <a:r>
                        <a:rPr sz="100" spc="-15" baseline="55555" dirty="0">
                          <a:latin typeface="Arial Black"/>
                          <a:cs typeface="Arial Black"/>
                        </a:rPr>
                        <a:t>energía.</a:t>
                      </a:r>
                      <a:r>
                        <a:rPr sz="100" baseline="55555" dirty="0">
                          <a:latin typeface="Arial Black"/>
                          <a:cs typeface="Arial Black"/>
                        </a:rPr>
                        <a:t>	</a:t>
                      </a:r>
                      <a:r>
                        <a:rPr sz="100" spc="-10" dirty="0">
                          <a:latin typeface="Arial Black"/>
                          <a:cs typeface="Arial Black"/>
                        </a:rPr>
                        <a:t>detalles</a:t>
                      </a:r>
                      <a:r>
                        <a:rPr sz="100" spc="45" dirty="0">
                          <a:latin typeface="Arial Black"/>
                          <a:cs typeface="Arial Black"/>
                        </a:rPr>
                        <a:t> </a:t>
                      </a:r>
                      <a:r>
                        <a:rPr sz="100" spc="-10" dirty="0">
                          <a:latin typeface="Arial Black"/>
                          <a:cs typeface="Arial Black"/>
                        </a:rPr>
                        <a:t>procesables</a:t>
                      </a:r>
                      <a:endParaRPr sz="100" dirty="0">
                        <a:latin typeface="Arial Black"/>
                        <a:cs typeface="Arial Black"/>
                      </a:endParaRPr>
                    </a:p>
                    <a:p>
                      <a:pPr marL="230504" indent="-17780">
                        <a:lnSpc>
                          <a:spcPts val="95"/>
                        </a:lnSpc>
                        <a:buChar char="-"/>
                        <a:tabLst>
                          <a:tab pos="224154" algn="l"/>
                          <a:tab pos="230504" algn="l"/>
                        </a:tabLst>
                      </a:pPr>
                      <a:r>
                        <a:rPr sz="100" dirty="0">
                          <a:latin typeface="Arial MT"/>
                          <a:cs typeface="Arial MT"/>
                        </a:rPr>
                        <a:t>		Total</a:t>
                      </a:r>
                      <a:r>
                        <a:rPr sz="100" spc="-5" dirty="0">
                          <a:latin typeface="Arial MT"/>
                          <a:cs typeface="Arial MT"/>
                        </a:rPr>
                        <a:t> </a:t>
                      </a:r>
                      <a:r>
                        <a:rPr sz="100" dirty="0">
                          <a:latin typeface="Arial MT"/>
                          <a:cs typeface="Arial MT"/>
                        </a:rPr>
                        <a:t>y</a:t>
                      </a:r>
                      <a:r>
                        <a:rPr sz="100" spc="-5" dirty="0">
                          <a:latin typeface="Arial MT"/>
                          <a:cs typeface="Arial MT"/>
                        </a:rPr>
                        <a:t> </a:t>
                      </a:r>
                      <a:r>
                        <a:rPr sz="100" spc="5" dirty="0">
                          <a:latin typeface="Arial MT"/>
                          <a:cs typeface="Arial MT"/>
                        </a:rPr>
                        <a:t>por</a:t>
                      </a:r>
                      <a:r>
                        <a:rPr sz="100" spc="-5" dirty="0">
                          <a:latin typeface="Arial MT"/>
                          <a:cs typeface="Arial MT"/>
                        </a:rPr>
                        <a:t> </a:t>
                      </a:r>
                      <a:r>
                        <a:rPr sz="100" dirty="0">
                          <a:latin typeface="Arial MT"/>
                          <a:cs typeface="Arial MT"/>
                        </a:rPr>
                        <a:t>fase</a:t>
                      </a:r>
                    </a:p>
                    <a:p>
                      <a:pPr marL="562610" lvl="1" indent="-14604">
                        <a:lnSpc>
                          <a:spcPts val="50"/>
                        </a:lnSpc>
                        <a:buSzPct val="200000"/>
                        <a:buChar char="-"/>
                        <a:tabLst>
                          <a:tab pos="562610" algn="l"/>
                          <a:tab pos="565150" algn="l"/>
                        </a:tabLst>
                      </a:pPr>
                      <a:r>
                        <a:rPr sz="100" dirty="0">
                          <a:latin typeface="Arial MT"/>
                          <a:cs typeface="Arial MT"/>
                        </a:rPr>
                        <a:t>	Alertas</a:t>
                      </a:r>
                      <a:r>
                        <a:rPr sz="100" spc="-5" dirty="0">
                          <a:latin typeface="Arial MT"/>
                          <a:cs typeface="Arial MT"/>
                        </a:rPr>
                        <a:t> </a:t>
                      </a:r>
                      <a:r>
                        <a:rPr sz="100" dirty="0">
                          <a:latin typeface="Arial MT"/>
                          <a:cs typeface="Arial MT"/>
                        </a:rPr>
                        <a:t>sobre</a:t>
                      </a:r>
                      <a:r>
                        <a:rPr sz="100" spc="-5" dirty="0">
                          <a:latin typeface="Arial MT"/>
                          <a:cs typeface="Arial MT"/>
                        </a:rPr>
                        <a:t> </a:t>
                      </a:r>
                      <a:r>
                        <a:rPr sz="100" dirty="0">
                          <a:latin typeface="Arial MT"/>
                          <a:cs typeface="Arial MT"/>
                        </a:rPr>
                        <a:t>cortes de</a:t>
                      </a:r>
                      <a:r>
                        <a:rPr sz="100" spc="-5" dirty="0">
                          <a:latin typeface="Arial MT"/>
                          <a:cs typeface="Arial MT"/>
                        </a:rPr>
                        <a:t> </a:t>
                      </a:r>
                      <a:r>
                        <a:rPr sz="100" dirty="0">
                          <a:latin typeface="Arial MT"/>
                          <a:cs typeface="Arial MT"/>
                        </a:rPr>
                        <a:t>energía</a:t>
                      </a:r>
                      <a:r>
                        <a:rPr sz="100" spc="-5" dirty="0">
                          <a:latin typeface="Arial MT"/>
                          <a:cs typeface="Arial MT"/>
                        </a:rPr>
                        <a:t> </a:t>
                      </a:r>
                      <a:r>
                        <a:rPr sz="100" dirty="0">
                          <a:latin typeface="Arial MT"/>
                          <a:cs typeface="Arial MT"/>
                        </a:rPr>
                        <a:t>con </a:t>
                      </a:r>
                      <a:r>
                        <a:rPr sz="100" dirty="0" err="1">
                          <a:latin typeface="Arial MT"/>
                          <a:cs typeface="Arial MT"/>
                        </a:rPr>
                        <a:t>identificación</a:t>
                      </a:r>
                      <a:r>
                        <a:rPr sz="100" spc="-5" dirty="0">
                          <a:latin typeface="Arial MT"/>
                          <a:cs typeface="Arial MT"/>
                        </a:rPr>
                        <a:t> </a:t>
                      </a:r>
                      <a:r>
                        <a:rPr sz="100" dirty="0">
                          <a:latin typeface="Arial MT"/>
                          <a:cs typeface="Arial MT"/>
                        </a:rPr>
                        <a:t>de</a:t>
                      </a:r>
                      <a:r>
                        <a:rPr lang="es-ES" sz="100" spc="355" dirty="0">
                          <a:latin typeface="Arial MT"/>
                          <a:cs typeface="Arial MT"/>
                        </a:rPr>
                        <a:t> </a:t>
                      </a:r>
                      <a:r>
                        <a:rPr sz="100" spc="-10" dirty="0">
                          <a:latin typeface="Arial Black"/>
                          <a:cs typeface="Arial Black"/>
                        </a:rPr>
                        <a:t>ALERTA</a:t>
                      </a:r>
                      <a:endParaRPr sz="100" dirty="0">
                        <a:latin typeface="Arial Black"/>
                        <a:cs typeface="Arial Black"/>
                      </a:endParaRPr>
                    </a:p>
                    <a:p>
                      <a:pPr marL="224154">
                        <a:lnSpc>
                          <a:spcPct val="100000"/>
                        </a:lnSpc>
                        <a:spcBef>
                          <a:spcPts val="45"/>
                        </a:spcBef>
                        <a:tabLst>
                          <a:tab pos="568960" algn="l"/>
                        </a:tabLst>
                      </a:pPr>
                      <a:r>
                        <a:rPr sz="100" spc="-10" dirty="0">
                          <a:latin typeface="Arial Black"/>
                          <a:cs typeface="Arial Black"/>
                        </a:rPr>
                        <a:t>Monitoreo</a:t>
                      </a:r>
                      <a:r>
                        <a:rPr sz="100" spc="20" dirty="0">
                          <a:latin typeface="Arial Black"/>
                          <a:cs typeface="Arial Black"/>
                        </a:rPr>
                        <a:t> </a:t>
                      </a:r>
                      <a:r>
                        <a:rPr sz="100" spc="-10" dirty="0">
                          <a:latin typeface="Arial Black"/>
                          <a:cs typeface="Arial Black"/>
                        </a:rPr>
                        <a:t>de</a:t>
                      </a:r>
                      <a:r>
                        <a:rPr sz="100" spc="25" dirty="0">
                          <a:latin typeface="Arial Black"/>
                          <a:cs typeface="Arial Black"/>
                        </a:rPr>
                        <a:t> </a:t>
                      </a:r>
                      <a:r>
                        <a:rPr sz="100" spc="-10" dirty="0">
                          <a:latin typeface="Arial Black"/>
                          <a:cs typeface="Arial Black"/>
                        </a:rPr>
                        <a:t>cargas</a:t>
                      </a:r>
                      <a:r>
                        <a:rPr sz="100" dirty="0">
                          <a:latin typeface="Arial Black"/>
                          <a:cs typeface="Arial Black"/>
                        </a:rPr>
                        <a:t>	</a:t>
                      </a:r>
                      <a:r>
                        <a:rPr sz="100" dirty="0">
                          <a:latin typeface="Arial MT"/>
                          <a:cs typeface="Arial MT"/>
                        </a:rPr>
                        <a:t>causas</a:t>
                      </a:r>
                      <a:r>
                        <a:rPr sz="100" spc="-5" dirty="0">
                          <a:latin typeface="Arial MT"/>
                          <a:cs typeface="Arial MT"/>
                        </a:rPr>
                        <a:t> </a:t>
                      </a:r>
                      <a:r>
                        <a:rPr sz="100" dirty="0">
                          <a:latin typeface="Arial MT"/>
                          <a:cs typeface="Arial MT"/>
                        </a:rPr>
                        <a:t>y </a:t>
                      </a:r>
                      <a:r>
                        <a:rPr sz="100" spc="-10" dirty="0">
                          <a:latin typeface="Arial MT"/>
                          <a:cs typeface="Arial MT"/>
                        </a:rPr>
                        <a:t>recomendaciones.</a:t>
                      </a:r>
                      <a:endParaRPr sz="100" dirty="0">
                        <a:latin typeface="Arial MT"/>
                        <a:cs typeface="Arial MT"/>
                      </a:endParaRPr>
                    </a:p>
                    <a:p>
                      <a:pPr marL="226695" indent="-17145">
                        <a:lnSpc>
                          <a:spcPct val="100000"/>
                        </a:lnSpc>
                        <a:spcBef>
                          <a:spcPts val="55"/>
                        </a:spcBef>
                        <a:buChar char="-"/>
                        <a:tabLst>
                          <a:tab pos="224154" algn="l"/>
                          <a:tab pos="226695" algn="l"/>
                          <a:tab pos="562610" algn="l"/>
                        </a:tabLst>
                      </a:pPr>
                      <a:r>
                        <a:rPr sz="100" dirty="0">
                          <a:latin typeface="Arial MT"/>
                          <a:cs typeface="Arial MT"/>
                        </a:rPr>
                        <a:t>		Alarma</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pérdida</a:t>
                      </a:r>
                      <a:r>
                        <a:rPr sz="100" spc="-5" dirty="0">
                          <a:latin typeface="Arial MT"/>
                          <a:cs typeface="Arial MT"/>
                        </a:rPr>
                        <a:t> </a:t>
                      </a:r>
                      <a:r>
                        <a:rPr sz="100" dirty="0">
                          <a:latin typeface="Arial MT"/>
                          <a:cs typeface="Arial MT"/>
                        </a:rPr>
                        <a:t>de</a:t>
                      </a:r>
                      <a:r>
                        <a:rPr sz="100" spc="-5" dirty="0">
                          <a:latin typeface="Arial MT"/>
                          <a:cs typeface="Arial MT"/>
                        </a:rPr>
                        <a:t> </a:t>
                      </a:r>
                      <a:r>
                        <a:rPr lang="es-ES" sz="100" dirty="0">
                          <a:latin typeface="Arial MT"/>
                          <a:cs typeface="Arial MT"/>
                        </a:rPr>
                        <a:t>tensión</a:t>
                      </a:r>
                      <a:r>
                        <a:rPr sz="100" dirty="0">
                          <a:latin typeface="Arial MT"/>
                          <a:cs typeface="Arial MT"/>
                        </a:rPr>
                        <a:t>.	-</a:t>
                      </a:r>
                      <a:r>
                        <a:rPr sz="100" spc="-5" dirty="0">
                          <a:latin typeface="Arial MT"/>
                          <a:cs typeface="Arial MT"/>
                        </a:rPr>
                        <a:t> </a:t>
                      </a:r>
                      <a:r>
                        <a:rPr sz="100" dirty="0">
                          <a:latin typeface="Arial MT"/>
                          <a:cs typeface="Arial MT"/>
                        </a:rPr>
                        <a:t>Notificación</a:t>
                      </a:r>
                      <a:r>
                        <a:rPr sz="100" spc="-5" dirty="0">
                          <a:latin typeface="Arial MT"/>
                          <a:cs typeface="Arial MT"/>
                        </a:rPr>
                        <a:t> </a:t>
                      </a:r>
                      <a:r>
                        <a:rPr sz="100" dirty="0">
                          <a:latin typeface="Arial MT"/>
                          <a:cs typeface="Arial MT"/>
                        </a:rPr>
                        <a:t>en</a:t>
                      </a:r>
                      <a:r>
                        <a:rPr sz="100" spc="-5" dirty="0">
                          <a:latin typeface="Arial MT"/>
                          <a:cs typeface="Arial MT"/>
                        </a:rPr>
                        <a:t> </a:t>
                      </a:r>
                      <a:r>
                        <a:rPr sz="100" dirty="0">
                          <a:latin typeface="Arial MT"/>
                          <a:cs typeface="Arial MT"/>
                        </a:rPr>
                        <a:t>dispositivos</a:t>
                      </a:r>
                      <a:r>
                        <a:rPr sz="100" spc="-5" dirty="0">
                          <a:latin typeface="Arial MT"/>
                          <a:cs typeface="Arial MT"/>
                        </a:rPr>
                        <a:t> </a:t>
                      </a:r>
                      <a:r>
                        <a:rPr sz="100" dirty="0">
                          <a:latin typeface="Arial MT"/>
                          <a:cs typeface="Arial MT"/>
                        </a:rPr>
                        <a:t>móviles</a:t>
                      </a:r>
                    </a:p>
                    <a:p>
                      <a:pPr marL="226695" indent="-17145">
                        <a:lnSpc>
                          <a:spcPct val="100000"/>
                        </a:lnSpc>
                        <a:spcBef>
                          <a:spcPts val="70"/>
                        </a:spcBef>
                        <a:buChar char="-"/>
                        <a:tabLst>
                          <a:tab pos="224154" algn="l"/>
                          <a:tab pos="226695" algn="l"/>
                          <a:tab pos="562610" algn="l"/>
                        </a:tabLst>
                      </a:pPr>
                      <a:r>
                        <a:rPr sz="100" dirty="0">
                          <a:latin typeface="Arial MT"/>
                          <a:cs typeface="Arial MT"/>
                        </a:rPr>
                        <a:t>		Corriente</a:t>
                      </a:r>
                      <a:r>
                        <a:rPr sz="100" spc="-5" dirty="0">
                          <a:latin typeface="Arial MT"/>
                          <a:cs typeface="Arial MT"/>
                        </a:rPr>
                        <a:t> </a:t>
                      </a:r>
                      <a:r>
                        <a:rPr sz="100" spc="5" dirty="0">
                          <a:latin typeface="Arial MT"/>
                          <a:cs typeface="Arial MT"/>
                        </a:rPr>
                        <a:t>por</a:t>
                      </a:r>
                      <a:r>
                        <a:rPr sz="100" spc="-5" dirty="0">
                          <a:latin typeface="Arial MT"/>
                          <a:cs typeface="Arial MT"/>
                        </a:rPr>
                        <a:t> </a:t>
                      </a:r>
                      <a:r>
                        <a:rPr sz="100" dirty="0">
                          <a:latin typeface="Arial MT"/>
                          <a:cs typeface="Arial MT"/>
                        </a:rPr>
                        <a:t>fase</a:t>
                      </a:r>
                      <a:r>
                        <a:rPr sz="100" spc="-5" dirty="0">
                          <a:latin typeface="Arial MT"/>
                          <a:cs typeface="Arial MT"/>
                        </a:rPr>
                        <a:t> </a:t>
                      </a:r>
                      <a:r>
                        <a:rPr sz="100" dirty="0">
                          <a:latin typeface="Arial MT"/>
                          <a:cs typeface="Arial MT"/>
                        </a:rPr>
                        <a:t>en</a:t>
                      </a:r>
                      <a:r>
                        <a:rPr sz="100" spc="-5" dirty="0">
                          <a:latin typeface="Arial MT"/>
                          <a:cs typeface="Arial MT"/>
                        </a:rPr>
                        <a:t> </a:t>
                      </a:r>
                      <a:r>
                        <a:rPr sz="100" dirty="0">
                          <a:latin typeface="Arial MT"/>
                          <a:cs typeface="Arial MT"/>
                        </a:rPr>
                        <a:t>el</a:t>
                      </a:r>
                      <a:r>
                        <a:rPr sz="100" spc="-5" dirty="0">
                          <a:latin typeface="Arial MT"/>
                          <a:cs typeface="Arial MT"/>
                        </a:rPr>
                        <a:t> </a:t>
                      </a:r>
                      <a:r>
                        <a:rPr sz="100" spc="5" dirty="0">
                          <a:latin typeface="Arial MT"/>
                          <a:cs typeface="Arial MT"/>
                        </a:rPr>
                        <a:t>momento</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la</a:t>
                      </a:r>
                      <a:r>
                        <a:rPr sz="100" spc="-5" dirty="0">
                          <a:latin typeface="Arial MT"/>
                          <a:cs typeface="Arial MT"/>
                        </a:rPr>
                        <a:t> </a:t>
                      </a:r>
                      <a:r>
                        <a:rPr sz="100" dirty="0">
                          <a:latin typeface="Arial MT"/>
                          <a:cs typeface="Arial MT"/>
                        </a:rPr>
                        <a:t>pérdida</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tensión.	-</a:t>
                      </a:r>
                      <a:r>
                        <a:rPr sz="100" spc="-5" dirty="0">
                          <a:latin typeface="Arial MT"/>
                          <a:cs typeface="Arial MT"/>
                        </a:rPr>
                        <a:t> </a:t>
                      </a:r>
                      <a:r>
                        <a:rPr sz="100" dirty="0">
                          <a:latin typeface="Arial MT"/>
                          <a:cs typeface="Arial MT"/>
                        </a:rPr>
                        <a:t>Administrador</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tareas</a:t>
                      </a:r>
                      <a:r>
                        <a:rPr sz="100" spc="-5" dirty="0">
                          <a:latin typeface="Arial MT"/>
                          <a:cs typeface="Arial MT"/>
                        </a:rPr>
                        <a:t> </a:t>
                      </a:r>
                      <a:r>
                        <a:rPr sz="100" dirty="0">
                          <a:latin typeface="Arial MT"/>
                          <a:cs typeface="Arial MT"/>
                        </a:rPr>
                        <a:t>y</a:t>
                      </a:r>
                      <a:r>
                        <a:rPr sz="100" spc="-5" dirty="0">
                          <a:latin typeface="Arial MT"/>
                          <a:cs typeface="Arial MT"/>
                        </a:rPr>
                        <a:t> </a:t>
                      </a:r>
                      <a:r>
                        <a:rPr sz="100" dirty="0">
                          <a:latin typeface="Arial MT"/>
                          <a:cs typeface="Arial MT"/>
                        </a:rPr>
                        <a:t>funciones</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colaboración.</a:t>
                      </a:r>
                    </a:p>
                    <a:p>
                      <a:pPr marL="562610" lvl="1" indent="-14604">
                        <a:lnSpc>
                          <a:spcPct val="100000"/>
                        </a:lnSpc>
                        <a:spcBef>
                          <a:spcPts val="65"/>
                        </a:spcBef>
                        <a:buSzPct val="200000"/>
                        <a:buChar char="-"/>
                        <a:tabLst>
                          <a:tab pos="562610" algn="l"/>
                          <a:tab pos="565150" algn="l"/>
                        </a:tabLst>
                      </a:pPr>
                      <a:r>
                        <a:rPr sz="100" dirty="0">
                          <a:latin typeface="Arial MT"/>
                          <a:cs typeface="Arial MT"/>
                        </a:rPr>
                        <a:t>	Almacenamiento</a:t>
                      </a:r>
                      <a:r>
                        <a:rPr sz="100" spc="10" dirty="0">
                          <a:latin typeface="Arial MT"/>
                          <a:cs typeface="Arial MT"/>
                        </a:rPr>
                        <a:t> </a:t>
                      </a:r>
                      <a:r>
                        <a:rPr sz="100" dirty="0">
                          <a:latin typeface="Arial MT"/>
                          <a:cs typeface="Arial MT"/>
                        </a:rPr>
                        <a:t>de</a:t>
                      </a:r>
                      <a:r>
                        <a:rPr sz="100" spc="15" dirty="0">
                          <a:latin typeface="Arial MT"/>
                          <a:cs typeface="Arial MT"/>
                        </a:rPr>
                        <a:t> </a:t>
                      </a:r>
                      <a:r>
                        <a:rPr sz="100" dirty="0" err="1">
                          <a:latin typeface="Arial MT"/>
                          <a:cs typeface="Arial MT"/>
                        </a:rPr>
                        <a:t>datos</a:t>
                      </a:r>
                      <a:r>
                        <a:rPr lang="es-AR" sz="100" dirty="0">
                          <a:latin typeface="Arial MT"/>
                          <a:cs typeface="Arial MT"/>
                        </a:rPr>
                        <a:t>, </a:t>
                      </a:r>
                      <a:r>
                        <a:rPr sz="100" dirty="0" err="1">
                          <a:latin typeface="Arial MT"/>
                          <a:cs typeface="Arial MT"/>
                        </a:rPr>
                        <a:t>historial</a:t>
                      </a:r>
                      <a:r>
                        <a:rPr sz="100" spc="15" dirty="0">
                          <a:latin typeface="Arial MT"/>
                          <a:cs typeface="Arial MT"/>
                        </a:rPr>
                        <a:t> </a:t>
                      </a:r>
                      <a:r>
                        <a:rPr sz="100" dirty="0">
                          <a:latin typeface="Arial MT"/>
                          <a:cs typeface="Arial MT"/>
                        </a:rPr>
                        <a:t>de</a:t>
                      </a:r>
                      <a:r>
                        <a:rPr sz="100" spc="10" dirty="0">
                          <a:latin typeface="Arial MT"/>
                          <a:cs typeface="Arial MT"/>
                        </a:rPr>
                        <a:t> </a:t>
                      </a:r>
                      <a:r>
                        <a:rPr sz="100" dirty="0">
                          <a:latin typeface="Arial MT"/>
                          <a:cs typeface="Arial MT"/>
                        </a:rPr>
                        <a:t>activos</a:t>
                      </a:r>
                      <a:r>
                        <a:rPr sz="100" spc="15" dirty="0">
                          <a:latin typeface="Arial MT"/>
                          <a:cs typeface="Arial MT"/>
                        </a:rPr>
                        <a:t> </a:t>
                      </a:r>
                      <a:r>
                        <a:rPr sz="100" dirty="0">
                          <a:latin typeface="Arial MT"/>
                          <a:cs typeface="Arial MT"/>
                        </a:rPr>
                        <a:t>e</a:t>
                      </a:r>
                      <a:r>
                        <a:rPr sz="100" spc="10" dirty="0">
                          <a:latin typeface="Arial MT"/>
                          <a:cs typeface="Arial MT"/>
                        </a:rPr>
                        <a:t> </a:t>
                      </a:r>
                      <a:r>
                        <a:rPr sz="100" spc="-10" dirty="0">
                          <a:latin typeface="Arial MT"/>
                          <a:cs typeface="Arial MT"/>
                        </a:rPr>
                        <a:t>informes.</a:t>
                      </a:r>
                      <a:endParaRPr sz="100" dirty="0">
                        <a:latin typeface="Arial MT"/>
                        <a:cs typeface="Arial MT"/>
                      </a:endParaRPr>
                    </a:p>
                    <a:p>
                      <a:pPr marL="562610" lvl="1" indent="-14604">
                        <a:lnSpc>
                          <a:spcPct val="100000"/>
                        </a:lnSpc>
                        <a:spcBef>
                          <a:spcPts val="70"/>
                        </a:spcBef>
                        <a:buSzPct val="200000"/>
                        <a:buChar char="-"/>
                        <a:tabLst>
                          <a:tab pos="562610" algn="l"/>
                          <a:tab pos="565150" algn="l"/>
                        </a:tabLst>
                      </a:pPr>
                      <a:r>
                        <a:rPr sz="100" dirty="0">
                          <a:latin typeface="Arial MT"/>
                          <a:cs typeface="Arial MT"/>
                        </a:rPr>
                        <a:t>	Medición</a:t>
                      </a:r>
                      <a:r>
                        <a:rPr sz="100" spc="10" dirty="0">
                          <a:latin typeface="Arial MT"/>
                          <a:cs typeface="Arial MT"/>
                        </a:rPr>
                        <a:t> </a:t>
                      </a:r>
                      <a:r>
                        <a:rPr sz="100" dirty="0">
                          <a:latin typeface="Arial MT"/>
                          <a:cs typeface="Arial MT"/>
                        </a:rPr>
                        <a:t>de</a:t>
                      </a:r>
                      <a:r>
                        <a:rPr sz="100" spc="15" dirty="0">
                          <a:latin typeface="Arial MT"/>
                          <a:cs typeface="Arial MT"/>
                        </a:rPr>
                        <a:t> </a:t>
                      </a:r>
                      <a:r>
                        <a:rPr sz="100" dirty="0">
                          <a:latin typeface="Arial MT"/>
                          <a:cs typeface="Arial MT"/>
                        </a:rPr>
                        <a:t>energía</a:t>
                      </a:r>
                      <a:r>
                        <a:rPr sz="100" spc="10" dirty="0">
                          <a:latin typeface="Arial MT"/>
                          <a:cs typeface="Arial MT"/>
                        </a:rPr>
                        <a:t> </a:t>
                      </a:r>
                      <a:r>
                        <a:rPr sz="100" dirty="0">
                          <a:latin typeface="Arial MT"/>
                          <a:cs typeface="Arial MT"/>
                        </a:rPr>
                        <a:t>de</a:t>
                      </a:r>
                      <a:r>
                        <a:rPr sz="100" spc="15" dirty="0">
                          <a:latin typeface="Arial MT"/>
                          <a:cs typeface="Arial MT"/>
                        </a:rPr>
                        <a:t> </a:t>
                      </a:r>
                      <a:r>
                        <a:rPr sz="100" spc="-10" dirty="0">
                          <a:latin typeface="Arial MT"/>
                          <a:cs typeface="Arial MT"/>
                        </a:rPr>
                        <a:t>carga</a:t>
                      </a:r>
                      <a:endParaRPr sz="100" dirty="0">
                        <a:latin typeface="Arial MT"/>
                        <a:cs typeface="Arial MT"/>
                      </a:endParaRPr>
                    </a:p>
                    <a:p>
                      <a:pPr lvl="1">
                        <a:lnSpc>
                          <a:spcPct val="100000"/>
                        </a:lnSpc>
                        <a:spcBef>
                          <a:spcPts val="110"/>
                        </a:spcBef>
                        <a:buFont typeface="Arial MT"/>
                        <a:buChar char="-"/>
                      </a:pPr>
                      <a:endParaRPr sz="100" dirty="0">
                        <a:latin typeface="Times New Roman"/>
                        <a:cs typeface="Times New Roman"/>
                      </a:endParaRPr>
                    </a:p>
                    <a:p>
                      <a:pPr marL="562610" marR="335915">
                        <a:lnSpc>
                          <a:spcPct val="164000"/>
                        </a:lnSpc>
                      </a:pPr>
                      <a:r>
                        <a:rPr sz="100" spc="-5" dirty="0">
                          <a:latin typeface="Arial Black"/>
                          <a:cs typeface="Arial Black"/>
                        </a:rPr>
                        <a:t>Facility </a:t>
                      </a:r>
                      <a:r>
                        <a:rPr sz="100" spc="-10" dirty="0">
                          <a:latin typeface="Arial Black"/>
                          <a:cs typeface="Arial Black"/>
                        </a:rPr>
                        <a:t>Expert</a:t>
                      </a:r>
                      <a:r>
                        <a:rPr sz="100" spc="-5" dirty="0">
                          <a:latin typeface="Arial Black"/>
                          <a:cs typeface="Arial Black"/>
                        </a:rPr>
                        <a:t> </a:t>
                      </a:r>
                      <a:r>
                        <a:rPr sz="100" dirty="0">
                          <a:latin typeface="Arial Black"/>
                          <a:cs typeface="Arial Black"/>
                        </a:rPr>
                        <a:t>-</a:t>
                      </a:r>
                      <a:r>
                        <a:rPr sz="100" spc="-5" dirty="0">
                          <a:latin typeface="Arial Black"/>
                          <a:cs typeface="Arial Black"/>
                        </a:rPr>
                        <a:t> </a:t>
                      </a:r>
                      <a:r>
                        <a:rPr sz="100" spc="-10" dirty="0">
                          <a:latin typeface="Arial Black"/>
                          <a:cs typeface="Arial Black"/>
                        </a:rPr>
                        <a:t>Energía</a:t>
                      </a:r>
                      <a:r>
                        <a:rPr sz="100" spc="-5" dirty="0">
                          <a:latin typeface="Arial Black"/>
                          <a:cs typeface="Arial Black"/>
                        </a:rPr>
                        <a:t> Monitoreo </a:t>
                      </a:r>
                      <a:r>
                        <a:rPr sz="100" spc="-10" dirty="0">
                          <a:latin typeface="Arial Black"/>
                          <a:cs typeface="Arial Black"/>
                        </a:rPr>
                        <a:t>continuo</a:t>
                      </a:r>
                      <a:r>
                        <a:rPr sz="100" spc="-5" dirty="0">
                          <a:latin typeface="Arial Black"/>
                          <a:cs typeface="Arial Black"/>
                        </a:rPr>
                        <a:t> </a:t>
                      </a:r>
                      <a:r>
                        <a:rPr sz="100" dirty="0">
                          <a:latin typeface="Arial Black"/>
                          <a:cs typeface="Arial Black"/>
                        </a:rPr>
                        <a:t>y </a:t>
                      </a:r>
                      <a:r>
                        <a:rPr sz="100" spc="-10" dirty="0">
                          <a:latin typeface="Arial Black"/>
                          <a:cs typeface="Arial Black"/>
                        </a:rPr>
                        <a:t>Tendencias</a:t>
                      </a:r>
                      <a:endParaRPr sz="100" dirty="0">
                        <a:latin typeface="Arial Black"/>
                        <a:cs typeface="Arial Black"/>
                      </a:endParaRPr>
                    </a:p>
                    <a:p>
                      <a:pPr marL="562610" marR="345440" lvl="1" indent="-14604">
                        <a:lnSpc>
                          <a:spcPct val="164000"/>
                        </a:lnSpc>
                        <a:spcBef>
                          <a:spcPts val="30"/>
                        </a:spcBef>
                        <a:buSzPct val="200000"/>
                        <a:buChar char="-"/>
                        <a:tabLst>
                          <a:tab pos="562610" algn="l"/>
                          <a:tab pos="565150" algn="l"/>
                        </a:tabLst>
                      </a:pPr>
                      <a:r>
                        <a:rPr sz="100" dirty="0">
                          <a:latin typeface="Arial MT"/>
                          <a:cs typeface="Arial MT"/>
                        </a:rPr>
                        <a:t>	Consumo</a:t>
                      </a:r>
                      <a:r>
                        <a:rPr sz="100" spc="10"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energía</a:t>
                      </a:r>
                      <a:r>
                        <a:rPr sz="100" spc="10" dirty="0">
                          <a:latin typeface="Arial MT"/>
                          <a:cs typeface="Arial MT"/>
                        </a:rPr>
                        <a:t> </a:t>
                      </a:r>
                      <a:r>
                        <a:rPr sz="100" dirty="0">
                          <a:latin typeface="Arial MT"/>
                          <a:cs typeface="Arial MT"/>
                        </a:rPr>
                        <a:t>por</a:t>
                      </a:r>
                      <a:r>
                        <a:rPr sz="100" spc="10" dirty="0">
                          <a:latin typeface="Arial MT"/>
                          <a:cs typeface="Arial MT"/>
                        </a:rPr>
                        <a:t> </a:t>
                      </a:r>
                      <a:r>
                        <a:rPr sz="100" dirty="0">
                          <a:latin typeface="Arial MT"/>
                          <a:cs typeface="Arial MT"/>
                        </a:rPr>
                        <a:t>sitio</a:t>
                      </a:r>
                      <a:r>
                        <a:rPr lang="es-AR" sz="100" dirty="0">
                          <a:latin typeface="Arial MT"/>
                          <a:cs typeface="Arial MT"/>
                        </a:rPr>
                        <a:t>, </a:t>
                      </a:r>
                      <a:r>
                        <a:rPr sz="100" dirty="0">
                          <a:latin typeface="Arial MT"/>
                          <a:cs typeface="Arial MT"/>
                        </a:rPr>
                        <a:t>por</a:t>
                      </a:r>
                      <a:r>
                        <a:rPr sz="100" spc="10" dirty="0">
                          <a:latin typeface="Arial MT"/>
                          <a:cs typeface="Arial MT"/>
                        </a:rPr>
                        <a:t> </a:t>
                      </a:r>
                      <a:r>
                        <a:rPr sz="100" dirty="0">
                          <a:latin typeface="Arial MT"/>
                          <a:cs typeface="Arial MT"/>
                        </a:rPr>
                        <a:t>uso</a:t>
                      </a:r>
                      <a:r>
                        <a:rPr sz="100" spc="10" dirty="0">
                          <a:latin typeface="Arial MT"/>
                          <a:cs typeface="Arial MT"/>
                        </a:rPr>
                        <a:t> </a:t>
                      </a:r>
                      <a:r>
                        <a:rPr sz="100" dirty="0">
                          <a:latin typeface="Arial MT"/>
                          <a:cs typeface="Arial MT"/>
                        </a:rPr>
                        <a:t>y</a:t>
                      </a:r>
                      <a:r>
                        <a:rPr sz="100" spc="10" dirty="0">
                          <a:latin typeface="Arial MT"/>
                          <a:cs typeface="Arial MT"/>
                        </a:rPr>
                        <a:t> </a:t>
                      </a:r>
                      <a:r>
                        <a:rPr sz="100" spc="-25" dirty="0">
                          <a:latin typeface="Arial MT"/>
                          <a:cs typeface="Arial MT"/>
                        </a:rPr>
                        <a:t>por</a:t>
                      </a:r>
                      <a:r>
                        <a:rPr sz="100" spc="500" dirty="0">
                          <a:latin typeface="Arial MT"/>
                          <a:cs typeface="Arial MT"/>
                        </a:rPr>
                        <a:t> </a:t>
                      </a:r>
                      <a:r>
                        <a:rPr sz="100" spc="-20" dirty="0">
                          <a:latin typeface="Arial MT"/>
                          <a:cs typeface="Arial MT"/>
                        </a:rPr>
                        <a:t>zona</a:t>
                      </a:r>
                      <a:endParaRPr sz="100" dirty="0">
                        <a:latin typeface="Arial MT"/>
                        <a:cs typeface="Arial MT"/>
                      </a:endParaRPr>
                    </a:p>
                    <a:p>
                      <a:pPr marL="170180" lvl="1" indent="-14604" algn="ctr">
                        <a:lnSpc>
                          <a:spcPts val="55"/>
                        </a:lnSpc>
                        <a:spcBef>
                          <a:spcPts val="65"/>
                        </a:spcBef>
                        <a:buSzPct val="200000"/>
                        <a:buChar char="-"/>
                        <a:tabLst>
                          <a:tab pos="170180" algn="l"/>
                          <a:tab pos="172720" algn="l"/>
                        </a:tabLst>
                      </a:pPr>
                      <a:r>
                        <a:rPr sz="100" dirty="0">
                          <a:latin typeface="Arial MT"/>
                          <a:cs typeface="Arial MT"/>
                        </a:rPr>
                        <a:t>	Alertas</a:t>
                      </a:r>
                      <a:r>
                        <a:rPr sz="100" spc="5" dirty="0">
                          <a:latin typeface="Arial MT"/>
                          <a:cs typeface="Arial MT"/>
                        </a:rPr>
                        <a:t> </a:t>
                      </a:r>
                      <a:r>
                        <a:rPr sz="100" dirty="0">
                          <a:latin typeface="Arial MT"/>
                          <a:cs typeface="Arial MT"/>
                        </a:rPr>
                        <a:t>de</a:t>
                      </a:r>
                      <a:r>
                        <a:rPr sz="100" spc="10" dirty="0">
                          <a:latin typeface="Arial MT"/>
                          <a:cs typeface="Arial MT"/>
                        </a:rPr>
                        <a:t> </a:t>
                      </a:r>
                      <a:r>
                        <a:rPr sz="100" dirty="0">
                          <a:latin typeface="Arial MT"/>
                          <a:cs typeface="Arial MT"/>
                        </a:rPr>
                        <a:t>consumo</a:t>
                      </a:r>
                      <a:r>
                        <a:rPr sz="100" spc="10" dirty="0">
                          <a:latin typeface="Arial MT"/>
                          <a:cs typeface="Arial MT"/>
                        </a:rPr>
                        <a:t> </a:t>
                      </a:r>
                      <a:r>
                        <a:rPr sz="100" dirty="0">
                          <a:latin typeface="Arial MT"/>
                          <a:cs typeface="Arial MT"/>
                        </a:rPr>
                        <a:t>de</a:t>
                      </a:r>
                      <a:r>
                        <a:rPr sz="100" spc="10" dirty="0">
                          <a:latin typeface="Arial MT"/>
                          <a:cs typeface="Arial MT"/>
                        </a:rPr>
                        <a:t> </a:t>
                      </a:r>
                      <a:r>
                        <a:rPr sz="100" spc="-10" dirty="0">
                          <a:latin typeface="Arial MT"/>
                          <a:cs typeface="Arial MT"/>
                        </a:rPr>
                        <a:t>energía</a:t>
                      </a:r>
                      <a:endParaRPr sz="100" dirty="0">
                        <a:latin typeface="Arial MT"/>
                        <a:cs typeface="Arial MT"/>
                      </a:endParaRPr>
                    </a:p>
                    <a:p>
                      <a:pPr marR="532130" algn="ctr">
                        <a:lnSpc>
                          <a:spcPts val="50"/>
                        </a:lnSpc>
                      </a:pPr>
                      <a:r>
                        <a:rPr sz="100" spc="-10" dirty="0">
                          <a:solidFill>
                            <a:srgbClr val="FFFFFF"/>
                          </a:solidFill>
                          <a:latin typeface="Arial MT"/>
                          <a:cs typeface="Arial MT"/>
                        </a:rPr>
                        <a:t>prisma</a:t>
                      </a:r>
                      <a:r>
                        <a:rPr sz="100" spc="-10" dirty="0">
                          <a:solidFill>
                            <a:srgbClr val="FFFFFF"/>
                          </a:solidFill>
                          <a:latin typeface="Arial Black"/>
                          <a:cs typeface="Arial Black"/>
                        </a:rPr>
                        <a:t>Colocar</a:t>
                      </a:r>
                      <a:r>
                        <a:rPr sz="100" spc="-10" dirty="0">
                          <a:solidFill>
                            <a:srgbClr val="FFFFFF"/>
                          </a:solidFill>
                          <a:latin typeface="Arial MT"/>
                          <a:cs typeface="Arial MT"/>
                        </a:rPr>
                        <a:t>Activo</a:t>
                      </a:r>
                      <a:endParaRPr sz="100" dirty="0">
                        <a:latin typeface="Arial MT"/>
                        <a:cs typeface="Arial MT"/>
                      </a:endParaRPr>
                    </a:p>
                    <a:p>
                      <a:pPr marL="99060" algn="ctr">
                        <a:lnSpc>
                          <a:spcPts val="55"/>
                        </a:lnSpc>
                      </a:pPr>
                      <a:r>
                        <a:rPr sz="100" spc="-10" dirty="0">
                          <a:latin typeface="Arial MT"/>
                          <a:cs typeface="Arial MT"/>
                        </a:rPr>
                        <a:t>excesivo</a:t>
                      </a:r>
                      <a:endParaRPr sz="100" dirty="0">
                        <a:latin typeface="Arial MT"/>
                        <a:cs typeface="Arial MT"/>
                      </a:endParaRPr>
                    </a:p>
                    <a:p>
                      <a:pPr marL="140335" lvl="1" indent="-14604" algn="ctr">
                        <a:lnSpc>
                          <a:spcPts val="55"/>
                        </a:lnSpc>
                        <a:spcBef>
                          <a:spcPts val="70"/>
                        </a:spcBef>
                        <a:buSzPct val="200000"/>
                        <a:buChar char="-"/>
                        <a:tabLst>
                          <a:tab pos="140335" algn="l"/>
                          <a:tab pos="142875" algn="l"/>
                        </a:tabLst>
                      </a:pPr>
                      <a:r>
                        <a:rPr sz="100" dirty="0">
                          <a:latin typeface="Arial MT"/>
                          <a:cs typeface="Arial MT"/>
                        </a:rPr>
                        <a:t>	Asignación</a:t>
                      </a:r>
                      <a:r>
                        <a:rPr sz="100" spc="5" dirty="0">
                          <a:latin typeface="Arial MT"/>
                          <a:cs typeface="Arial MT"/>
                        </a:rPr>
                        <a:t> </a:t>
                      </a:r>
                      <a:r>
                        <a:rPr sz="100" dirty="0">
                          <a:latin typeface="Arial MT"/>
                          <a:cs typeface="Arial MT"/>
                        </a:rPr>
                        <a:t>de</a:t>
                      </a:r>
                      <a:r>
                        <a:rPr sz="100" spc="10" dirty="0">
                          <a:latin typeface="Arial MT"/>
                          <a:cs typeface="Arial MT"/>
                        </a:rPr>
                        <a:t> </a:t>
                      </a:r>
                      <a:r>
                        <a:rPr sz="100" spc="-10" dirty="0">
                          <a:latin typeface="Arial MT"/>
                          <a:cs typeface="Arial MT"/>
                        </a:rPr>
                        <a:t>costos</a:t>
                      </a:r>
                      <a:endParaRPr sz="100" dirty="0">
                        <a:latin typeface="Arial MT"/>
                        <a:cs typeface="Arial MT"/>
                      </a:endParaRPr>
                    </a:p>
                    <a:p>
                      <a:pPr marL="224154">
                        <a:lnSpc>
                          <a:spcPts val="55"/>
                        </a:lnSpc>
                      </a:pPr>
                      <a:r>
                        <a:rPr sz="100" spc="-10" dirty="0">
                          <a:latin typeface="Arial Black"/>
                          <a:cs typeface="Arial Black"/>
                        </a:rPr>
                        <a:t>Puerta</a:t>
                      </a:r>
                      <a:r>
                        <a:rPr sz="100" spc="25" dirty="0">
                          <a:latin typeface="Arial Black"/>
                          <a:cs typeface="Arial Black"/>
                        </a:rPr>
                        <a:t> </a:t>
                      </a:r>
                      <a:r>
                        <a:rPr sz="100" spc="-10" dirty="0">
                          <a:latin typeface="Arial Black"/>
                          <a:cs typeface="Arial Black"/>
                        </a:rPr>
                        <a:t>de</a:t>
                      </a:r>
                      <a:r>
                        <a:rPr sz="100" spc="25" dirty="0">
                          <a:latin typeface="Arial Black"/>
                          <a:cs typeface="Arial Black"/>
                        </a:rPr>
                        <a:t> </a:t>
                      </a:r>
                      <a:r>
                        <a:rPr sz="100" spc="-10" dirty="0">
                          <a:latin typeface="Arial Black"/>
                          <a:cs typeface="Arial Black"/>
                        </a:rPr>
                        <a:t>enlace</a:t>
                      </a:r>
                      <a:r>
                        <a:rPr sz="100" spc="30" dirty="0">
                          <a:latin typeface="Arial Black"/>
                          <a:cs typeface="Arial Black"/>
                        </a:rPr>
                        <a:t> </a:t>
                      </a:r>
                      <a:r>
                        <a:rPr sz="100" spc="-10" dirty="0">
                          <a:latin typeface="Arial Black"/>
                          <a:cs typeface="Arial Black"/>
                        </a:rPr>
                        <a:t>inalámbrica</a:t>
                      </a:r>
                      <a:r>
                        <a:rPr sz="100" spc="25" dirty="0">
                          <a:latin typeface="Arial Black"/>
                          <a:cs typeface="Arial Black"/>
                        </a:rPr>
                        <a:t> </a:t>
                      </a:r>
                      <a:r>
                        <a:rPr sz="100" spc="-10" dirty="0">
                          <a:latin typeface="Arial Black"/>
                          <a:cs typeface="Arial Black"/>
                        </a:rPr>
                        <a:t>integrada</a:t>
                      </a:r>
                      <a:r>
                        <a:rPr sz="100" spc="25" dirty="0">
                          <a:latin typeface="Arial Black"/>
                          <a:cs typeface="Arial Black"/>
                        </a:rPr>
                        <a:t> </a:t>
                      </a:r>
                      <a:r>
                        <a:rPr sz="100" spc="-10" dirty="0">
                          <a:latin typeface="Arial Black"/>
                          <a:cs typeface="Arial Black"/>
                        </a:rPr>
                        <a:t>(LoRa)</a:t>
                      </a:r>
                      <a:r>
                        <a:rPr sz="100" spc="30" dirty="0">
                          <a:latin typeface="Arial Black"/>
                          <a:cs typeface="Arial Black"/>
                        </a:rPr>
                        <a:t> </a:t>
                      </a:r>
                      <a:r>
                        <a:rPr sz="100" spc="-10" dirty="0">
                          <a:latin typeface="Arial Black"/>
                          <a:cs typeface="Arial Black"/>
                        </a:rPr>
                        <a:t>para</a:t>
                      </a:r>
                      <a:r>
                        <a:rPr sz="100" spc="25" dirty="0">
                          <a:latin typeface="Arial Black"/>
                          <a:cs typeface="Arial Black"/>
                        </a:rPr>
                        <a:t> </a:t>
                      </a:r>
                      <a:r>
                        <a:rPr sz="100" spc="-10" dirty="0">
                          <a:latin typeface="Arial Black"/>
                          <a:cs typeface="Arial Black"/>
                        </a:rPr>
                        <a:t>gestionar</a:t>
                      </a:r>
                      <a:r>
                        <a:rPr sz="100" spc="25" dirty="0">
                          <a:latin typeface="Arial Black"/>
                          <a:cs typeface="Arial Black"/>
                        </a:rPr>
                        <a:t> </a:t>
                      </a:r>
                      <a:r>
                        <a:rPr sz="100" spc="-10" dirty="0">
                          <a:latin typeface="Arial Black"/>
                          <a:cs typeface="Arial Black"/>
                        </a:rPr>
                        <a:t>hasta</a:t>
                      </a:r>
                      <a:r>
                        <a:rPr sz="100" spc="30" dirty="0">
                          <a:latin typeface="Arial Black"/>
                          <a:cs typeface="Arial Black"/>
                        </a:rPr>
                        <a:t> </a:t>
                      </a:r>
                      <a:r>
                        <a:rPr sz="100" spc="-25" dirty="0">
                          <a:latin typeface="Arial Black"/>
                          <a:cs typeface="Arial Black"/>
                        </a:rPr>
                        <a:t>15</a:t>
                      </a:r>
                      <a:endParaRPr sz="100" dirty="0">
                        <a:latin typeface="Arial Black"/>
                        <a:cs typeface="Arial Black"/>
                      </a:endParaRPr>
                    </a:p>
                    <a:p>
                      <a:pPr marL="224154">
                        <a:lnSpc>
                          <a:spcPct val="100000"/>
                        </a:lnSpc>
                        <a:spcBef>
                          <a:spcPts val="30"/>
                        </a:spcBef>
                        <a:tabLst>
                          <a:tab pos="483870" algn="l"/>
                        </a:tabLst>
                      </a:pPr>
                      <a:r>
                        <a:rPr sz="100" spc="-15" baseline="55555" dirty="0">
                          <a:latin typeface="Arial Black"/>
                          <a:cs typeface="Arial Black"/>
                        </a:rPr>
                        <a:t>sensores</a:t>
                      </a:r>
                      <a:r>
                        <a:rPr sz="100" spc="67" baseline="55555" dirty="0">
                          <a:latin typeface="Arial Black"/>
                          <a:cs typeface="Arial Black"/>
                        </a:rPr>
                        <a:t> </a:t>
                      </a:r>
                      <a:r>
                        <a:rPr sz="100" spc="-15" baseline="55555" dirty="0">
                          <a:latin typeface="Arial Black"/>
                          <a:cs typeface="Arial Black"/>
                        </a:rPr>
                        <a:t>inalámbricos</a:t>
                      </a:r>
                      <a:r>
                        <a:rPr sz="100" baseline="55555" dirty="0">
                          <a:latin typeface="Arial Black"/>
                          <a:cs typeface="Arial Black"/>
                        </a:rPr>
                        <a:t>	</a:t>
                      </a:r>
                      <a:r>
                        <a:rPr sz="100" dirty="0">
                          <a:solidFill>
                            <a:srgbClr val="009FE3"/>
                          </a:solidFill>
                          <a:latin typeface="Arial MT"/>
                          <a:cs typeface="Arial MT"/>
                        </a:rPr>
                        <a:t>lora</a:t>
                      </a:r>
                      <a:r>
                        <a:rPr sz="100" spc="475" dirty="0">
                          <a:solidFill>
                            <a:srgbClr val="009FE3"/>
                          </a:solidFill>
                          <a:latin typeface="Arial MT"/>
                          <a:cs typeface="Arial MT"/>
                        </a:rPr>
                        <a:t> </a:t>
                      </a:r>
                      <a:r>
                        <a:rPr sz="100" baseline="55555" dirty="0">
                          <a:latin typeface="Arial MT"/>
                          <a:cs typeface="Arial MT"/>
                        </a:rPr>
                        <a:t>- Monitoreo</a:t>
                      </a:r>
                      <a:r>
                        <a:rPr sz="100" spc="-7" baseline="55555" dirty="0">
                          <a:latin typeface="Arial MT"/>
                          <a:cs typeface="Arial MT"/>
                        </a:rPr>
                        <a:t> </a:t>
                      </a:r>
                      <a:r>
                        <a:rPr sz="100" baseline="55555" dirty="0">
                          <a:latin typeface="Arial MT"/>
                          <a:cs typeface="Arial MT"/>
                        </a:rPr>
                        <a:t>de la</a:t>
                      </a:r>
                      <a:r>
                        <a:rPr sz="100" spc="-7" baseline="55555" dirty="0">
                          <a:latin typeface="Arial MT"/>
                          <a:cs typeface="Arial MT"/>
                        </a:rPr>
                        <a:t> </a:t>
                      </a:r>
                      <a:r>
                        <a:rPr sz="100" baseline="55555" dirty="0">
                          <a:latin typeface="Arial MT"/>
                          <a:cs typeface="Arial MT"/>
                        </a:rPr>
                        <a:t>demanda</a:t>
                      </a:r>
                      <a:r>
                        <a:rPr sz="100" spc="-7" baseline="55555" dirty="0">
                          <a:latin typeface="Arial MT"/>
                          <a:cs typeface="Arial MT"/>
                        </a:rPr>
                        <a:t> </a:t>
                      </a:r>
                      <a:r>
                        <a:rPr sz="100" baseline="55555" dirty="0">
                          <a:latin typeface="Arial MT"/>
                          <a:cs typeface="Arial MT"/>
                        </a:rPr>
                        <a:t>de </a:t>
                      </a:r>
                      <a:r>
                        <a:rPr sz="100" spc="-15" baseline="55555" dirty="0">
                          <a:latin typeface="Arial MT"/>
                          <a:cs typeface="Arial MT"/>
                        </a:rPr>
                        <a:t>energía.</a:t>
                      </a:r>
                      <a:endParaRPr sz="100" baseline="55555" dirty="0">
                        <a:latin typeface="Arial MT"/>
                        <a:cs typeface="Arial MT"/>
                      </a:endParaRPr>
                    </a:p>
                    <a:p>
                      <a:pPr marL="226695" indent="-17145">
                        <a:lnSpc>
                          <a:spcPct val="100000"/>
                        </a:lnSpc>
                        <a:buChar char="-"/>
                        <a:tabLst>
                          <a:tab pos="224154" algn="l"/>
                          <a:tab pos="226695" algn="l"/>
                          <a:tab pos="562610" algn="l"/>
                        </a:tabLst>
                      </a:pPr>
                      <a:r>
                        <a:rPr sz="100" dirty="0">
                          <a:latin typeface="Arial MT"/>
                          <a:cs typeface="Arial MT"/>
                        </a:rPr>
                        <a:t>		Administre</a:t>
                      </a:r>
                      <a:r>
                        <a:rPr sz="100" spc="-5" dirty="0">
                          <a:latin typeface="Arial MT"/>
                          <a:cs typeface="Arial MT"/>
                        </a:rPr>
                        <a:t> </a:t>
                      </a:r>
                      <a:r>
                        <a:rPr sz="100" dirty="0">
                          <a:latin typeface="Arial MT"/>
                          <a:cs typeface="Arial MT"/>
                        </a:rPr>
                        <a:t>hasta</a:t>
                      </a:r>
                      <a:r>
                        <a:rPr sz="100" spc="-5" dirty="0">
                          <a:latin typeface="Arial MT"/>
                          <a:cs typeface="Arial MT"/>
                        </a:rPr>
                        <a:t> </a:t>
                      </a:r>
                      <a:r>
                        <a:rPr sz="100" dirty="0">
                          <a:latin typeface="Arial MT"/>
                          <a:cs typeface="Arial MT"/>
                        </a:rPr>
                        <a:t>7</a:t>
                      </a:r>
                      <a:r>
                        <a:rPr sz="100" spc="-5" dirty="0">
                          <a:latin typeface="Arial MT"/>
                          <a:cs typeface="Arial MT"/>
                        </a:rPr>
                        <a:t> </a:t>
                      </a:r>
                      <a:r>
                        <a:rPr sz="100" dirty="0">
                          <a:latin typeface="Arial MT"/>
                          <a:cs typeface="Arial MT"/>
                        </a:rPr>
                        <a:t>PowerTag</a:t>
                      </a:r>
                      <a:r>
                        <a:rPr sz="100" spc="-5" dirty="0">
                          <a:latin typeface="Arial MT"/>
                          <a:cs typeface="Arial MT"/>
                        </a:rPr>
                        <a:t> </a:t>
                      </a:r>
                      <a:r>
                        <a:rPr sz="100" dirty="0">
                          <a:latin typeface="Arial MT"/>
                          <a:cs typeface="Arial MT"/>
                        </a:rPr>
                        <a:t>Energy</a:t>
                      </a:r>
                      <a:r>
                        <a:rPr sz="100" spc="-5" dirty="0">
                          <a:latin typeface="Arial MT"/>
                          <a:cs typeface="Arial MT"/>
                        </a:rPr>
                        <a:t> </a:t>
                      </a:r>
                      <a:r>
                        <a:rPr sz="100" spc="5" dirty="0">
                          <a:latin typeface="Arial MT"/>
                          <a:cs typeface="Arial MT"/>
                        </a:rPr>
                        <a:t>por</a:t>
                      </a:r>
                      <a:r>
                        <a:rPr sz="100" spc="-5" dirty="0">
                          <a:latin typeface="Arial MT"/>
                          <a:cs typeface="Arial MT"/>
                        </a:rPr>
                        <a:t> </a:t>
                      </a:r>
                      <a:r>
                        <a:rPr sz="100" dirty="0">
                          <a:latin typeface="Arial MT"/>
                          <a:cs typeface="Arial MT"/>
                        </a:rPr>
                        <a:t>panel	-</a:t>
                      </a:r>
                      <a:r>
                        <a:rPr sz="100" spc="-5" dirty="0">
                          <a:latin typeface="Arial MT"/>
                          <a:cs typeface="Arial MT"/>
                        </a:rPr>
                        <a:t> </a:t>
                      </a:r>
                      <a:r>
                        <a:rPr sz="100" dirty="0">
                          <a:latin typeface="Arial MT"/>
                          <a:cs typeface="Arial MT"/>
                        </a:rPr>
                        <a:t>Vista</a:t>
                      </a:r>
                      <a:r>
                        <a:rPr sz="100" spc="-5" dirty="0">
                          <a:latin typeface="Arial MT"/>
                          <a:cs typeface="Arial MT"/>
                        </a:rPr>
                        <a:t> </a:t>
                      </a:r>
                      <a:r>
                        <a:rPr sz="100" dirty="0">
                          <a:latin typeface="Arial MT"/>
                          <a:cs typeface="Arial MT"/>
                        </a:rPr>
                        <a:t>comparativa</a:t>
                      </a:r>
                      <a:r>
                        <a:rPr sz="100" spc="-5" dirty="0">
                          <a:latin typeface="Arial MT"/>
                          <a:cs typeface="Arial MT"/>
                        </a:rPr>
                        <a:t> </a:t>
                      </a:r>
                      <a:r>
                        <a:rPr sz="100" dirty="0">
                          <a:latin typeface="Arial MT"/>
                          <a:cs typeface="Arial MT"/>
                        </a:rPr>
                        <a:t>agregada</a:t>
                      </a:r>
                      <a:r>
                        <a:rPr sz="100" spc="-5" dirty="0">
                          <a:latin typeface="Arial MT"/>
                          <a:cs typeface="Arial MT"/>
                        </a:rPr>
                        <a:t> </a:t>
                      </a:r>
                      <a:r>
                        <a:rPr sz="100" spc="5" dirty="0">
                          <a:latin typeface="Arial MT"/>
                          <a:cs typeface="Arial MT"/>
                        </a:rPr>
                        <a:t>o</a:t>
                      </a:r>
                      <a:r>
                        <a:rPr sz="100" spc="-5" dirty="0">
                          <a:latin typeface="Arial MT"/>
                          <a:cs typeface="Arial MT"/>
                        </a:rPr>
                        <a:t> </a:t>
                      </a:r>
                      <a:r>
                        <a:rPr sz="100" dirty="0">
                          <a:latin typeface="Arial MT"/>
                          <a:cs typeface="Arial MT"/>
                        </a:rPr>
                        <a:t>de</a:t>
                      </a:r>
                    </a:p>
                    <a:p>
                      <a:pPr marL="226695" indent="-17145">
                        <a:lnSpc>
                          <a:spcPct val="100000"/>
                        </a:lnSpc>
                        <a:spcBef>
                          <a:spcPts val="55"/>
                        </a:spcBef>
                        <a:buChar char="-"/>
                        <a:tabLst>
                          <a:tab pos="224154" algn="l"/>
                          <a:tab pos="226695" algn="l"/>
                          <a:tab pos="568960" algn="l"/>
                        </a:tabLst>
                      </a:pPr>
                      <a:r>
                        <a:rPr sz="100" dirty="0">
                          <a:latin typeface="Arial MT"/>
                          <a:cs typeface="Arial MT"/>
                        </a:rPr>
                        <a:t>		Independiente</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la</a:t>
                      </a:r>
                      <a:r>
                        <a:rPr sz="100" spc="-5" dirty="0">
                          <a:latin typeface="Arial MT"/>
                          <a:cs typeface="Arial MT"/>
                        </a:rPr>
                        <a:t> </a:t>
                      </a:r>
                      <a:r>
                        <a:rPr sz="100" dirty="0">
                          <a:latin typeface="Arial MT"/>
                          <a:cs typeface="Arial MT"/>
                        </a:rPr>
                        <a:t>infraestructura</a:t>
                      </a:r>
                      <a:r>
                        <a:rPr sz="100" spc="-5" dirty="0">
                          <a:latin typeface="Arial MT"/>
                          <a:cs typeface="Arial MT"/>
                        </a:rPr>
                        <a:t> </a:t>
                      </a:r>
                      <a:r>
                        <a:rPr sz="100" dirty="0">
                          <a:latin typeface="Arial MT"/>
                          <a:cs typeface="Arial MT"/>
                        </a:rPr>
                        <a:t>de</a:t>
                      </a:r>
                      <a:r>
                        <a:rPr sz="100" spc="-5" dirty="0">
                          <a:latin typeface="Arial MT"/>
                          <a:cs typeface="Arial MT"/>
                        </a:rPr>
                        <a:t> </a:t>
                      </a:r>
                      <a:r>
                        <a:rPr sz="100" dirty="0">
                          <a:latin typeface="Arial MT"/>
                          <a:cs typeface="Arial MT"/>
                        </a:rPr>
                        <a:t>TI</a:t>
                      </a:r>
                      <a:r>
                        <a:rPr sz="100" spc="-5" dirty="0">
                          <a:latin typeface="Arial MT"/>
                          <a:cs typeface="Arial MT"/>
                        </a:rPr>
                        <a:t> </a:t>
                      </a:r>
                      <a:r>
                        <a:rPr sz="100" dirty="0">
                          <a:latin typeface="Arial MT"/>
                          <a:cs typeface="Arial MT"/>
                        </a:rPr>
                        <a:t>local	múltiples</a:t>
                      </a:r>
                      <a:r>
                        <a:rPr sz="100" spc="-5" dirty="0">
                          <a:latin typeface="Arial MT"/>
                          <a:cs typeface="Arial MT"/>
                        </a:rPr>
                        <a:t> </a:t>
                      </a:r>
                      <a:r>
                        <a:rPr sz="100" dirty="0">
                          <a:latin typeface="Arial MT"/>
                          <a:cs typeface="Arial MT"/>
                        </a:rPr>
                        <a:t>sitios</a:t>
                      </a:r>
                    </a:p>
                    <a:p>
                      <a:pPr marL="226695" indent="-17145">
                        <a:lnSpc>
                          <a:spcPct val="100000"/>
                        </a:lnSpc>
                        <a:spcBef>
                          <a:spcPts val="50"/>
                        </a:spcBef>
                        <a:buChar char="-"/>
                        <a:tabLst>
                          <a:tab pos="224154" algn="l"/>
                          <a:tab pos="226695" algn="l"/>
                        </a:tabLst>
                      </a:pPr>
                      <a:r>
                        <a:rPr sz="100" dirty="0">
                          <a:latin typeface="Arial MT"/>
                          <a:cs typeface="Arial MT"/>
                        </a:rPr>
                        <a:t>		Solución</a:t>
                      </a:r>
                      <a:r>
                        <a:rPr sz="100" spc="-5" dirty="0">
                          <a:latin typeface="Arial MT"/>
                          <a:cs typeface="Arial MT"/>
                        </a:rPr>
                        <a:t> </a:t>
                      </a:r>
                      <a:r>
                        <a:rPr sz="100" dirty="0">
                          <a:latin typeface="Arial MT"/>
                          <a:cs typeface="Arial MT"/>
                        </a:rPr>
                        <a:t>escalable</a:t>
                      </a:r>
                      <a:r>
                        <a:rPr sz="100" spc="-5" dirty="0">
                          <a:latin typeface="Arial MT"/>
                          <a:cs typeface="Arial MT"/>
                        </a:rPr>
                        <a:t> </a:t>
                      </a:r>
                      <a:r>
                        <a:rPr sz="100" dirty="0">
                          <a:latin typeface="Arial MT"/>
                          <a:cs typeface="Arial MT"/>
                        </a:rPr>
                        <a:t>con</a:t>
                      </a:r>
                      <a:r>
                        <a:rPr sz="100" spc="-5" dirty="0">
                          <a:latin typeface="Arial MT"/>
                          <a:cs typeface="Arial MT"/>
                        </a:rPr>
                        <a:t> </a:t>
                      </a:r>
                      <a:r>
                        <a:rPr sz="100" dirty="0">
                          <a:latin typeface="Arial MT"/>
                          <a:cs typeface="Arial MT"/>
                        </a:rPr>
                        <a:t>otros</a:t>
                      </a:r>
                      <a:r>
                        <a:rPr sz="100" spc="-5" dirty="0">
                          <a:latin typeface="Arial MT"/>
                          <a:cs typeface="Arial MT"/>
                        </a:rPr>
                        <a:t> </a:t>
                      </a:r>
                      <a:r>
                        <a:rPr sz="100" dirty="0">
                          <a:latin typeface="Arial MT"/>
                          <a:cs typeface="Arial MT"/>
                        </a:rPr>
                        <a:t>sensores</a:t>
                      </a:r>
                      <a:r>
                        <a:rPr sz="100" spc="-5" dirty="0">
                          <a:latin typeface="Arial MT"/>
                          <a:cs typeface="Arial MT"/>
                        </a:rPr>
                        <a:t> </a:t>
                      </a:r>
                      <a:r>
                        <a:rPr sz="100" dirty="0">
                          <a:latin typeface="Arial MT"/>
                          <a:cs typeface="Arial MT"/>
                        </a:rPr>
                        <a:t>inalámbricos</a:t>
                      </a:r>
                      <a:r>
                        <a:rPr sz="100" spc="-5" dirty="0">
                          <a:latin typeface="Arial MT"/>
                          <a:cs typeface="Arial MT"/>
                        </a:rPr>
                        <a:t> </a:t>
                      </a:r>
                      <a:r>
                        <a:rPr sz="100" dirty="0">
                          <a:latin typeface="Arial MT"/>
                          <a:cs typeface="Arial MT"/>
                        </a:rPr>
                        <a:t>de</a:t>
                      </a:r>
                      <a:r>
                        <a:rPr sz="100" spc="-5" dirty="0">
                          <a:latin typeface="Arial MT"/>
                          <a:cs typeface="Arial MT"/>
                        </a:rPr>
                        <a:t> </a:t>
                      </a:r>
                      <a:r>
                        <a:rPr sz="100">
                          <a:latin typeface="Arial MT"/>
                          <a:cs typeface="Arial MT"/>
                        </a:rPr>
                        <a:t>Schneider</a:t>
                      </a:r>
                      <a:r>
                        <a:rPr sz="100" spc="-5">
                          <a:latin typeface="Arial MT"/>
                          <a:cs typeface="Arial MT"/>
                        </a:rPr>
                        <a:t> </a:t>
                      </a:r>
                      <a:r>
                        <a:rPr sz="100" smtClean="0">
                          <a:latin typeface="Arial MT"/>
                          <a:cs typeface="Arial MT"/>
                        </a:rPr>
                        <a:t>Electric</a:t>
                      </a:r>
                      <a:r>
                        <a:rPr lang="es-ES" sz="100" dirty="0" smtClean="0">
                          <a:latin typeface="Arial MT"/>
                          <a:cs typeface="Arial MT"/>
                        </a:rPr>
                        <a:t> </a:t>
                      </a:r>
                      <a:r>
                        <a:rPr sz="100" smtClean="0">
                          <a:latin typeface="Arial MT"/>
                          <a:cs typeface="Arial MT"/>
                        </a:rPr>
                        <a:t>-</a:t>
                      </a:r>
                      <a:r>
                        <a:rPr sz="100" spc="-5" smtClean="0">
                          <a:latin typeface="Arial MT"/>
                          <a:cs typeface="Arial MT"/>
                        </a:rPr>
                        <a:t> </a:t>
                      </a:r>
                      <a:r>
                        <a:rPr sz="100" dirty="0">
                          <a:latin typeface="Arial MT"/>
                          <a:cs typeface="Arial MT"/>
                        </a:rPr>
                        <a:t>Cuadros</a:t>
                      </a:r>
                      <a:r>
                        <a:rPr sz="100" spc="-5" dirty="0">
                          <a:latin typeface="Arial MT"/>
                          <a:cs typeface="Arial MT"/>
                        </a:rPr>
                        <a:t> </a:t>
                      </a:r>
                      <a:r>
                        <a:rPr sz="100" dirty="0">
                          <a:latin typeface="Arial MT"/>
                          <a:cs typeface="Arial MT"/>
                        </a:rPr>
                        <a:t>de</a:t>
                      </a:r>
                      <a:r>
                        <a:rPr sz="100" spc="-5" dirty="0">
                          <a:latin typeface="Arial MT"/>
                          <a:cs typeface="Arial MT"/>
                        </a:rPr>
                        <a:t> </a:t>
                      </a:r>
                      <a:r>
                        <a:rPr sz="100" spc="5" dirty="0">
                          <a:latin typeface="Arial MT"/>
                          <a:cs typeface="Arial MT"/>
                        </a:rPr>
                        <a:t>mando</a:t>
                      </a:r>
                      <a:r>
                        <a:rPr sz="100" spc="-5" dirty="0">
                          <a:latin typeface="Arial MT"/>
                          <a:cs typeface="Arial MT"/>
                        </a:rPr>
                        <a:t> </a:t>
                      </a:r>
                      <a:r>
                        <a:rPr sz="100" dirty="0">
                          <a:latin typeface="Arial MT"/>
                          <a:cs typeface="Arial MT"/>
                        </a:rPr>
                        <a:t>mensuales</a:t>
                      </a:r>
                    </a:p>
                    <a:p>
                      <a:pPr>
                        <a:lnSpc>
                          <a:spcPct val="100000"/>
                        </a:lnSpc>
                        <a:spcBef>
                          <a:spcPts val="100"/>
                        </a:spcBef>
                      </a:pPr>
                      <a:endParaRPr sz="100" dirty="0">
                        <a:latin typeface="Times New Roman"/>
                        <a:cs typeface="Times New Roman"/>
                      </a:endParaRPr>
                    </a:p>
                    <a:p>
                      <a:pPr marL="216535">
                        <a:lnSpc>
                          <a:spcPct val="100000"/>
                        </a:lnSpc>
                        <a:spcBef>
                          <a:spcPts val="5"/>
                        </a:spcBef>
                      </a:pPr>
                      <a:r>
                        <a:rPr sz="100" dirty="0">
                          <a:solidFill>
                            <a:srgbClr val="575755"/>
                          </a:solidFill>
                          <a:latin typeface="Arial MT"/>
                          <a:cs typeface="Arial MT"/>
                        </a:rPr>
                        <a:t>Para</a:t>
                      </a:r>
                      <a:r>
                        <a:rPr sz="100" spc="-5" dirty="0">
                          <a:solidFill>
                            <a:srgbClr val="575755"/>
                          </a:solidFill>
                          <a:latin typeface="Arial MT"/>
                          <a:cs typeface="Arial MT"/>
                        </a:rPr>
                        <a:t> </a:t>
                      </a:r>
                      <a:r>
                        <a:rPr sz="100" dirty="0">
                          <a:solidFill>
                            <a:srgbClr val="575755"/>
                          </a:solidFill>
                          <a:latin typeface="Arial MT"/>
                          <a:cs typeface="Arial MT"/>
                        </a:rPr>
                        <a:t>descubrir</a:t>
                      </a:r>
                      <a:r>
                        <a:rPr sz="100" spc="-5" dirty="0">
                          <a:solidFill>
                            <a:srgbClr val="575755"/>
                          </a:solidFill>
                          <a:latin typeface="Arial MT"/>
                          <a:cs typeface="Arial MT"/>
                        </a:rPr>
                        <a:t> </a:t>
                      </a:r>
                      <a:r>
                        <a:rPr sz="100" dirty="0">
                          <a:solidFill>
                            <a:srgbClr val="575755"/>
                          </a:solidFill>
                          <a:latin typeface="Arial MT"/>
                          <a:cs typeface="Arial MT"/>
                        </a:rPr>
                        <a:t>más</a:t>
                      </a:r>
                      <a:r>
                        <a:rPr sz="100" spc="-5" dirty="0">
                          <a:solidFill>
                            <a:srgbClr val="575755"/>
                          </a:solidFill>
                          <a:latin typeface="Arial MT"/>
                          <a:cs typeface="Arial MT"/>
                        </a:rPr>
                        <a:t> </a:t>
                      </a:r>
                      <a:r>
                        <a:rPr sz="100" dirty="0">
                          <a:solidFill>
                            <a:srgbClr val="575755"/>
                          </a:solidFill>
                          <a:latin typeface="Arial MT"/>
                          <a:cs typeface="Arial MT"/>
                        </a:rPr>
                        <a:t>información</a:t>
                      </a:r>
                      <a:r>
                        <a:rPr sz="100" spc="-5" dirty="0">
                          <a:solidFill>
                            <a:srgbClr val="575755"/>
                          </a:solidFill>
                          <a:latin typeface="Arial MT"/>
                          <a:cs typeface="Arial MT"/>
                        </a:rPr>
                        <a:t> </a:t>
                      </a:r>
                      <a:r>
                        <a:rPr sz="100" dirty="0">
                          <a:solidFill>
                            <a:srgbClr val="575755"/>
                          </a:solidFill>
                          <a:latin typeface="Arial MT"/>
                          <a:cs typeface="Arial MT"/>
                        </a:rPr>
                        <a:t>sobre</a:t>
                      </a:r>
                      <a:r>
                        <a:rPr sz="100" spc="-5" dirty="0">
                          <a:solidFill>
                            <a:srgbClr val="575755"/>
                          </a:solidFill>
                          <a:latin typeface="Arial MT"/>
                          <a:cs typeface="Arial MT"/>
                        </a:rPr>
                        <a:t> IEC </a:t>
                      </a:r>
                      <a:r>
                        <a:rPr sz="100" dirty="0">
                          <a:solidFill>
                            <a:srgbClr val="575755"/>
                          </a:solidFill>
                          <a:latin typeface="Arial MT"/>
                          <a:cs typeface="Arial MT"/>
                        </a:rPr>
                        <a:t>61557-12</a:t>
                      </a:r>
                      <a:r>
                        <a:rPr sz="100" spc="-5" dirty="0">
                          <a:solidFill>
                            <a:srgbClr val="575755"/>
                          </a:solidFill>
                          <a:latin typeface="Arial MT"/>
                          <a:cs typeface="Arial MT"/>
                        </a:rPr>
                        <a:t> </a:t>
                      </a:r>
                      <a:r>
                        <a:rPr sz="100" dirty="0">
                          <a:solidFill>
                            <a:srgbClr val="575755"/>
                          </a:solidFill>
                          <a:latin typeface="Arial MT"/>
                          <a:cs typeface="Arial MT"/>
                        </a:rPr>
                        <a:t>y</a:t>
                      </a:r>
                      <a:r>
                        <a:rPr sz="100" spc="-5" dirty="0">
                          <a:solidFill>
                            <a:srgbClr val="575755"/>
                          </a:solidFill>
                          <a:latin typeface="Arial MT"/>
                          <a:cs typeface="Arial MT"/>
                        </a:rPr>
                        <a:t> </a:t>
                      </a:r>
                      <a:r>
                        <a:rPr sz="100" dirty="0" err="1">
                          <a:solidFill>
                            <a:srgbClr val="575755"/>
                          </a:solidFill>
                          <a:latin typeface="Arial MT"/>
                          <a:cs typeface="Arial MT"/>
                        </a:rPr>
                        <a:t>otras</a:t>
                      </a:r>
                      <a:r>
                        <a:rPr sz="100" spc="-5" dirty="0">
                          <a:solidFill>
                            <a:srgbClr val="575755"/>
                          </a:solidFill>
                          <a:latin typeface="Arial MT"/>
                          <a:cs typeface="Arial MT"/>
                        </a:rPr>
                        <a:t> </a:t>
                      </a:r>
                      <a:r>
                        <a:rPr sz="100" dirty="0" err="1">
                          <a:solidFill>
                            <a:srgbClr val="575755"/>
                          </a:solidFill>
                          <a:latin typeface="Arial MT"/>
                          <a:cs typeface="Arial MT"/>
                        </a:rPr>
                        <a:t>normas</a:t>
                      </a:r>
                      <a:r>
                        <a:rPr lang="es-AR" sz="100" dirty="0">
                          <a:solidFill>
                            <a:srgbClr val="575755"/>
                          </a:solidFill>
                          <a:latin typeface="Arial MT"/>
                          <a:cs typeface="Arial MT"/>
                        </a:rPr>
                        <a:t>, </a:t>
                      </a:r>
                      <a:r>
                        <a:rPr sz="100" dirty="0">
                          <a:solidFill>
                            <a:srgbClr val="575755"/>
                          </a:solidFill>
                          <a:latin typeface="Arial MT"/>
                          <a:cs typeface="Arial MT"/>
                        </a:rPr>
                        <a:t>visite</a:t>
                      </a:r>
                      <a:r>
                        <a:rPr sz="100" dirty="0">
                          <a:solidFill>
                            <a:srgbClr val="5AC5F2"/>
                          </a:solidFill>
                          <a:latin typeface="Arial MT"/>
                          <a:cs typeface="Arial MT"/>
                        </a:rPr>
                        <a:t>www.iec.ch</a:t>
                      </a:r>
                      <a:r>
                        <a:rPr sz="100" spc="-5" dirty="0">
                          <a:solidFill>
                            <a:srgbClr val="5AC5F2"/>
                          </a:solidFill>
                          <a:latin typeface="Arial MT"/>
                          <a:cs typeface="Arial MT"/>
                        </a:rPr>
                        <a:t> </a:t>
                      </a:r>
                      <a:r>
                        <a:rPr sz="100" dirty="0">
                          <a:solidFill>
                            <a:srgbClr val="575755"/>
                          </a:solidFill>
                          <a:latin typeface="Arial MT"/>
                          <a:cs typeface="Arial MT"/>
                        </a:rPr>
                        <a:t>y</a:t>
                      </a:r>
                      <a:r>
                        <a:rPr sz="100" spc="-5" dirty="0">
                          <a:solidFill>
                            <a:srgbClr val="575755"/>
                          </a:solidFill>
                          <a:latin typeface="Arial MT"/>
                          <a:cs typeface="Arial MT"/>
                        </a:rPr>
                        <a:t> </a:t>
                      </a:r>
                      <a:r>
                        <a:rPr sz="100" dirty="0">
                          <a:solidFill>
                            <a:srgbClr val="575755"/>
                          </a:solidFill>
                          <a:latin typeface="Arial MT"/>
                          <a:cs typeface="Arial MT"/>
                        </a:rPr>
                        <a:t>para</a:t>
                      </a:r>
                      <a:r>
                        <a:rPr sz="100" spc="-5" dirty="0">
                          <a:solidFill>
                            <a:srgbClr val="575755"/>
                          </a:solidFill>
                          <a:latin typeface="Arial MT"/>
                          <a:cs typeface="Arial MT"/>
                        </a:rPr>
                        <a:t> </a:t>
                      </a:r>
                      <a:r>
                        <a:rPr sz="100" spc="5" dirty="0">
                          <a:solidFill>
                            <a:srgbClr val="575755"/>
                          </a:solidFill>
                          <a:latin typeface="Arial MT"/>
                          <a:cs typeface="Arial MT"/>
                        </a:rPr>
                        <a:t>obtener</a:t>
                      </a:r>
                      <a:r>
                        <a:rPr sz="100" spc="-5" dirty="0">
                          <a:solidFill>
                            <a:srgbClr val="575755"/>
                          </a:solidFill>
                          <a:latin typeface="Arial MT"/>
                          <a:cs typeface="Arial MT"/>
                        </a:rPr>
                        <a:t> </a:t>
                      </a:r>
                      <a:r>
                        <a:rPr sz="100" dirty="0" err="1">
                          <a:solidFill>
                            <a:srgbClr val="575755"/>
                          </a:solidFill>
                          <a:latin typeface="Arial MT"/>
                          <a:cs typeface="Arial MT"/>
                        </a:rPr>
                        <a:t>más</a:t>
                      </a:r>
                      <a:r>
                        <a:rPr sz="100" spc="-5" dirty="0">
                          <a:solidFill>
                            <a:srgbClr val="575755"/>
                          </a:solidFill>
                          <a:latin typeface="Arial MT"/>
                          <a:cs typeface="Arial MT"/>
                        </a:rPr>
                        <a:t> </a:t>
                      </a:r>
                      <a:r>
                        <a:rPr sz="100" dirty="0" err="1">
                          <a:solidFill>
                            <a:srgbClr val="575755"/>
                          </a:solidFill>
                          <a:latin typeface="Arial MT"/>
                          <a:cs typeface="Arial MT"/>
                        </a:rPr>
                        <a:t>información</a:t>
                      </a:r>
                      <a:r>
                        <a:rPr lang="es-AR" sz="100" dirty="0">
                          <a:solidFill>
                            <a:srgbClr val="575755"/>
                          </a:solidFill>
                          <a:latin typeface="Arial MT"/>
                          <a:cs typeface="Arial MT"/>
                        </a:rPr>
                        <a:t>, </a:t>
                      </a:r>
                      <a:r>
                        <a:rPr sz="100" dirty="0">
                          <a:solidFill>
                            <a:srgbClr val="575755"/>
                          </a:solidFill>
                          <a:latin typeface="Arial MT"/>
                          <a:cs typeface="Arial MT"/>
                        </a:rPr>
                        <a:t>lea</a:t>
                      </a:r>
                      <a:r>
                        <a:rPr sz="100" spc="-5" dirty="0">
                          <a:solidFill>
                            <a:srgbClr val="575755"/>
                          </a:solidFill>
                          <a:latin typeface="Arial MT"/>
                          <a:cs typeface="Arial MT"/>
                        </a:rPr>
                        <a:t> </a:t>
                      </a:r>
                      <a:r>
                        <a:rPr sz="100" dirty="0">
                          <a:solidFill>
                            <a:srgbClr val="575755"/>
                          </a:solidFill>
                          <a:latin typeface="Arial MT"/>
                          <a:cs typeface="Arial MT"/>
                        </a:rPr>
                        <a:t>el</a:t>
                      </a:r>
                      <a:endParaRPr sz="100" dirty="0">
                        <a:latin typeface="Arial MT"/>
                        <a:cs typeface="Arial MT"/>
                      </a:endParaRPr>
                    </a:p>
                    <a:p>
                      <a:pPr marL="216535">
                        <a:lnSpc>
                          <a:spcPct val="100000"/>
                        </a:lnSpc>
                        <a:spcBef>
                          <a:spcPts val="25"/>
                        </a:spcBef>
                      </a:pPr>
                      <a:r>
                        <a:rPr sz="100" dirty="0">
                          <a:solidFill>
                            <a:srgbClr val="575755"/>
                          </a:solidFill>
                          <a:latin typeface="Arial MT"/>
                          <a:cs typeface="Arial MT"/>
                        </a:rPr>
                        <a:t>artículo</a:t>
                      </a:r>
                      <a:r>
                        <a:rPr sz="100" spc="-5" dirty="0">
                          <a:solidFill>
                            <a:srgbClr val="575755"/>
                          </a:solidFill>
                          <a:latin typeface="Arial MT"/>
                          <a:cs typeface="Arial MT"/>
                        </a:rPr>
                        <a:t> </a:t>
                      </a:r>
                      <a:r>
                        <a:rPr sz="100" dirty="0">
                          <a:solidFill>
                            <a:srgbClr val="575755"/>
                          </a:solidFill>
                          <a:latin typeface="Arial MT"/>
                          <a:cs typeface="Arial MT"/>
                        </a:rPr>
                        <a:t>de</a:t>
                      </a:r>
                      <a:r>
                        <a:rPr sz="100" spc="-5" dirty="0">
                          <a:solidFill>
                            <a:srgbClr val="575755"/>
                          </a:solidFill>
                          <a:latin typeface="Arial MT"/>
                          <a:cs typeface="Arial MT"/>
                        </a:rPr>
                        <a:t> </a:t>
                      </a:r>
                      <a:r>
                        <a:rPr sz="100">
                          <a:solidFill>
                            <a:srgbClr val="575755"/>
                          </a:solidFill>
                          <a:latin typeface="Arial MT"/>
                          <a:cs typeface="Arial MT"/>
                        </a:rPr>
                        <a:t>nuestro</a:t>
                      </a:r>
                      <a:r>
                        <a:rPr sz="100" spc="-5">
                          <a:solidFill>
                            <a:srgbClr val="575755"/>
                          </a:solidFill>
                          <a:latin typeface="Arial MT"/>
                          <a:cs typeface="Arial MT"/>
                        </a:rPr>
                        <a:t> </a:t>
                      </a:r>
                      <a:r>
                        <a:rPr sz="100" smtClean="0">
                          <a:solidFill>
                            <a:srgbClr val="575755"/>
                          </a:solidFill>
                          <a:latin typeface="Arial MT"/>
                          <a:cs typeface="Arial MT"/>
                        </a:rPr>
                        <a:t>blog</a:t>
                      </a:r>
                      <a:r>
                        <a:rPr lang="es-AR" sz="100" dirty="0" smtClean="0">
                          <a:solidFill>
                            <a:srgbClr val="575755"/>
                          </a:solidFill>
                          <a:latin typeface="Arial MT"/>
                          <a:cs typeface="Arial MT"/>
                        </a:rPr>
                        <a:t>: </a:t>
                      </a:r>
                      <a:r>
                        <a:rPr sz="100" smtClean="0">
                          <a:solidFill>
                            <a:srgbClr val="575755"/>
                          </a:solidFill>
                          <a:latin typeface="Arial MT"/>
                          <a:cs typeface="Arial MT"/>
                        </a:rPr>
                        <a:t>Recopilación</a:t>
                      </a:r>
                      <a:r>
                        <a:rPr sz="100" spc="-5" smtClean="0">
                          <a:solidFill>
                            <a:srgbClr val="575755"/>
                          </a:solidFill>
                          <a:latin typeface="Arial MT"/>
                          <a:cs typeface="Arial MT"/>
                        </a:rPr>
                        <a:t> </a:t>
                      </a:r>
                      <a:r>
                        <a:rPr sz="100" dirty="0">
                          <a:solidFill>
                            <a:srgbClr val="575755"/>
                          </a:solidFill>
                          <a:latin typeface="Arial MT"/>
                          <a:cs typeface="Arial MT"/>
                        </a:rPr>
                        <a:t>y</a:t>
                      </a:r>
                      <a:r>
                        <a:rPr sz="100" spc="-5" dirty="0">
                          <a:solidFill>
                            <a:srgbClr val="575755"/>
                          </a:solidFill>
                          <a:latin typeface="Arial MT"/>
                          <a:cs typeface="Arial MT"/>
                        </a:rPr>
                        <a:t> </a:t>
                      </a:r>
                      <a:r>
                        <a:rPr sz="100" dirty="0">
                          <a:solidFill>
                            <a:srgbClr val="575755"/>
                          </a:solidFill>
                          <a:latin typeface="Arial MT"/>
                          <a:cs typeface="Arial MT"/>
                        </a:rPr>
                        <a:t>protección</a:t>
                      </a:r>
                      <a:r>
                        <a:rPr sz="100" spc="-5" dirty="0">
                          <a:solidFill>
                            <a:srgbClr val="575755"/>
                          </a:solidFill>
                          <a:latin typeface="Arial MT"/>
                          <a:cs typeface="Arial MT"/>
                        </a:rPr>
                        <a:t> </a:t>
                      </a:r>
                      <a:r>
                        <a:rPr sz="100" dirty="0">
                          <a:solidFill>
                            <a:srgbClr val="575755"/>
                          </a:solidFill>
                          <a:latin typeface="Arial MT"/>
                          <a:cs typeface="Arial MT"/>
                        </a:rPr>
                        <a:t>de</a:t>
                      </a:r>
                      <a:r>
                        <a:rPr sz="100" spc="-5" dirty="0">
                          <a:solidFill>
                            <a:srgbClr val="575755"/>
                          </a:solidFill>
                          <a:latin typeface="Arial MT"/>
                          <a:cs typeface="Arial MT"/>
                        </a:rPr>
                        <a:t> </a:t>
                      </a:r>
                      <a:r>
                        <a:rPr sz="100" dirty="0">
                          <a:solidFill>
                            <a:srgbClr val="575755"/>
                          </a:solidFill>
                          <a:latin typeface="Arial MT"/>
                          <a:cs typeface="Arial MT"/>
                        </a:rPr>
                        <a:t>datos</a:t>
                      </a:r>
                      <a:r>
                        <a:rPr sz="100" spc="-5" dirty="0">
                          <a:solidFill>
                            <a:srgbClr val="575755"/>
                          </a:solidFill>
                          <a:latin typeface="Arial MT"/>
                          <a:cs typeface="Arial MT"/>
                        </a:rPr>
                        <a:t> </a:t>
                      </a:r>
                      <a:r>
                        <a:rPr sz="100" dirty="0">
                          <a:solidFill>
                            <a:srgbClr val="575755"/>
                          </a:solidFill>
                          <a:latin typeface="Arial MT"/>
                          <a:cs typeface="Arial MT"/>
                        </a:rPr>
                        <a:t>energéticos</a:t>
                      </a:r>
                      <a:r>
                        <a:rPr sz="100" spc="-5" dirty="0">
                          <a:solidFill>
                            <a:srgbClr val="575755"/>
                          </a:solidFill>
                          <a:latin typeface="Arial MT"/>
                          <a:cs typeface="Arial MT"/>
                        </a:rPr>
                        <a:t> </a:t>
                      </a:r>
                      <a:r>
                        <a:rPr sz="100" dirty="0">
                          <a:solidFill>
                            <a:srgbClr val="575755"/>
                          </a:solidFill>
                          <a:latin typeface="Arial MT"/>
                          <a:cs typeface="Arial MT"/>
                        </a:rPr>
                        <a:t>de</a:t>
                      </a:r>
                      <a:r>
                        <a:rPr sz="100" spc="-5" dirty="0">
                          <a:solidFill>
                            <a:srgbClr val="575755"/>
                          </a:solidFill>
                          <a:latin typeface="Arial MT"/>
                          <a:cs typeface="Arial MT"/>
                        </a:rPr>
                        <a:t> </a:t>
                      </a:r>
                      <a:r>
                        <a:rPr sz="100" dirty="0" err="1">
                          <a:solidFill>
                            <a:srgbClr val="575755"/>
                          </a:solidFill>
                          <a:latin typeface="Arial MT"/>
                          <a:cs typeface="Arial MT"/>
                        </a:rPr>
                        <a:t>edificios</a:t>
                      </a:r>
                      <a:r>
                        <a:rPr sz="100" spc="-5" dirty="0">
                          <a:solidFill>
                            <a:srgbClr val="575755"/>
                          </a:solidFill>
                          <a:latin typeface="Arial MT"/>
                          <a:cs typeface="Arial MT"/>
                        </a:rPr>
                        <a:t> </a:t>
                      </a:r>
                      <a:r>
                        <a:rPr sz="100" dirty="0">
                          <a:solidFill>
                            <a:srgbClr val="575755"/>
                          </a:solidFill>
                          <a:latin typeface="Arial MT"/>
                          <a:cs typeface="Arial MT"/>
                        </a:rPr>
                        <a:t>para</a:t>
                      </a:r>
                      <a:r>
                        <a:rPr lang="es-ES" sz="100" spc="655" dirty="0">
                          <a:solidFill>
                            <a:srgbClr val="575755"/>
                          </a:solidFill>
                          <a:latin typeface="Arial MT"/>
                          <a:cs typeface="Arial MT"/>
                        </a:rPr>
                        <a:t> </a:t>
                      </a:r>
                      <a:r>
                        <a:rPr sz="100" dirty="0">
                          <a:solidFill>
                            <a:srgbClr val="575755"/>
                          </a:solidFill>
                          <a:latin typeface="Arial MT"/>
                          <a:cs typeface="Arial MT"/>
                        </a:rPr>
                        <a:t>.</a:t>
                      </a:r>
                      <a:endParaRPr sz="100" dirty="0">
                        <a:latin typeface="Arial MT"/>
                        <a:cs typeface="Arial MT"/>
                      </a:endParaRPr>
                    </a:p>
                    <a:p>
                      <a:pPr>
                        <a:lnSpc>
                          <a:spcPct val="100000"/>
                        </a:lnSpc>
                      </a:pPr>
                      <a:endParaRPr sz="100" dirty="0">
                        <a:latin typeface="Times New Roman"/>
                        <a:cs typeface="Times New Roman"/>
                      </a:endParaRPr>
                    </a:p>
                    <a:p>
                      <a:pPr>
                        <a:lnSpc>
                          <a:spcPct val="100000"/>
                        </a:lnSpc>
                      </a:pPr>
                      <a:endParaRPr sz="100" dirty="0">
                        <a:latin typeface="Times New Roman"/>
                        <a:cs typeface="Times New Roman"/>
                      </a:endParaRPr>
                    </a:p>
                    <a:p>
                      <a:pPr>
                        <a:lnSpc>
                          <a:spcPct val="100000"/>
                        </a:lnSpc>
                        <a:spcBef>
                          <a:spcPts val="25"/>
                        </a:spcBef>
                      </a:pPr>
                      <a:endParaRPr sz="100" dirty="0">
                        <a:latin typeface="Times New Roman"/>
                        <a:cs typeface="Times New Roman"/>
                      </a:endParaRPr>
                    </a:p>
                    <a:p>
                      <a:pPr marL="74930">
                        <a:lnSpc>
                          <a:spcPct val="100000"/>
                        </a:lnSpc>
                        <a:spcBef>
                          <a:spcPts val="5"/>
                        </a:spcBef>
                      </a:pPr>
                      <a:r>
                        <a:rPr sz="850" dirty="0">
                          <a:solidFill>
                            <a:srgbClr val="221915"/>
                          </a:solidFill>
                          <a:latin typeface="Arial MT"/>
                          <a:cs typeface="Arial MT"/>
                        </a:rPr>
                        <a:t>Hoja</a:t>
                      </a:r>
                      <a:r>
                        <a:rPr sz="850" spc="35" dirty="0">
                          <a:solidFill>
                            <a:srgbClr val="221915"/>
                          </a:solidFill>
                          <a:latin typeface="Arial MT"/>
                          <a:cs typeface="Arial MT"/>
                        </a:rPr>
                        <a:t> </a:t>
                      </a:r>
                      <a:r>
                        <a:rPr sz="850" dirty="0">
                          <a:solidFill>
                            <a:srgbClr val="221915"/>
                          </a:solidFill>
                          <a:latin typeface="Arial MT"/>
                          <a:cs typeface="Arial MT"/>
                        </a:rPr>
                        <a:t>de</a:t>
                      </a:r>
                      <a:r>
                        <a:rPr sz="850" spc="50" dirty="0">
                          <a:solidFill>
                            <a:srgbClr val="221915"/>
                          </a:solidFill>
                          <a:latin typeface="Arial MT"/>
                          <a:cs typeface="Arial MT"/>
                        </a:rPr>
                        <a:t> </a:t>
                      </a:r>
                      <a:r>
                        <a:rPr sz="850" spc="-10" dirty="0">
                          <a:solidFill>
                            <a:srgbClr val="221915"/>
                          </a:solidFill>
                          <a:latin typeface="Arial MT"/>
                          <a:cs typeface="Arial MT"/>
                        </a:rPr>
                        <a:t>solicitud</a:t>
                      </a:r>
                      <a:endParaRPr sz="850" dirty="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2001520">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98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985"/>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spcBef>
                          <a:spcPts val="160"/>
                        </a:spcBef>
                      </a:pPr>
                      <a:endParaRPr sz="350">
                        <a:latin typeface="Times New Roman"/>
                        <a:cs typeface="Times New Roman"/>
                      </a:endParaRPr>
                    </a:p>
                    <a:p>
                      <a:pPr marL="339725">
                        <a:lnSpc>
                          <a:spcPct val="100000"/>
                        </a:lnSpc>
                      </a:pPr>
                      <a:r>
                        <a:rPr sz="350" dirty="0">
                          <a:solidFill>
                            <a:srgbClr val="221915"/>
                          </a:solidFill>
                          <a:latin typeface="Arial MT"/>
                          <a:cs typeface="Arial MT"/>
                        </a:rPr>
                        <a:t>guía </a:t>
                      </a:r>
                      <a:r>
                        <a:rPr sz="350" spc="-10" dirty="0">
                          <a:solidFill>
                            <a:srgbClr val="221915"/>
                          </a:solidFill>
                          <a:latin typeface="Arial MT"/>
                          <a:cs typeface="Arial MT"/>
                        </a:rPr>
                        <a:t>electrónica</a:t>
                      </a:r>
                      <a:endParaRPr sz="350">
                        <a:latin typeface="Arial MT"/>
                        <a:cs typeface="Arial MT"/>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pPr>
                      <a:endParaRPr sz="350">
                        <a:latin typeface="Times New Roman"/>
                        <a:cs typeface="Times New Roman"/>
                      </a:endParaRPr>
                    </a:p>
                    <a:p>
                      <a:pPr>
                        <a:lnSpc>
                          <a:spcPct val="100000"/>
                        </a:lnSpc>
                        <a:spcBef>
                          <a:spcPts val="25"/>
                        </a:spcBef>
                      </a:pPr>
                      <a:endParaRPr sz="350">
                        <a:latin typeface="Times New Roman"/>
                        <a:cs typeface="Times New Roman"/>
                      </a:endParaRPr>
                    </a:p>
                    <a:p>
                      <a:pPr marL="326390">
                        <a:lnSpc>
                          <a:spcPct val="100000"/>
                        </a:lnSpc>
                      </a:pPr>
                      <a:r>
                        <a:rPr sz="650" spc="-10" dirty="0">
                          <a:solidFill>
                            <a:srgbClr val="221915"/>
                          </a:solidFill>
                          <a:latin typeface="Arial MT"/>
                          <a:cs typeface="Arial MT"/>
                        </a:rPr>
                        <a:t>Catalogar</a:t>
                      </a:r>
                      <a:endParaRPr sz="6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2845435">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05"/>
                        </a:spcBef>
                      </a:pPr>
                      <a:endParaRPr sz="2000">
                        <a:latin typeface="Times New Roman"/>
                        <a:cs typeface="Times New Roman"/>
                      </a:endParaRPr>
                    </a:p>
                    <a:p>
                      <a:pPr marL="410209">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05"/>
                        </a:spcBef>
                      </a:pPr>
                      <a:endParaRPr sz="2000">
                        <a:latin typeface="Times New Roman"/>
                        <a:cs typeface="Times New Roman"/>
                      </a:endParaRPr>
                    </a:p>
                    <a:p>
                      <a:pPr marR="102235" algn="ctr">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0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705"/>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1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695"/>
                        </a:spcBef>
                      </a:pPr>
                      <a:endParaRPr sz="850">
                        <a:latin typeface="Times New Roman"/>
                        <a:cs typeface="Times New Roman"/>
                      </a:endParaRPr>
                    </a:p>
                    <a:p>
                      <a:pPr marL="290830">
                        <a:lnSpc>
                          <a:spcPct val="100000"/>
                        </a:lnSpc>
                      </a:pPr>
                      <a:r>
                        <a:rPr sz="850" spc="-10" dirty="0">
                          <a:solidFill>
                            <a:srgbClr val="221915"/>
                          </a:solidFill>
                          <a:latin typeface="Arial MT"/>
                          <a:cs typeface="Arial MT"/>
                        </a:rPr>
                        <a:t>Folleto</a:t>
                      </a:r>
                      <a:endParaRPr sz="850">
                        <a:latin typeface="Arial MT"/>
                        <a:cs typeface="Arial MT"/>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475"/>
                        </a:spcBef>
                      </a:pPr>
                      <a:endParaRPr sz="850">
                        <a:latin typeface="Times New Roman"/>
                        <a:cs typeface="Times New Roman"/>
                      </a:endParaRPr>
                    </a:p>
                    <a:p>
                      <a:pPr marR="17145" algn="ctr">
                        <a:lnSpc>
                          <a:spcPct val="100000"/>
                        </a:lnSpc>
                      </a:pPr>
                      <a:r>
                        <a:rPr sz="800" spc="-10" dirty="0">
                          <a:solidFill>
                            <a:srgbClr val="221915"/>
                          </a:solidFill>
                          <a:latin typeface="Arial MT"/>
                          <a:cs typeface="Arial MT"/>
                        </a:rPr>
                        <a:t>Hospital</a:t>
                      </a:r>
                      <a:endParaRPr sz="800">
                        <a:latin typeface="Arial MT"/>
                        <a:cs typeface="Arial MT"/>
                      </a:endParaRPr>
                    </a:p>
                    <a:p>
                      <a:pPr marR="51435" algn="ctr">
                        <a:lnSpc>
                          <a:spcPct val="100000"/>
                        </a:lnSpc>
                        <a:spcBef>
                          <a:spcPts val="90"/>
                        </a:spcBef>
                      </a:pPr>
                      <a:r>
                        <a:rPr sz="850" dirty="0">
                          <a:solidFill>
                            <a:srgbClr val="221915"/>
                          </a:solidFill>
                          <a:latin typeface="Arial MT"/>
                          <a:cs typeface="Arial MT"/>
                        </a:rPr>
                        <a:t>Hoja</a:t>
                      </a:r>
                      <a:r>
                        <a:rPr sz="850" spc="35" dirty="0">
                          <a:solidFill>
                            <a:srgbClr val="221915"/>
                          </a:solidFill>
                          <a:latin typeface="Arial MT"/>
                          <a:cs typeface="Arial MT"/>
                        </a:rPr>
                        <a:t> </a:t>
                      </a:r>
                      <a:r>
                        <a:rPr sz="850" dirty="0">
                          <a:solidFill>
                            <a:srgbClr val="221915"/>
                          </a:solidFill>
                          <a:latin typeface="Arial MT"/>
                          <a:cs typeface="Arial MT"/>
                        </a:rPr>
                        <a:t>de</a:t>
                      </a:r>
                      <a:r>
                        <a:rPr sz="850" spc="50" dirty="0">
                          <a:solidFill>
                            <a:srgbClr val="221915"/>
                          </a:solidFill>
                          <a:latin typeface="Arial MT"/>
                          <a:cs typeface="Arial MT"/>
                        </a:rPr>
                        <a:t> </a:t>
                      </a:r>
                      <a:r>
                        <a:rPr sz="850" spc="-10" dirty="0">
                          <a:solidFill>
                            <a:srgbClr val="221915"/>
                          </a:solidFill>
                          <a:latin typeface="Arial MT"/>
                          <a:cs typeface="Arial MT"/>
                        </a:rPr>
                        <a:t>solicitud</a:t>
                      </a:r>
                      <a:endParaRPr sz="8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bl>
          </a:graphicData>
        </a:graphic>
      </p:graphicFrame>
      <p:pic>
        <p:nvPicPr>
          <p:cNvPr id="49" name="object 49"/>
          <p:cNvPicPr/>
          <p:nvPr/>
        </p:nvPicPr>
        <p:blipFill>
          <a:blip r:embed="rId11" cstate="print"/>
          <a:stretch>
            <a:fillRect/>
          </a:stretch>
        </p:blipFill>
        <p:spPr>
          <a:xfrm>
            <a:off x="8692769" y="4938481"/>
            <a:ext cx="1261872" cy="603504"/>
          </a:xfrm>
          <a:prstGeom prst="rect">
            <a:avLst/>
          </a:prstGeom>
        </p:spPr>
      </p:pic>
      <p:grpSp>
        <p:nvGrpSpPr>
          <p:cNvPr id="50" name="object 50"/>
          <p:cNvGrpSpPr/>
          <p:nvPr/>
        </p:nvGrpSpPr>
        <p:grpSpPr>
          <a:xfrm>
            <a:off x="10047223" y="4914863"/>
            <a:ext cx="1097280" cy="650875"/>
            <a:chOff x="4992623" y="4914862"/>
            <a:chExt cx="1097280" cy="650875"/>
          </a:xfrm>
        </p:grpSpPr>
        <p:pic>
          <p:nvPicPr>
            <p:cNvPr id="51" name="object 51"/>
            <p:cNvPicPr/>
            <p:nvPr/>
          </p:nvPicPr>
          <p:blipFill>
            <a:blip r:embed="rId12" cstate="print"/>
            <a:stretch>
              <a:fillRect/>
            </a:stretch>
          </p:blipFill>
          <p:spPr>
            <a:xfrm>
              <a:off x="4998973" y="4921212"/>
              <a:ext cx="1084567" cy="638048"/>
            </a:xfrm>
            <a:prstGeom prst="rect">
              <a:avLst/>
            </a:prstGeom>
          </p:spPr>
        </p:pic>
        <p:sp>
          <p:nvSpPr>
            <p:cNvPr id="52" name="object 52"/>
            <p:cNvSpPr/>
            <p:nvPr/>
          </p:nvSpPr>
          <p:spPr>
            <a:xfrm>
              <a:off x="4998973" y="4921212"/>
              <a:ext cx="1084580" cy="638175"/>
            </a:xfrm>
            <a:custGeom>
              <a:avLst/>
              <a:gdLst/>
              <a:ahLst/>
              <a:cxnLst/>
              <a:rect l="l" t="t" r="r" b="b"/>
              <a:pathLst>
                <a:path w="1084579" h="638175">
                  <a:moveTo>
                    <a:pt x="0" y="638035"/>
                  </a:moveTo>
                  <a:lnTo>
                    <a:pt x="1084579" y="638035"/>
                  </a:lnTo>
                  <a:lnTo>
                    <a:pt x="1084579" y="0"/>
                  </a:lnTo>
                  <a:lnTo>
                    <a:pt x="0" y="0"/>
                  </a:lnTo>
                  <a:lnTo>
                    <a:pt x="0" y="638035"/>
                  </a:lnTo>
                  <a:close/>
                </a:path>
              </a:pathLst>
            </a:custGeom>
            <a:ln w="12700">
              <a:solidFill>
                <a:srgbClr val="9FA0A4"/>
              </a:solidFill>
            </a:ln>
          </p:spPr>
          <p:txBody>
            <a:bodyPr wrap="square" lIns="0" tIns="0" rIns="0" bIns="0" rtlCol="0"/>
            <a:lstStyle/>
            <a:p>
              <a:endParaRPr/>
            </a:p>
          </p:txBody>
        </p:sp>
        <p:sp>
          <p:nvSpPr>
            <p:cNvPr id="53" name="object 53"/>
            <p:cNvSpPr/>
            <p:nvPr/>
          </p:nvSpPr>
          <p:spPr>
            <a:xfrm>
              <a:off x="5389498" y="5062791"/>
              <a:ext cx="311150" cy="311150"/>
            </a:xfrm>
            <a:custGeom>
              <a:avLst/>
              <a:gdLst/>
              <a:ahLst/>
              <a:cxnLst/>
              <a:rect l="l" t="t" r="r" b="b"/>
              <a:pathLst>
                <a:path w="311150" h="311150">
                  <a:moveTo>
                    <a:pt x="311150" y="0"/>
                  </a:moveTo>
                  <a:lnTo>
                    <a:pt x="0" y="0"/>
                  </a:lnTo>
                  <a:lnTo>
                    <a:pt x="0" y="311150"/>
                  </a:lnTo>
                  <a:lnTo>
                    <a:pt x="311150" y="311150"/>
                  </a:lnTo>
                  <a:lnTo>
                    <a:pt x="311150" y="0"/>
                  </a:lnTo>
                  <a:close/>
                </a:path>
              </a:pathLst>
            </a:custGeom>
            <a:solidFill>
              <a:srgbClr val="231916">
                <a:alpha val="89999"/>
              </a:srgbClr>
            </a:solidFill>
          </p:spPr>
          <p:txBody>
            <a:bodyPr wrap="square" lIns="0" tIns="0" rIns="0" bIns="0" rtlCol="0"/>
            <a:lstStyle/>
            <a:p>
              <a:endParaRPr/>
            </a:p>
          </p:txBody>
        </p:sp>
        <p:pic>
          <p:nvPicPr>
            <p:cNvPr id="54" name="object 54"/>
            <p:cNvPicPr/>
            <p:nvPr/>
          </p:nvPicPr>
          <p:blipFill>
            <a:blip r:embed="rId13" cstate="print"/>
            <a:stretch>
              <a:fillRect/>
            </a:stretch>
          </p:blipFill>
          <p:spPr>
            <a:xfrm>
              <a:off x="5411355" y="5084664"/>
              <a:ext cx="246532" cy="246532"/>
            </a:xfrm>
            <a:prstGeom prst="rect">
              <a:avLst/>
            </a:prstGeom>
          </p:spPr>
        </p:pic>
      </p:grpSp>
      <p:grpSp>
        <p:nvGrpSpPr>
          <p:cNvPr id="55" name="object 55"/>
          <p:cNvGrpSpPr/>
          <p:nvPr/>
        </p:nvGrpSpPr>
        <p:grpSpPr>
          <a:xfrm>
            <a:off x="11307025" y="4330688"/>
            <a:ext cx="842010" cy="479425"/>
            <a:chOff x="6252425" y="4330687"/>
            <a:chExt cx="842010" cy="479425"/>
          </a:xfrm>
        </p:grpSpPr>
        <p:pic>
          <p:nvPicPr>
            <p:cNvPr id="56" name="object 56"/>
            <p:cNvPicPr/>
            <p:nvPr/>
          </p:nvPicPr>
          <p:blipFill>
            <a:blip r:embed="rId14" cstate="print"/>
            <a:stretch>
              <a:fillRect/>
            </a:stretch>
          </p:blipFill>
          <p:spPr>
            <a:xfrm>
              <a:off x="6258775" y="4337026"/>
              <a:ext cx="828932" cy="466412"/>
            </a:xfrm>
            <a:prstGeom prst="rect">
              <a:avLst/>
            </a:prstGeom>
          </p:spPr>
        </p:pic>
        <p:sp>
          <p:nvSpPr>
            <p:cNvPr id="57" name="object 57"/>
            <p:cNvSpPr/>
            <p:nvPr/>
          </p:nvSpPr>
          <p:spPr>
            <a:xfrm>
              <a:off x="6258775" y="4337037"/>
              <a:ext cx="829310" cy="466725"/>
            </a:xfrm>
            <a:custGeom>
              <a:avLst/>
              <a:gdLst/>
              <a:ahLst/>
              <a:cxnLst/>
              <a:rect l="l" t="t" r="r" b="b"/>
              <a:pathLst>
                <a:path w="829309" h="466725">
                  <a:moveTo>
                    <a:pt x="0" y="466407"/>
                  </a:moveTo>
                  <a:lnTo>
                    <a:pt x="828928" y="466407"/>
                  </a:lnTo>
                  <a:lnTo>
                    <a:pt x="828928" y="0"/>
                  </a:lnTo>
                  <a:lnTo>
                    <a:pt x="0" y="0"/>
                  </a:lnTo>
                  <a:lnTo>
                    <a:pt x="0" y="466407"/>
                  </a:lnTo>
                  <a:close/>
                </a:path>
              </a:pathLst>
            </a:custGeom>
            <a:ln w="12700">
              <a:solidFill>
                <a:srgbClr val="9FA0A4"/>
              </a:solidFill>
            </a:ln>
          </p:spPr>
          <p:txBody>
            <a:bodyPr wrap="square" lIns="0" tIns="0" rIns="0" bIns="0" rtlCol="0"/>
            <a:lstStyle/>
            <a:p>
              <a:endParaRPr/>
            </a:p>
          </p:txBody>
        </p:sp>
      </p:grpSp>
      <p:grpSp>
        <p:nvGrpSpPr>
          <p:cNvPr id="58" name="object 58"/>
          <p:cNvGrpSpPr/>
          <p:nvPr/>
        </p:nvGrpSpPr>
        <p:grpSpPr>
          <a:xfrm>
            <a:off x="11350015" y="5055400"/>
            <a:ext cx="755650" cy="1012825"/>
            <a:chOff x="6295415" y="5055399"/>
            <a:chExt cx="755650" cy="1012825"/>
          </a:xfrm>
        </p:grpSpPr>
        <p:pic>
          <p:nvPicPr>
            <p:cNvPr id="59" name="object 59"/>
            <p:cNvPicPr/>
            <p:nvPr/>
          </p:nvPicPr>
          <p:blipFill>
            <a:blip r:embed="rId15" cstate="print"/>
            <a:stretch>
              <a:fillRect/>
            </a:stretch>
          </p:blipFill>
          <p:spPr>
            <a:xfrm>
              <a:off x="6301765" y="5061762"/>
              <a:ext cx="741400" cy="999493"/>
            </a:xfrm>
            <a:prstGeom prst="rect">
              <a:avLst/>
            </a:prstGeom>
          </p:spPr>
        </p:pic>
        <p:sp>
          <p:nvSpPr>
            <p:cNvPr id="60" name="object 60"/>
            <p:cNvSpPr/>
            <p:nvPr/>
          </p:nvSpPr>
          <p:spPr>
            <a:xfrm>
              <a:off x="6301765" y="5061749"/>
              <a:ext cx="742950" cy="1000125"/>
            </a:xfrm>
            <a:custGeom>
              <a:avLst/>
              <a:gdLst/>
              <a:ahLst/>
              <a:cxnLst/>
              <a:rect l="l" t="t" r="r" b="b"/>
              <a:pathLst>
                <a:path w="742950" h="1000125">
                  <a:moveTo>
                    <a:pt x="0" y="999502"/>
                  </a:moveTo>
                  <a:lnTo>
                    <a:pt x="742950" y="999502"/>
                  </a:lnTo>
                  <a:lnTo>
                    <a:pt x="742950" y="0"/>
                  </a:lnTo>
                  <a:lnTo>
                    <a:pt x="0" y="0"/>
                  </a:lnTo>
                  <a:lnTo>
                    <a:pt x="0" y="999502"/>
                  </a:lnTo>
                  <a:close/>
                </a:path>
              </a:pathLst>
            </a:custGeom>
            <a:ln w="12700">
              <a:solidFill>
                <a:srgbClr val="9FA0A4"/>
              </a:solidFill>
            </a:ln>
          </p:spPr>
          <p:txBody>
            <a:bodyPr wrap="square" lIns="0" tIns="0" rIns="0" bIns="0" rtlCol="0"/>
            <a:lstStyle/>
            <a:p>
              <a:endParaRPr/>
            </a:p>
          </p:txBody>
        </p:sp>
      </p:grpSp>
      <p:pic>
        <p:nvPicPr>
          <p:cNvPr id="61" name="object 61"/>
          <p:cNvPicPr/>
          <p:nvPr/>
        </p:nvPicPr>
        <p:blipFill>
          <a:blip r:embed="rId16" cstate="print"/>
          <a:stretch>
            <a:fillRect/>
          </a:stretch>
        </p:blipFill>
        <p:spPr>
          <a:xfrm>
            <a:off x="8684197" y="6834631"/>
            <a:ext cx="1261867" cy="1970614"/>
          </a:xfrm>
          <a:prstGeom prst="rect">
            <a:avLst/>
          </a:prstGeom>
        </p:spPr>
      </p:pic>
      <p:grpSp>
        <p:nvGrpSpPr>
          <p:cNvPr id="62" name="object 62"/>
          <p:cNvGrpSpPr/>
          <p:nvPr/>
        </p:nvGrpSpPr>
        <p:grpSpPr>
          <a:xfrm>
            <a:off x="10047223" y="7353376"/>
            <a:ext cx="1097280" cy="621665"/>
            <a:chOff x="4992623" y="7353375"/>
            <a:chExt cx="1097280" cy="621665"/>
          </a:xfrm>
        </p:grpSpPr>
        <p:pic>
          <p:nvPicPr>
            <p:cNvPr id="63" name="object 63"/>
            <p:cNvPicPr/>
            <p:nvPr/>
          </p:nvPicPr>
          <p:blipFill>
            <a:blip r:embed="rId17" cstate="print"/>
            <a:stretch>
              <a:fillRect/>
            </a:stretch>
          </p:blipFill>
          <p:spPr>
            <a:xfrm>
              <a:off x="4998973" y="7359738"/>
              <a:ext cx="1084567" cy="608495"/>
            </a:xfrm>
            <a:prstGeom prst="rect">
              <a:avLst/>
            </a:prstGeom>
          </p:spPr>
        </p:pic>
        <p:sp>
          <p:nvSpPr>
            <p:cNvPr id="64" name="object 64"/>
            <p:cNvSpPr/>
            <p:nvPr/>
          </p:nvSpPr>
          <p:spPr>
            <a:xfrm>
              <a:off x="4998973" y="7359725"/>
              <a:ext cx="1084580" cy="608965"/>
            </a:xfrm>
            <a:custGeom>
              <a:avLst/>
              <a:gdLst/>
              <a:ahLst/>
              <a:cxnLst/>
              <a:rect l="l" t="t" r="r" b="b"/>
              <a:pathLst>
                <a:path w="1084579" h="608965">
                  <a:moveTo>
                    <a:pt x="0" y="608507"/>
                  </a:moveTo>
                  <a:lnTo>
                    <a:pt x="1084579" y="608507"/>
                  </a:lnTo>
                  <a:lnTo>
                    <a:pt x="1084579" y="0"/>
                  </a:lnTo>
                  <a:lnTo>
                    <a:pt x="0" y="0"/>
                  </a:lnTo>
                  <a:lnTo>
                    <a:pt x="0" y="608507"/>
                  </a:lnTo>
                  <a:close/>
                </a:path>
              </a:pathLst>
            </a:custGeom>
            <a:ln w="12700">
              <a:solidFill>
                <a:srgbClr val="9FA0A4"/>
              </a:solidFill>
            </a:ln>
          </p:spPr>
          <p:txBody>
            <a:bodyPr wrap="square" lIns="0" tIns="0" rIns="0" bIns="0" rtlCol="0"/>
            <a:lstStyle/>
            <a:p>
              <a:endParaRPr/>
            </a:p>
          </p:txBody>
        </p:sp>
        <p:sp>
          <p:nvSpPr>
            <p:cNvPr id="65" name="object 65"/>
            <p:cNvSpPr/>
            <p:nvPr/>
          </p:nvSpPr>
          <p:spPr>
            <a:xfrm>
              <a:off x="5369636" y="7509217"/>
              <a:ext cx="342900" cy="342900"/>
            </a:xfrm>
            <a:custGeom>
              <a:avLst/>
              <a:gdLst/>
              <a:ahLst/>
              <a:cxnLst/>
              <a:rect l="l" t="t" r="r" b="b"/>
              <a:pathLst>
                <a:path w="342900" h="342900">
                  <a:moveTo>
                    <a:pt x="342900" y="0"/>
                  </a:moveTo>
                  <a:lnTo>
                    <a:pt x="0" y="0"/>
                  </a:lnTo>
                  <a:lnTo>
                    <a:pt x="0" y="342899"/>
                  </a:lnTo>
                  <a:lnTo>
                    <a:pt x="342900" y="342899"/>
                  </a:lnTo>
                  <a:lnTo>
                    <a:pt x="342900" y="0"/>
                  </a:lnTo>
                  <a:close/>
                </a:path>
              </a:pathLst>
            </a:custGeom>
            <a:solidFill>
              <a:srgbClr val="231916">
                <a:alpha val="89999"/>
              </a:srgbClr>
            </a:solidFill>
          </p:spPr>
          <p:txBody>
            <a:bodyPr wrap="square" lIns="0" tIns="0" rIns="0" bIns="0" rtlCol="0"/>
            <a:lstStyle/>
            <a:p>
              <a:endParaRPr/>
            </a:p>
          </p:txBody>
        </p:sp>
        <p:sp>
          <p:nvSpPr>
            <p:cNvPr id="66" name="object 66"/>
            <p:cNvSpPr/>
            <p:nvPr/>
          </p:nvSpPr>
          <p:spPr>
            <a:xfrm>
              <a:off x="5397850" y="7537425"/>
              <a:ext cx="262890" cy="262890"/>
            </a:xfrm>
            <a:custGeom>
              <a:avLst/>
              <a:gdLst/>
              <a:ahLst/>
              <a:cxnLst/>
              <a:rect l="l" t="t" r="r" b="b"/>
              <a:pathLst>
                <a:path w="262889" h="262890">
                  <a:moveTo>
                    <a:pt x="131216" y="262458"/>
                  </a:moveTo>
                  <a:lnTo>
                    <a:pt x="182290" y="252144"/>
                  </a:lnTo>
                  <a:lnTo>
                    <a:pt x="223999" y="224016"/>
                  </a:lnTo>
                  <a:lnTo>
                    <a:pt x="252120" y="182299"/>
                  </a:lnTo>
                  <a:lnTo>
                    <a:pt x="262432" y="131216"/>
                  </a:lnTo>
                  <a:lnTo>
                    <a:pt x="252120" y="80147"/>
                  </a:lnTo>
                  <a:lnTo>
                    <a:pt x="223999" y="38438"/>
                  </a:lnTo>
                  <a:lnTo>
                    <a:pt x="182290" y="10313"/>
                  </a:lnTo>
                  <a:lnTo>
                    <a:pt x="131216" y="0"/>
                  </a:lnTo>
                  <a:lnTo>
                    <a:pt x="80142" y="10313"/>
                  </a:lnTo>
                  <a:lnTo>
                    <a:pt x="38433" y="38438"/>
                  </a:lnTo>
                  <a:lnTo>
                    <a:pt x="10312" y="80147"/>
                  </a:lnTo>
                  <a:lnTo>
                    <a:pt x="0" y="131216"/>
                  </a:lnTo>
                  <a:lnTo>
                    <a:pt x="10312" y="182299"/>
                  </a:lnTo>
                  <a:lnTo>
                    <a:pt x="38433" y="224016"/>
                  </a:lnTo>
                  <a:lnTo>
                    <a:pt x="80142" y="252144"/>
                  </a:lnTo>
                  <a:lnTo>
                    <a:pt x="131216" y="262458"/>
                  </a:lnTo>
                  <a:close/>
                </a:path>
              </a:pathLst>
            </a:custGeom>
            <a:ln w="12700">
              <a:solidFill>
                <a:srgbClr val="FFFFFF"/>
              </a:solidFill>
            </a:ln>
          </p:spPr>
          <p:txBody>
            <a:bodyPr wrap="square" lIns="0" tIns="0" rIns="0" bIns="0" rtlCol="0"/>
            <a:lstStyle/>
            <a:p>
              <a:endParaRPr/>
            </a:p>
          </p:txBody>
        </p:sp>
      </p:grpSp>
      <p:grpSp>
        <p:nvGrpSpPr>
          <p:cNvPr id="67" name="object 67"/>
          <p:cNvGrpSpPr/>
          <p:nvPr/>
        </p:nvGrpSpPr>
        <p:grpSpPr>
          <a:xfrm>
            <a:off x="11354855" y="6332677"/>
            <a:ext cx="746125" cy="971550"/>
            <a:chOff x="6300254" y="6332677"/>
            <a:chExt cx="746125" cy="971550"/>
          </a:xfrm>
        </p:grpSpPr>
        <p:pic>
          <p:nvPicPr>
            <p:cNvPr id="68" name="object 68"/>
            <p:cNvPicPr/>
            <p:nvPr/>
          </p:nvPicPr>
          <p:blipFill>
            <a:blip r:embed="rId18" cstate="print"/>
            <a:stretch>
              <a:fillRect/>
            </a:stretch>
          </p:blipFill>
          <p:spPr>
            <a:xfrm>
              <a:off x="6305016" y="6337439"/>
              <a:ext cx="736460" cy="961453"/>
            </a:xfrm>
            <a:prstGeom prst="rect">
              <a:avLst/>
            </a:prstGeom>
          </p:spPr>
        </p:pic>
        <p:sp>
          <p:nvSpPr>
            <p:cNvPr id="69" name="object 69"/>
            <p:cNvSpPr/>
            <p:nvPr/>
          </p:nvSpPr>
          <p:spPr>
            <a:xfrm>
              <a:off x="6305016" y="6337439"/>
              <a:ext cx="736600" cy="962025"/>
            </a:xfrm>
            <a:custGeom>
              <a:avLst/>
              <a:gdLst/>
              <a:ahLst/>
              <a:cxnLst/>
              <a:rect l="l" t="t" r="r" b="b"/>
              <a:pathLst>
                <a:path w="736600" h="962025">
                  <a:moveTo>
                    <a:pt x="0" y="961453"/>
                  </a:moveTo>
                  <a:lnTo>
                    <a:pt x="736460" y="961453"/>
                  </a:lnTo>
                  <a:lnTo>
                    <a:pt x="736460" y="0"/>
                  </a:lnTo>
                  <a:lnTo>
                    <a:pt x="0" y="0"/>
                  </a:lnTo>
                  <a:lnTo>
                    <a:pt x="0" y="961453"/>
                  </a:lnTo>
                  <a:close/>
                </a:path>
              </a:pathLst>
            </a:custGeom>
            <a:ln w="9525">
              <a:solidFill>
                <a:srgbClr val="9FA0A4"/>
              </a:solidFill>
            </a:ln>
          </p:spPr>
          <p:txBody>
            <a:bodyPr wrap="square" lIns="0" tIns="0" rIns="0" bIns="0" rtlCol="0"/>
            <a:lstStyle/>
            <a:p>
              <a:endParaRPr/>
            </a:p>
          </p:txBody>
        </p:sp>
      </p:grpSp>
      <p:grpSp>
        <p:nvGrpSpPr>
          <p:cNvPr id="70" name="object 70"/>
          <p:cNvGrpSpPr/>
          <p:nvPr/>
        </p:nvGrpSpPr>
        <p:grpSpPr>
          <a:xfrm>
            <a:off x="11356365" y="7570152"/>
            <a:ext cx="742950" cy="1016000"/>
            <a:chOff x="6301765" y="7570152"/>
            <a:chExt cx="742950" cy="1016000"/>
          </a:xfrm>
        </p:grpSpPr>
        <p:pic>
          <p:nvPicPr>
            <p:cNvPr id="71" name="object 71"/>
            <p:cNvPicPr/>
            <p:nvPr/>
          </p:nvPicPr>
          <p:blipFill>
            <a:blip r:embed="rId19" cstate="print"/>
            <a:stretch>
              <a:fillRect/>
            </a:stretch>
          </p:blipFill>
          <p:spPr>
            <a:xfrm>
              <a:off x="6306527" y="7574915"/>
              <a:ext cx="733425" cy="1006170"/>
            </a:xfrm>
            <a:prstGeom prst="rect">
              <a:avLst/>
            </a:prstGeom>
          </p:spPr>
        </p:pic>
        <p:sp>
          <p:nvSpPr>
            <p:cNvPr id="72" name="object 72"/>
            <p:cNvSpPr/>
            <p:nvPr/>
          </p:nvSpPr>
          <p:spPr>
            <a:xfrm>
              <a:off x="6306527" y="7574915"/>
              <a:ext cx="733425" cy="1006475"/>
            </a:xfrm>
            <a:custGeom>
              <a:avLst/>
              <a:gdLst/>
              <a:ahLst/>
              <a:cxnLst/>
              <a:rect l="l" t="t" r="r" b="b"/>
              <a:pathLst>
                <a:path w="733425" h="1006475">
                  <a:moveTo>
                    <a:pt x="0" y="1006170"/>
                  </a:moveTo>
                  <a:lnTo>
                    <a:pt x="733425" y="1006170"/>
                  </a:lnTo>
                  <a:lnTo>
                    <a:pt x="733425" y="0"/>
                  </a:lnTo>
                  <a:lnTo>
                    <a:pt x="0" y="0"/>
                  </a:lnTo>
                  <a:lnTo>
                    <a:pt x="0" y="1006170"/>
                  </a:lnTo>
                  <a:close/>
                </a:path>
              </a:pathLst>
            </a:custGeom>
            <a:ln w="9525">
              <a:solidFill>
                <a:srgbClr val="9FA0A4"/>
              </a:solidFill>
            </a:ln>
          </p:spPr>
          <p:txBody>
            <a:bodyPr wrap="square" lIns="0" tIns="0" rIns="0" bIns="0" rtlCol="0"/>
            <a:lstStyle/>
            <a:p>
              <a:endParaRPr/>
            </a:p>
          </p:txBody>
        </p:sp>
      </p:grpSp>
      <p:sp>
        <p:nvSpPr>
          <p:cNvPr id="73" name="object 73"/>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dirty="0">
                <a:solidFill>
                  <a:srgbClr val="616468"/>
                </a:solidFill>
                <a:latin typeface="Arial MT"/>
                <a:cs typeface="Arial MT"/>
              </a:rPr>
              <a:t>La</a:t>
            </a:r>
            <a:r>
              <a:rPr sz="650" spc="25" dirty="0">
                <a:solidFill>
                  <a:srgbClr val="616468"/>
                </a:solidFill>
                <a:latin typeface="Arial MT"/>
                <a:cs typeface="Arial MT"/>
              </a:rPr>
              <a:t> </a:t>
            </a:r>
            <a:r>
              <a:rPr sz="650" dirty="0">
                <a:solidFill>
                  <a:srgbClr val="616468"/>
                </a:solidFill>
                <a:latin typeface="Arial MT"/>
                <a:cs typeface="Arial MT"/>
              </a:rPr>
              <a:t>vida</a:t>
            </a:r>
            <a:r>
              <a:rPr sz="650" spc="25" dirty="0">
                <a:solidFill>
                  <a:srgbClr val="616468"/>
                </a:solidFill>
                <a:latin typeface="Arial MT"/>
                <a:cs typeface="Arial MT"/>
              </a:rPr>
              <a:t> </a:t>
            </a:r>
            <a:r>
              <a:rPr sz="650" dirty="0">
                <a:solidFill>
                  <a:srgbClr val="616468"/>
                </a:solidFill>
                <a:latin typeface="Arial MT"/>
                <a:cs typeface="Arial MT"/>
              </a:rPr>
              <a:t>sigue</a:t>
            </a:r>
            <a:r>
              <a:rPr sz="650" spc="25" dirty="0">
                <a:solidFill>
                  <a:srgbClr val="616468"/>
                </a:solidFill>
                <a:latin typeface="Arial MT"/>
                <a:cs typeface="Arial MT"/>
              </a:rPr>
              <a:t> </a:t>
            </a:r>
            <a:r>
              <a:rPr sz="650" spc="180" dirty="0">
                <a:solidFill>
                  <a:srgbClr val="616468"/>
                </a:solidFill>
                <a:latin typeface="Arial MT"/>
                <a:cs typeface="Arial MT"/>
              </a:rPr>
              <a:t>|</a:t>
            </a:r>
            <a:r>
              <a:rPr sz="650" spc="30" dirty="0">
                <a:solidFill>
                  <a:srgbClr val="616468"/>
                </a:solidFill>
                <a:latin typeface="Arial MT"/>
                <a:cs typeface="Arial MT"/>
              </a:rPr>
              <a:t> </a:t>
            </a:r>
            <a:r>
              <a:rPr sz="650" dirty="0">
                <a:solidFill>
                  <a:srgbClr val="616468"/>
                </a:solidFill>
                <a:latin typeface="Arial MT"/>
                <a:cs typeface="Arial MT"/>
              </a:rPr>
              <a:t>Schneider</a:t>
            </a:r>
            <a:r>
              <a:rPr sz="650" spc="25" dirty="0">
                <a:solidFill>
                  <a:srgbClr val="616468"/>
                </a:solidFill>
                <a:latin typeface="Arial MT"/>
                <a:cs typeface="Arial MT"/>
              </a:rPr>
              <a:t> </a:t>
            </a:r>
            <a:r>
              <a:rPr sz="650" spc="-10" dirty="0">
                <a:solidFill>
                  <a:srgbClr val="616468"/>
                </a:solidFill>
                <a:latin typeface="Arial MT"/>
                <a:cs typeface="Arial MT"/>
              </a:rPr>
              <a:t>Electric</a:t>
            </a:r>
            <a:r>
              <a:rPr sz="650" dirty="0">
                <a:solidFill>
                  <a:srgbClr val="616468"/>
                </a:solidFill>
                <a:latin typeface="Arial MT"/>
                <a:cs typeface="Arial MT"/>
              </a:rPr>
              <a:t>	</a:t>
            </a:r>
            <a:r>
              <a:rPr sz="900" spc="-25" dirty="0">
                <a:solidFill>
                  <a:srgbClr val="616468"/>
                </a:solidFill>
                <a:latin typeface="Arial MT"/>
                <a:cs typeface="Arial MT"/>
              </a:rPr>
              <a:t>83</a:t>
            </a:r>
            <a:endParaRPr sz="900">
              <a:latin typeface="Arial MT"/>
              <a:cs typeface="Arial MT"/>
            </a:endParaRPr>
          </a:p>
        </p:txBody>
      </p:sp>
    </p:spTree>
    <p:extLst>
      <p:ext uri="{BB962C8B-B14F-4D97-AF65-F5344CB8AC3E}">
        <p14:creationId xmlns:p14="http://schemas.microsoft.com/office/powerpoint/2010/main" xmlns="" val="1243703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621527" y="1728508"/>
            <a:ext cx="7205980" cy="1103630"/>
            <a:chOff x="566927" y="1728508"/>
            <a:chExt cx="7205980" cy="1103630"/>
          </a:xfrm>
        </p:grpSpPr>
        <p:sp>
          <p:nvSpPr>
            <p:cNvPr id="3" name="object 3"/>
            <p:cNvSpPr/>
            <p:nvPr/>
          </p:nvSpPr>
          <p:spPr>
            <a:xfrm>
              <a:off x="573278" y="1728520"/>
              <a:ext cx="7199630" cy="1103630"/>
            </a:xfrm>
            <a:custGeom>
              <a:avLst/>
              <a:gdLst/>
              <a:ahLst/>
              <a:cxnLst/>
              <a:rect l="l" t="t" r="r" b="b"/>
              <a:pathLst>
                <a:path w="7199630" h="1103630">
                  <a:moveTo>
                    <a:pt x="1500238" y="0"/>
                  </a:moveTo>
                  <a:lnTo>
                    <a:pt x="0" y="0"/>
                  </a:lnTo>
                  <a:lnTo>
                    <a:pt x="0" y="1103198"/>
                  </a:lnTo>
                  <a:lnTo>
                    <a:pt x="1500238" y="1103198"/>
                  </a:lnTo>
                  <a:lnTo>
                    <a:pt x="1500238" y="0"/>
                  </a:lnTo>
                  <a:close/>
                </a:path>
                <a:path w="7199630" h="1103630">
                  <a:moveTo>
                    <a:pt x="7199122" y="0"/>
                  </a:moveTo>
                  <a:lnTo>
                    <a:pt x="1500251" y="0"/>
                  </a:lnTo>
                  <a:lnTo>
                    <a:pt x="1500251" y="1103198"/>
                  </a:lnTo>
                  <a:lnTo>
                    <a:pt x="7199122" y="1103198"/>
                  </a:lnTo>
                  <a:lnTo>
                    <a:pt x="7199122" y="0"/>
                  </a:lnTo>
                  <a:close/>
                </a:path>
              </a:pathLst>
            </a:custGeom>
            <a:solidFill>
              <a:srgbClr val="3DCD58"/>
            </a:solidFill>
          </p:spPr>
          <p:txBody>
            <a:bodyPr wrap="square" lIns="0" tIns="0" rIns="0" bIns="0" rtlCol="0"/>
            <a:lstStyle/>
            <a:p>
              <a:endParaRPr/>
            </a:p>
          </p:txBody>
        </p:sp>
        <p:sp>
          <p:nvSpPr>
            <p:cNvPr id="4" name="object 4"/>
            <p:cNvSpPr/>
            <p:nvPr/>
          </p:nvSpPr>
          <p:spPr>
            <a:xfrm>
              <a:off x="573277" y="1728509"/>
              <a:ext cx="0" cy="272415"/>
            </a:xfrm>
            <a:custGeom>
              <a:avLst/>
              <a:gdLst/>
              <a:ahLst/>
              <a:cxnLst/>
              <a:rect l="l" t="t" r="r" b="b"/>
              <a:pathLst>
                <a:path h="272414">
                  <a:moveTo>
                    <a:pt x="0" y="272199"/>
                  </a:moveTo>
                  <a:lnTo>
                    <a:pt x="0" y="0"/>
                  </a:lnTo>
                </a:path>
              </a:pathLst>
            </a:custGeom>
            <a:ln w="12700">
              <a:solidFill>
                <a:srgbClr val="3DCD58"/>
              </a:solidFill>
            </a:ln>
          </p:spPr>
          <p:txBody>
            <a:bodyPr wrap="square" lIns="0" tIns="0" rIns="0" bIns="0" rtlCol="0"/>
            <a:lstStyle/>
            <a:p>
              <a:endParaRPr/>
            </a:p>
          </p:txBody>
        </p:sp>
        <p:sp>
          <p:nvSpPr>
            <p:cNvPr id="5" name="object 5"/>
            <p:cNvSpPr/>
            <p:nvPr/>
          </p:nvSpPr>
          <p:spPr>
            <a:xfrm>
              <a:off x="573277" y="2000709"/>
              <a:ext cx="0" cy="831215"/>
            </a:xfrm>
            <a:custGeom>
              <a:avLst/>
              <a:gdLst/>
              <a:ahLst/>
              <a:cxnLst/>
              <a:rect l="l" t="t" r="r" b="b"/>
              <a:pathLst>
                <a:path h="831214">
                  <a:moveTo>
                    <a:pt x="0" y="830999"/>
                  </a:moveTo>
                  <a:lnTo>
                    <a:pt x="0" y="0"/>
                  </a:lnTo>
                </a:path>
              </a:pathLst>
            </a:custGeom>
            <a:ln w="12700">
              <a:solidFill>
                <a:srgbClr val="3DCD58"/>
              </a:solidFill>
            </a:ln>
          </p:spPr>
          <p:txBody>
            <a:bodyPr wrap="square" lIns="0" tIns="0" rIns="0" bIns="0" rtlCol="0"/>
            <a:lstStyle/>
            <a:p>
              <a:endParaRPr/>
            </a:p>
          </p:txBody>
        </p:sp>
        <p:sp>
          <p:nvSpPr>
            <p:cNvPr id="6" name="object 6"/>
            <p:cNvSpPr/>
            <p:nvPr/>
          </p:nvSpPr>
          <p:spPr>
            <a:xfrm>
              <a:off x="2073527" y="1728509"/>
              <a:ext cx="0" cy="272415"/>
            </a:xfrm>
            <a:custGeom>
              <a:avLst/>
              <a:gdLst/>
              <a:ahLst/>
              <a:cxnLst/>
              <a:rect l="l" t="t" r="r" b="b"/>
              <a:pathLst>
                <a:path h="272414">
                  <a:moveTo>
                    <a:pt x="0" y="272199"/>
                  </a:moveTo>
                  <a:lnTo>
                    <a:pt x="0" y="0"/>
                  </a:lnTo>
                </a:path>
              </a:pathLst>
            </a:custGeom>
            <a:ln w="12700">
              <a:solidFill>
                <a:srgbClr val="FFFFFF"/>
              </a:solidFill>
            </a:ln>
          </p:spPr>
          <p:txBody>
            <a:bodyPr wrap="square" lIns="0" tIns="0" rIns="0" bIns="0" rtlCol="0"/>
            <a:lstStyle/>
            <a:p>
              <a:endParaRPr/>
            </a:p>
          </p:txBody>
        </p:sp>
        <p:sp>
          <p:nvSpPr>
            <p:cNvPr id="7" name="object 7"/>
            <p:cNvSpPr/>
            <p:nvPr/>
          </p:nvSpPr>
          <p:spPr>
            <a:xfrm>
              <a:off x="2073527" y="2000709"/>
              <a:ext cx="0" cy="831215"/>
            </a:xfrm>
            <a:custGeom>
              <a:avLst/>
              <a:gdLst/>
              <a:ahLst/>
              <a:cxnLst/>
              <a:rect l="l" t="t" r="r" b="b"/>
              <a:pathLst>
                <a:path h="831214">
                  <a:moveTo>
                    <a:pt x="0" y="830999"/>
                  </a:moveTo>
                  <a:lnTo>
                    <a:pt x="0" y="0"/>
                  </a:lnTo>
                </a:path>
              </a:pathLst>
            </a:custGeom>
            <a:ln w="12700">
              <a:solidFill>
                <a:srgbClr val="FFFFFF"/>
              </a:solidFill>
            </a:ln>
          </p:spPr>
          <p:txBody>
            <a:bodyPr wrap="square" lIns="0" tIns="0" rIns="0" bIns="0" rtlCol="0"/>
            <a:lstStyle/>
            <a:p>
              <a:endParaRPr/>
            </a:p>
          </p:txBody>
        </p:sp>
      </p:grpSp>
      <p:sp>
        <p:nvSpPr>
          <p:cNvPr id="8" name="object 8"/>
          <p:cNvSpPr txBox="1">
            <a:spLocks noGrp="1"/>
          </p:cNvSpPr>
          <p:nvPr>
            <p:ph type="title"/>
          </p:nvPr>
        </p:nvSpPr>
        <p:spPr>
          <a:xfrm>
            <a:off x="6955700" y="1191793"/>
            <a:ext cx="14079397" cy="382156"/>
          </a:xfrm>
          <a:prstGeom prst="rect">
            <a:avLst/>
          </a:prstGeom>
        </p:spPr>
        <p:txBody>
          <a:bodyPr vert="horz" wrap="square" lIns="0" tIns="12700" rIns="0" bIns="0" rtlCol="0">
            <a:spAutoFit/>
          </a:bodyPr>
          <a:lstStyle/>
          <a:p>
            <a:pPr marL="12700">
              <a:spcBef>
                <a:spcPts val="100"/>
              </a:spcBef>
            </a:pPr>
            <a:r>
              <a:rPr spc="80" dirty="0"/>
              <a:t>Productos</a:t>
            </a:r>
            <a:r>
              <a:rPr spc="-45" dirty="0"/>
              <a:t> </a:t>
            </a:r>
            <a:r>
              <a:rPr spc="55" dirty="0"/>
              <a:t>conectados</a:t>
            </a:r>
          </a:p>
        </p:txBody>
      </p:sp>
      <p:sp>
        <p:nvSpPr>
          <p:cNvPr id="9" name="object 9"/>
          <p:cNvSpPr txBox="1"/>
          <p:nvPr/>
        </p:nvSpPr>
        <p:spPr>
          <a:xfrm>
            <a:off x="5621527" y="1728508"/>
            <a:ext cx="7205980" cy="648896"/>
          </a:xfrm>
          <a:prstGeom prst="rect">
            <a:avLst/>
          </a:prstGeom>
        </p:spPr>
        <p:txBody>
          <a:bodyPr vert="horz" wrap="square" lIns="0" tIns="0" rIns="0" bIns="0" rtlCol="0">
            <a:spAutoFit/>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spcBef>
                <a:spcPts val="475"/>
              </a:spcBef>
            </a:pPr>
            <a:endParaRPr sz="950">
              <a:latin typeface="Times New Roman"/>
              <a:cs typeface="Times New Roman"/>
            </a:endParaRPr>
          </a:p>
          <a:p>
            <a:pPr marL="114300">
              <a:spcBef>
                <a:spcPts val="5"/>
              </a:spcBef>
              <a:tabLst>
                <a:tab pos="4044950" algn="l"/>
              </a:tabLst>
            </a:pPr>
            <a:r>
              <a:rPr sz="700" spc="-10" dirty="0">
                <a:solidFill>
                  <a:srgbClr val="FFFFFF"/>
                </a:solidFill>
                <a:latin typeface="Arial MT"/>
                <a:cs typeface="Arial MT"/>
              </a:rPr>
              <a:t>Oferta</a:t>
            </a:r>
            <a:r>
              <a:rPr sz="700" dirty="0">
                <a:solidFill>
                  <a:srgbClr val="FFFFFF"/>
                </a:solidFill>
                <a:latin typeface="Arial MT"/>
                <a:cs typeface="Arial MT"/>
              </a:rPr>
              <a:t>	</a:t>
            </a:r>
            <a:r>
              <a:rPr sz="950" dirty="0">
                <a:solidFill>
                  <a:srgbClr val="FFFFFF"/>
                </a:solidFill>
                <a:latin typeface="Arial MT"/>
                <a:cs typeface="Arial MT"/>
              </a:rPr>
              <a:t>Que</a:t>
            </a:r>
            <a:r>
              <a:rPr sz="950" spc="50" dirty="0">
                <a:solidFill>
                  <a:srgbClr val="FFFFFF"/>
                </a:solidFill>
                <a:latin typeface="Arial MT"/>
                <a:cs typeface="Arial MT"/>
              </a:rPr>
              <a:t> </a:t>
            </a:r>
            <a:r>
              <a:rPr sz="950" spc="-20" dirty="0">
                <a:solidFill>
                  <a:srgbClr val="FFFFFF"/>
                </a:solidFill>
                <a:latin typeface="Arial MT"/>
                <a:cs typeface="Arial MT"/>
              </a:rPr>
              <a:t>hace</a:t>
            </a:r>
            <a:endParaRPr sz="950">
              <a:latin typeface="Arial MT"/>
              <a:cs typeface="Arial MT"/>
            </a:endParaRPr>
          </a:p>
        </p:txBody>
      </p:sp>
      <p:graphicFrame>
        <p:nvGraphicFramePr>
          <p:cNvPr id="10" name="object 10"/>
          <p:cNvGraphicFramePr>
            <a:graphicFrameLocks noGrp="1"/>
          </p:cNvGraphicFramePr>
          <p:nvPr/>
        </p:nvGraphicFramePr>
        <p:xfrm>
          <a:off x="5621527" y="2825357"/>
          <a:ext cx="7199630" cy="4964621"/>
        </p:xfrm>
        <a:graphic>
          <a:graphicData uri="http://schemas.openxmlformats.org/drawingml/2006/table">
            <a:tbl>
              <a:tblPr firstRow="1" bandRow="1">
                <a:tableStyleId>{2D5ABB26-0587-4C30-8999-92F81FD0307C}</a:tableStyleId>
              </a:tblPr>
              <a:tblGrid>
                <a:gridCol w="1500505">
                  <a:extLst>
                    <a:ext uri="{9D8B030D-6E8A-4147-A177-3AD203B41FA5}">
                      <a16:colId xmlns:a16="http://schemas.microsoft.com/office/drawing/2014/main" xmlns="" val="20000"/>
                    </a:ext>
                  </a:extLst>
                </a:gridCol>
                <a:gridCol w="5699125">
                  <a:extLst>
                    <a:ext uri="{9D8B030D-6E8A-4147-A177-3AD203B41FA5}">
                      <a16:colId xmlns:a16="http://schemas.microsoft.com/office/drawing/2014/main" xmlns="" val="20001"/>
                    </a:ext>
                  </a:extLst>
                </a:gridCol>
              </a:tblGrid>
              <a:tr h="253365">
                <a:tc>
                  <a:txBody>
                    <a:bodyPr/>
                    <a:lstStyle/>
                    <a:p>
                      <a:pPr marL="107950">
                        <a:lnSpc>
                          <a:spcPct val="100000"/>
                        </a:lnSpc>
                        <a:spcBef>
                          <a:spcPts val="700"/>
                        </a:spcBef>
                      </a:pPr>
                      <a:r>
                        <a:rPr sz="800" spc="-40" dirty="0">
                          <a:solidFill>
                            <a:srgbClr val="221915"/>
                          </a:solidFill>
                          <a:latin typeface="Arial Black"/>
                          <a:cs typeface="Arial Black"/>
                        </a:rPr>
                        <a:t>Distribución</a:t>
                      </a:r>
                      <a:r>
                        <a:rPr sz="800" spc="-5" dirty="0">
                          <a:solidFill>
                            <a:srgbClr val="221915"/>
                          </a:solidFill>
                          <a:latin typeface="Arial Black"/>
                          <a:cs typeface="Arial Black"/>
                        </a:rPr>
                        <a:t> </a:t>
                      </a:r>
                      <a:r>
                        <a:rPr sz="800" spc="-10" dirty="0">
                          <a:solidFill>
                            <a:srgbClr val="221915"/>
                          </a:solidFill>
                          <a:latin typeface="Arial Black"/>
                          <a:cs typeface="Arial Black"/>
                        </a:rPr>
                        <a:t>final</a:t>
                      </a:r>
                      <a:endParaRPr sz="800" dirty="0">
                        <a:latin typeface="Arial Black"/>
                        <a:cs typeface="Arial Black"/>
                      </a:endParaRPr>
                    </a:p>
                  </a:txBody>
                  <a:tcPr marL="0" marR="0" marT="88900"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700"/>
                        </a:spcBef>
                      </a:pPr>
                      <a:r>
                        <a:rPr sz="800" spc="-30" dirty="0">
                          <a:solidFill>
                            <a:srgbClr val="221915"/>
                          </a:solidFill>
                          <a:latin typeface="Arial MT"/>
                          <a:cs typeface="Arial MT"/>
                        </a:rPr>
                        <a:t>Acti</a:t>
                      </a:r>
                      <a:r>
                        <a:rPr sz="800" spc="-30" dirty="0">
                          <a:solidFill>
                            <a:srgbClr val="221915"/>
                          </a:solidFill>
                          <a:latin typeface="Arial Black"/>
                          <a:cs typeface="Arial Black"/>
                        </a:rPr>
                        <a:t>9</a:t>
                      </a:r>
                      <a:r>
                        <a:rPr sz="800" spc="-30" dirty="0">
                          <a:solidFill>
                            <a:srgbClr val="221915"/>
                          </a:solidFill>
                          <a:latin typeface="Arial MT"/>
                          <a:cs typeface="Arial MT"/>
                        </a:rPr>
                        <a:t>RCA</a:t>
                      </a:r>
                      <a:r>
                        <a:rPr sz="800" spc="105" dirty="0">
                          <a:solidFill>
                            <a:srgbClr val="221915"/>
                          </a:solidFill>
                          <a:latin typeface="Arial MT"/>
                          <a:cs typeface="Arial MT"/>
                        </a:rPr>
                        <a:t> </a:t>
                      </a:r>
                      <a:r>
                        <a:rPr sz="800">
                          <a:solidFill>
                            <a:srgbClr val="221915"/>
                          </a:solidFill>
                          <a:latin typeface="Arial MT"/>
                          <a:cs typeface="Arial MT"/>
                        </a:rPr>
                        <a:t>para</a:t>
                      </a:r>
                      <a:r>
                        <a:rPr sz="800" spc="105">
                          <a:solidFill>
                            <a:srgbClr val="221915"/>
                          </a:solidFill>
                          <a:latin typeface="Arial MT"/>
                          <a:cs typeface="Arial MT"/>
                        </a:rPr>
                        <a:t> </a:t>
                      </a:r>
                      <a:r>
                        <a:rPr lang="es-AR" sz="800" dirty="0" smtClean="0">
                          <a:solidFill>
                            <a:srgbClr val="221915"/>
                          </a:solidFill>
                          <a:latin typeface="Arial MT"/>
                          <a:cs typeface="Arial MT"/>
                        </a:rPr>
                        <a:t>interruptor</a:t>
                      </a:r>
                      <a:r>
                        <a:rPr sz="800" smtClean="0">
                          <a:solidFill>
                            <a:srgbClr val="221915"/>
                          </a:solidFill>
                          <a:latin typeface="Arial MT"/>
                          <a:cs typeface="Arial MT"/>
                        </a:rPr>
                        <a:t>es</a:t>
                      </a:r>
                      <a:r>
                        <a:rPr sz="800" spc="110" smtClean="0">
                          <a:solidFill>
                            <a:srgbClr val="221915"/>
                          </a:solidFill>
                          <a:latin typeface="Arial MT"/>
                          <a:cs typeface="Arial MT"/>
                        </a:rPr>
                        <a:t> </a:t>
                      </a:r>
                      <a:r>
                        <a:rPr sz="800" dirty="0">
                          <a:solidFill>
                            <a:srgbClr val="221915"/>
                          </a:solidFill>
                          <a:latin typeface="Arial MT"/>
                          <a:cs typeface="Arial MT"/>
                        </a:rPr>
                        <a:t>iC60</a:t>
                      </a:r>
                      <a:r>
                        <a:rPr sz="800" spc="105" dirty="0">
                          <a:solidFill>
                            <a:srgbClr val="221915"/>
                          </a:solidFill>
                          <a:latin typeface="Arial MT"/>
                          <a:cs typeface="Arial MT"/>
                        </a:rPr>
                        <a:t> </a:t>
                      </a:r>
                      <a:r>
                        <a:rPr sz="800" dirty="0">
                          <a:solidFill>
                            <a:srgbClr val="221915"/>
                          </a:solidFill>
                          <a:latin typeface="Arial MT"/>
                          <a:cs typeface="Arial MT"/>
                        </a:rPr>
                        <a:t>permite</a:t>
                      </a:r>
                      <a:r>
                        <a:rPr sz="800" spc="105" dirty="0">
                          <a:solidFill>
                            <a:srgbClr val="221915"/>
                          </a:solidFill>
                          <a:latin typeface="Arial MT"/>
                          <a:cs typeface="Arial MT"/>
                        </a:rPr>
                        <a:t> </a:t>
                      </a:r>
                      <a:r>
                        <a:rPr sz="800" dirty="0">
                          <a:solidFill>
                            <a:srgbClr val="221915"/>
                          </a:solidFill>
                          <a:latin typeface="Arial MT"/>
                          <a:cs typeface="Arial MT"/>
                        </a:rPr>
                        <a:t>el</a:t>
                      </a:r>
                      <a:r>
                        <a:rPr sz="800" spc="110" dirty="0">
                          <a:solidFill>
                            <a:srgbClr val="221915"/>
                          </a:solidFill>
                          <a:latin typeface="Arial MT"/>
                          <a:cs typeface="Arial MT"/>
                        </a:rPr>
                        <a:t> </a:t>
                      </a:r>
                      <a:r>
                        <a:rPr sz="800" dirty="0">
                          <a:solidFill>
                            <a:srgbClr val="221915"/>
                          </a:solidFill>
                          <a:latin typeface="Arial MT"/>
                          <a:cs typeface="Arial MT"/>
                        </a:rPr>
                        <a:t>control</a:t>
                      </a:r>
                      <a:r>
                        <a:rPr sz="800" spc="105" dirty="0">
                          <a:solidFill>
                            <a:srgbClr val="221915"/>
                          </a:solidFill>
                          <a:latin typeface="Arial MT"/>
                          <a:cs typeface="Arial MT"/>
                        </a:rPr>
                        <a:t> </a:t>
                      </a:r>
                      <a:r>
                        <a:rPr sz="800" dirty="0">
                          <a:solidFill>
                            <a:srgbClr val="221915"/>
                          </a:solidFill>
                          <a:latin typeface="Arial MT"/>
                          <a:cs typeface="Arial MT"/>
                        </a:rPr>
                        <a:t>remoto</a:t>
                      </a:r>
                      <a:r>
                        <a:rPr sz="800" spc="110" dirty="0">
                          <a:solidFill>
                            <a:srgbClr val="221915"/>
                          </a:solidFill>
                          <a:latin typeface="Arial MT"/>
                          <a:cs typeface="Arial MT"/>
                        </a:rPr>
                        <a:t> </a:t>
                      </a:r>
                      <a:r>
                        <a:rPr sz="800" dirty="0">
                          <a:solidFill>
                            <a:srgbClr val="221915"/>
                          </a:solidFill>
                          <a:latin typeface="Arial MT"/>
                          <a:cs typeface="Arial MT"/>
                        </a:rPr>
                        <a:t>en</a:t>
                      </a:r>
                      <a:r>
                        <a:rPr sz="800" spc="105" dirty="0">
                          <a:solidFill>
                            <a:srgbClr val="221915"/>
                          </a:solidFill>
                          <a:latin typeface="Arial MT"/>
                          <a:cs typeface="Arial MT"/>
                        </a:rPr>
                        <a:t> </a:t>
                      </a:r>
                      <a:r>
                        <a:rPr sz="800" dirty="0">
                          <a:solidFill>
                            <a:srgbClr val="221915"/>
                          </a:solidFill>
                          <a:latin typeface="Arial MT"/>
                          <a:cs typeface="Arial MT"/>
                        </a:rPr>
                        <a:t>caso</a:t>
                      </a:r>
                      <a:r>
                        <a:rPr sz="800" spc="105" dirty="0">
                          <a:solidFill>
                            <a:srgbClr val="221915"/>
                          </a:solidFill>
                          <a:latin typeface="Arial MT"/>
                          <a:cs typeface="Arial MT"/>
                        </a:rPr>
                        <a:t> </a:t>
                      </a:r>
                      <a:r>
                        <a:rPr sz="800" dirty="0">
                          <a:solidFill>
                            <a:srgbClr val="221915"/>
                          </a:solidFill>
                          <a:latin typeface="Arial MT"/>
                          <a:cs typeface="Arial MT"/>
                        </a:rPr>
                        <a:t>de</a:t>
                      </a:r>
                      <a:r>
                        <a:rPr sz="800" spc="110" dirty="0">
                          <a:solidFill>
                            <a:srgbClr val="221915"/>
                          </a:solidFill>
                          <a:latin typeface="Arial MT"/>
                          <a:cs typeface="Arial MT"/>
                        </a:rPr>
                        <a:t> </a:t>
                      </a:r>
                      <a:r>
                        <a:rPr sz="800" dirty="0">
                          <a:solidFill>
                            <a:srgbClr val="221915"/>
                          </a:solidFill>
                          <a:latin typeface="Arial MT"/>
                          <a:cs typeface="Arial MT"/>
                        </a:rPr>
                        <a:t>disparo</a:t>
                      </a:r>
                      <a:r>
                        <a:rPr sz="800" spc="105" dirty="0">
                          <a:solidFill>
                            <a:srgbClr val="221915"/>
                          </a:solidFill>
                          <a:latin typeface="Arial MT"/>
                          <a:cs typeface="Arial MT"/>
                        </a:rPr>
                        <a:t> </a:t>
                      </a:r>
                      <a:r>
                        <a:rPr sz="800" dirty="0">
                          <a:solidFill>
                            <a:srgbClr val="221915"/>
                          </a:solidFill>
                          <a:latin typeface="Arial MT"/>
                          <a:cs typeface="Arial MT"/>
                        </a:rPr>
                        <a:t>por</a:t>
                      </a:r>
                      <a:r>
                        <a:rPr sz="800" spc="110" dirty="0">
                          <a:solidFill>
                            <a:srgbClr val="221915"/>
                          </a:solidFill>
                          <a:latin typeface="Arial MT"/>
                          <a:cs typeface="Arial MT"/>
                        </a:rPr>
                        <a:t> </a:t>
                      </a:r>
                      <a:r>
                        <a:rPr sz="800" spc="-10" dirty="0">
                          <a:solidFill>
                            <a:srgbClr val="221915"/>
                          </a:solidFill>
                          <a:latin typeface="Arial MT"/>
                          <a:cs typeface="Arial MT"/>
                        </a:rPr>
                        <a:t>falla.</a:t>
                      </a:r>
                      <a:endParaRPr sz="800">
                        <a:latin typeface="Arial MT"/>
                        <a:cs typeface="Arial MT"/>
                      </a:endParaRPr>
                    </a:p>
                  </a:txBody>
                  <a:tcPr marL="0" marR="0" marT="88900" marB="0">
                    <a:lnL w="12700">
                      <a:solidFill>
                        <a:srgbClr val="3DCD58"/>
                      </a:solidFill>
                      <a:prstDash val="solid"/>
                    </a:lnL>
                  </a:tcPr>
                </a:tc>
                <a:extLst>
                  <a:ext uri="{0D108BD9-81ED-4DB2-BD59-A6C34878D82A}">
                    <a16:rowId xmlns:a16="http://schemas.microsoft.com/office/drawing/2014/main" xmlns="" val="10000"/>
                  </a:ext>
                </a:extLst>
              </a:tr>
              <a:tr h="377825">
                <a:tc>
                  <a:txBody>
                    <a:bodyPr/>
                    <a:lstStyle/>
                    <a:p>
                      <a:pPr marL="107950">
                        <a:lnSpc>
                          <a:spcPct val="100000"/>
                        </a:lnSpc>
                        <a:spcBef>
                          <a:spcPts val="320"/>
                        </a:spcBef>
                      </a:pPr>
                      <a:r>
                        <a:rPr sz="850" spc="-80" dirty="0">
                          <a:solidFill>
                            <a:srgbClr val="221915"/>
                          </a:solidFill>
                          <a:latin typeface="Arial Black"/>
                          <a:cs typeface="Arial Black"/>
                        </a:rPr>
                        <a:t>Accesorios</a:t>
                      </a:r>
                      <a:r>
                        <a:rPr sz="850" spc="5" dirty="0">
                          <a:solidFill>
                            <a:srgbClr val="221915"/>
                          </a:solidFill>
                          <a:latin typeface="Arial Black"/>
                          <a:cs typeface="Arial Black"/>
                        </a:rPr>
                        <a:t> </a:t>
                      </a:r>
                      <a:r>
                        <a:rPr sz="850" spc="-20" dirty="0">
                          <a:solidFill>
                            <a:srgbClr val="221915"/>
                          </a:solidFill>
                          <a:latin typeface="Arial Black"/>
                          <a:cs typeface="Arial Black"/>
                        </a:rPr>
                        <a:t>para</a:t>
                      </a:r>
                      <a:endParaRPr sz="850">
                        <a:latin typeface="Arial Black"/>
                        <a:cs typeface="Arial Black"/>
                      </a:endParaRPr>
                    </a:p>
                    <a:p>
                      <a:pPr marL="107950">
                        <a:lnSpc>
                          <a:spcPct val="100000"/>
                        </a:lnSpc>
                        <a:spcBef>
                          <a:spcPts val="380"/>
                        </a:spcBef>
                      </a:pPr>
                      <a:r>
                        <a:rPr lang="es-AR" sz="550" spc="-30" dirty="0" smtClean="0">
                          <a:solidFill>
                            <a:srgbClr val="221915"/>
                          </a:solidFill>
                          <a:latin typeface="Arial Black"/>
                          <a:cs typeface="Arial Black"/>
                        </a:rPr>
                        <a:t>interruptores</a:t>
                      </a:r>
                      <a:r>
                        <a:rPr sz="550" spc="-15" smtClean="0">
                          <a:solidFill>
                            <a:srgbClr val="221915"/>
                          </a:solidFill>
                          <a:latin typeface="Arial Black"/>
                          <a:cs typeface="Arial Black"/>
                        </a:rPr>
                        <a:t> </a:t>
                      </a:r>
                      <a:r>
                        <a:rPr sz="550" spc="-35" dirty="0">
                          <a:solidFill>
                            <a:srgbClr val="221915"/>
                          </a:solidFill>
                          <a:latin typeface="Arial Black"/>
                          <a:cs typeface="Arial Black"/>
                        </a:rPr>
                        <a:t>de</a:t>
                      </a:r>
                      <a:r>
                        <a:rPr sz="550" spc="-15" dirty="0">
                          <a:solidFill>
                            <a:srgbClr val="221915"/>
                          </a:solidFill>
                          <a:latin typeface="Arial Black"/>
                          <a:cs typeface="Arial Black"/>
                        </a:rPr>
                        <a:t> </a:t>
                      </a:r>
                      <a:r>
                        <a:rPr sz="550" spc="-10" dirty="0">
                          <a:solidFill>
                            <a:srgbClr val="221915"/>
                          </a:solidFill>
                          <a:latin typeface="Arial Black"/>
                          <a:cs typeface="Arial Black"/>
                        </a:rPr>
                        <a:t>circuito</a:t>
                      </a:r>
                      <a:endParaRPr sz="550">
                        <a:latin typeface="Arial Black"/>
                        <a:cs typeface="Arial Black"/>
                      </a:endParaRPr>
                    </a:p>
                  </a:txBody>
                  <a:tcPr marL="0" marR="0" marT="40640" marB="0">
                    <a:lnL w="12700">
                      <a:solidFill>
                        <a:srgbClr val="3DCD58"/>
                      </a:solidFill>
                      <a:prstDash val="solid"/>
                    </a:lnL>
                    <a:lnR w="12700">
                      <a:solidFill>
                        <a:srgbClr val="3DCD58"/>
                      </a:solidFill>
                      <a:prstDash val="solid"/>
                    </a:lnR>
                    <a:solidFill>
                      <a:srgbClr val="F1F1F1"/>
                    </a:solidFill>
                  </a:tcPr>
                </a:tc>
                <a:tc>
                  <a:txBody>
                    <a:bodyPr/>
                    <a:lstStyle/>
                    <a:p>
                      <a:pPr marL="107950" marR="353695">
                        <a:lnSpc>
                          <a:spcPct val="122200"/>
                        </a:lnSpc>
                        <a:spcBef>
                          <a:spcPts val="665"/>
                        </a:spcBef>
                      </a:pPr>
                      <a:r>
                        <a:rPr sz="750" spc="-20" dirty="0">
                          <a:solidFill>
                            <a:srgbClr val="221915"/>
                          </a:solidFill>
                          <a:latin typeface="Arial MT"/>
                          <a:cs typeface="Arial MT"/>
                        </a:rPr>
                        <a:t>Acti</a:t>
                      </a:r>
                      <a:r>
                        <a:rPr sz="750" spc="-20" dirty="0">
                          <a:solidFill>
                            <a:srgbClr val="221915"/>
                          </a:solidFill>
                          <a:latin typeface="Arial Black"/>
                          <a:cs typeface="Arial Black"/>
                        </a:rPr>
                        <a:t>9</a:t>
                      </a:r>
                      <a:r>
                        <a:rPr sz="750" spc="-20" dirty="0">
                          <a:solidFill>
                            <a:srgbClr val="221915"/>
                          </a:solidFill>
                          <a:latin typeface="Arial MT"/>
                          <a:cs typeface="Arial MT"/>
                        </a:rPr>
                        <a:t>ARA</a:t>
                      </a:r>
                      <a:r>
                        <a:rPr sz="750" spc="90" dirty="0">
                          <a:solidFill>
                            <a:srgbClr val="221915"/>
                          </a:solidFill>
                          <a:latin typeface="Arial MT"/>
                          <a:cs typeface="Arial MT"/>
                        </a:rPr>
                        <a:t> </a:t>
                      </a:r>
                      <a:r>
                        <a:rPr sz="750">
                          <a:solidFill>
                            <a:srgbClr val="221915"/>
                          </a:solidFill>
                          <a:latin typeface="Arial MT"/>
                          <a:cs typeface="Arial MT"/>
                        </a:rPr>
                        <a:t>para</a:t>
                      </a:r>
                      <a:r>
                        <a:rPr sz="750" spc="90">
                          <a:solidFill>
                            <a:srgbClr val="221915"/>
                          </a:solidFill>
                          <a:latin typeface="Arial MT"/>
                          <a:cs typeface="Arial MT"/>
                        </a:rPr>
                        <a:t> </a:t>
                      </a:r>
                      <a:r>
                        <a:rPr lang="es-AR" sz="750" dirty="0" smtClean="0">
                          <a:solidFill>
                            <a:srgbClr val="221915"/>
                          </a:solidFill>
                          <a:latin typeface="Arial MT"/>
                          <a:cs typeface="Arial MT"/>
                        </a:rPr>
                        <a:t>interruptor</a:t>
                      </a:r>
                      <a:r>
                        <a:rPr sz="750" smtClean="0">
                          <a:solidFill>
                            <a:srgbClr val="221915"/>
                          </a:solidFill>
                          <a:latin typeface="Arial MT"/>
                          <a:cs typeface="Arial MT"/>
                        </a:rPr>
                        <a:t>es</a:t>
                      </a:r>
                      <a:r>
                        <a:rPr sz="750" spc="95" smtClean="0">
                          <a:solidFill>
                            <a:srgbClr val="221915"/>
                          </a:solidFill>
                          <a:latin typeface="Arial MT"/>
                          <a:cs typeface="Arial MT"/>
                        </a:rPr>
                        <a:t> </a:t>
                      </a:r>
                      <a:r>
                        <a:rPr sz="750" dirty="0">
                          <a:solidFill>
                            <a:srgbClr val="221915"/>
                          </a:solidFill>
                          <a:latin typeface="Arial MT"/>
                          <a:cs typeface="Arial MT"/>
                        </a:rPr>
                        <a:t>iC60</a:t>
                      </a:r>
                      <a:r>
                        <a:rPr sz="750" spc="90" dirty="0">
                          <a:solidFill>
                            <a:srgbClr val="221915"/>
                          </a:solidFill>
                          <a:latin typeface="Arial MT"/>
                          <a:cs typeface="Arial MT"/>
                        </a:rPr>
                        <a:t> </a:t>
                      </a:r>
                      <a:r>
                        <a:rPr sz="750" dirty="0">
                          <a:solidFill>
                            <a:srgbClr val="221915"/>
                          </a:solidFill>
                          <a:latin typeface="Arial MT"/>
                          <a:cs typeface="Arial MT"/>
                        </a:rPr>
                        <a:t>y</a:t>
                      </a:r>
                      <a:r>
                        <a:rPr sz="750" spc="90" dirty="0">
                          <a:solidFill>
                            <a:srgbClr val="221915"/>
                          </a:solidFill>
                          <a:latin typeface="Arial MT"/>
                          <a:cs typeface="Arial MT"/>
                        </a:rPr>
                        <a:t> </a:t>
                      </a:r>
                      <a:r>
                        <a:rPr sz="750" spc="-60" dirty="0">
                          <a:solidFill>
                            <a:srgbClr val="221915"/>
                          </a:solidFill>
                          <a:latin typeface="Arial MT"/>
                          <a:cs typeface="Arial MT"/>
                        </a:rPr>
                        <a:t>RCCB</a:t>
                      </a:r>
                      <a:r>
                        <a:rPr sz="750" spc="95" dirty="0">
                          <a:solidFill>
                            <a:srgbClr val="221915"/>
                          </a:solidFill>
                          <a:latin typeface="Arial MT"/>
                          <a:cs typeface="Arial MT"/>
                        </a:rPr>
                        <a:t> </a:t>
                      </a:r>
                      <a:r>
                        <a:rPr sz="750" dirty="0">
                          <a:solidFill>
                            <a:srgbClr val="221915"/>
                          </a:solidFill>
                          <a:latin typeface="Arial MT"/>
                          <a:cs typeface="Arial MT"/>
                        </a:rPr>
                        <a:t>ilD</a:t>
                      </a:r>
                      <a:r>
                        <a:rPr sz="750" spc="90" dirty="0">
                          <a:solidFill>
                            <a:srgbClr val="221915"/>
                          </a:solidFill>
                          <a:latin typeface="Arial MT"/>
                          <a:cs typeface="Arial MT"/>
                        </a:rPr>
                        <a:t> </a:t>
                      </a:r>
                      <a:r>
                        <a:rPr sz="750" dirty="0">
                          <a:solidFill>
                            <a:srgbClr val="221915"/>
                          </a:solidFill>
                          <a:latin typeface="Arial MT"/>
                          <a:cs typeface="Arial MT"/>
                        </a:rPr>
                        <a:t>detecta</a:t>
                      </a:r>
                      <a:r>
                        <a:rPr sz="750" spc="90" dirty="0">
                          <a:solidFill>
                            <a:srgbClr val="221915"/>
                          </a:solidFill>
                          <a:latin typeface="Arial MT"/>
                          <a:cs typeface="Arial MT"/>
                        </a:rPr>
                        <a:t> </a:t>
                      </a:r>
                      <a:r>
                        <a:rPr sz="750" dirty="0">
                          <a:solidFill>
                            <a:srgbClr val="221915"/>
                          </a:solidFill>
                          <a:latin typeface="Arial MT"/>
                          <a:cs typeface="Arial MT"/>
                        </a:rPr>
                        <a:t>corrientes</a:t>
                      </a:r>
                      <a:r>
                        <a:rPr sz="750" spc="95" dirty="0">
                          <a:solidFill>
                            <a:srgbClr val="221915"/>
                          </a:solidFill>
                          <a:latin typeface="Arial MT"/>
                          <a:cs typeface="Arial MT"/>
                        </a:rPr>
                        <a:t> </a:t>
                      </a:r>
                      <a:r>
                        <a:rPr sz="750" dirty="0">
                          <a:solidFill>
                            <a:srgbClr val="221915"/>
                          </a:solidFill>
                          <a:latin typeface="Arial MT"/>
                          <a:cs typeface="Arial MT"/>
                        </a:rPr>
                        <a:t>de</a:t>
                      </a:r>
                      <a:r>
                        <a:rPr sz="750" spc="90" dirty="0">
                          <a:solidFill>
                            <a:srgbClr val="221915"/>
                          </a:solidFill>
                          <a:latin typeface="Arial MT"/>
                          <a:cs typeface="Arial MT"/>
                        </a:rPr>
                        <a:t> </a:t>
                      </a:r>
                      <a:r>
                        <a:rPr sz="750" dirty="0">
                          <a:solidFill>
                            <a:srgbClr val="221915"/>
                          </a:solidFill>
                          <a:latin typeface="Arial MT"/>
                          <a:cs typeface="Arial MT"/>
                        </a:rPr>
                        <a:t>falla</a:t>
                      </a:r>
                      <a:r>
                        <a:rPr sz="750" spc="90" dirty="0">
                          <a:solidFill>
                            <a:srgbClr val="221915"/>
                          </a:solidFill>
                          <a:latin typeface="Arial MT"/>
                          <a:cs typeface="Arial MT"/>
                        </a:rPr>
                        <a:t> </a:t>
                      </a:r>
                      <a:r>
                        <a:rPr sz="750" dirty="0">
                          <a:solidFill>
                            <a:srgbClr val="221915"/>
                          </a:solidFill>
                          <a:latin typeface="Arial MT"/>
                          <a:cs typeface="Arial MT"/>
                        </a:rPr>
                        <a:t>en</a:t>
                      </a:r>
                      <a:r>
                        <a:rPr sz="750" spc="95" dirty="0">
                          <a:solidFill>
                            <a:srgbClr val="221915"/>
                          </a:solidFill>
                          <a:latin typeface="Arial MT"/>
                          <a:cs typeface="Arial MT"/>
                        </a:rPr>
                        <a:t> </a:t>
                      </a:r>
                      <a:r>
                        <a:rPr sz="750" dirty="0">
                          <a:solidFill>
                            <a:srgbClr val="221915"/>
                          </a:solidFill>
                          <a:latin typeface="Arial MT"/>
                          <a:cs typeface="Arial MT"/>
                        </a:rPr>
                        <a:t>una</a:t>
                      </a:r>
                      <a:r>
                        <a:rPr sz="750" spc="90" dirty="0">
                          <a:solidFill>
                            <a:srgbClr val="221915"/>
                          </a:solidFill>
                          <a:latin typeface="Arial MT"/>
                          <a:cs typeface="Arial MT"/>
                        </a:rPr>
                        <a:t> </a:t>
                      </a:r>
                      <a:r>
                        <a:rPr sz="750" dirty="0">
                          <a:solidFill>
                            <a:srgbClr val="221915"/>
                          </a:solidFill>
                          <a:latin typeface="Arial MT"/>
                          <a:cs typeface="Arial MT"/>
                        </a:rPr>
                        <a:t>caja</a:t>
                      </a:r>
                      <a:r>
                        <a:rPr sz="750" spc="95" dirty="0">
                          <a:solidFill>
                            <a:srgbClr val="221915"/>
                          </a:solidFill>
                          <a:latin typeface="Arial MT"/>
                          <a:cs typeface="Arial MT"/>
                        </a:rPr>
                        <a:t> </a:t>
                      </a:r>
                      <a:r>
                        <a:rPr sz="750" dirty="0">
                          <a:solidFill>
                            <a:srgbClr val="221915"/>
                          </a:solidFill>
                          <a:latin typeface="Arial MT"/>
                          <a:cs typeface="Arial MT"/>
                        </a:rPr>
                        <a:t>de</a:t>
                      </a:r>
                      <a:r>
                        <a:rPr sz="750" spc="90" dirty="0">
                          <a:solidFill>
                            <a:srgbClr val="221915"/>
                          </a:solidFill>
                          <a:latin typeface="Arial MT"/>
                          <a:cs typeface="Arial MT"/>
                        </a:rPr>
                        <a:t> </a:t>
                      </a:r>
                      <a:r>
                        <a:rPr sz="750" dirty="0">
                          <a:solidFill>
                            <a:srgbClr val="221915"/>
                          </a:solidFill>
                          <a:latin typeface="Arial MT"/>
                          <a:cs typeface="Arial MT"/>
                        </a:rPr>
                        <a:t>distribución</a:t>
                      </a:r>
                      <a:r>
                        <a:rPr sz="750" spc="90" dirty="0">
                          <a:solidFill>
                            <a:srgbClr val="221915"/>
                          </a:solidFill>
                          <a:latin typeface="Arial MT"/>
                          <a:cs typeface="Arial MT"/>
                        </a:rPr>
                        <a:t> </a:t>
                      </a:r>
                      <a:r>
                        <a:rPr sz="750" dirty="0">
                          <a:solidFill>
                            <a:srgbClr val="221915"/>
                          </a:solidFill>
                          <a:latin typeface="Arial MT"/>
                          <a:cs typeface="Arial MT"/>
                        </a:rPr>
                        <a:t>de</a:t>
                      </a:r>
                      <a:r>
                        <a:rPr sz="750" spc="95" dirty="0">
                          <a:solidFill>
                            <a:srgbClr val="221915"/>
                          </a:solidFill>
                          <a:latin typeface="Arial MT"/>
                          <a:cs typeface="Arial MT"/>
                        </a:rPr>
                        <a:t> </a:t>
                      </a:r>
                      <a:r>
                        <a:rPr sz="750" dirty="0">
                          <a:solidFill>
                            <a:srgbClr val="221915"/>
                          </a:solidFill>
                          <a:latin typeface="Arial MT"/>
                          <a:cs typeface="Arial MT"/>
                        </a:rPr>
                        <a:t>energía.</a:t>
                      </a:r>
                      <a:r>
                        <a:rPr sz="750" spc="90" dirty="0">
                          <a:solidFill>
                            <a:srgbClr val="221915"/>
                          </a:solidFill>
                          <a:latin typeface="Arial MT"/>
                          <a:cs typeface="Arial MT"/>
                        </a:rPr>
                        <a:t> </a:t>
                      </a:r>
                      <a:r>
                        <a:rPr sz="750" dirty="0">
                          <a:solidFill>
                            <a:srgbClr val="221915"/>
                          </a:solidFill>
                          <a:latin typeface="Arial MT"/>
                          <a:cs typeface="Arial MT"/>
                        </a:rPr>
                        <a:t>Espera</a:t>
                      </a:r>
                      <a:r>
                        <a:rPr sz="750" spc="90" dirty="0">
                          <a:solidFill>
                            <a:srgbClr val="221915"/>
                          </a:solidFill>
                          <a:latin typeface="Arial MT"/>
                          <a:cs typeface="Arial MT"/>
                        </a:rPr>
                        <a:t> </a:t>
                      </a:r>
                      <a:r>
                        <a:rPr sz="750" spc="-50" dirty="0">
                          <a:solidFill>
                            <a:srgbClr val="221915"/>
                          </a:solidFill>
                          <a:latin typeface="Arial MT"/>
                          <a:cs typeface="Arial MT"/>
                        </a:rPr>
                        <a:t>y</a:t>
                      </a:r>
                      <a:r>
                        <a:rPr sz="750" dirty="0">
                          <a:solidFill>
                            <a:srgbClr val="221915"/>
                          </a:solidFill>
                          <a:latin typeface="Arial MT"/>
                          <a:cs typeface="Arial MT"/>
                        </a:rPr>
                        <a:t> vuelve</a:t>
                      </a:r>
                      <a:r>
                        <a:rPr sz="750" spc="120" dirty="0">
                          <a:solidFill>
                            <a:srgbClr val="221915"/>
                          </a:solidFill>
                          <a:latin typeface="Arial MT"/>
                          <a:cs typeface="Arial MT"/>
                        </a:rPr>
                        <a:t> </a:t>
                      </a:r>
                      <a:r>
                        <a:rPr sz="750" dirty="0">
                          <a:solidFill>
                            <a:srgbClr val="221915"/>
                          </a:solidFill>
                          <a:latin typeface="Arial MT"/>
                          <a:cs typeface="Arial MT"/>
                        </a:rPr>
                        <a:t>a</a:t>
                      </a:r>
                      <a:r>
                        <a:rPr sz="750" spc="120" dirty="0">
                          <a:solidFill>
                            <a:srgbClr val="221915"/>
                          </a:solidFill>
                          <a:latin typeface="Arial MT"/>
                          <a:cs typeface="Arial MT"/>
                        </a:rPr>
                        <a:t> </a:t>
                      </a:r>
                      <a:r>
                        <a:rPr sz="750" dirty="0">
                          <a:solidFill>
                            <a:srgbClr val="221915"/>
                          </a:solidFill>
                          <a:latin typeface="Arial MT"/>
                          <a:cs typeface="Arial MT"/>
                        </a:rPr>
                        <a:t>energizar</a:t>
                      </a:r>
                      <a:r>
                        <a:rPr sz="750" spc="125" dirty="0">
                          <a:solidFill>
                            <a:srgbClr val="221915"/>
                          </a:solidFill>
                          <a:latin typeface="Arial MT"/>
                          <a:cs typeface="Arial MT"/>
                        </a:rPr>
                        <a:t> </a:t>
                      </a:r>
                      <a:r>
                        <a:rPr sz="750" dirty="0">
                          <a:solidFill>
                            <a:srgbClr val="221915"/>
                          </a:solidFill>
                          <a:latin typeface="Arial MT"/>
                          <a:cs typeface="Arial MT"/>
                        </a:rPr>
                        <a:t>la</a:t>
                      </a:r>
                      <a:r>
                        <a:rPr sz="750" spc="120" dirty="0">
                          <a:solidFill>
                            <a:srgbClr val="221915"/>
                          </a:solidFill>
                          <a:latin typeface="Arial MT"/>
                          <a:cs typeface="Arial MT"/>
                        </a:rPr>
                        <a:t> </a:t>
                      </a:r>
                      <a:r>
                        <a:rPr sz="750" dirty="0">
                          <a:solidFill>
                            <a:srgbClr val="221915"/>
                          </a:solidFill>
                          <a:latin typeface="Arial MT"/>
                          <a:cs typeface="Arial MT"/>
                        </a:rPr>
                        <a:t>línea</a:t>
                      </a:r>
                      <a:r>
                        <a:rPr sz="750" spc="125" dirty="0">
                          <a:solidFill>
                            <a:srgbClr val="221915"/>
                          </a:solidFill>
                          <a:latin typeface="Arial MT"/>
                          <a:cs typeface="Arial MT"/>
                        </a:rPr>
                        <a:t> </a:t>
                      </a:r>
                      <a:r>
                        <a:rPr sz="750" dirty="0">
                          <a:solidFill>
                            <a:srgbClr val="221915"/>
                          </a:solidFill>
                          <a:latin typeface="Arial MT"/>
                          <a:cs typeface="Arial MT"/>
                        </a:rPr>
                        <a:t>mientras</a:t>
                      </a:r>
                      <a:r>
                        <a:rPr sz="750" spc="120" dirty="0">
                          <a:solidFill>
                            <a:srgbClr val="221915"/>
                          </a:solidFill>
                          <a:latin typeface="Arial MT"/>
                          <a:cs typeface="Arial MT"/>
                        </a:rPr>
                        <a:t> </a:t>
                      </a:r>
                      <a:r>
                        <a:rPr sz="750" dirty="0">
                          <a:solidFill>
                            <a:srgbClr val="221915"/>
                          </a:solidFill>
                          <a:latin typeface="Arial MT"/>
                          <a:cs typeface="Arial MT"/>
                        </a:rPr>
                        <a:t>la</a:t>
                      </a:r>
                      <a:r>
                        <a:rPr sz="750" spc="125" dirty="0">
                          <a:solidFill>
                            <a:srgbClr val="221915"/>
                          </a:solidFill>
                          <a:latin typeface="Arial MT"/>
                          <a:cs typeface="Arial MT"/>
                        </a:rPr>
                        <a:t> </a:t>
                      </a:r>
                      <a:r>
                        <a:rPr sz="750" dirty="0">
                          <a:solidFill>
                            <a:srgbClr val="221915"/>
                          </a:solidFill>
                          <a:latin typeface="Arial MT"/>
                          <a:cs typeface="Arial MT"/>
                        </a:rPr>
                        <a:t>falla</a:t>
                      </a:r>
                      <a:r>
                        <a:rPr sz="750" spc="120" dirty="0">
                          <a:solidFill>
                            <a:srgbClr val="221915"/>
                          </a:solidFill>
                          <a:latin typeface="Arial MT"/>
                          <a:cs typeface="Arial MT"/>
                        </a:rPr>
                        <a:t> </a:t>
                      </a:r>
                      <a:r>
                        <a:rPr sz="750" dirty="0">
                          <a:solidFill>
                            <a:srgbClr val="221915"/>
                          </a:solidFill>
                          <a:latin typeface="Arial MT"/>
                          <a:cs typeface="Arial MT"/>
                        </a:rPr>
                        <a:t>sea</a:t>
                      </a:r>
                      <a:r>
                        <a:rPr sz="750" spc="125" dirty="0">
                          <a:solidFill>
                            <a:srgbClr val="221915"/>
                          </a:solidFill>
                          <a:latin typeface="Arial MT"/>
                          <a:cs typeface="Arial MT"/>
                        </a:rPr>
                        <a:t> </a:t>
                      </a:r>
                      <a:r>
                        <a:rPr sz="750" dirty="0">
                          <a:solidFill>
                            <a:srgbClr val="221915"/>
                          </a:solidFill>
                          <a:latin typeface="Arial MT"/>
                          <a:cs typeface="Arial MT"/>
                        </a:rPr>
                        <a:t>transitoria.</a:t>
                      </a:r>
                      <a:r>
                        <a:rPr sz="750" spc="120" dirty="0">
                          <a:solidFill>
                            <a:srgbClr val="221915"/>
                          </a:solidFill>
                          <a:latin typeface="Arial MT"/>
                          <a:cs typeface="Arial MT"/>
                        </a:rPr>
                        <a:t> </a:t>
                      </a:r>
                      <a:r>
                        <a:rPr sz="750" spc="-30" dirty="0">
                          <a:solidFill>
                            <a:srgbClr val="221915"/>
                          </a:solidFill>
                          <a:latin typeface="Arial MT"/>
                          <a:cs typeface="Arial MT"/>
                        </a:rPr>
                        <a:t>Si</a:t>
                      </a:r>
                      <a:r>
                        <a:rPr sz="750" spc="125" dirty="0">
                          <a:solidFill>
                            <a:srgbClr val="221915"/>
                          </a:solidFill>
                          <a:latin typeface="Arial MT"/>
                          <a:cs typeface="Arial MT"/>
                        </a:rPr>
                        <a:t> </a:t>
                      </a:r>
                      <a:r>
                        <a:rPr sz="750" dirty="0">
                          <a:solidFill>
                            <a:srgbClr val="221915"/>
                          </a:solidFill>
                          <a:latin typeface="Arial MT"/>
                          <a:cs typeface="Arial MT"/>
                        </a:rPr>
                        <a:t>la</a:t>
                      </a:r>
                      <a:r>
                        <a:rPr sz="750" spc="120" dirty="0">
                          <a:solidFill>
                            <a:srgbClr val="221915"/>
                          </a:solidFill>
                          <a:latin typeface="Arial MT"/>
                          <a:cs typeface="Arial MT"/>
                        </a:rPr>
                        <a:t> </a:t>
                      </a:r>
                      <a:r>
                        <a:rPr sz="750" dirty="0">
                          <a:solidFill>
                            <a:srgbClr val="221915"/>
                          </a:solidFill>
                          <a:latin typeface="Arial MT"/>
                          <a:cs typeface="Arial MT"/>
                        </a:rPr>
                        <a:t>falla</a:t>
                      </a:r>
                      <a:r>
                        <a:rPr sz="750" spc="125" dirty="0">
                          <a:solidFill>
                            <a:srgbClr val="221915"/>
                          </a:solidFill>
                          <a:latin typeface="Arial MT"/>
                          <a:cs typeface="Arial MT"/>
                        </a:rPr>
                        <a:t> </a:t>
                      </a:r>
                      <a:r>
                        <a:rPr sz="750" dirty="0">
                          <a:solidFill>
                            <a:srgbClr val="221915"/>
                          </a:solidFill>
                          <a:latin typeface="Arial MT"/>
                          <a:cs typeface="Arial MT"/>
                        </a:rPr>
                        <a:t>es</a:t>
                      </a:r>
                      <a:r>
                        <a:rPr sz="750" spc="120" dirty="0">
                          <a:solidFill>
                            <a:srgbClr val="221915"/>
                          </a:solidFill>
                          <a:latin typeface="Arial MT"/>
                          <a:cs typeface="Arial MT"/>
                        </a:rPr>
                        <a:t> </a:t>
                      </a:r>
                      <a:r>
                        <a:rPr sz="750" dirty="0" err="1">
                          <a:solidFill>
                            <a:srgbClr val="221915"/>
                          </a:solidFill>
                          <a:latin typeface="Arial MT"/>
                          <a:cs typeface="Arial MT"/>
                        </a:rPr>
                        <a:t>permanente</a:t>
                      </a:r>
                      <a:r>
                        <a:rPr lang="es-AR" sz="750" dirty="0">
                          <a:solidFill>
                            <a:srgbClr val="221915"/>
                          </a:solidFill>
                          <a:latin typeface="Arial MT"/>
                          <a:cs typeface="Arial MT"/>
                        </a:rPr>
                        <a:t>, </a:t>
                      </a:r>
                      <a:r>
                        <a:rPr sz="750" dirty="0">
                          <a:solidFill>
                            <a:srgbClr val="221915"/>
                          </a:solidFill>
                          <a:latin typeface="Arial MT"/>
                          <a:cs typeface="Arial MT"/>
                        </a:rPr>
                        <a:t>se</a:t>
                      </a:r>
                      <a:r>
                        <a:rPr sz="750" spc="125" dirty="0">
                          <a:solidFill>
                            <a:srgbClr val="221915"/>
                          </a:solidFill>
                          <a:latin typeface="Arial MT"/>
                          <a:cs typeface="Arial MT"/>
                        </a:rPr>
                        <a:t> </a:t>
                      </a:r>
                      <a:r>
                        <a:rPr sz="750" dirty="0">
                          <a:solidFill>
                            <a:srgbClr val="221915"/>
                          </a:solidFill>
                          <a:latin typeface="Arial MT"/>
                          <a:cs typeface="Arial MT"/>
                        </a:rPr>
                        <a:t>bloquea</a:t>
                      </a:r>
                      <a:r>
                        <a:rPr sz="750" spc="120" dirty="0">
                          <a:solidFill>
                            <a:srgbClr val="221915"/>
                          </a:solidFill>
                          <a:latin typeface="Arial MT"/>
                          <a:cs typeface="Arial MT"/>
                        </a:rPr>
                        <a:t> </a:t>
                      </a:r>
                      <a:r>
                        <a:rPr sz="750" dirty="0">
                          <a:solidFill>
                            <a:srgbClr val="221915"/>
                          </a:solidFill>
                          <a:latin typeface="Arial MT"/>
                          <a:cs typeface="Arial MT"/>
                        </a:rPr>
                        <a:t>automáticamente</a:t>
                      </a:r>
                      <a:r>
                        <a:rPr sz="750" spc="125" dirty="0">
                          <a:solidFill>
                            <a:srgbClr val="221915"/>
                          </a:solidFill>
                          <a:latin typeface="Arial MT"/>
                          <a:cs typeface="Arial MT"/>
                        </a:rPr>
                        <a:t> </a:t>
                      </a:r>
                      <a:r>
                        <a:rPr sz="750" spc="-25" dirty="0">
                          <a:solidFill>
                            <a:srgbClr val="221915"/>
                          </a:solidFill>
                          <a:latin typeface="Arial MT"/>
                          <a:cs typeface="Arial MT"/>
                        </a:rPr>
                        <a:t>en</a:t>
                      </a:r>
                      <a:endParaRPr sz="750" dirty="0">
                        <a:latin typeface="Arial MT"/>
                        <a:cs typeface="Arial MT"/>
                      </a:endParaRPr>
                    </a:p>
                  </a:txBody>
                  <a:tcPr marL="0" marR="0" marT="84455" marB="0">
                    <a:lnL w="12700">
                      <a:solidFill>
                        <a:srgbClr val="3DCD58"/>
                      </a:solidFill>
                      <a:prstDash val="solid"/>
                    </a:lnL>
                  </a:tcPr>
                </a:tc>
                <a:extLst>
                  <a:ext uri="{0D108BD9-81ED-4DB2-BD59-A6C34878D82A}">
                    <a16:rowId xmlns:a16="http://schemas.microsoft.com/office/drawing/2014/main" xmlns="" val="10001"/>
                  </a:ext>
                </a:extLst>
              </a:tr>
              <a:tr h="153035">
                <a:tc>
                  <a:txBody>
                    <a:bodyPr/>
                    <a:lstStyle/>
                    <a:p>
                      <a:pPr marL="107950">
                        <a:lnSpc>
                          <a:spcPts val="994"/>
                        </a:lnSpc>
                        <a:spcBef>
                          <a:spcPts val="110"/>
                        </a:spcBef>
                      </a:pPr>
                      <a:r>
                        <a:rPr sz="850" dirty="0">
                          <a:solidFill>
                            <a:srgbClr val="221915"/>
                          </a:solidFill>
                          <a:latin typeface="Arial MT"/>
                          <a:cs typeface="Arial MT"/>
                        </a:rPr>
                        <a:t>Control</a:t>
                      </a:r>
                      <a:r>
                        <a:rPr sz="850" spc="170" dirty="0">
                          <a:solidFill>
                            <a:srgbClr val="221915"/>
                          </a:solidFill>
                          <a:latin typeface="Arial MT"/>
                          <a:cs typeface="Arial MT"/>
                        </a:rPr>
                        <a:t> </a:t>
                      </a:r>
                      <a:r>
                        <a:rPr sz="850" spc="-10" dirty="0">
                          <a:solidFill>
                            <a:srgbClr val="221915"/>
                          </a:solidFill>
                          <a:latin typeface="Arial MT"/>
                          <a:cs typeface="Arial MT"/>
                        </a:rPr>
                        <a:t>remoto</a:t>
                      </a:r>
                      <a:endParaRPr sz="850">
                        <a:latin typeface="Arial MT"/>
                        <a:cs typeface="Arial MT"/>
                      </a:endParaRPr>
                    </a:p>
                  </a:txBody>
                  <a:tcPr marL="0" marR="0" marT="13970"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90"/>
                        </a:spcBef>
                      </a:pPr>
                      <a:r>
                        <a:rPr sz="750" dirty="0">
                          <a:solidFill>
                            <a:srgbClr val="221915"/>
                          </a:solidFill>
                          <a:latin typeface="Arial MT"/>
                          <a:cs typeface="Arial MT"/>
                        </a:rPr>
                        <a:t>una</a:t>
                      </a:r>
                      <a:r>
                        <a:rPr sz="750" spc="125" dirty="0">
                          <a:solidFill>
                            <a:srgbClr val="221915"/>
                          </a:solidFill>
                          <a:latin typeface="Arial MT"/>
                          <a:cs typeface="Arial MT"/>
                        </a:rPr>
                        <a:t> </a:t>
                      </a:r>
                      <a:r>
                        <a:rPr sz="750" dirty="0">
                          <a:solidFill>
                            <a:srgbClr val="221915"/>
                          </a:solidFill>
                          <a:latin typeface="Arial MT"/>
                          <a:cs typeface="Arial MT"/>
                        </a:rPr>
                        <a:t>posición</a:t>
                      </a:r>
                      <a:r>
                        <a:rPr sz="750" spc="130" dirty="0">
                          <a:solidFill>
                            <a:srgbClr val="221915"/>
                          </a:solidFill>
                          <a:latin typeface="Arial MT"/>
                          <a:cs typeface="Arial MT"/>
                        </a:rPr>
                        <a:t> </a:t>
                      </a:r>
                      <a:r>
                        <a:rPr sz="750" spc="-10" dirty="0">
                          <a:solidFill>
                            <a:srgbClr val="221915"/>
                          </a:solidFill>
                          <a:latin typeface="Arial MT"/>
                          <a:cs typeface="Arial MT"/>
                        </a:rPr>
                        <a:t>abierta.</a:t>
                      </a:r>
                      <a:endParaRPr sz="750">
                        <a:latin typeface="Arial MT"/>
                        <a:cs typeface="Arial MT"/>
                      </a:endParaRPr>
                    </a:p>
                  </a:txBody>
                  <a:tcPr marL="0" marR="0" marT="11430" marB="0">
                    <a:lnL w="12700">
                      <a:solidFill>
                        <a:srgbClr val="3DCD58"/>
                      </a:solidFill>
                      <a:prstDash val="solid"/>
                    </a:lnL>
                  </a:tcPr>
                </a:tc>
                <a:extLst>
                  <a:ext uri="{0D108BD9-81ED-4DB2-BD59-A6C34878D82A}">
                    <a16:rowId xmlns:a16="http://schemas.microsoft.com/office/drawing/2014/main" xmlns="" val="10002"/>
                  </a:ext>
                </a:extLst>
              </a:tr>
              <a:tr h="135255">
                <a:tc>
                  <a:txBody>
                    <a:bodyPr/>
                    <a:lstStyle/>
                    <a:p>
                      <a:pPr marL="107950">
                        <a:lnSpc>
                          <a:spcPts val="915"/>
                        </a:lnSpc>
                        <a:spcBef>
                          <a:spcPts val="50"/>
                        </a:spcBef>
                      </a:pPr>
                      <a:r>
                        <a:rPr sz="800" dirty="0">
                          <a:solidFill>
                            <a:srgbClr val="221915"/>
                          </a:solidFill>
                          <a:latin typeface="Arial MT"/>
                          <a:cs typeface="Arial MT"/>
                        </a:rPr>
                        <a:t>Auxiliar</a:t>
                      </a:r>
                      <a:r>
                        <a:rPr sz="800" spc="75" dirty="0">
                          <a:solidFill>
                            <a:srgbClr val="221915"/>
                          </a:solidFill>
                          <a:latin typeface="Arial MT"/>
                          <a:cs typeface="Arial MT"/>
                        </a:rPr>
                        <a:t> </a:t>
                      </a:r>
                      <a:r>
                        <a:rPr sz="800" spc="-45" dirty="0">
                          <a:solidFill>
                            <a:srgbClr val="221915"/>
                          </a:solidFill>
                          <a:latin typeface="Arial MT"/>
                          <a:cs typeface="Arial MT"/>
                        </a:rPr>
                        <a:t>(RCA)</a:t>
                      </a:r>
                      <a:r>
                        <a:rPr sz="800" spc="80" dirty="0">
                          <a:solidFill>
                            <a:srgbClr val="221915"/>
                          </a:solidFill>
                          <a:latin typeface="Arial MT"/>
                          <a:cs typeface="Arial MT"/>
                        </a:rPr>
                        <a:t> </a:t>
                      </a:r>
                      <a:r>
                        <a:rPr sz="800" spc="-20" dirty="0">
                          <a:solidFill>
                            <a:srgbClr val="221915"/>
                          </a:solidFill>
                          <a:latin typeface="Arial MT"/>
                          <a:cs typeface="Arial MT"/>
                        </a:rPr>
                        <a:t>para</a:t>
                      </a:r>
                      <a:endParaRPr sz="800">
                        <a:latin typeface="Arial MT"/>
                        <a:cs typeface="Arial MT"/>
                      </a:endParaRPr>
                    </a:p>
                  </a:txBody>
                  <a:tcPr marL="0" marR="0" marT="6350"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tcPr>
                </a:tc>
                <a:extLst>
                  <a:ext uri="{0D108BD9-81ED-4DB2-BD59-A6C34878D82A}">
                    <a16:rowId xmlns:a16="http://schemas.microsoft.com/office/drawing/2014/main" xmlns="" val="10003"/>
                  </a:ext>
                </a:extLst>
              </a:tr>
              <a:tr h="179705">
                <a:tc>
                  <a:txBody>
                    <a:bodyPr/>
                    <a:lstStyle/>
                    <a:p>
                      <a:pPr marL="107950">
                        <a:lnSpc>
                          <a:spcPct val="100000"/>
                        </a:lnSpc>
                        <a:spcBef>
                          <a:spcPts val="35"/>
                        </a:spcBef>
                      </a:pPr>
                      <a:r>
                        <a:rPr lang="es-AR" sz="850" spc="10" dirty="0" smtClean="0">
                          <a:solidFill>
                            <a:srgbClr val="221915"/>
                          </a:solidFill>
                          <a:latin typeface="Arial MT"/>
                          <a:cs typeface="Arial MT"/>
                        </a:rPr>
                        <a:t>interruptor</a:t>
                      </a:r>
                      <a:r>
                        <a:rPr sz="850" spc="10" smtClean="0">
                          <a:solidFill>
                            <a:srgbClr val="221915"/>
                          </a:solidFill>
                          <a:latin typeface="Arial MT"/>
                          <a:cs typeface="Arial MT"/>
                        </a:rPr>
                        <a:t>es</a:t>
                      </a:r>
                      <a:r>
                        <a:rPr sz="850" spc="175" smtClean="0">
                          <a:solidFill>
                            <a:srgbClr val="221915"/>
                          </a:solidFill>
                          <a:latin typeface="Arial MT"/>
                          <a:cs typeface="Arial MT"/>
                        </a:rPr>
                        <a:t> </a:t>
                      </a:r>
                      <a:r>
                        <a:rPr sz="850" spc="-20" dirty="0">
                          <a:solidFill>
                            <a:srgbClr val="221915"/>
                          </a:solidFill>
                          <a:latin typeface="Arial MT"/>
                          <a:cs typeface="Arial MT"/>
                        </a:rPr>
                        <a:t>iC60</a:t>
                      </a:r>
                      <a:endParaRPr sz="850">
                        <a:latin typeface="Arial MT"/>
                        <a:cs typeface="Arial MT"/>
                      </a:endParaRPr>
                    </a:p>
                  </a:txBody>
                  <a:tcPr marL="0" marR="0" marT="4445"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tcPr>
                </a:tc>
                <a:extLst>
                  <a:ext uri="{0D108BD9-81ED-4DB2-BD59-A6C34878D82A}">
                    <a16:rowId xmlns:a16="http://schemas.microsoft.com/office/drawing/2014/main" xmlns="" val="10004"/>
                  </a:ext>
                </a:extLst>
              </a:tr>
              <a:tr h="174625">
                <a:tc>
                  <a:txBody>
                    <a:bodyPr/>
                    <a:lstStyle/>
                    <a:p>
                      <a:pPr marL="107950">
                        <a:lnSpc>
                          <a:spcPts val="940"/>
                        </a:lnSpc>
                        <a:spcBef>
                          <a:spcPts val="335"/>
                        </a:spcBef>
                      </a:pPr>
                      <a:r>
                        <a:rPr sz="800" dirty="0">
                          <a:solidFill>
                            <a:srgbClr val="221915"/>
                          </a:solidFill>
                          <a:latin typeface="Arial MT"/>
                          <a:cs typeface="Arial MT"/>
                        </a:rPr>
                        <a:t>Reconectador</a:t>
                      </a:r>
                      <a:r>
                        <a:rPr sz="800" spc="135" dirty="0">
                          <a:solidFill>
                            <a:srgbClr val="221915"/>
                          </a:solidFill>
                          <a:latin typeface="Arial MT"/>
                          <a:cs typeface="Arial MT"/>
                        </a:rPr>
                        <a:t> </a:t>
                      </a:r>
                      <a:r>
                        <a:rPr sz="800" spc="-10" dirty="0">
                          <a:solidFill>
                            <a:srgbClr val="221915"/>
                          </a:solidFill>
                          <a:latin typeface="Arial MT"/>
                          <a:cs typeface="Arial MT"/>
                        </a:rPr>
                        <a:t>automático</a:t>
                      </a:r>
                      <a:endParaRPr sz="800">
                        <a:latin typeface="Arial MT"/>
                        <a:cs typeface="Arial MT"/>
                      </a:endParaRPr>
                    </a:p>
                  </a:txBody>
                  <a:tcPr marL="0" marR="0" marT="42545"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tcPr>
                </a:tc>
                <a:extLst>
                  <a:ext uri="{0D108BD9-81ED-4DB2-BD59-A6C34878D82A}">
                    <a16:rowId xmlns:a16="http://schemas.microsoft.com/office/drawing/2014/main" xmlns="" val="10005"/>
                  </a:ext>
                </a:extLst>
              </a:tr>
              <a:tr h="139065">
                <a:tc>
                  <a:txBody>
                    <a:bodyPr/>
                    <a:lstStyle/>
                    <a:p>
                      <a:pPr marL="107950">
                        <a:lnSpc>
                          <a:spcPts val="940"/>
                        </a:lnSpc>
                        <a:spcBef>
                          <a:spcPts val="60"/>
                        </a:spcBef>
                      </a:pPr>
                      <a:r>
                        <a:rPr sz="800" spc="-40" dirty="0">
                          <a:solidFill>
                            <a:srgbClr val="221915"/>
                          </a:solidFill>
                          <a:latin typeface="Arial MT"/>
                          <a:cs typeface="Arial MT"/>
                        </a:rPr>
                        <a:t>(ARA)</a:t>
                      </a:r>
                      <a:r>
                        <a:rPr sz="800" spc="110" dirty="0">
                          <a:solidFill>
                            <a:srgbClr val="221915"/>
                          </a:solidFill>
                          <a:latin typeface="Arial MT"/>
                          <a:cs typeface="Arial MT"/>
                        </a:rPr>
                        <a:t> </a:t>
                      </a:r>
                      <a:r>
                        <a:rPr sz="800">
                          <a:solidFill>
                            <a:srgbClr val="221915"/>
                          </a:solidFill>
                          <a:latin typeface="Arial MT"/>
                          <a:cs typeface="Arial MT"/>
                        </a:rPr>
                        <a:t>para</a:t>
                      </a:r>
                      <a:r>
                        <a:rPr sz="800" spc="114">
                          <a:solidFill>
                            <a:srgbClr val="221915"/>
                          </a:solidFill>
                          <a:latin typeface="Arial MT"/>
                          <a:cs typeface="Arial MT"/>
                        </a:rPr>
                        <a:t> </a:t>
                      </a:r>
                      <a:r>
                        <a:rPr lang="es-AR" sz="800" dirty="0" smtClean="0">
                          <a:solidFill>
                            <a:srgbClr val="221915"/>
                          </a:solidFill>
                          <a:latin typeface="Arial MT"/>
                          <a:cs typeface="Arial MT"/>
                        </a:rPr>
                        <a:t>interruptor</a:t>
                      </a:r>
                      <a:r>
                        <a:rPr sz="800" smtClean="0">
                          <a:solidFill>
                            <a:srgbClr val="221915"/>
                          </a:solidFill>
                          <a:latin typeface="Arial MT"/>
                          <a:cs typeface="Arial MT"/>
                        </a:rPr>
                        <a:t>es</a:t>
                      </a:r>
                      <a:r>
                        <a:rPr sz="800" spc="114" smtClean="0">
                          <a:solidFill>
                            <a:srgbClr val="221915"/>
                          </a:solidFill>
                          <a:latin typeface="Arial MT"/>
                          <a:cs typeface="Arial MT"/>
                        </a:rPr>
                        <a:t> </a:t>
                      </a:r>
                      <a:r>
                        <a:rPr sz="800" spc="-20" dirty="0">
                          <a:solidFill>
                            <a:srgbClr val="221915"/>
                          </a:solidFill>
                          <a:latin typeface="Arial MT"/>
                          <a:cs typeface="Arial MT"/>
                        </a:rPr>
                        <a:t>iC60</a:t>
                      </a:r>
                      <a:endParaRPr sz="800">
                        <a:latin typeface="Arial MT"/>
                        <a:cs typeface="Arial MT"/>
                      </a:endParaRPr>
                    </a:p>
                  </a:txBody>
                  <a:tcPr marL="0" marR="0" marT="7620"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tcPr>
                </a:tc>
                <a:extLst>
                  <a:ext uri="{0D108BD9-81ED-4DB2-BD59-A6C34878D82A}">
                    <a16:rowId xmlns:a16="http://schemas.microsoft.com/office/drawing/2014/main" xmlns="" val="10006"/>
                  </a:ext>
                </a:extLst>
              </a:tr>
              <a:tr h="139065">
                <a:tc>
                  <a:txBody>
                    <a:bodyPr/>
                    <a:lstStyle/>
                    <a:p>
                      <a:pPr marL="107950">
                        <a:lnSpc>
                          <a:spcPts val="940"/>
                        </a:lnSpc>
                        <a:spcBef>
                          <a:spcPts val="60"/>
                        </a:spcBef>
                      </a:pPr>
                      <a:r>
                        <a:rPr lang="es-AR" sz="800" spc="10" dirty="0" smtClean="0">
                          <a:solidFill>
                            <a:srgbClr val="221915"/>
                          </a:solidFill>
                          <a:latin typeface="Arial MT"/>
                          <a:cs typeface="Arial MT"/>
                        </a:rPr>
                        <a:t>e interruptor</a:t>
                      </a:r>
                      <a:r>
                        <a:rPr sz="800" spc="10" smtClean="0">
                          <a:solidFill>
                            <a:srgbClr val="221915"/>
                          </a:solidFill>
                          <a:latin typeface="Arial MT"/>
                          <a:cs typeface="Arial MT"/>
                        </a:rPr>
                        <a:t>es</a:t>
                      </a:r>
                      <a:r>
                        <a:rPr sz="800" spc="50" smtClean="0">
                          <a:solidFill>
                            <a:srgbClr val="221915"/>
                          </a:solidFill>
                          <a:latin typeface="Arial MT"/>
                          <a:cs typeface="Arial MT"/>
                        </a:rPr>
                        <a:t> </a:t>
                      </a:r>
                      <a:r>
                        <a:rPr sz="800" spc="10" dirty="0">
                          <a:solidFill>
                            <a:srgbClr val="221915"/>
                          </a:solidFill>
                          <a:latin typeface="Arial MT"/>
                          <a:cs typeface="Arial MT"/>
                        </a:rPr>
                        <a:t>de</a:t>
                      </a:r>
                      <a:r>
                        <a:rPr sz="800" spc="50" dirty="0">
                          <a:solidFill>
                            <a:srgbClr val="221915"/>
                          </a:solidFill>
                          <a:latin typeface="Arial MT"/>
                          <a:cs typeface="Arial MT"/>
                        </a:rPr>
                        <a:t> </a:t>
                      </a:r>
                      <a:r>
                        <a:rPr sz="800" spc="-10" dirty="0">
                          <a:solidFill>
                            <a:srgbClr val="221915"/>
                          </a:solidFill>
                          <a:latin typeface="Arial MT"/>
                          <a:cs typeface="Arial MT"/>
                        </a:rPr>
                        <a:t>corriente</a:t>
                      </a:r>
                      <a:endParaRPr sz="800">
                        <a:latin typeface="Arial MT"/>
                        <a:cs typeface="Arial MT"/>
                      </a:endParaRPr>
                    </a:p>
                  </a:txBody>
                  <a:tcPr marL="0" marR="0" marT="7620" marB="0">
                    <a:lnL w="12700">
                      <a:solidFill>
                        <a:srgbClr val="3DCD58"/>
                      </a:solidFill>
                      <a:prstDash val="solid"/>
                    </a:lnL>
                    <a:lnR w="12700">
                      <a:solidFill>
                        <a:srgbClr val="3DCD58"/>
                      </a:solidFill>
                      <a:prstDash val="solid"/>
                    </a:lnR>
                    <a:solidFill>
                      <a:srgbClr val="F1F1F1"/>
                    </a:solidFill>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tcPr>
                </a:tc>
                <a:extLst>
                  <a:ext uri="{0D108BD9-81ED-4DB2-BD59-A6C34878D82A}">
                    <a16:rowId xmlns:a16="http://schemas.microsoft.com/office/drawing/2014/main" xmlns="" val="10007"/>
                  </a:ext>
                </a:extLst>
              </a:tr>
              <a:tr h="248920">
                <a:tc>
                  <a:txBody>
                    <a:bodyPr/>
                    <a:lstStyle/>
                    <a:p>
                      <a:pPr marL="107950">
                        <a:lnSpc>
                          <a:spcPct val="100000"/>
                        </a:lnSpc>
                        <a:spcBef>
                          <a:spcPts val="60"/>
                        </a:spcBef>
                      </a:pPr>
                      <a:r>
                        <a:rPr sz="800" dirty="0">
                          <a:solidFill>
                            <a:srgbClr val="221915"/>
                          </a:solidFill>
                          <a:latin typeface="Arial MT"/>
                          <a:cs typeface="Arial MT"/>
                        </a:rPr>
                        <a:t>residual</a:t>
                      </a:r>
                      <a:r>
                        <a:rPr sz="800" spc="105" dirty="0">
                          <a:solidFill>
                            <a:srgbClr val="221915"/>
                          </a:solidFill>
                          <a:latin typeface="Arial MT"/>
                          <a:cs typeface="Arial MT"/>
                        </a:rPr>
                        <a:t> </a:t>
                      </a:r>
                      <a:r>
                        <a:rPr sz="800" spc="-55" dirty="0">
                          <a:solidFill>
                            <a:srgbClr val="221915"/>
                          </a:solidFill>
                          <a:latin typeface="Arial MT"/>
                          <a:cs typeface="Arial MT"/>
                        </a:rPr>
                        <a:t>(RCCB)</a:t>
                      </a:r>
                      <a:r>
                        <a:rPr sz="800" spc="110" dirty="0">
                          <a:solidFill>
                            <a:srgbClr val="221915"/>
                          </a:solidFill>
                          <a:latin typeface="Arial MT"/>
                          <a:cs typeface="Arial MT"/>
                        </a:rPr>
                        <a:t> </a:t>
                      </a:r>
                      <a:r>
                        <a:rPr sz="800" spc="-25" dirty="0">
                          <a:solidFill>
                            <a:srgbClr val="221915"/>
                          </a:solidFill>
                          <a:latin typeface="Arial MT"/>
                          <a:cs typeface="Arial MT"/>
                        </a:rPr>
                        <a:t>iID</a:t>
                      </a:r>
                      <a:endParaRPr sz="800">
                        <a:latin typeface="Arial MT"/>
                        <a:cs typeface="Arial MT"/>
                      </a:endParaRPr>
                    </a:p>
                  </a:txBody>
                  <a:tcPr marL="0" marR="0" marT="762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08"/>
                  </a:ext>
                </a:extLst>
              </a:tr>
              <a:tr h="1206500">
                <a:tc>
                  <a:txBody>
                    <a:bodyPr/>
                    <a:lstStyle/>
                    <a:p>
                      <a:pPr>
                        <a:lnSpc>
                          <a:spcPct val="100000"/>
                        </a:lnSpc>
                        <a:spcBef>
                          <a:spcPts val="45"/>
                        </a:spcBef>
                      </a:pPr>
                      <a:endParaRPr sz="700">
                        <a:latin typeface="Times New Roman"/>
                        <a:cs typeface="Times New Roman"/>
                      </a:endParaRPr>
                    </a:p>
                    <a:p>
                      <a:pPr marL="107950">
                        <a:lnSpc>
                          <a:spcPct val="100000"/>
                        </a:lnSpc>
                      </a:pPr>
                      <a:r>
                        <a:rPr sz="700" spc="-10" dirty="0">
                          <a:solidFill>
                            <a:srgbClr val="221915"/>
                          </a:solidFill>
                          <a:latin typeface="Arial Black"/>
                          <a:cs typeface="Arial Black"/>
                        </a:rPr>
                        <a:t>Aislamiento</a:t>
                      </a:r>
                      <a:endParaRPr sz="700">
                        <a:latin typeface="Arial Black"/>
                        <a:cs typeface="Arial Black"/>
                      </a:endParaRPr>
                    </a:p>
                    <a:p>
                      <a:pPr marL="107950">
                        <a:lnSpc>
                          <a:spcPct val="100000"/>
                        </a:lnSpc>
                        <a:spcBef>
                          <a:spcPts val="360"/>
                        </a:spcBef>
                      </a:pPr>
                      <a:r>
                        <a:rPr sz="600" spc="-35" dirty="0">
                          <a:solidFill>
                            <a:srgbClr val="221915"/>
                          </a:solidFill>
                          <a:latin typeface="Arial Black"/>
                          <a:cs typeface="Arial Black"/>
                        </a:rPr>
                        <a:t>dispositivo</a:t>
                      </a:r>
                      <a:r>
                        <a:rPr sz="600" spc="-10" dirty="0">
                          <a:solidFill>
                            <a:srgbClr val="221915"/>
                          </a:solidFill>
                          <a:latin typeface="Arial Black"/>
                          <a:cs typeface="Arial Black"/>
                        </a:rPr>
                        <a:t> </a:t>
                      </a:r>
                      <a:r>
                        <a:rPr sz="600" spc="-40" dirty="0">
                          <a:solidFill>
                            <a:srgbClr val="221915"/>
                          </a:solidFill>
                          <a:latin typeface="Arial Black"/>
                          <a:cs typeface="Arial Black"/>
                        </a:rPr>
                        <a:t>de</a:t>
                      </a:r>
                      <a:r>
                        <a:rPr sz="600" spc="-10" dirty="0">
                          <a:solidFill>
                            <a:srgbClr val="221915"/>
                          </a:solidFill>
                          <a:latin typeface="Arial Black"/>
                          <a:cs typeface="Arial Black"/>
                        </a:rPr>
                        <a:t> monitoreo</a:t>
                      </a:r>
                      <a:endParaRPr sz="600">
                        <a:latin typeface="Arial Black"/>
                        <a:cs typeface="Arial Black"/>
                      </a:endParaRPr>
                    </a:p>
                    <a:p>
                      <a:pPr>
                        <a:lnSpc>
                          <a:spcPct val="100000"/>
                        </a:lnSpc>
                        <a:spcBef>
                          <a:spcPts val="60"/>
                        </a:spcBef>
                      </a:pPr>
                      <a:endParaRPr sz="600">
                        <a:latin typeface="Times New Roman"/>
                        <a:cs typeface="Times New Roman"/>
                      </a:endParaRPr>
                    </a:p>
                    <a:p>
                      <a:pPr marL="107950">
                        <a:lnSpc>
                          <a:spcPct val="100000"/>
                        </a:lnSpc>
                      </a:pPr>
                      <a:r>
                        <a:rPr sz="800" dirty="0">
                          <a:solidFill>
                            <a:srgbClr val="221915"/>
                          </a:solidFill>
                          <a:latin typeface="Arial MT"/>
                          <a:cs typeface="Arial MT"/>
                        </a:rPr>
                        <a:t>PowerLogic</a:t>
                      </a:r>
                      <a:r>
                        <a:rPr sz="800" spc="110" dirty="0">
                          <a:solidFill>
                            <a:srgbClr val="221915"/>
                          </a:solidFill>
                          <a:latin typeface="Arial MT"/>
                          <a:cs typeface="Arial MT"/>
                        </a:rPr>
                        <a:t> </a:t>
                      </a:r>
                      <a:r>
                        <a:rPr sz="800" spc="-10" dirty="0">
                          <a:solidFill>
                            <a:srgbClr val="221915"/>
                          </a:solidFill>
                          <a:latin typeface="Arial MT"/>
                          <a:cs typeface="Arial MT"/>
                        </a:rPr>
                        <a:t>Vigilohm</a:t>
                      </a:r>
                      <a:endParaRPr sz="800">
                        <a:latin typeface="Arial MT"/>
                        <a:cs typeface="Arial MT"/>
                      </a:endParaRPr>
                    </a:p>
                  </a:txBody>
                  <a:tcPr marL="0" marR="0" marT="571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solidFill>
                      <a:srgbClr val="F1F1F1"/>
                    </a:solidFill>
                  </a:tcPr>
                </a:tc>
                <a:tc>
                  <a:txBody>
                    <a:bodyPr/>
                    <a:lstStyle/>
                    <a:p>
                      <a:pPr marL="107950" marR="856615">
                        <a:lnSpc>
                          <a:spcPct val="130900"/>
                        </a:lnSpc>
                        <a:spcBef>
                          <a:spcPts val="590"/>
                        </a:spcBef>
                      </a:pPr>
                      <a:r>
                        <a:rPr sz="700" spc="20" dirty="0">
                          <a:solidFill>
                            <a:srgbClr val="221915"/>
                          </a:solidFill>
                          <a:latin typeface="Arial MT"/>
                          <a:cs typeface="Arial MT"/>
                        </a:rPr>
                        <a:t>Monitorear</a:t>
                      </a:r>
                      <a:r>
                        <a:rPr sz="700" spc="15" dirty="0">
                          <a:solidFill>
                            <a:srgbClr val="221915"/>
                          </a:solidFill>
                          <a:latin typeface="Arial MT"/>
                          <a:cs typeface="Arial MT"/>
                        </a:rPr>
                        <a:t> </a:t>
                      </a:r>
                      <a:r>
                        <a:rPr sz="700" spc="20" dirty="0">
                          <a:solidFill>
                            <a:srgbClr val="221915"/>
                          </a:solidFill>
                          <a:latin typeface="Arial MT"/>
                          <a:cs typeface="Arial MT"/>
                        </a:rPr>
                        <a:t>el</a:t>
                      </a:r>
                      <a:r>
                        <a:rPr sz="700" spc="15" dirty="0">
                          <a:solidFill>
                            <a:srgbClr val="221915"/>
                          </a:solidFill>
                          <a:latin typeface="Arial MT"/>
                          <a:cs typeface="Arial MT"/>
                        </a:rPr>
                        <a:t> </a:t>
                      </a:r>
                      <a:r>
                        <a:rPr sz="700" spc="20" dirty="0">
                          <a:solidFill>
                            <a:srgbClr val="221915"/>
                          </a:solidFill>
                          <a:latin typeface="Arial MT"/>
                          <a:cs typeface="Arial MT"/>
                        </a:rPr>
                        <a:t>aislamiento</a:t>
                      </a:r>
                      <a:r>
                        <a:rPr sz="700" spc="15" dirty="0">
                          <a:solidFill>
                            <a:srgbClr val="221915"/>
                          </a:solidFill>
                          <a:latin typeface="Arial MT"/>
                          <a:cs typeface="Arial MT"/>
                        </a:rPr>
                        <a:t> </a:t>
                      </a:r>
                      <a:r>
                        <a:rPr sz="700" spc="20" dirty="0">
                          <a:solidFill>
                            <a:srgbClr val="221915"/>
                          </a:solidFill>
                          <a:latin typeface="Arial MT"/>
                          <a:cs typeface="Arial MT"/>
                        </a:rPr>
                        <a:t>de una</a:t>
                      </a:r>
                      <a:r>
                        <a:rPr sz="700" spc="15" dirty="0">
                          <a:solidFill>
                            <a:srgbClr val="221915"/>
                          </a:solidFill>
                          <a:latin typeface="Arial MT"/>
                          <a:cs typeface="Arial MT"/>
                        </a:rPr>
                        <a:t> </a:t>
                      </a:r>
                      <a:r>
                        <a:rPr sz="700" spc="20" dirty="0">
                          <a:solidFill>
                            <a:srgbClr val="221915"/>
                          </a:solidFill>
                          <a:latin typeface="Arial MT"/>
                          <a:cs typeface="Arial MT"/>
                        </a:rPr>
                        <a:t>red</a:t>
                      </a:r>
                      <a:r>
                        <a:rPr sz="700" spc="15" dirty="0">
                          <a:solidFill>
                            <a:srgbClr val="221915"/>
                          </a:solidFill>
                          <a:latin typeface="Arial MT"/>
                          <a:cs typeface="Arial MT"/>
                        </a:rPr>
                        <a:t> </a:t>
                      </a:r>
                      <a:r>
                        <a:rPr sz="700" spc="20" dirty="0">
                          <a:solidFill>
                            <a:srgbClr val="221915"/>
                          </a:solidFill>
                          <a:latin typeface="Arial MT"/>
                          <a:cs typeface="Arial MT"/>
                        </a:rPr>
                        <a:t>eléctrica</a:t>
                      </a:r>
                      <a:r>
                        <a:rPr sz="700" spc="15" dirty="0">
                          <a:solidFill>
                            <a:srgbClr val="221915"/>
                          </a:solidFill>
                          <a:latin typeface="Arial MT"/>
                          <a:cs typeface="Arial MT"/>
                        </a:rPr>
                        <a:t> </a:t>
                      </a:r>
                      <a:r>
                        <a:rPr sz="700" spc="20" dirty="0">
                          <a:solidFill>
                            <a:srgbClr val="221915"/>
                          </a:solidFill>
                          <a:latin typeface="Arial MT"/>
                          <a:cs typeface="Arial MT"/>
                        </a:rPr>
                        <a:t>a tierra</a:t>
                      </a:r>
                      <a:r>
                        <a:rPr sz="700" spc="15" dirty="0">
                          <a:solidFill>
                            <a:srgbClr val="221915"/>
                          </a:solidFill>
                          <a:latin typeface="Arial MT"/>
                          <a:cs typeface="Arial MT"/>
                        </a:rPr>
                        <a:t> </a:t>
                      </a:r>
                      <a:r>
                        <a:rPr sz="700" spc="20" dirty="0">
                          <a:solidFill>
                            <a:srgbClr val="221915"/>
                          </a:solidFill>
                          <a:latin typeface="Arial MT"/>
                          <a:cs typeface="Arial MT"/>
                        </a:rPr>
                        <a:t>ayuda</a:t>
                      </a:r>
                      <a:r>
                        <a:rPr sz="700" spc="15" dirty="0">
                          <a:solidFill>
                            <a:srgbClr val="221915"/>
                          </a:solidFill>
                          <a:latin typeface="Arial MT"/>
                          <a:cs typeface="Arial MT"/>
                        </a:rPr>
                        <a:t> </a:t>
                      </a:r>
                      <a:r>
                        <a:rPr sz="700" spc="20" dirty="0">
                          <a:solidFill>
                            <a:srgbClr val="221915"/>
                          </a:solidFill>
                          <a:latin typeface="Arial MT"/>
                          <a:cs typeface="Arial MT"/>
                        </a:rPr>
                        <a:t>a mejorar</a:t>
                      </a:r>
                      <a:r>
                        <a:rPr sz="700" spc="15" dirty="0">
                          <a:solidFill>
                            <a:srgbClr val="221915"/>
                          </a:solidFill>
                          <a:latin typeface="Arial MT"/>
                          <a:cs typeface="Arial MT"/>
                        </a:rPr>
                        <a:t> </a:t>
                      </a:r>
                      <a:r>
                        <a:rPr sz="700" spc="20" dirty="0">
                          <a:solidFill>
                            <a:srgbClr val="221915"/>
                          </a:solidFill>
                          <a:latin typeface="Arial MT"/>
                          <a:cs typeface="Arial MT"/>
                        </a:rPr>
                        <a:t>la</a:t>
                      </a:r>
                      <a:r>
                        <a:rPr sz="700" spc="15" dirty="0">
                          <a:solidFill>
                            <a:srgbClr val="221915"/>
                          </a:solidFill>
                          <a:latin typeface="Arial MT"/>
                          <a:cs typeface="Arial MT"/>
                        </a:rPr>
                        <a:t> </a:t>
                      </a:r>
                      <a:r>
                        <a:rPr sz="700" spc="20" dirty="0">
                          <a:solidFill>
                            <a:srgbClr val="221915"/>
                          </a:solidFill>
                          <a:latin typeface="Arial MT"/>
                          <a:cs typeface="Arial MT"/>
                        </a:rPr>
                        <a:t>confiabilidad</a:t>
                      </a:r>
                      <a:r>
                        <a:rPr sz="700" spc="15" dirty="0">
                          <a:solidFill>
                            <a:srgbClr val="221915"/>
                          </a:solidFill>
                          <a:latin typeface="Arial MT"/>
                          <a:cs typeface="Arial MT"/>
                        </a:rPr>
                        <a:t> </a:t>
                      </a:r>
                      <a:r>
                        <a:rPr sz="700" spc="20" dirty="0">
                          <a:solidFill>
                            <a:srgbClr val="221915"/>
                          </a:solidFill>
                          <a:latin typeface="Arial MT"/>
                          <a:cs typeface="Arial MT"/>
                        </a:rPr>
                        <a:t>del </a:t>
                      </a:r>
                      <a:r>
                        <a:rPr sz="700" spc="10" dirty="0">
                          <a:solidFill>
                            <a:srgbClr val="221915"/>
                          </a:solidFill>
                          <a:latin typeface="Arial MT"/>
                          <a:cs typeface="Arial MT"/>
                        </a:rPr>
                        <a:t>sistema.</a:t>
                      </a:r>
                      <a:r>
                        <a:rPr sz="700" spc="15" dirty="0">
                          <a:solidFill>
                            <a:srgbClr val="221915"/>
                          </a:solidFill>
                          <a:latin typeface="Arial MT"/>
                          <a:cs typeface="Arial MT"/>
                        </a:rPr>
                        <a:t> </a:t>
                      </a:r>
                      <a:r>
                        <a:rPr sz="700" spc="-10" dirty="0">
                          <a:solidFill>
                            <a:srgbClr val="221915"/>
                          </a:solidFill>
                          <a:latin typeface="Arial MT"/>
                          <a:cs typeface="Arial MT"/>
                        </a:rPr>
                        <a:t>Nuestro</a:t>
                      </a:r>
                      <a:r>
                        <a:rPr sz="700" spc="20" dirty="0">
                          <a:solidFill>
                            <a:srgbClr val="221915"/>
                          </a:solidFill>
                          <a:latin typeface="Arial MT"/>
                          <a:cs typeface="Arial MT"/>
                        </a:rPr>
                        <a:t> principio de </a:t>
                      </a:r>
                      <a:r>
                        <a:rPr sz="700" spc="20" dirty="0" err="1">
                          <a:solidFill>
                            <a:srgbClr val="221915"/>
                          </a:solidFill>
                          <a:latin typeface="Arial MT"/>
                          <a:cs typeface="Arial MT"/>
                        </a:rPr>
                        <a:t>medición</a:t>
                      </a:r>
                      <a:r>
                        <a:rPr sz="700" spc="20" dirty="0">
                          <a:solidFill>
                            <a:srgbClr val="221915"/>
                          </a:solidFill>
                          <a:latin typeface="Arial MT"/>
                          <a:cs typeface="Arial MT"/>
                        </a:rPr>
                        <a:t> </a:t>
                      </a:r>
                      <a:r>
                        <a:rPr sz="700" spc="20" dirty="0" err="1">
                          <a:solidFill>
                            <a:srgbClr val="221915"/>
                          </a:solidFill>
                          <a:latin typeface="Arial MT"/>
                          <a:cs typeface="Arial MT"/>
                        </a:rPr>
                        <a:t>patentado</a:t>
                      </a:r>
                      <a:r>
                        <a:rPr lang="es-AR" sz="700" spc="20" dirty="0">
                          <a:solidFill>
                            <a:srgbClr val="221915"/>
                          </a:solidFill>
                          <a:latin typeface="Arial MT"/>
                          <a:cs typeface="Arial MT"/>
                        </a:rPr>
                        <a:t>, </a:t>
                      </a:r>
                      <a:r>
                        <a:rPr sz="700" spc="20" dirty="0">
                          <a:solidFill>
                            <a:srgbClr val="221915"/>
                          </a:solidFill>
                          <a:latin typeface="Arial MT"/>
                          <a:cs typeface="Arial MT"/>
                        </a:rPr>
                        <a:t>que cumple totalmente con los</a:t>
                      </a:r>
                      <a:r>
                        <a:rPr sz="700" spc="25" dirty="0">
                          <a:solidFill>
                            <a:srgbClr val="221915"/>
                          </a:solidFill>
                          <a:latin typeface="Arial MT"/>
                          <a:cs typeface="Arial MT"/>
                        </a:rPr>
                        <a:t> </a:t>
                      </a:r>
                      <a:r>
                        <a:rPr sz="700" spc="20" dirty="0" err="1">
                          <a:solidFill>
                            <a:srgbClr val="221915"/>
                          </a:solidFill>
                          <a:latin typeface="Arial MT"/>
                          <a:cs typeface="Arial MT"/>
                        </a:rPr>
                        <a:t>estándares</a:t>
                      </a:r>
                      <a:r>
                        <a:rPr sz="700" spc="20" dirty="0">
                          <a:solidFill>
                            <a:srgbClr val="221915"/>
                          </a:solidFill>
                          <a:latin typeface="Arial MT"/>
                          <a:cs typeface="Arial MT"/>
                        </a:rPr>
                        <a:t> </a:t>
                      </a:r>
                      <a:r>
                        <a:rPr sz="700" spc="10" dirty="0" err="1">
                          <a:solidFill>
                            <a:srgbClr val="221915"/>
                          </a:solidFill>
                          <a:latin typeface="Arial MT"/>
                          <a:cs typeface="Arial MT"/>
                        </a:rPr>
                        <a:t>aplicables</a:t>
                      </a:r>
                      <a:r>
                        <a:rPr lang="es-AR" sz="700" spc="10" dirty="0">
                          <a:solidFill>
                            <a:srgbClr val="221915"/>
                          </a:solidFill>
                          <a:latin typeface="Arial MT"/>
                          <a:cs typeface="Arial MT"/>
                        </a:rPr>
                        <a:t>, </a:t>
                      </a:r>
                      <a:r>
                        <a:rPr sz="700" spc="20" dirty="0" err="1">
                          <a:solidFill>
                            <a:srgbClr val="221915"/>
                          </a:solidFill>
                          <a:latin typeface="Arial MT"/>
                          <a:cs typeface="Arial MT"/>
                        </a:rPr>
                        <a:t>permite</a:t>
                      </a:r>
                      <a:r>
                        <a:rPr sz="700" spc="20" dirty="0">
                          <a:solidFill>
                            <a:srgbClr val="221915"/>
                          </a:solidFill>
                          <a:latin typeface="Arial MT"/>
                          <a:cs typeface="Arial MT"/>
                        </a:rPr>
                        <a:t> a los </a:t>
                      </a:r>
                      <a:r>
                        <a:rPr sz="700" spc="-10" dirty="0">
                          <a:solidFill>
                            <a:srgbClr val="221915"/>
                          </a:solidFill>
                          <a:latin typeface="Arial MT"/>
                          <a:cs typeface="Arial MT"/>
                        </a:rPr>
                        <a:t>dispositivos</a:t>
                      </a:r>
                      <a:r>
                        <a:rPr sz="700" spc="10" dirty="0">
                          <a:solidFill>
                            <a:srgbClr val="221915"/>
                          </a:solidFill>
                          <a:latin typeface="Arial MT"/>
                          <a:cs typeface="Arial MT"/>
                        </a:rPr>
                        <a:t> Vigilohm</a:t>
                      </a:r>
                      <a:r>
                        <a:rPr sz="700" spc="45" dirty="0">
                          <a:solidFill>
                            <a:srgbClr val="221915"/>
                          </a:solidFill>
                          <a:latin typeface="Arial MT"/>
                          <a:cs typeface="Arial MT"/>
                        </a:rPr>
                        <a:t> </a:t>
                      </a:r>
                      <a:r>
                        <a:rPr sz="700" spc="10" dirty="0">
                          <a:solidFill>
                            <a:srgbClr val="221915"/>
                          </a:solidFill>
                          <a:latin typeface="Arial MT"/>
                          <a:cs typeface="Arial MT"/>
                        </a:rPr>
                        <a:t>medir</a:t>
                      </a:r>
                      <a:r>
                        <a:rPr sz="700" spc="45" dirty="0">
                          <a:solidFill>
                            <a:srgbClr val="221915"/>
                          </a:solidFill>
                          <a:latin typeface="Arial MT"/>
                          <a:cs typeface="Arial MT"/>
                        </a:rPr>
                        <a:t> </a:t>
                      </a:r>
                      <a:r>
                        <a:rPr sz="700" spc="10" dirty="0">
                          <a:solidFill>
                            <a:srgbClr val="221915"/>
                          </a:solidFill>
                          <a:latin typeface="Arial MT"/>
                          <a:cs typeface="Arial MT"/>
                        </a:rPr>
                        <a:t>con</a:t>
                      </a:r>
                      <a:r>
                        <a:rPr sz="700" spc="45" dirty="0">
                          <a:solidFill>
                            <a:srgbClr val="221915"/>
                          </a:solidFill>
                          <a:latin typeface="Arial MT"/>
                          <a:cs typeface="Arial MT"/>
                        </a:rPr>
                        <a:t> </a:t>
                      </a:r>
                      <a:r>
                        <a:rPr sz="700" spc="10" dirty="0">
                          <a:solidFill>
                            <a:srgbClr val="221915"/>
                          </a:solidFill>
                          <a:latin typeface="Arial MT"/>
                          <a:cs typeface="Arial MT"/>
                        </a:rPr>
                        <a:t>precisión</a:t>
                      </a:r>
                      <a:r>
                        <a:rPr sz="700" spc="45" dirty="0">
                          <a:solidFill>
                            <a:srgbClr val="221915"/>
                          </a:solidFill>
                          <a:latin typeface="Arial MT"/>
                          <a:cs typeface="Arial MT"/>
                        </a:rPr>
                        <a:t> </a:t>
                      </a:r>
                      <a:r>
                        <a:rPr sz="700" spc="10" dirty="0">
                          <a:solidFill>
                            <a:srgbClr val="221915"/>
                          </a:solidFill>
                          <a:latin typeface="Arial MT"/>
                          <a:cs typeface="Arial MT"/>
                        </a:rPr>
                        <a:t>la</a:t>
                      </a:r>
                      <a:r>
                        <a:rPr sz="700" spc="50" dirty="0">
                          <a:solidFill>
                            <a:srgbClr val="221915"/>
                          </a:solidFill>
                          <a:latin typeface="Arial MT"/>
                          <a:cs typeface="Arial MT"/>
                        </a:rPr>
                        <a:t> </a:t>
                      </a:r>
                      <a:r>
                        <a:rPr sz="700" spc="10" dirty="0">
                          <a:solidFill>
                            <a:srgbClr val="221915"/>
                          </a:solidFill>
                          <a:latin typeface="Arial MT"/>
                          <a:cs typeface="Arial MT"/>
                        </a:rPr>
                        <a:t>resistencia</a:t>
                      </a:r>
                      <a:r>
                        <a:rPr sz="700" spc="45" dirty="0">
                          <a:solidFill>
                            <a:srgbClr val="221915"/>
                          </a:solidFill>
                          <a:latin typeface="Arial MT"/>
                          <a:cs typeface="Arial MT"/>
                        </a:rPr>
                        <a:t> </a:t>
                      </a:r>
                      <a:r>
                        <a:rPr sz="700" spc="10" dirty="0">
                          <a:solidFill>
                            <a:srgbClr val="221915"/>
                          </a:solidFill>
                          <a:latin typeface="Arial MT"/>
                          <a:cs typeface="Arial MT"/>
                        </a:rPr>
                        <a:t>del</a:t>
                      </a:r>
                      <a:r>
                        <a:rPr sz="700" spc="45" dirty="0">
                          <a:solidFill>
                            <a:srgbClr val="221915"/>
                          </a:solidFill>
                          <a:latin typeface="Arial MT"/>
                          <a:cs typeface="Arial MT"/>
                        </a:rPr>
                        <a:t> </a:t>
                      </a:r>
                      <a:r>
                        <a:rPr sz="700" spc="10" dirty="0">
                          <a:solidFill>
                            <a:srgbClr val="221915"/>
                          </a:solidFill>
                          <a:latin typeface="Arial MT"/>
                          <a:cs typeface="Arial MT"/>
                        </a:rPr>
                        <a:t>aislamiento</a:t>
                      </a:r>
                      <a:r>
                        <a:rPr sz="700" spc="45" dirty="0">
                          <a:solidFill>
                            <a:srgbClr val="221915"/>
                          </a:solidFill>
                          <a:latin typeface="Arial MT"/>
                          <a:cs typeface="Arial MT"/>
                        </a:rPr>
                        <a:t> </a:t>
                      </a:r>
                      <a:r>
                        <a:rPr sz="700" spc="10" dirty="0">
                          <a:solidFill>
                            <a:srgbClr val="221915"/>
                          </a:solidFill>
                          <a:latin typeface="Arial MT"/>
                          <a:cs typeface="Arial MT"/>
                        </a:rPr>
                        <a:t>y</a:t>
                      </a:r>
                      <a:r>
                        <a:rPr sz="700" spc="50" dirty="0">
                          <a:solidFill>
                            <a:srgbClr val="221915"/>
                          </a:solidFill>
                          <a:latin typeface="Arial MT"/>
                          <a:cs typeface="Arial MT"/>
                        </a:rPr>
                        <a:t> </a:t>
                      </a:r>
                      <a:r>
                        <a:rPr sz="700" spc="10" dirty="0">
                          <a:solidFill>
                            <a:srgbClr val="221915"/>
                          </a:solidFill>
                          <a:latin typeface="Arial MT"/>
                          <a:cs typeface="Arial MT"/>
                        </a:rPr>
                        <a:t>las</a:t>
                      </a:r>
                      <a:r>
                        <a:rPr sz="700" spc="45" dirty="0">
                          <a:solidFill>
                            <a:srgbClr val="221915"/>
                          </a:solidFill>
                          <a:latin typeface="Arial MT"/>
                          <a:cs typeface="Arial MT"/>
                        </a:rPr>
                        <a:t> </a:t>
                      </a:r>
                      <a:r>
                        <a:rPr sz="700" spc="10" dirty="0">
                          <a:solidFill>
                            <a:srgbClr val="221915"/>
                          </a:solidFill>
                          <a:latin typeface="Arial MT"/>
                          <a:cs typeface="Arial MT"/>
                        </a:rPr>
                        <a:t>fugas</a:t>
                      </a:r>
                      <a:r>
                        <a:rPr sz="700" spc="45" dirty="0">
                          <a:solidFill>
                            <a:srgbClr val="221915"/>
                          </a:solidFill>
                          <a:latin typeface="Arial MT"/>
                          <a:cs typeface="Arial MT"/>
                        </a:rPr>
                        <a:t> </a:t>
                      </a:r>
                      <a:r>
                        <a:rPr sz="700" spc="10" dirty="0">
                          <a:solidFill>
                            <a:srgbClr val="221915"/>
                          </a:solidFill>
                          <a:latin typeface="Arial MT"/>
                          <a:cs typeface="Arial MT"/>
                        </a:rPr>
                        <a:t>de</a:t>
                      </a:r>
                      <a:r>
                        <a:rPr sz="700" spc="45" dirty="0">
                          <a:solidFill>
                            <a:srgbClr val="221915"/>
                          </a:solidFill>
                          <a:latin typeface="Arial MT"/>
                          <a:cs typeface="Arial MT"/>
                        </a:rPr>
                        <a:t> </a:t>
                      </a:r>
                      <a:r>
                        <a:rPr sz="700" spc="10" dirty="0">
                          <a:solidFill>
                            <a:srgbClr val="221915"/>
                          </a:solidFill>
                          <a:latin typeface="Arial MT"/>
                          <a:cs typeface="Arial MT"/>
                        </a:rPr>
                        <a:t>la</a:t>
                      </a:r>
                      <a:r>
                        <a:rPr sz="700" spc="45" dirty="0">
                          <a:solidFill>
                            <a:srgbClr val="221915"/>
                          </a:solidFill>
                          <a:latin typeface="Arial MT"/>
                          <a:cs typeface="Arial MT"/>
                        </a:rPr>
                        <a:t> </a:t>
                      </a:r>
                      <a:r>
                        <a:rPr sz="700" spc="-20" dirty="0">
                          <a:solidFill>
                            <a:srgbClr val="221915"/>
                          </a:solidFill>
                          <a:latin typeface="Arial MT"/>
                          <a:cs typeface="Arial MT"/>
                        </a:rPr>
                        <a:t>red.</a:t>
                      </a:r>
                      <a:endParaRPr sz="700" dirty="0">
                        <a:latin typeface="Arial MT"/>
                        <a:cs typeface="Arial MT"/>
                      </a:endParaRPr>
                    </a:p>
                  </a:txBody>
                  <a:tcPr marL="0" marR="0" marT="74930" marB="0">
                    <a:lnL w="12700">
                      <a:solidFill>
                        <a:srgbClr val="3DCD58"/>
                      </a:solidFill>
                      <a:prstDash val="solid"/>
                    </a:lnL>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9"/>
                  </a:ext>
                </a:extLst>
              </a:tr>
              <a:tr h="229870">
                <a:tc>
                  <a:txBody>
                    <a:bodyPr/>
                    <a:lstStyle/>
                    <a:p>
                      <a:pPr>
                        <a:lnSpc>
                          <a:spcPct val="100000"/>
                        </a:lnSpc>
                        <a:spcBef>
                          <a:spcPts val="260"/>
                        </a:spcBef>
                      </a:pPr>
                      <a:endParaRPr sz="600">
                        <a:latin typeface="Times New Roman"/>
                        <a:cs typeface="Times New Roman"/>
                      </a:endParaRPr>
                    </a:p>
                    <a:p>
                      <a:pPr marL="107950">
                        <a:lnSpc>
                          <a:spcPct val="100000"/>
                        </a:lnSpc>
                      </a:pPr>
                      <a:r>
                        <a:rPr sz="600" spc="-10" dirty="0">
                          <a:solidFill>
                            <a:srgbClr val="221915"/>
                          </a:solidFill>
                          <a:latin typeface="Arial Black"/>
                          <a:cs typeface="Arial Black"/>
                        </a:rPr>
                        <a:t>Inalámbrico</a:t>
                      </a:r>
                      <a:endParaRPr sz="600">
                        <a:latin typeface="Arial Black"/>
                        <a:cs typeface="Arial Black"/>
                      </a:endParaRPr>
                    </a:p>
                  </a:txBody>
                  <a:tcPr marL="0" marR="0" marT="33020" marB="0">
                    <a:lnL w="12700">
                      <a:solidFill>
                        <a:srgbClr val="3DCD58"/>
                      </a:solidFill>
                      <a:prstDash val="solid"/>
                    </a:lnL>
                    <a:lnR w="12700">
                      <a:solidFill>
                        <a:srgbClr val="3DCD58"/>
                      </a:solidFill>
                      <a:prstDash val="solid"/>
                    </a:lnR>
                    <a:lnT w="12700">
                      <a:solidFill>
                        <a:srgbClr val="3DCD58"/>
                      </a:solidFill>
                      <a:prstDash val="solid"/>
                    </a:lnT>
                    <a:solidFill>
                      <a:srgbClr val="F1F1F1"/>
                    </a:solidFill>
                  </a:tcPr>
                </a:tc>
                <a:tc>
                  <a:txBody>
                    <a:bodyPr/>
                    <a:lstStyle/>
                    <a:p>
                      <a:pPr marL="107950">
                        <a:lnSpc>
                          <a:spcPct val="100000"/>
                        </a:lnSpc>
                        <a:spcBef>
                          <a:spcPts val="800"/>
                        </a:spcBef>
                      </a:pPr>
                      <a:r>
                        <a:rPr sz="750" dirty="0">
                          <a:solidFill>
                            <a:srgbClr val="221915"/>
                          </a:solidFill>
                          <a:latin typeface="Arial MT"/>
                          <a:cs typeface="Arial MT"/>
                        </a:rPr>
                        <a:t>PowerTag</a:t>
                      </a:r>
                      <a:r>
                        <a:rPr sz="750" spc="105" dirty="0">
                          <a:solidFill>
                            <a:srgbClr val="221915"/>
                          </a:solidFill>
                          <a:latin typeface="Arial MT"/>
                          <a:cs typeface="Arial MT"/>
                        </a:rPr>
                        <a:t> </a:t>
                      </a:r>
                      <a:r>
                        <a:rPr sz="750" dirty="0">
                          <a:solidFill>
                            <a:srgbClr val="221915"/>
                          </a:solidFill>
                          <a:latin typeface="Arial MT"/>
                          <a:cs typeface="Arial MT"/>
                        </a:rPr>
                        <a:t>es</a:t>
                      </a:r>
                      <a:r>
                        <a:rPr sz="750" spc="110" dirty="0">
                          <a:solidFill>
                            <a:srgbClr val="221915"/>
                          </a:solidFill>
                          <a:latin typeface="Arial MT"/>
                          <a:cs typeface="Arial MT"/>
                        </a:rPr>
                        <a:t> </a:t>
                      </a:r>
                      <a:r>
                        <a:rPr sz="750" dirty="0">
                          <a:solidFill>
                            <a:srgbClr val="221915"/>
                          </a:solidFill>
                          <a:latin typeface="Arial MT"/>
                          <a:cs typeface="Arial MT"/>
                        </a:rPr>
                        <a:t>un</a:t>
                      </a:r>
                      <a:r>
                        <a:rPr sz="750" spc="110" dirty="0">
                          <a:solidFill>
                            <a:srgbClr val="221915"/>
                          </a:solidFill>
                          <a:latin typeface="Arial MT"/>
                          <a:cs typeface="Arial MT"/>
                        </a:rPr>
                        <a:t> </a:t>
                      </a:r>
                      <a:r>
                        <a:rPr sz="750" dirty="0">
                          <a:solidFill>
                            <a:srgbClr val="221915"/>
                          </a:solidFill>
                          <a:latin typeface="Arial MT"/>
                          <a:cs typeface="Arial MT"/>
                        </a:rPr>
                        <a:t>sensor</a:t>
                      </a:r>
                      <a:r>
                        <a:rPr sz="750" spc="110" dirty="0">
                          <a:solidFill>
                            <a:srgbClr val="221915"/>
                          </a:solidFill>
                          <a:latin typeface="Arial MT"/>
                          <a:cs typeface="Arial MT"/>
                        </a:rPr>
                        <a:t> </a:t>
                      </a:r>
                      <a:r>
                        <a:rPr sz="750" dirty="0">
                          <a:solidFill>
                            <a:srgbClr val="221915"/>
                          </a:solidFill>
                          <a:latin typeface="Arial MT"/>
                          <a:cs typeface="Arial MT"/>
                        </a:rPr>
                        <a:t>de</a:t>
                      </a:r>
                      <a:r>
                        <a:rPr sz="750" spc="110" dirty="0">
                          <a:solidFill>
                            <a:srgbClr val="221915"/>
                          </a:solidFill>
                          <a:latin typeface="Arial MT"/>
                          <a:cs typeface="Arial MT"/>
                        </a:rPr>
                        <a:t> </a:t>
                      </a:r>
                      <a:r>
                        <a:rPr sz="750" dirty="0">
                          <a:solidFill>
                            <a:srgbClr val="221915"/>
                          </a:solidFill>
                          <a:latin typeface="Arial MT"/>
                          <a:cs typeface="Arial MT"/>
                        </a:rPr>
                        <a:t>energía</a:t>
                      </a:r>
                      <a:r>
                        <a:rPr sz="750" spc="110" dirty="0">
                          <a:solidFill>
                            <a:srgbClr val="221915"/>
                          </a:solidFill>
                          <a:latin typeface="Arial MT"/>
                          <a:cs typeface="Arial MT"/>
                        </a:rPr>
                        <a:t> </a:t>
                      </a:r>
                      <a:r>
                        <a:rPr sz="750" dirty="0">
                          <a:solidFill>
                            <a:srgbClr val="221915"/>
                          </a:solidFill>
                          <a:latin typeface="Arial MT"/>
                          <a:cs typeface="Arial MT"/>
                        </a:rPr>
                        <a:t>de</a:t>
                      </a:r>
                      <a:r>
                        <a:rPr sz="750" spc="105" dirty="0">
                          <a:solidFill>
                            <a:srgbClr val="221915"/>
                          </a:solidFill>
                          <a:latin typeface="Arial MT"/>
                          <a:cs typeface="Arial MT"/>
                        </a:rPr>
                        <a:t> </a:t>
                      </a:r>
                      <a:r>
                        <a:rPr sz="750" dirty="0">
                          <a:solidFill>
                            <a:srgbClr val="221915"/>
                          </a:solidFill>
                          <a:latin typeface="Arial MT"/>
                          <a:cs typeface="Arial MT"/>
                        </a:rPr>
                        <a:t>comunicación</a:t>
                      </a:r>
                      <a:r>
                        <a:rPr sz="750" spc="110" dirty="0">
                          <a:solidFill>
                            <a:srgbClr val="221915"/>
                          </a:solidFill>
                          <a:latin typeface="Arial MT"/>
                          <a:cs typeface="Arial MT"/>
                        </a:rPr>
                        <a:t> </a:t>
                      </a:r>
                      <a:r>
                        <a:rPr sz="750" dirty="0">
                          <a:solidFill>
                            <a:srgbClr val="221915"/>
                          </a:solidFill>
                          <a:latin typeface="Arial MT"/>
                          <a:cs typeface="Arial MT"/>
                        </a:rPr>
                        <a:t>inalámbrica</a:t>
                      </a:r>
                      <a:r>
                        <a:rPr sz="750" spc="110" dirty="0">
                          <a:solidFill>
                            <a:srgbClr val="221915"/>
                          </a:solidFill>
                          <a:latin typeface="Arial MT"/>
                          <a:cs typeface="Arial MT"/>
                        </a:rPr>
                        <a:t> </a:t>
                      </a:r>
                      <a:r>
                        <a:rPr sz="750" dirty="0">
                          <a:solidFill>
                            <a:srgbClr val="221915"/>
                          </a:solidFill>
                          <a:latin typeface="Arial MT"/>
                          <a:cs typeface="Arial MT"/>
                        </a:rPr>
                        <a:t>Clase</a:t>
                      </a:r>
                      <a:r>
                        <a:rPr sz="750" spc="110" dirty="0">
                          <a:solidFill>
                            <a:srgbClr val="221915"/>
                          </a:solidFill>
                          <a:latin typeface="Arial MT"/>
                          <a:cs typeface="Arial MT"/>
                        </a:rPr>
                        <a:t> </a:t>
                      </a:r>
                      <a:r>
                        <a:rPr sz="750" dirty="0">
                          <a:solidFill>
                            <a:srgbClr val="221915"/>
                          </a:solidFill>
                          <a:latin typeface="Arial MT"/>
                          <a:cs typeface="Arial MT"/>
                        </a:rPr>
                        <a:t>1</a:t>
                      </a:r>
                      <a:r>
                        <a:rPr sz="750" spc="110" dirty="0">
                          <a:solidFill>
                            <a:srgbClr val="221915"/>
                          </a:solidFill>
                          <a:latin typeface="Arial MT"/>
                          <a:cs typeface="Arial MT"/>
                        </a:rPr>
                        <a:t> </a:t>
                      </a:r>
                      <a:r>
                        <a:rPr sz="750" dirty="0">
                          <a:solidFill>
                            <a:srgbClr val="221915"/>
                          </a:solidFill>
                          <a:latin typeface="Arial MT"/>
                          <a:cs typeface="Arial MT"/>
                        </a:rPr>
                        <a:t>compacto</a:t>
                      </a:r>
                      <a:r>
                        <a:rPr sz="750" spc="110" dirty="0">
                          <a:solidFill>
                            <a:srgbClr val="221915"/>
                          </a:solidFill>
                          <a:latin typeface="Arial MT"/>
                          <a:cs typeface="Arial MT"/>
                        </a:rPr>
                        <a:t> </a:t>
                      </a:r>
                      <a:r>
                        <a:rPr sz="750" dirty="0">
                          <a:solidFill>
                            <a:srgbClr val="221915"/>
                          </a:solidFill>
                          <a:latin typeface="Arial MT"/>
                          <a:cs typeface="Arial MT"/>
                        </a:rPr>
                        <a:t>y</a:t>
                      </a:r>
                      <a:r>
                        <a:rPr sz="750" spc="110" dirty="0">
                          <a:solidFill>
                            <a:srgbClr val="221915"/>
                          </a:solidFill>
                          <a:latin typeface="Arial MT"/>
                          <a:cs typeface="Arial MT"/>
                        </a:rPr>
                        <a:t> </a:t>
                      </a:r>
                      <a:r>
                        <a:rPr sz="750" dirty="0">
                          <a:solidFill>
                            <a:srgbClr val="221915"/>
                          </a:solidFill>
                          <a:latin typeface="Arial MT"/>
                          <a:cs typeface="Arial MT"/>
                        </a:rPr>
                        <a:t>fácil</a:t>
                      </a:r>
                      <a:r>
                        <a:rPr sz="750" spc="105" dirty="0">
                          <a:solidFill>
                            <a:srgbClr val="221915"/>
                          </a:solidFill>
                          <a:latin typeface="Arial MT"/>
                          <a:cs typeface="Arial MT"/>
                        </a:rPr>
                        <a:t> </a:t>
                      </a:r>
                      <a:r>
                        <a:rPr sz="750" dirty="0">
                          <a:solidFill>
                            <a:srgbClr val="221915"/>
                          </a:solidFill>
                          <a:latin typeface="Arial MT"/>
                          <a:cs typeface="Arial MT"/>
                        </a:rPr>
                        <a:t>de</a:t>
                      </a:r>
                      <a:r>
                        <a:rPr sz="750" spc="110" dirty="0">
                          <a:solidFill>
                            <a:srgbClr val="221915"/>
                          </a:solidFill>
                          <a:latin typeface="Arial MT"/>
                          <a:cs typeface="Arial MT"/>
                        </a:rPr>
                        <a:t> </a:t>
                      </a:r>
                      <a:r>
                        <a:rPr sz="750" dirty="0">
                          <a:solidFill>
                            <a:srgbClr val="221915"/>
                          </a:solidFill>
                          <a:latin typeface="Arial MT"/>
                          <a:cs typeface="Arial MT"/>
                        </a:rPr>
                        <a:t>instalar</a:t>
                      </a:r>
                      <a:r>
                        <a:rPr sz="750" spc="110" dirty="0">
                          <a:solidFill>
                            <a:srgbClr val="221915"/>
                          </a:solidFill>
                          <a:latin typeface="Arial MT"/>
                          <a:cs typeface="Arial MT"/>
                        </a:rPr>
                        <a:t> </a:t>
                      </a:r>
                      <a:r>
                        <a:rPr sz="750" dirty="0">
                          <a:solidFill>
                            <a:srgbClr val="221915"/>
                          </a:solidFill>
                          <a:latin typeface="Arial MT"/>
                          <a:cs typeface="Arial MT"/>
                        </a:rPr>
                        <a:t>que</a:t>
                      </a:r>
                      <a:r>
                        <a:rPr sz="750" spc="110" dirty="0">
                          <a:solidFill>
                            <a:srgbClr val="221915"/>
                          </a:solidFill>
                          <a:latin typeface="Arial MT"/>
                          <a:cs typeface="Arial MT"/>
                        </a:rPr>
                        <a:t> </a:t>
                      </a:r>
                      <a:r>
                        <a:rPr sz="750" dirty="0">
                          <a:solidFill>
                            <a:srgbClr val="221915"/>
                          </a:solidFill>
                          <a:latin typeface="Arial MT"/>
                          <a:cs typeface="Arial MT"/>
                        </a:rPr>
                        <a:t>monitorea</a:t>
                      </a:r>
                      <a:r>
                        <a:rPr sz="750" spc="110" dirty="0">
                          <a:solidFill>
                            <a:srgbClr val="221915"/>
                          </a:solidFill>
                          <a:latin typeface="Arial MT"/>
                          <a:cs typeface="Arial MT"/>
                        </a:rPr>
                        <a:t> </a:t>
                      </a:r>
                      <a:r>
                        <a:rPr sz="750" spc="-50" dirty="0">
                          <a:solidFill>
                            <a:srgbClr val="221915"/>
                          </a:solidFill>
                          <a:latin typeface="Arial MT"/>
                          <a:cs typeface="Arial MT"/>
                        </a:rPr>
                        <a:t>y</a:t>
                      </a:r>
                      <a:endParaRPr sz="750">
                        <a:latin typeface="Arial MT"/>
                        <a:cs typeface="Arial MT"/>
                      </a:endParaRPr>
                    </a:p>
                  </a:txBody>
                  <a:tcPr marL="0" marR="0" marT="101600" marB="0">
                    <a:lnL w="12700">
                      <a:solidFill>
                        <a:srgbClr val="3DCD58"/>
                      </a:solidFill>
                      <a:prstDash val="solid"/>
                    </a:lnL>
                    <a:lnT w="12700">
                      <a:solidFill>
                        <a:srgbClr val="3DCD58"/>
                      </a:solidFill>
                      <a:prstDash val="solid"/>
                    </a:lnT>
                  </a:tcPr>
                </a:tc>
                <a:extLst>
                  <a:ext uri="{0D108BD9-81ED-4DB2-BD59-A6C34878D82A}">
                    <a16:rowId xmlns:a16="http://schemas.microsoft.com/office/drawing/2014/main" xmlns="" val="10010"/>
                  </a:ext>
                </a:extLst>
              </a:tr>
              <a:tr h="168275">
                <a:tc>
                  <a:txBody>
                    <a:bodyPr/>
                    <a:lstStyle/>
                    <a:p>
                      <a:pPr marL="107950">
                        <a:lnSpc>
                          <a:spcPct val="100000"/>
                        </a:lnSpc>
                        <a:spcBef>
                          <a:spcPts val="190"/>
                        </a:spcBef>
                      </a:pPr>
                      <a:r>
                        <a:rPr sz="650" spc="-55" dirty="0">
                          <a:solidFill>
                            <a:srgbClr val="221915"/>
                          </a:solidFill>
                          <a:latin typeface="Arial Black"/>
                          <a:cs typeface="Arial Black"/>
                        </a:rPr>
                        <a:t>sensores</a:t>
                      </a:r>
                      <a:r>
                        <a:rPr sz="650" spc="-20" dirty="0">
                          <a:solidFill>
                            <a:srgbClr val="221915"/>
                          </a:solidFill>
                          <a:latin typeface="Arial Black"/>
                          <a:cs typeface="Arial Black"/>
                        </a:rPr>
                        <a:t> </a:t>
                      </a:r>
                      <a:r>
                        <a:rPr sz="650" spc="-50" dirty="0">
                          <a:solidFill>
                            <a:srgbClr val="221915"/>
                          </a:solidFill>
                          <a:latin typeface="Arial Black"/>
                          <a:cs typeface="Arial Black"/>
                        </a:rPr>
                        <a:t>de</a:t>
                      </a:r>
                      <a:r>
                        <a:rPr sz="650" spc="-20" dirty="0">
                          <a:solidFill>
                            <a:srgbClr val="221915"/>
                          </a:solidFill>
                          <a:latin typeface="Arial Black"/>
                          <a:cs typeface="Arial Black"/>
                        </a:rPr>
                        <a:t> </a:t>
                      </a:r>
                      <a:r>
                        <a:rPr sz="650" spc="-10" dirty="0">
                          <a:solidFill>
                            <a:srgbClr val="221915"/>
                          </a:solidFill>
                          <a:latin typeface="Arial Black"/>
                          <a:cs typeface="Arial Black"/>
                        </a:rPr>
                        <a:t>energía</a:t>
                      </a:r>
                      <a:endParaRPr sz="650">
                        <a:latin typeface="Arial Black"/>
                        <a:cs typeface="Arial Black"/>
                      </a:endParaRPr>
                    </a:p>
                  </a:txBody>
                  <a:tcPr marL="0" marR="0" marT="24130"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90"/>
                        </a:spcBef>
                      </a:pPr>
                      <a:r>
                        <a:rPr sz="750" spc="10" dirty="0">
                          <a:solidFill>
                            <a:srgbClr val="221915"/>
                          </a:solidFill>
                          <a:latin typeface="Arial MT"/>
                          <a:cs typeface="Arial MT"/>
                        </a:rPr>
                        <a:t>mide</a:t>
                      </a:r>
                      <a:r>
                        <a:rPr sz="750" spc="55" dirty="0">
                          <a:solidFill>
                            <a:srgbClr val="221915"/>
                          </a:solidFill>
                          <a:latin typeface="Arial MT"/>
                          <a:cs typeface="Arial MT"/>
                        </a:rPr>
                        <a:t> </a:t>
                      </a:r>
                      <a:r>
                        <a:rPr sz="750" spc="10" dirty="0">
                          <a:solidFill>
                            <a:srgbClr val="221915"/>
                          </a:solidFill>
                          <a:latin typeface="Arial MT"/>
                          <a:cs typeface="Arial MT"/>
                        </a:rPr>
                        <a:t>la</a:t>
                      </a:r>
                      <a:r>
                        <a:rPr sz="750" spc="60" dirty="0">
                          <a:solidFill>
                            <a:srgbClr val="221915"/>
                          </a:solidFill>
                          <a:latin typeface="Arial MT"/>
                          <a:cs typeface="Arial MT"/>
                        </a:rPr>
                        <a:t> </a:t>
                      </a:r>
                      <a:r>
                        <a:rPr sz="750" spc="10" dirty="0">
                          <a:solidFill>
                            <a:srgbClr val="221915"/>
                          </a:solidFill>
                          <a:latin typeface="Arial MT"/>
                          <a:cs typeface="Arial MT"/>
                        </a:rPr>
                        <a:t>energía</a:t>
                      </a:r>
                      <a:r>
                        <a:rPr sz="750" spc="60" dirty="0">
                          <a:solidFill>
                            <a:srgbClr val="221915"/>
                          </a:solidFill>
                          <a:latin typeface="Arial MT"/>
                          <a:cs typeface="Arial MT"/>
                        </a:rPr>
                        <a:t> </a:t>
                      </a:r>
                      <a:r>
                        <a:rPr sz="750" spc="10" dirty="0">
                          <a:solidFill>
                            <a:srgbClr val="221915"/>
                          </a:solidFill>
                          <a:latin typeface="Arial MT"/>
                          <a:cs typeface="Arial MT"/>
                        </a:rPr>
                        <a:t>y</a:t>
                      </a:r>
                      <a:r>
                        <a:rPr sz="750" spc="60" dirty="0">
                          <a:solidFill>
                            <a:srgbClr val="221915"/>
                          </a:solidFill>
                          <a:latin typeface="Arial MT"/>
                          <a:cs typeface="Arial MT"/>
                        </a:rPr>
                        <a:t> </a:t>
                      </a:r>
                      <a:r>
                        <a:rPr sz="750" spc="10" dirty="0">
                          <a:solidFill>
                            <a:srgbClr val="221915"/>
                          </a:solidFill>
                          <a:latin typeface="Arial MT"/>
                          <a:cs typeface="Arial MT"/>
                        </a:rPr>
                        <a:t>la</a:t>
                      </a:r>
                      <a:r>
                        <a:rPr sz="750" spc="60" dirty="0">
                          <a:solidFill>
                            <a:srgbClr val="221915"/>
                          </a:solidFill>
                          <a:latin typeface="Arial MT"/>
                          <a:cs typeface="Arial MT"/>
                        </a:rPr>
                        <a:t> </a:t>
                      </a:r>
                      <a:r>
                        <a:rPr sz="750" spc="10" dirty="0">
                          <a:solidFill>
                            <a:srgbClr val="221915"/>
                          </a:solidFill>
                          <a:latin typeface="Arial MT"/>
                          <a:cs typeface="Arial MT"/>
                        </a:rPr>
                        <a:t>potencia</a:t>
                      </a:r>
                      <a:r>
                        <a:rPr sz="750" spc="60" dirty="0">
                          <a:solidFill>
                            <a:srgbClr val="221915"/>
                          </a:solidFill>
                          <a:latin typeface="Arial MT"/>
                          <a:cs typeface="Arial MT"/>
                        </a:rPr>
                        <a:t> </a:t>
                      </a:r>
                      <a:r>
                        <a:rPr sz="750" spc="10" dirty="0">
                          <a:solidFill>
                            <a:srgbClr val="221915"/>
                          </a:solidFill>
                          <a:latin typeface="Arial MT"/>
                          <a:cs typeface="Arial MT"/>
                        </a:rPr>
                        <a:t>en</a:t>
                      </a:r>
                      <a:r>
                        <a:rPr sz="750" spc="60" dirty="0">
                          <a:solidFill>
                            <a:srgbClr val="221915"/>
                          </a:solidFill>
                          <a:latin typeface="Arial MT"/>
                          <a:cs typeface="Arial MT"/>
                        </a:rPr>
                        <a:t> </a:t>
                      </a:r>
                      <a:r>
                        <a:rPr sz="750" spc="10" dirty="0">
                          <a:solidFill>
                            <a:srgbClr val="221915"/>
                          </a:solidFill>
                          <a:latin typeface="Arial MT"/>
                          <a:cs typeface="Arial MT"/>
                        </a:rPr>
                        <a:t>tiempo</a:t>
                      </a:r>
                      <a:r>
                        <a:rPr sz="750" spc="60" dirty="0">
                          <a:solidFill>
                            <a:srgbClr val="221915"/>
                          </a:solidFill>
                          <a:latin typeface="Arial MT"/>
                          <a:cs typeface="Arial MT"/>
                        </a:rPr>
                        <a:t> </a:t>
                      </a:r>
                      <a:r>
                        <a:rPr sz="750" spc="-10" dirty="0">
                          <a:solidFill>
                            <a:srgbClr val="221915"/>
                          </a:solidFill>
                          <a:latin typeface="Arial MT"/>
                          <a:cs typeface="Arial MT"/>
                        </a:rPr>
                        <a:t>real.</a:t>
                      </a:r>
                      <a:endParaRPr sz="750">
                        <a:latin typeface="Arial MT"/>
                        <a:cs typeface="Arial MT"/>
                      </a:endParaRPr>
                    </a:p>
                  </a:txBody>
                  <a:tcPr marL="0" marR="0" marT="11430" marB="0">
                    <a:lnL w="12700">
                      <a:solidFill>
                        <a:srgbClr val="3DCD58"/>
                      </a:solidFill>
                      <a:prstDash val="solid"/>
                    </a:lnL>
                  </a:tcPr>
                </a:tc>
                <a:extLst>
                  <a:ext uri="{0D108BD9-81ED-4DB2-BD59-A6C34878D82A}">
                    <a16:rowId xmlns:a16="http://schemas.microsoft.com/office/drawing/2014/main" xmlns="" val="10011"/>
                  </a:ext>
                </a:extLst>
              </a:tr>
              <a:tr h="190500">
                <a:tc>
                  <a:txBody>
                    <a:bodyPr/>
                    <a:lstStyle/>
                    <a:p>
                      <a:pPr marL="107950">
                        <a:lnSpc>
                          <a:spcPct val="100000"/>
                        </a:lnSpc>
                        <a:spcBef>
                          <a:spcPts val="325"/>
                        </a:spcBef>
                      </a:pPr>
                      <a:r>
                        <a:rPr sz="850" spc="-10" dirty="0">
                          <a:solidFill>
                            <a:srgbClr val="221915"/>
                          </a:solidFill>
                          <a:latin typeface="Arial MT"/>
                          <a:cs typeface="Arial MT"/>
                        </a:rPr>
                        <a:t>PowerLogic</a:t>
                      </a:r>
                      <a:endParaRPr sz="850">
                        <a:latin typeface="Arial MT"/>
                        <a:cs typeface="Arial MT"/>
                      </a:endParaRPr>
                    </a:p>
                  </a:txBody>
                  <a:tcPr marL="0" marR="0" marT="41275"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525"/>
                        </a:spcBef>
                      </a:pPr>
                      <a:r>
                        <a:rPr sz="650" spc="10" dirty="0">
                          <a:solidFill>
                            <a:srgbClr val="221915"/>
                          </a:solidFill>
                          <a:latin typeface="Arial MT"/>
                          <a:cs typeface="Arial MT"/>
                        </a:rPr>
                        <a:t>Diseñado</a:t>
                      </a:r>
                      <a:r>
                        <a:rPr sz="650" spc="15" dirty="0">
                          <a:solidFill>
                            <a:srgbClr val="221915"/>
                          </a:solidFill>
                          <a:latin typeface="Arial MT"/>
                          <a:cs typeface="Arial MT"/>
                        </a:rPr>
                        <a:t> </a:t>
                      </a:r>
                      <a:r>
                        <a:rPr sz="650" spc="10" dirty="0">
                          <a:solidFill>
                            <a:srgbClr val="221915"/>
                          </a:solidFill>
                          <a:latin typeface="Arial MT"/>
                          <a:cs typeface="Arial MT"/>
                        </a:rPr>
                        <a:t>para</a:t>
                      </a:r>
                      <a:r>
                        <a:rPr sz="650" spc="20" dirty="0">
                          <a:solidFill>
                            <a:srgbClr val="221915"/>
                          </a:solidFill>
                          <a:latin typeface="Arial MT"/>
                          <a:cs typeface="Arial MT"/>
                        </a:rPr>
                        <a:t> </a:t>
                      </a:r>
                      <a:r>
                        <a:rPr sz="650" spc="10" dirty="0">
                          <a:solidFill>
                            <a:srgbClr val="221915"/>
                          </a:solidFill>
                          <a:latin typeface="Arial MT"/>
                          <a:cs typeface="Arial MT"/>
                        </a:rPr>
                        <a:t>instalaciones</a:t>
                      </a:r>
                      <a:r>
                        <a:rPr sz="650" spc="20" dirty="0">
                          <a:solidFill>
                            <a:srgbClr val="221915"/>
                          </a:solidFill>
                          <a:latin typeface="Arial MT"/>
                          <a:cs typeface="Arial MT"/>
                        </a:rPr>
                        <a:t> </a:t>
                      </a:r>
                      <a:r>
                        <a:rPr sz="650" spc="10" dirty="0">
                          <a:solidFill>
                            <a:srgbClr val="221915"/>
                          </a:solidFill>
                          <a:latin typeface="Arial MT"/>
                          <a:cs typeface="Arial MT"/>
                        </a:rPr>
                        <a:t>nuevas</a:t>
                      </a:r>
                      <a:r>
                        <a:rPr sz="650" spc="20" dirty="0">
                          <a:solidFill>
                            <a:srgbClr val="221915"/>
                          </a:solidFill>
                          <a:latin typeface="Arial MT"/>
                          <a:cs typeface="Arial MT"/>
                        </a:rPr>
                        <a:t> </a:t>
                      </a:r>
                      <a:r>
                        <a:rPr sz="650" spc="10" dirty="0">
                          <a:solidFill>
                            <a:srgbClr val="221915"/>
                          </a:solidFill>
                          <a:latin typeface="Arial MT"/>
                          <a:cs typeface="Arial MT"/>
                        </a:rPr>
                        <a:t>o</a:t>
                      </a:r>
                      <a:r>
                        <a:rPr sz="650" spc="20" dirty="0">
                          <a:solidFill>
                            <a:srgbClr val="221915"/>
                          </a:solidFill>
                          <a:latin typeface="Arial MT"/>
                          <a:cs typeface="Arial MT"/>
                        </a:rPr>
                        <a:t> </a:t>
                      </a:r>
                      <a:r>
                        <a:rPr sz="650" spc="10" dirty="0">
                          <a:solidFill>
                            <a:srgbClr val="221915"/>
                          </a:solidFill>
                          <a:latin typeface="Arial MT"/>
                          <a:cs typeface="Arial MT"/>
                        </a:rPr>
                        <a:t>existentes</a:t>
                      </a:r>
                      <a:r>
                        <a:rPr sz="650" spc="20" dirty="0">
                          <a:solidFill>
                            <a:srgbClr val="221915"/>
                          </a:solidFill>
                          <a:latin typeface="Arial MT"/>
                          <a:cs typeface="Arial MT"/>
                        </a:rPr>
                        <a:t> </a:t>
                      </a:r>
                      <a:r>
                        <a:rPr sz="650" spc="10" dirty="0">
                          <a:solidFill>
                            <a:srgbClr val="221915"/>
                          </a:solidFill>
                          <a:latin typeface="Arial MT"/>
                          <a:cs typeface="Arial MT"/>
                        </a:rPr>
                        <a:t>en</a:t>
                      </a:r>
                      <a:r>
                        <a:rPr sz="650" spc="20" dirty="0">
                          <a:solidFill>
                            <a:srgbClr val="221915"/>
                          </a:solidFill>
                          <a:latin typeface="Arial MT"/>
                          <a:cs typeface="Arial MT"/>
                        </a:rPr>
                        <a:t> </a:t>
                      </a:r>
                      <a:r>
                        <a:rPr sz="650" spc="10" dirty="0">
                          <a:solidFill>
                            <a:srgbClr val="221915"/>
                          </a:solidFill>
                          <a:latin typeface="Arial MT"/>
                          <a:cs typeface="Arial MT"/>
                        </a:rPr>
                        <a:t>los</a:t>
                      </a:r>
                      <a:r>
                        <a:rPr sz="650" spc="20" dirty="0">
                          <a:solidFill>
                            <a:srgbClr val="221915"/>
                          </a:solidFill>
                          <a:latin typeface="Arial MT"/>
                          <a:cs typeface="Arial MT"/>
                        </a:rPr>
                        <a:t> </a:t>
                      </a:r>
                      <a:r>
                        <a:rPr sz="650" spc="10" dirty="0">
                          <a:solidFill>
                            <a:srgbClr val="221915"/>
                          </a:solidFill>
                          <a:latin typeface="Arial MT"/>
                          <a:cs typeface="Arial MT"/>
                        </a:rPr>
                        <a:t>segmentos</a:t>
                      </a:r>
                      <a:r>
                        <a:rPr sz="650" spc="20" dirty="0">
                          <a:solidFill>
                            <a:srgbClr val="221915"/>
                          </a:solidFill>
                          <a:latin typeface="Arial MT"/>
                          <a:cs typeface="Arial MT"/>
                        </a:rPr>
                        <a:t> </a:t>
                      </a:r>
                      <a:r>
                        <a:rPr sz="650" spc="10" dirty="0">
                          <a:solidFill>
                            <a:srgbClr val="221915"/>
                          </a:solidFill>
                          <a:latin typeface="Arial MT"/>
                          <a:cs typeface="Arial MT"/>
                        </a:rPr>
                        <a:t>de</a:t>
                      </a:r>
                      <a:r>
                        <a:rPr sz="650" spc="20" dirty="0">
                          <a:solidFill>
                            <a:srgbClr val="221915"/>
                          </a:solidFill>
                          <a:latin typeface="Arial MT"/>
                          <a:cs typeface="Arial MT"/>
                        </a:rPr>
                        <a:t> </a:t>
                      </a:r>
                      <a:r>
                        <a:rPr sz="650" spc="10" dirty="0" err="1">
                          <a:solidFill>
                            <a:srgbClr val="221915"/>
                          </a:solidFill>
                          <a:latin typeface="Arial MT"/>
                          <a:cs typeface="Arial MT"/>
                        </a:rPr>
                        <a:t>edificios</a:t>
                      </a:r>
                      <a:r>
                        <a:rPr sz="650" spc="20" dirty="0">
                          <a:solidFill>
                            <a:srgbClr val="221915"/>
                          </a:solidFill>
                          <a:latin typeface="Arial MT"/>
                          <a:cs typeface="Arial MT"/>
                        </a:rPr>
                        <a:t> </a:t>
                      </a:r>
                      <a:r>
                        <a:rPr sz="650" spc="10" dirty="0" err="1">
                          <a:solidFill>
                            <a:srgbClr val="221915"/>
                          </a:solidFill>
                          <a:latin typeface="Arial MT"/>
                          <a:cs typeface="Arial MT"/>
                        </a:rPr>
                        <a:t>residenciales</a:t>
                      </a:r>
                      <a:r>
                        <a:rPr lang="es-AR" sz="650" spc="10" dirty="0">
                          <a:solidFill>
                            <a:srgbClr val="221915"/>
                          </a:solidFill>
                          <a:latin typeface="Arial MT"/>
                          <a:cs typeface="Arial MT"/>
                        </a:rPr>
                        <a:t>, </a:t>
                      </a:r>
                      <a:r>
                        <a:rPr sz="650" spc="10" dirty="0" err="1">
                          <a:solidFill>
                            <a:srgbClr val="221915"/>
                          </a:solidFill>
                          <a:latin typeface="Arial MT"/>
                          <a:cs typeface="Arial MT"/>
                        </a:rPr>
                        <a:t>pequeñas</a:t>
                      </a:r>
                      <a:r>
                        <a:rPr sz="650" spc="15" dirty="0">
                          <a:solidFill>
                            <a:srgbClr val="221915"/>
                          </a:solidFill>
                          <a:latin typeface="Arial MT"/>
                          <a:cs typeface="Arial MT"/>
                        </a:rPr>
                        <a:t> </a:t>
                      </a:r>
                      <a:r>
                        <a:rPr sz="650" spc="10" dirty="0">
                          <a:solidFill>
                            <a:srgbClr val="221915"/>
                          </a:solidFill>
                          <a:latin typeface="Arial MT"/>
                          <a:cs typeface="Arial MT"/>
                        </a:rPr>
                        <a:t>empresas</a:t>
                      </a:r>
                      <a:r>
                        <a:rPr sz="650" spc="20" dirty="0">
                          <a:solidFill>
                            <a:srgbClr val="221915"/>
                          </a:solidFill>
                          <a:latin typeface="Arial MT"/>
                          <a:cs typeface="Arial MT"/>
                        </a:rPr>
                        <a:t> </a:t>
                      </a:r>
                      <a:r>
                        <a:rPr sz="650" spc="10" dirty="0">
                          <a:solidFill>
                            <a:srgbClr val="221915"/>
                          </a:solidFill>
                          <a:latin typeface="Arial MT"/>
                          <a:cs typeface="Arial MT"/>
                        </a:rPr>
                        <a:t>y</a:t>
                      </a:r>
                      <a:r>
                        <a:rPr sz="650" spc="20" dirty="0">
                          <a:solidFill>
                            <a:srgbClr val="221915"/>
                          </a:solidFill>
                          <a:latin typeface="Arial MT"/>
                          <a:cs typeface="Arial MT"/>
                        </a:rPr>
                        <a:t> </a:t>
                      </a:r>
                      <a:r>
                        <a:rPr sz="650" spc="10" dirty="0" err="1">
                          <a:solidFill>
                            <a:srgbClr val="221915"/>
                          </a:solidFill>
                          <a:latin typeface="Arial MT"/>
                          <a:cs typeface="Arial MT"/>
                        </a:rPr>
                        <a:t>comerciales</a:t>
                      </a:r>
                      <a:r>
                        <a:rPr lang="es-AR" sz="650" spc="10" dirty="0">
                          <a:solidFill>
                            <a:srgbClr val="221915"/>
                          </a:solidFill>
                          <a:latin typeface="Arial MT"/>
                          <a:cs typeface="Arial MT"/>
                        </a:rPr>
                        <a:t>, </a:t>
                      </a:r>
                      <a:r>
                        <a:rPr sz="650" spc="-10" dirty="0" err="1">
                          <a:solidFill>
                            <a:srgbClr val="221915"/>
                          </a:solidFill>
                          <a:latin typeface="Arial MT"/>
                          <a:cs typeface="Arial MT"/>
                        </a:rPr>
                        <a:t>envía</a:t>
                      </a:r>
                      <a:endParaRPr sz="650" dirty="0">
                        <a:latin typeface="Arial MT"/>
                        <a:cs typeface="Arial MT"/>
                      </a:endParaRPr>
                    </a:p>
                  </a:txBody>
                  <a:tcPr marL="0" marR="0" marT="66675" marB="0">
                    <a:lnL w="12700">
                      <a:solidFill>
                        <a:srgbClr val="3DCD58"/>
                      </a:solidFill>
                      <a:prstDash val="solid"/>
                    </a:lnL>
                  </a:tcPr>
                </a:tc>
                <a:extLst>
                  <a:ext uri="{0D108BD9-81ED-4DB2-BD59-A6C34878D82A}">
                    <a16:rowId xmlns:a16="http://schemas.microsoft.com/office/drawing/2014/main" xmlns="" val="10012"/>
                  </a:ext>
                </a:extLst>
              </a:tr>
              <a:tr h="135890">
                <a:tc>
                  <a:txBody>
                    <a:bodyPr/>
                    <a:lstStyle/>
                    <a:p>
                      <a:pPr marL="107950">
                        <a:lnSpc>
                          <a:spcPct val="100000"/>
                        </a:lnSpc>
                        <a:spcBef>
                          <a:spcPts val="320"/>
                        </a:spcBef>
                      </a:pPr>
                      <a:r>
                        <a:rPr sz="450" dirty="0">
                          <a:solidFill>
                            <a:srgbClr val="221915"/>
                          </a:solidFill>
                          <a:latin typeface="Arial MT"/>
                          <a:cs typeface="Arial MT"/>
                        </a:rPr>
                        <a:t>Etiqueta</a:t>
                      </a:r>
                      <a:r>
                        <a:rPr sz="450" spc="50" dirty="0">
                          <a:solidFill>
                            <a:srgbClr val="221915"/>
                          </a:solidFill>
                          <a:latin typeface="Arial MT"/>
                          <a:cs typeface="Arial MT"/>
                        </a:rPr>
                        <a:t> </a:t>
                      </a:r>
                      <a:r>
                        <a:rPr sz="450" dirty="0">
                          <a:solidFill>
                            <a:srgbClr val="221915"/>
                          </a:solidFill>
                          <a:latin typeface="Arial MT"/>
                          <a:cs typeface="Arial MT"/>
                        </a:rPr>
                        <a:t>de</a:t>
                      </a:r>
                      <a:r>
                        <a:rPr sz="450" spc="55" dirty="0">
                          <a:solidFill>
                            <a:srgbClr val="221915"/>
                          </a:solidFill>
                          <a:latin typeface="Arial MT"/>
                          <a:cs typeface="Arial MT"/>
                        </a:rPr>
                        <a:t> </a:t>
                      </a:r>
                      <a:r>
                        <a:rPr sz="450" spc="-10" dirty="0">
                          <a:solidFill>
                            <a:srgbClr val="221915"/>
                          </a:solidFill>
                          <a:latin typeface="Arial MT"/>
                          <a:cs typeface="Arial MT"/>
                        </a:rPr>
                        <a:t>poder</a:t>
                      </a:r>
                      <a:r>
                        <a:rPr sz="250" spc="-10" dirty="0">
                          <a:solidFill>
                            <a:srgbClr val="221915"/>
                          </a:solidFill>
                          <a:latin typeface="Arial MT"/>
                          <a:cs typeface="Arial MT"/>
                        </a:rPr>
                        <a:t>®</a:t>
                      </a:r>
                      <a:endParaRPr sz="250">
                        <a:latin typeface="Arial MT"/>
                        <a:cs typeface="Arial MT"/>
                      </a:endParaRPr>
                    </a:p>
                  </a:txBody>
                  <a:tcPr marL="0" marR="0" marT="40640" marB="0">
                    <a:lnL w="12700">
                      <a:solidFill>
                        <a:srgbClr val="3DCD58"/>
                      </a:solidFill>
                      <a:prstDash val="solid"/>
                    </a:lnL>
                    <a:lnR w="12700">
                      <a:solidFill>
                        <a:srgbClr val="3DCD58"/>
                      </a:solidFill>
                      <a:prstDash val="solid"/>
                    </a:lnR>
                    <a:solidFill>
                      <a:srgbClr val="F1F1F1"/>
                    </a:solidFill>
                  </a:tcPr>
                </a:tc>
                <a:tc>
                  <a:txBody>
                    <a:bodyPr/>
                    <a:lstStyle/>
                    <a:p>
                      <a:pPr marL="107950">
                        <a:lnSpc>
                          <a:spcPct val="100000"/>
                        </a:lnSpc>
                        <a:spcBef>
                          <a:spcPts val="120"/>
                        </a:spcBef>
                      </a:pPr>
                      <a:r>
                        <a:rPr sz="650" dirty="0">
                          <a:solidFill>
                            <a:srgbClr val="221915"/>
                          </a:solidFill>
                          <a:latin typeface="Arial MT"/>
                          <a:cs typeface="Arial MT"/>
                        </a:rPr>
                        <a:t>alertas</a:t>
                      </a:r>
                      <a:r>
                        <a:rPr sz="650" spc="90" dirty="0">
                          <a:solidFill>
                            <a:srgbClr val="221915"/>
                          </a:solidFill>
                          <a:latin typeface="Arial MT"/>
                          <a:cs typeface="Arial MT"/>
                        </a:rPr>
                        <a:t> </a:t>
                      </a:r>
                      <a:r>
                        <a:rPr sz="650" dirty="0">
                          <a:solidFill>
                            <a:srgbClr val="221915"/>
                          </a:solidFill>
                          <a:latin typeface="Arial MT"/>
                          <a:cs typeface="Arial MT"/>
                        </a:rPr>
                        <a:t>en</a:t>
                      </a:r>
                      <a:r>
                        <a:rPr sz="650" spc="95" dirty="0">
                          <a:solidFill>
                            <a:srgbClr val="221915"/>
                          </a:solidFill>
                          <a:latin typeface="Arial MT"/>
                          <a:cs typeface="Arial MT"/>
                        </a:rPr>
                        <a:t> </a:t>
                      </a:r>
                      <a:r>
                        <a:rPr sz="650" dirty="0">
                          <a:solidFill>
                            <a:srgbClr val="221915"/>
                          </a:solidFill>
                          <a:latin typeface="Arial MT"/>
                          <a:cs typeface="Arial MT"/>
                        </a:rPr>
                        <a:t>caso</a:t>
                      </a:r>
                      <a:r>
                        <a:rPr sz="650" spc="95"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una</a:t>
                      </a:r>
                      <a:r>
                        <a:rPr sz="650" spc="95" dirty="0">
                          <a:solidFill>
                            <a:srgbClr val="221915"/>
                          </a:solidFill>
                          <a:latin typeface="Arial MT"/>
                          <a:cs typeface="Arial MT"/>
                        </a:rPr>
                        <a:t> </a:t>
                      </a:r>
                      <a:r>
                        <a:rPr sz="650" dirty="0" err="1">
                          <a:solidFill>
                            <a:srgbClr val="221915"/>
                          </a:solidFill>
                          <a:latin typeface="Arial MT"/>
                          <a:cs typeface="Arial MT"/>
                        </a:rPr>
                        <a:t>anomalía</a:t>
                      </a:r>
                      <a:r>
                        <a:rPr sz="650" spc="95" dirty="0">
                          <a:solidFill>
                            <a:srgbClr val="221915"/>
                          </a:solidFill>
                          <a:latin typeface="Arial MT"/>
                          <a:cs typeface="Arial MT"/>
                        </a:rPr>
                        <a:t> </a:t>
                      </a:r>
                      <a:r>
                        <a:rPr sz="650" dirty="0" err="1">
                          <a:solidFill>
                            <a:srgbClr val="221915"/>
                          </a:solidFill>
                          <a:latin typeface="Arial MT"/>
                          <a:cs typeface="Arial MT"/>
                        </a:rPr>
                        <a:t>eléctrica</a:t>
                      </a:r>
                      <a:r>
                        <a:rPr lang="es-AR" sz="650" dirty="0">
                          <a:solidFill>
                            <a:srgbClr val="221915"/>
                          </a:solidFill>
                          <a:latin typeface="Arial MT"/>
                          <a:cs typeface="Arial MT"/>
                        </a:rPr>
                        <a:t>, </a:t>
                      </a:r>
                      <a:r>
                        <a:rPr sz="650" dirty="0">
                          <a:solidFill>
                            <a:srgbClr val="221915"/>
                          </a:solidFill>
                          <a:latin typeface="Arial MT"/>
                          <a:cs typeface="Arial MT"/>
                        </a:rPr>
                        <a:t>por</a:t>
                      </a:r>
                      <a:r>
                        <a:rPr sz="650" spc="95" dirty="0">
                          <a:solidFill>
                            <a:srgbClr val="221915"/>
                          </a:solidFill>
                          <a:latin typeface="Arial MT"/>
                          <a:cs typeface="Arial MT"/>
                        </a:rPr>
                        <a:t> </a:t>
                      </a:r>
                      <a:r>
                        <a:rPr sz="650" dirty="0">
                          <a:solidFill>
                            <a:srgbClr val="221915"/>
                          </a:solidFill>
                          <a:latin typeface="Arial MT"/>
                          <a:cs typeface="Arial MT"/>
                        </a:rPr>
                        <a:t>lo</a:t>
                      </a:r>
                      <a:r>
                        <a:rPr sz="650" spc="90" dirty="0">
                          <a:solidFill>
                            <a:srgbClr val="221915"/>
                          </a:solidFill>
                          <a:latin typeface="Arial MT"/>
                          <a:cs typeface="Arial MT"/>
                        </a:rPr>
                        <a:t> </a:t>
                      </a:r>
                      <a:r>
                        <a:rPr sz="650" dirty="0">
                          <a:solidFill>
                            <a:srgbClr val="221915"/>
                          </a:solidFill>
                          <a:latin typeface="Arial MT"/>
                          <a:cs typeface="Arial MT"/>
                        </a:rPr>
                        <a:t>que</a:t>
                      </a:r>
                      <a:r>
                        <a:rPr sz="650" spc="95" dirty="0">
                          <a:solidFill>
                            <a:srgbClr val="221915"/>
                          </a:solidFill>
                          <a:latin typeface="Arial MT"/>
                          <a:cs typeface="Arial MT"/>
                        </a:rPr>
                        <a:t> </a:t>
                      </a:r>
                      <a:r>
                        <a:rPr sz="650" dirty="0">
                          <a:solidFill>
                            <a:srgbClr val="221915"/>
                          </a:solidFill>
                          <a:latin typeface="Arial MT"/>
                          <a:cs typeface="Arial MT"/>
                        </a:rPr>
                        <a:t>ahora</a:t>
                      </a:r>
                      <a:r>
                        <a:rPr sz="650" spc="95" dirty="0">
                          <a:solidFill>
                            <a:srgbClr val="221915"/>
                          </a:solidFill>
                          <a:latin typeface="Arial MT"/>
                          <a:cs typeface="Arial MT"/>
                        </a:rPr>
                        <a:t> </a:t>
                      </a:r>
                      <a:r>
                        <a:rPr sz="650" dirty="0">
                          <a:solidFill>
                            <a:srgbClr val="221915"/>
                          </a:solidFill>
                          <a:latin typeface="Arial MT"/>
                          <a:cs typeface="Arial MT"/>
                        </a:rPr>
                        <a:t>los</a:t>
                      </a:r>
                      <a:r>
                        <a:rPr sz="650" spc="95" dirty="0">
                          <a:solidFill>
                            <a:srgbClr val="221915"/>
                          </a:solidFill>
                          <a:latin typeface="Arial MT"/>
                          <a:cs typeface="Arial MT"/>
                        </a:rPr>
                        <a:t> </a:t>
                      </a:r>
                      <a:r>
                        <a:rPr sz="650" dirty="0">
                          <a:solidFill>
                            <a:srgbClr val="221915"/>
                          </a:solidFill>
                          <a:latin typeface="Arial MT"/>
                          <a:cs typeface="Arial MT"/>
                        </a:rPr>
                        <a:t>propietarios</a:t>
                      </a:r>
                      <a:r>
                        <a:rPr sz="650" spc="95"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viviendas</a:t>
                      </a:r>
                      <a:r>
                        <a:rPr sz="650" spc="95" dirty="0">
                          <a:solidFill>
                            <a:srgbClr val="221915"/>
                          </a:solidFill>
                          <a:latin typeface="Arial MT"/>
                          <a:cs typeface="Arial MT"/>
                        </a:rPr>
                        <a:t> </a:t>
                      </a:r>
                      <a:r>
                        <a:rPr sz="650" dirty="0">
                          <a:solidFill>
                            <a:srgbClr val="221915"/>
                          </a:solidFill>
                          <a:latin typeface="Arial MT"/>
                          <a:cs typeface="Arial MT"/>
                        </a:rPr>
                        <a:t>pueden</a:t>
                      </a:r>
                      <a:r>
                        <a:rPr sz="650" spc="95" dirty="0">
                          <a:solidFill>
                            <a:srgbClr val="221915"/>
                          </a:solidFill>
                          <a:latin typeface="Arial MT"/>
                          <a:cs typeface="Arial MT"/>
                        </a:rPr>
                        <a:t> </a:t>
                      </a:r>
                      <a:r>
                        <a:rPr sz="650" dirty="0">
                          <a:solidFill>
                            <a:srgbClr val="221915"/>
                          </a:solidFill>
                          <a:latin typeface="Arial MT"/>
                          <a:cs typeface="Arial MT"/>
                        </a:rPr>
                        <a:t>disfrutar</a:t>
                      </a:r>
                      <a:r>
                        <a:rPr sz="650" spc="90" dirty="0">
                          <a:solidFill>
                            <a:srgbClr val="221915"/>
                          </a:solidFill>
                          <a:latin typeface="Arial MT"/>
                          <a:cs typeface="Arial MT"/>
                        </a:rPr>
                        <a:t> </a:t>
                      </a:r>
                      <a:r>
                        <a:rPr sz="650" dirty="0">
                          <a:solidFill>
                            <a:srgbClr val="221915"/>
                          </a:solidFill>
                          <a:latin typeface="Arial MT"/>
                          <a:cs typeface="Arial MT"/>
                        </a:rPr>
                        <a:t>de</a:t>
                      </a:r>
                      <a:r>
                        <a:rPr sz="650" spc="95" dirty="0">
                          <a:solidFill>
                            <a:srgbClr val="221915"/>
                          </a:solidFill>
                          <a:latin typeface="Arial MT"/>
                          <a:cs typeface="Arial MT"/>
                        </a:rPr>
                        <a:t> </a:t>
                      </a:r>
                      <a:r>
                        <a:rPr sz="650" dirty="0">
                          <a:solidFill>
                            <a:srgbClr val="221915"/>
                          </a:solidFill>
                          <a:latin typeface="Arial MT"/>
                          <a:cs typeface="Arial MT"/>
                        </a:rPr>
                        <a:t>tranquilidad</a:t>
                      </a:r>
                      <a:r>
                        <a:rPr sz="650" spc="95" dirty="0">
                          <a:solidFill>
                            <a:srgbClr val="221915"/>
                          </a:solidFill>
                          <a:latin typeface="Arial MT"/>
                          <a:cs typeface="Arial MT"/>
                        </a:rPr>
                        <a:t> </a:t>
                      </a:r>
                      <a:r>
                        <a:rPr sz="650" dirty="0">
                          <a:solidFill>
                            <a:srgbClr val="221915"/>
                          </a:solidFill>
                          <a:latin typeface="Arial MT"/>
                          <a:cs typeface="Arial MT"/>
                        </a:rPr>
                        <a:t>y</a:t>
                      </a:r>
                      <a:r>
                        <a:rPr sz="650" spc="95" dirty="0">
                          <a:solidFill>
                            <a:srgbClr val="221915"/>
                          </a:solidFill>
                          <a:latin typeface="Arial MT"/>
                          <a:cs typeface="Arial MT"/>
                        </a:rPr>
                        <a:t> </a:t>
                      </a:r>
                      <a:r>
                        <a:rPr sz="650" spc="-25" dirty="0">
                          <a:solidFill>
                            <a:srgbClr val="221915"/>
                          </a:solidFill>
                          <a:latin typeface="Arial MT"/>
                          <a:cs typeface="Arial MT"/>
                        </a:rPr>
                        <a:t>los</a:t>
                      </a:r>
                      <a:endParaRPr sz="650" dirty="0">
                        <a:latin typeface="Arial MT"/>
                        <a:cs typeface="Arial MT"/>
                      </a:endParaRPr>
                    </a:p>
                  </a:txBody>
                  <a:tcPr marL="0" marR="0" marT="15240" marB="0">
                    <a:lnL w="12700">
                      <a:solidFill>
                        <a:srgbClr val="3DCD58"/>
                      </a:solidFill>
                      <a:prstDash val="solid"/>
                    </a:lnL>
                  </a:tcPr>
                </a:tc>
                <a:extLst>
                  <a:ext uri="{0D108BD9-81ED-4DB2-BD59-A6C34878D82A}">
                    <a16:rowId xmlns:a16="http://schemas.microsoft.com/office/drawing/2014/main" xmlns="" val="10013"/>
                  </a:ext>
                </a:extLst>
              </a:tr>
              <a:tr h="746760">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solidFill>
                      <a:srgbClr val="F1F1F1"/>
                    </a:solidFill>
                  </a:tcPr>
                </a:tc>
                <a:tc>
                  <a:txBody>
                    <a:bodyPr/>
                    <a:lstStyle/>
                    <a:p>
                      <a:pPr marL="107950">
                        <a:lnSpc>
                          <a:spcPct val="100000"/>
                        </a:lnSpc>
                        <a:spcBef>
                          <a:spcPts val="150"/>
                        </a:spcBef>
                      </a:pPr>
                      <a:r>
                        <a:rPr sz="650" spc="20" dirty="0">
                          <a:solidFill>
                            <a:srgbClr val="221915"/>
                          </a:solidFill>
                          <a:latin typeface="Arial MT"/>
                          <a:cs typeface="Arial MT"/>
                        </a:rPr>
                        <a:t>propietarios</a:t>
                      </a:r>
                      <a:r>
                        <a:rPr sz="650" spc="10" dirty="0">
                          <a:solidFill>
                            <a:srgbClr val="221915"/>
                          </a:solidFill>
                          <a:latin typeface="Arial MT"/>
                          <a:cs typeface="Arial MT"/>
                        </a:rPr>
                        <a:t> </a:t>
                      </a:r>
                      <a:r>
                        <a:rPr sz="650" spc="20" dirty="0">
                          <a:solidFill>
                            <a:srgbClr val="221915"/>
                          </a:solidFill>
                          <a:latin typeface="Arial MT"/>
                          <a:cs typeface="Arial MT"/>
                        </a:rPr>
                        <a:t>de</a:t>
                      </a:r>
                      <a:r>
                        <a:rPr sz="650" spc="10" dirty="0">
                          <a:solidFill>
                            <a:srgbClr val="221915"/>
                          </a:solidFill>
                          <a:latin typeface="Arial MT"/>
                          <a:cs typeface="Arial MT"/>
                        </a:rPr>
                        <a:t> negocios </a:t>
                      </a:r>
                      <a:r>
                        <a:rPr sz="650" spc="20" dirty="0">
                          <a:solidFill>
                            <a:srgbClr val="221915"/>
                          </a:solidFill>
                          <a:latin typeface="Arial MT"/>
                          <a:cs typeface="Arial MT"/>
                        </a:rPr>
                        <a:t>pueden</a:t>
                      </a:r>
                      <a:r>
                        <a:rPr sz="650" spc="10" dirty="0">
                          <a:solidFill>
                            <a:srgbClr val="221915"/>
                          </a:solidFill>
                          <a:latin typeface="Arial MT"/>
                          <a:cs typeface="Arial MT"/>
                        </a:rPr>
                        <a:t> </a:t>
                      </a:r>
                      <a:r>
                        <a:rPr sz="650" spc="20" dirty="0">
                          <a:solidFill>
                            <a:srgbClr val="221915"/>
                          </a:solidFill>
                          <a:latin typeface="Arial MT"/>
                          <a:cs typeface="Arial MT"/>
                        </a:rPr>
                        <a:t>aumentar</a:t>
                      </a:r>
                      <a:r>
                        <a:rPr sz="650" spc="10" dirty="0">
                          <a:solidFill>
                            <a:srgbClr val="221915"/>
                          </a:solidFill>
                          <a:latin typeface="Arial MT"/>
                          <a:cs typeface="Arial MT"/>
                        </a:rPr>
                        <a:t> </a:t>
                      </a:r>
                      <a:r>
                        <a:rPr sz="650" spc="20" dirty="0">
                          <a:solidFill>
                            <a:srgbClr val="221915"/>
                          </a:solidFill>
                          <a:latin typeface="Arial MT"/>
                          <a:cs typeface="Arial MT"/>
                        </a:rPr>
                        <a:t>la</a:t>
                      </a:r>
                      <a:r>
                        <a:rPr sz="650" spc="10" dirty="0">
                          <a:solidFill>
                            <a:srgbClr val="221915"/>
                          </a:solidFill>
                          <a:latin typeface="Arial MT"/>
                          <a:cs typeface="Arial MT"/>
                        </a:rPr>
                        <a:t> eficiencia </a:t>
                      </a:r>
                      <a:r>
                        <a:rPr sz="650" spc="20" dirty="0">
                          <a:solidFill>
                            <a:srgbClr val="221915"/>
                          </a:solidFill>
                          <a:latin typeface="Arial MT"/>
                          <a:cs typeface="Arial MT"/>
                        </a:rPr>
                        <a:t>operativa</a:t>
                      </a:r>
                      <a:r>
                        <a:rPr sz="650" spc="15" dirty="0">
                          <a:solidFill>
                            <a:srgbClr val="221915"/>
                          </a:solidFill>
                          <a:latin typeface="Arial MT"/>
                          <a:cs typeface="Arial MT"/>
                        </a:rPr>
                        <a:t> </a:t>
                      </a:r>
                      <a:r>
                        <a:rPr sz="650" spc="20" dirty="0">
                          <a:solidFill>
                            <a:srgbClr val="221915"/>
                          </a:solidFill>
                          <a:latin typeface="Arial MT"/>
                          <a:cs typeface="Arial MT"/>
                        </a:rPr>
                        <a:t>y</a:t>
                      </a:r>
                      <a:r>
                        <a:rPr sz="650" spc="10" dirty="0">
                          <a:solidFill>
                            <a:srgbClr val="221915"/>
                          </a:solidFill>
                          <a:latin typeface="Arial MT"/>
                          <a:cs typeface="Arial MT"/>
                        </a:rPr>
                        <a:t> </a:t>
                      </a:r>
                      <a:r>
                        <a:rPr sz="650" spc="20" dirty="0">
                          <a:solidFill>
                            <a:srgbClr val="221915"/>
                          </a:solidFill>
                          <a:latin typeface="Arial MT"/>
                          <a:cs typeface="Arial MT"/>
                        </a:rPr>
                        <a:t>el</a:t>
                      </a:r>
                      <a:r>
                        <a:rPr sz="650" spc="10" dirty="0">
                          <a:solidFill>
                            <a:srgbClr val="221915"/>
                          </a:solidFill>
                          <a:latin typeface="Arial MT"/>
                          <a:cs typeface="Arial MT"/>
                        </a:rPr>
                        <a:t> </a:t>
                      </a:r>
                      <a:r>
                        <a:rPr sz="650" spc="20" dirty="0">
                          <a:solidFill>
                            <a:srgbClr val="221915"/>
                          </a:solidFill>
                          <a:latin typeface="Arial MT"/>
                          <a:cs typeface="Arial MT"/>
                        </a:rPr>
                        <a:t>tiempo</a:t>
                      </a:r>
                      <a:r>
                        <a:rPr sz="650" spc="10" dirty="0">
                          <a:solidFill>
                            <a:srgbClr val="221915"/>
                          </a:solidFill>
                          <a:latin typeface="Arial MT"/>
                          <a:cs typeface="Arial MT"/>
                        </a:rPr>
                        <a:t> </a:t>
                      </a:r>
                      <a:r>
                        <a:rPr sz="650" spc="20" dirty="0">
                          <a:solidFill>
                            <a:srgbClr val="221915"/>
                          </a:solidFill>
                          <a:latin typeface="Arial MT"/>
                          <a:cs typeface="Arial MT"/>
                        </a:rPr>
                        <a:t>de</a:t>
                      </a:r>
                      <a:r>
                        <a:rPr sz="650" spc="10" dirty="0">
                          <a:solidFill>
                            <a:srgbClr val="221915"/>
                          </a:solidFill>
                          <a:latin typeface="Arial MT"/>
                          <a:cs typeface="Arial MT"/>
                        </a:rPr>
                        <a:t> </a:t>
                      </a:r>
                      <a:r>
                        <a:rPr sz="650" spc="-10" dirty="0">
                          <a:solidFill>
                            <a:srgbClr val="221915"/>
                          </a:solidFill>
                          <a:latin typeface="Arial MT"/>
                          <a:cs typeface="Arial MT"/>
                        </a:rPr>
                        <a:t>actividad.</a:t>
                      </a:r>
                      <a:endParaRPr sz="650">
                        <a:latin typeface="Arial MT"/>
                        <a:cs typeface="Arial MT"/>
                      </a:endParaRPr>
                    </a:p>
                  </a:txBody>
                  <a:tcPr marL="0" marR="0" marT="19050" marB="0">
                    <a:lnL w="12700">
                      <a:solidFill>
                        <a:srgbClr val="3DCD58"/>
                      </a:solidFill>
                      <a:prstDash val="solid"/>
                    </a:lnL>
                    <a:lnB w="12700">
                      <a:solidFill>
                        <a:srgbClr val="3DCD58"/>
                      </a:solidFill>
                      <a:prstDash val="solid"/>
                    </a:lnB>
                  </a:tcPr>
                </a:tc>
                <a:extLst>
                  <a:ext uri="{0D108BD9-81ED-4DB2-BD59-A6C34878D82A}">
                    <a16:rowId xmlns:a16="http://schemas.microsoft.com/office/drawing/2014/main" xmlns="" val="10014"/>
                  </a:ext>
                </a:extLst>
              </a:tr>
            </a:tbl>
          </a:graphicData>
        </a:graphic>
      </p:graphicFrame>
      <p:sp>
        <p:nvSpPr>
          <p:cNvPr id="11" name="object 11"/>
          <p:cNvSpPr txBox="1"/>
          <p:nvPr/>
        </p:nvSpPr>
        <p:spPr>
          <a:xfrm>
            <a:off x="5610700" y="9484951"/>
            <a:ext cx="466725" cy="143629"/>
          </a:xfrm>
          <a:prstGeom prst="rect">
            <a:avLst/>
          </a:prstGeom>
        </p:spPr>
        <p:txBody>
          <a:bodyPr vert="horz" wrap="square" lIns="0" tIns="12700" rIns="0" bIns="0" rtlCol="0">
            <a:spAutoFit/>
          </a:bodyPr>
          <a:lstStyle/>
          <a:p>
            <a:pPr marL="12700">
              <a:spcBef>
                <a:spcPts val="100"/>
              </a:spcBef>
            </a:pPr>
            <a:r>
              <a:rPr sz="850" spc="-10" dirty="0">
                <a:solidFill>
                  <a:srgbClr val="616468"/>
                </a:solidFill>
                <a:latin typeface="Arial MT"/>
                <a:cs typeface="Arial MT"/>
              </a:rPr>
              <a:t>84</a:t>
            </a:r>
            <a:r>
              <a:rPr sz="750" spc="-10" dirty="0">
                <a:solidFill>
                  <a:srgbClr val="616468"/>
                </a:solidFill>
                <a:latin typeface="Arial MT"/>
                <a:cs typeface="Arial MT"/>
              </a:rPr>
              <a:t>se.com</a:t>
            </a:r>
            <a:endParaRPr sz="750">
              <a:latin typeface="Arial MT"/>
              <a:cs typeface="Arial MT"/>
            </a:endParaRPr>
          </a:p>
        </p:txBody>
      </p:sp>
    </p:spTree>
    <p:extLst>
      <p:ext uri="{BB962C8B-B14F-4D97-AF65-F5344CB8AC3E}">
        <p14:creationId xmlns:p14="http://schemas.microsoft.com/office/powerpoint/2010/main" xmlns="" val="6734661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058977" y="1722121"/>
          <a:ext cx="7188198" cy="5606415"/>
        </p:xfrm>
        <a:graphic>
          <a:graphicData uri="http://schemas.openxmlformats.org/drawingml/2006/table">
            <a:tbl>
              <a:tblPr firstRow="1" bandRow="1">
                <a:tableStyleId>{2D5ABB26-0587-4C30-8999-92F81FD0307C}</a:tableStyleId>
              </a:tblPr>
              <a:tblGrid>
                <a:gridCol w="1013460">
                  <a:extLst>
                    <a:ext uri="{9D8B030D-6E8A-4147-A177-3AD203B41FA5}">
                      <a16:colId xmlns:a16="http://schemas.microsoft.com/office/drawing/2014/main" xmlns="" val="20000"/>
                    </a:ext>
                  </a:extLst>
                </a:gridCol>
                <a:gridCol w="713104">
                  <a:extLst>
                    <a:ext uri="{9D8B030D-6E8A-4147-A177-3AD203B41FA5}">
                      <a16:colId xmlns:a16="http://schemas.microsoft.com/office/drawing/2014/main" xmlns="" val="20001"/>
                    </a:ext>
                  </a:extLst>
                </a:gridCol>
                <a:gridCol w="868680">
                  <a:extLst>
                    <a:ext uri="{9D8B030D-6E8A-4147-A177-3AD203B41FA5}">
                      <a16:colId xmlns:a16="http://schemas.microsoft.com/office/drawing/2014/main" xmlns="" val="20002"/>
                    </a:ext>
                  </a:extLst>
                </a:gridCol>
                <a:gridCol w="994409">
                  <a:extLst>
                    <a:ext uri="{9D8B030D-6E8A-4147-A177-3AD203B41FA5}">
                      <a16:colId xmlns:a16="http://schemas.microsoft.com/office/drawing/2014/main" xmlns="" val="20003"/>
                    </a:ext>
                  </a:extLst>
                </a:gridCol>
                <a:gridCol w="1337310">
                  <a:extLst>
                    <a:ext uri="{9D8B030D-6E8A-4147-A177-3AD203B41FA5}">
                      <a16:colId xmlns:a16="http://schemas.microsoft.com/office/drawing/2014/main" xmlns="" val="20004"/>
                    </a:ext>
                  </a:extLst>
                </a:gridCol>
                <a:gridCol w="1209675">
                  <a:extLst>
                    <a:ext uri="{9D8B030D-6E8A-4147-A177-3AD203B41FA5}">
                      <a16:colId xmlns:a16="http://schemas.microsoft.com/office/drawing/2014/main" xmlns="" val="20005"/>
                    </a:ext>
                  </a:extLst>
                </a:gridCol>
                <a:gridCol w="1051560">
                  <a:extLst>
                    <a:ext uri="{9D8B030D-6E8A-4147-A177-3AD203B41FA5}">
                      <a16:colId xmlns:a16="http://schemas.microsoft.com/office/drawing/2014/main" xmlns="" val="20006"/>
                    </a:ext>
                  </a:extLst>
                </a:gridCol>
              </a:tblGrid>
              <a:tr h="271780">
                <a:tc gridSpan="4">
                  <a:txBody>
                    <a:bodyPr/>
                    <a:lstStyle/>
                    <a:p>
                      <a:pPr marL="512445">
                        <a:lnSpc>
                          <a:spcPct val="100000"/>
                        </a:lnSpc>
                        <a:spcBef>
                          <a:spcPts val="735"/>
                        </a:spcBef>
                      </a:pPr>
                      <a:r>
                        <a:rPr sz="700" spc="20" dirty="0">
                          <a:solidFill>
                            <a:srgbClr val="FFFFFF"/>
                          </a:solidFill>
                          <a:latin typeface="Arial MT"/>
                          <a:cs typeface="Arial MT"/>
                        </a:rPr>
                        <a:t>Soporte</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dirty="0">
                          <a:solidFill>
                            <a:srgbClr val="FFFFFF"/>
                          </a:solidFill>
                          <a:latin typeface="Arial MT"/>
                          <a:cs typeface="Arial MT"/>
                        </a:rPr>
                        <a:t>disponibilidad</a:t>
                      </a:r>
                      <a:r>
                        <a:rPr sz="700" spc="15" dirty="0">
                          <a:solidFill>
                            <a:srgbClr val="FFFFFF"/>
                          </a:solidFill>
                          <a:latin typeface="Arial MT"/>
                          <a:cs typeface="Arial MT"/>
                        </a:rPr>
                        <a:t> </a:t>
                      </a:r>
                      <a:r>
                        <a:rPr sz="700" spc="20" dirty="0">
                          <a:solidFill>
                            <a:srgbClr val="FFFFFF"/>
                          </a:solidFill>
                          <a:latin typeface="Arial MT"/>
                          <a:cs typeface="Arial MT"/>
                        </a:rPr>
                        <a:t>y</a:t>
                      </a:r>
                      <a:r>
                        <a:rPr sz="700" spc="15" dirty="0">
                          <a:solidFill>
                            <a:srgbClr val="FFFFFF"/>
                          </a:solidFill>
                          <a:latin typeface="Arial MT"/>
                          <a:cs typeface="Arial MT"/>
                        </a:rPr>
                        <a:t> </a:t>
                      </a:r>
                      <a:r>
                        <a:rPr sz="700" spc="20" dirty="0">
                          <a:solidFill>
                            <a:srgbClr val="FFFFFF"/>
                          </a:solidFill>
                          <a:latin typeface="Arial MT"/>
                          <a:cs typeface="Arial MT"/>
                        </a:rPr>
                        <a:t>confiabilidad</a:t>
                      </a:r>
                      <a:r>
                        <a:rPr sz="700" spc="15" dirty="0">
                          <a:solidFill>
                            <a:srgbClr val="FFFFFF"/>
                          </a:solidFill>
                          <a:latin typeface="Arial MT"/>
                          <a:cs typeface="Arial MT"/>
                        </a:rPr>
                        <a:t> </a:t>
                      </a:r>
                      <a:r>
                        <a:rPr sz="700" spc="20" dirty="0">
                          <a:solidFill>
                            <a:srgbClr val="FFFFFF"/>
                          </a:solidFill>
                          <a:latin typeface="Arial MT"/>
                          <a:cs typeface="Arial MT"/>
                        </a:rPr>
                        <a:t>de</a:t>
                      </a:r>
                      <a:r>
                        <a:rPr sz="700" spc="15" dirty="0">
                          <a:solidFill>
                            <a:srgbClr val="FFFFFF"/>
                          </a:solidFill>
                          <a:latin typeface="Arial MT"/>
                          <a:cs typeface="Arial MT"/>
                        </a:rPr>
                        <a:t> </a:t>
                      </a:r>
                      <a:r>
                        <a:rPr sz="700" spc="20">
                          <a:solidFill>
                            <a:srgbClr val="FFFFFF"/>
                          </a:solidFill>
                          <a:latin typeface="Arial MT"/>
                          <a:cs typeface="Arial MT"/>
                        </a:rPr>
                        <a:t>energía</a:t>
                      </a:r>
                      <a:r>
                        <a:rPr sz="700" spc="15">
                          <a:solidFill>
                            <a:srgbClr val="FFFFFF"/>
                          </a:solidFill>
                          <a:latin typeface="Arial MT"/>
                          <a:cs typeface="Arial MT"/>
                        </a:rPr>
                        <a:t> </a:t>
                      </a:r>
                      <a:r>
                        <a:rPr sz="700" spc="-10" smtClean="0">
                          <a:solidFill>
                            <a:srgbClr val="FFFFFF"/>
                          </a:solidFill>
                          <a:latin typeface="Arial MT"/>
                          <a:cs typeface="Arial MT"/>
                        </a:rPr>
                        <a:t>para</a:t>
                      </a:r>
                      <a:r>
                        <a:rPr lang="es-AR" sz="700" spc="-10" dirty="0" smtClean="0">
                          <a:solidFill>
                            <a:srgbClr val="FFFFFF"/>
                          </a:solidFill>
                          <a:latin typeface="Arial MT"/>
                          <a:cs typeface="Arial MT"/>
                        </a:rPr>
                        <a:t>: </a:t>
                      </a:r>
                      <a:endParaRPr sz="700" dirty="0">
                        <a:latin typeface="Arial MT"/>
                        <a:cs typeface="Arial MT"/>
                      </a:endParaRPr>
                    </a:p>
                  </a:txBody>
                  <a:tcPr marL="0" marR="0" marT="93345" marB="0">
                    <a:lnL w="12700">
                      <a:solidFill>
                        <a:srgbClr val="FFFFFF"/>
                      </a:solidFill>
                      <a:prstDash val="solid"/>
                    </a:lnL>
                    <a:lnR w="12700">
                      <a:solidFill>
                        <a:srgbClr val="FFFFFF"/>
                      </a:solidFill>
                      <a:prstDash val="solid"/>
                    </a:lnR>
                    <a:lnB w="9525">
                      <a:solidFill>
                        <a:srgbClr val="FFFFFF"/>
                      </a:solidFill>
                      <a:prstDash val="solid"/>
                    </a:lnB>
                    <a:solidFill>
                      <a:srgbClr val="3DCD58"/>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415"/>
                        </a:spcBef>
                      </a:pPr>
                      <a:endParaRPr sz="600">
                        <a:latin typeface="Times New Roman"/>
                        <a:cs typeface="Times New Roman"/>
                      </a:endParaRPr>
                    </a:p>
                    <a:p>
                      <a:pPr marL="140335" marR="109855" indent="-24130">
                        <a:lnSpc>
                          <a:spcPct val="152800"/>
                        </a:lnSpc>
                      </a:pPr>
                      <a:r>
                        <a:rPr sz="600" spc="10" dirty="0">
                          <a:solidFill>
                            <a:srgbClr val="FFFFFF"/>
                          </a:solidFill>
                          <a:latin typeface="Arial MT"/>
                          <a:cs typeface="Arial MT"/>
                        </a:rPr>
                        <a:t>Haga</a:t>
                      </a:r>
                      <a:r>
                        <a:rPr sz="600" spc="20" dirty="0">
                          <a:solidFill>
                            <a:srgbClr val="FFFFFF"/>
                          </a:solidFill>
                          <a:latin typeface="Arial MT"/>
                          <a:cs typeface="Arial MT"/>
                        </a:rPr>
                        <a:t> </a:t>
                      </a:r>
                      <a:r>
                        <a:rPr sz="600" dirty="0">
                          <a:solidFill>
                            <a:srgbClr val="FFFFFF"/>
                          </a:solidFill>
                          <a:latin typeface="Arial MT"/>
                          <a:cs typeface="Arial MT"/>
                        </a:rPr>
                        <a:t>clic</a:t>
                      </a:r>
                      <a:r>
                        <a:rPr sz="600" spc="20" dirty="0">
                          <a:solidFill>
                            <a:srgbClr val="FFFFFF"/>
                          </a:solidFill>
                          <a:latin typeface="Arial MT"/>
                          <a:cs typeface="Arial MT"/>
                        </a:rPr>
                        <a:t> </a:t>
                      </a:r>
                      <a:r>
                        <a:rPr sz="600" spc="10" dirty="0">
                          <a:solidFill>
                            <a:srgbClr val="FFFFFF"/>
                          </a:solidFill>
                          <a:latin typeface="Arial MT"/>
                          <a:cs typeface="Arial MT"/>
                        </a:rPr>
                        <a:t>para</a:t>
                      </a:r>
                      <a:r>
                        <a:rPr sz="600" spc="20" dirty="0">
                          <a:solidFill>
                            <a:srgbClr val="FFFFFF"/>
                          </a:solidFill>
                          <a:latin typeface="Arial MT"/>
                          <a:cs typeface="Arial MT"/>
                        </a:rPr>
                        <a:t> </a:t>
                      </a:r>
                      <a:r>
                        <a:rPr sz="600" spc="10" dirty="0">
                          <a:solidFill>
                            <a:srgbClr val="FFFFFF"/>
                          </a:solidFill>
                          <a:latin typeface="Arial MT"/>
                          <a:cs typeface="Arial MT"/>
                        </a:rPr>
                        <a:t>obtener</a:t>
                      </a:r>
                      <a:r>
                        <a:rPr sz="600" spc="25" dirty="0">
                          <a:solidFill>
                            <a:srgbClr val="FFFFFF"/>
                          </a:solidFill>
                          <a:latin typeface="Arial MT"/>
                          <a:cs typeface="Arial MT"/>
                        </a:rPr>
                        <a:t> </a:t>
                      </a:r>
                      <a:r>
                        <a:rPr sz="600" spc="-25" dirty="0">
                          <a:solidFill>
                            <a:srgbClr val="FFFFFF"/>
                          </a:solidFill>
                          <a:latin typeface="Arial MT"/>
                          <a:cs typeface="Arial MT"/>
                        </a:rPr>
                        <a:t>más</a:t>
                      </a:r>
                      <a:r>
                        <a:rPr sz="600" spc="500" dirty="0">
                          <a:solidFill>
                            <a:srgbClr val="FFFFFF"/>
                          </a:solidFill>
                          <a:latin typeface="Arial MT"/>
                          <a:cs typeface="Arial MT"/>
                        </a:rPr>
                        <a:t> </a:t>
                      </a:r>
                      <a:r>
                        <a:rPr sz="600" spc="20" dirty="0">
                          <a:solidFill>
                            <a:srgbClr val="FFFFFF"/>
                          </a:solidFill>
                          <a:latin typeface="Arial MT"/>
                          <a:cs typeface="Arial MT"/>
                        </a:rPr>
                        <a:t>información</a:t>
                      </a:r>
                      <a:r>
                        <a:rPr sz="600" dirty="0">
                          <a:solidFill>
                            <a:srgbClr val="FFFFFF"/>
                          </a:solidFill>
                          <a:latin typeface="Arial MT"/>
                          <a:cs typeface="Arial MT"/>
                        </a:rPr>
                        <a:t> </a:t>
                      </a:r>
                      <a:r>
                        <a:rPr sz="600" spc="20" dirty="0">
                          <a:solidFill>
                            <a:srgbClr val="FFFFFF"/>
                          </a:solidFill>
                          <a:latin typeface="Arial MT"/>
                          <a:cs typeface="Arial MT"/>
                        </a:rPr>
                        <a:t>sobre</a:t>
                      </a:r>
                      <a:r>
                        <a:rPr sz="600" dirty="0">
                          <a:solidFill>
                            <a:srgbClr val="FFFFFF"/>
                          </a:solidFill>
                          <a:latin typeface="Arial MT"/>
                          <a:cs typeface="Arial MT"/>
                        </a:rPr>
                        <a:t> </a:t>
                      </a:r>
                      <a:r>
                        <a:rPr sz="600" spc="10" dirty="0">
                          <a:solidFill>
                            <a:srgbClr val="FFFFFF"/>
                          </a:solidFill>
                          <a:latin typeface="Arial MT"/>
                          <a:cs typeface="Arial MT"/>
                        </a:rPr>
                        <a:t>la</a:t>
                      </a:r>
                      <a:r>
                        <a:rPr sz="600" dirty="0">
                          <a:solidFill>
                            <a:srgbClr val="FFFFFF"/>
                          </a:solidFill>
                          <a:latin typeface="Arial MT"/>
                          <a:cs typeface="Arial MT"/>
                        </a:rPr>
                        <a:t> </a:t>
                      </a:r>
                      <a:r>
                        <a:rPr sz="600" spc="-10" dirty="0">
                          <a:solidFill>
                            <a:srgbClr val="FFFFFF"/>
                          </a:solidFill>
                          <a:latin typeface="Arial MT"/>
                          <a:cs typeface="Arial MT"/>
                        </a:rPr>
                        <a:t>solución.</a:t>
                      </a:r>
                      <a:endParaRPr sz="60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950">
                        <a:latin typeface="Times New Roman"/>
                        <a:cs typeface="Times New Roman"/>
                      </a:endParaRPr>
                    </a:p>
                    <a:p>
                      <a:pPr>
                        <a:lnSpc>
                          <a:spcPct val="100000"/>
                        </a:lnSpc>
                        <a:spcBef>
                          <a:spcPts val="1019"/>
                        </a:spcBef>
                      </a:pPr>
                      <a:endParaRPr sz="950">
                        <a:latin typeface="Times New Roman"/>
                        <a:cs typeface="Times New Roman"/>
                      </a:endParaRPr>
                    </a:p>
                    <a:p>
                      <a:pPr marL="58419">
                        <a:lnSpc>
                          <a:spcPct val="100000"/>
                        </a:lnSpc>
                      </a:pPr>
                      <a:r>
                        <a:rPr sz="950" dirty="0">
                          <a:solidFill>
                            <a:srgbClr val="FFFFFF"/>
                          </a:solidFill>
                          <a:latin typeface="Arial MT"/>
                          <a:cs typeface="Arial MT"/>
                        </a:rPr>
                        <a:t>Mira</a:t>
                      </a:r>
                      <a:r>
                        <a:rPr sz="950" spc="90" dirty="0">
                          <a:solidFill>
                            <a:srgbClr val="FFFFFF"/>
                          </a:solidFill>
                          <a:latin typeface="Arial MT"/>
                          <a:cs typeface="Arial MT"/>
                        </a:rPr>
                        <a:t> </a:t>
                      </a:r>
                      <a:r>
                        <a:rPr sz="950" dirty="0">
                          <a:solidFill>
                            <a:srgbClr val="FFFFFF"/>
                          </a:solidFill>
                          <a:latin typeface="Arial MT"/>
                          <a:cs typeface="Arial MT"/>
                        </a:rPr>
                        <a:t>la</a:t>
                      </a:r>
                      <a:r>
                        <a:rPr sz="950" spc="90" dirty="0">
                          <a:solidFill>
                            <a:srgbClr val="FFFFFF"/>
                          </a:solidFill>
                          <a:latin typeface="Arial MT"/>
                          <a:cs typeface="Arial MT"/>
                        </a:rPr>
                        <a:t> </a:t>
                      </a:r>
                      <a:r>
                        <a:rPr sz="950" spc="-10" dirty="0">
                          <a:solidFill>
                            <a:srgbClr val="FFFFFF"/>
                          </a:solidFill>
                          <a:latin typeface="Arial MT"/>
                          <a:cs typeface="Arial MT"/>
                        </a:rPr>
                        <a:t>solución</a:t>
                      </a:r>
                      <a:endParaRPr sz="950">
                        <a:latin typeface="Arial MT"/>
                        <a:cs typeface="Arial MT"/>
                      </a:endParaRPr>
                    </a:p>
                    <a:p>
                      <a:pPr marL="354330">
                        <a:lnSpc>
                          <a:spcPct val="100000"/>
                        </a:lnSpc>
                        <a:spcBef>
                          <a:spcPts val="60"/>
                        </a:spcBef>
                      </a:pPr>
                      <a:r>
                        <a:rPr sz="850" dirty="0">
                          <a:solidFill>
                            <a:srgbClr val="FFFFFF"/>
                          </a:solidFill>
                          <a:latin typeface="Arial MT"/>
                          <a:cs typeface="Arial MT"/>
                        </a:rPr>
                        <a:t>en</a:t>
                      </a:r>
                      <a:r>
                        <a:rPr sz="850" spc="25" dirty="0">
                          <a:solidFill>
                            <a:srgbClr val="FFFFFF"/>
                          </a:solidFill>
                          <a:latin typeface="Arial MT"/>
                          <a:cs typeface="Arial MT"/>
                        </a:rPr>
                        <a:t> </a:t>
                      </a:r>
                      <a:r>
                        <a:rPr sz="850" spc="-10" dirty="0">
                          <a:solidFill>
                            <a:srgbClr val="FFFFFF"/>
                          </a:solidFill>
                          <a:latin typeface="Arial MT"/>
                          <a:cs typeface="Arial MT"/>
                        </a:rPr>
                        <a:t>acción</a:t>
                      </a:r>
                      <a:endParaRPr sz="850">
                        <a:latin typeface="Arial MT"/>
                        <a:cs typeface="Arial MT"/>
                      </a:endParaRPr>
                    </a:p>
                  </a:txBody>
                  <a:tcPr marL="0" marR="0" marT="0" marB="0">
                    <a:lnL w="12700">
                      <a:solidFill>
                        <a:srgbClr val="FFFFFF"/>
                      </a:solidFill>
                      <a:prstDash val="solid"/>
                    </a:lnL>
                    <a:lnR w="12700">
                      <a:solidFill>
                        <a:srgbClr val="FFFFFF"/>
                      </a:solidFill>
                      <a:prstDash val="solid"/>
                    </a:lnR>
                    <a:solidFill>
                      <a:srgbClr val="3DCD58"/>
                    </a:solidFill>
                  </a:tcPr>
                </a:tc>
                <a:tc rowSpan="2">
                  <a:txBody>
                    <a:bodyPr/>
                    <a:lstStyle/>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pPr>
                      <a:endParaRPr sz="600">
                        <a:latin typeface="Times New Roman"/>
                        <a:cs typeface="Times New Roman"/>
                      </a:endParaRPr>
                    </a:p>
                    <a:p>
                      <a:pPr>
                        <a:lnSpc>
                          <a:spcPct val="100000"/>
                        </a:lnSpc>
                        <a:spcBef>
                          <a:spcPts val="105"/>
                        </a:spcBef>
                      </a:pPr>
                      <a:endParaRPr sz="600">
                        <a:latin typeface="Times New Roman"/>
                        <a:cs typeface="Times New Roman"/>
                      </a:endParaRPr>
                    </a:p>
                    <a:p>
                      <a:pPr marR="31115" algn="ctr">
                        <a:lnSpc>
                          <a:spcPct val="100000"/>
                        </a:lnSpc>
                      </a:pPr>
                      <a:r>
                        <a:rPr sz="600" dirty="0">
                          <a:solidFill>
                            <a:srgbClr val="FFFFFF"/>
                          </a:solidFill>
                          <a:latin typeface="Arial MT"/>
                          <a:cs typeface="Arial MT"/>
                        </a:rPr>
                        <a:t>Hecho</a:t>
                      </a:r>
                      <a:r>
                        <a:rPr sz="600" spc="35" dirty="0">
                          <a:solidFill>
                            <a:srgbClr val="FFFFFF"/>
                          </a:solidFill>
                          <a:latin typeface="Arial MT"/>
                          <a:cs typeface="Arial MT"/>
                        </a:rPr>
                        <a:t> </a:t>
                      </a:r>
                      <a:r>
                        <a:rPr sz="600" spc="-10" dirty="0">
                          <a:solidFill>
                            <a:srgbClr val="FFFFFF"/>
                          </a:solidFill>
                          <a:latin typeface="Arial MT"/>
                          <a:cs typeface="Arial MT"/>
                        </a:rPr>
                        <a:t>suplementario</a:t>
                      </a:r>
                      <a:endParaRPr sz="600">
                        <a:latin typeface="Arial MT"/>
                        <a:cs typeface="Arial MT"/>
                      </a:endParaRPr>
                    </a:p>
                    <a:p>
                      <a:pPr marR="90170" algn="ctr">
                        <a:lnSpc>
                          <a:spcPct val="100000"/>
                        </a:lnSpc>
                        <a:spcBef>
                          <a:spcPts val="30"/>
                        </a:spcBef>
                      </a:pPr>
                      <a:r>
                        <a:rPr sz="950" spc="-10" dirty="0">
                          <a:solidFill>
                            <a:srgbClr val="FFFFFF"/>
                          </a:solidFill>
                          <a:latin typeface="Arial MT"/>
                          <a:cs typeface="Arial MT"/>
                        </a:rPr>
                        <a:t>recursos</a:t>
                      </a:r>
                      <a:endParaRPr sz="950">
                        <a:latin typeface="Arial MT"/>
                        <a:cs typeface="Arial MT"/>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0"/>
                  </a:ext>
                </a:extLst>
              </a:tr>
              <a:tr h="831215">
                <a:tc>
                  <a:txBody>
                    <a:bodyPr/>
                    <a:lstStyle/>
                    <a:p>
                      <a:pPr marR="49530" algn="ctr">
                        <a:lnSpc>
                          <a:spcPct val="100000"/>
                        </a:lnSpc>
                        <a:spcBef>
                          <a:spcPts val="1035"/>
                        </a:spcBef>
                      </a:pPr>
                      <a:r>
                        <a:rPr sz="950" spc="10" dirty="0">
                          <a:solidFill>
                            <a:srgbClr val="FFFFFF"/>
                          </a:solidFill>
                          <a:latin typeface="Arial MT"/>
                          <a:cs typeface="Arial MT"/>
                        </a:rPr>
                        <a:t>digitales</a:t>
                      </a:r>
                      <a:r>
                        <a:rPr sz="950" spc="165" dirty="0">
                          <a:solidFill>
                            <a:srgbClr val="FFFFFF"/>
                          </a:solidFill>
                          <a:latin typeface="Arial MT"/>
                          <a:cs typeface="Arial MT"/>
                        </a:rPr>
                        <a:t> </a:t>
                      </a:r>
                      <a:r>
                        <a:rPr sz="950" spc="-50" dirty="0">
                          <a:solidFill>
                            <a:srgbClr val="FFFFFF"/>
                          </a:solidFill>
                          <a:latin typeface="Arial MT"/>
                          <a:cs typeface="Arial MT"/>
                        </a:rPr>
                        <a:t>y</a:t>
                      </a:r>
                      <a:endParaRPr sz="950">
                        <a:latin typeface="Arial MT"/>
                        <a:cs typeface="Arial MT"/>
                      </a:endParaRPr>
                    </a:p>
                    <a:p>
                      <a:pPr marL="99695" marR="123189" algn="ctr">
                        <a:lnSpc>
                          <a:spcPct val="104600"/>
                        </a:lnSpc>
                        <a:spcBef>
                          <a:spcPts val="114"/>
                        </a:spcBef>
                      </a:pPr>
                      <a:r>
                        <a:rPr sz="750" dirty="0">
                          <a:solidFill>
                            <a:srgbClr val="FFFFFF"/>
                          </a:solidFill>
                          <a:latin typeface="Arial MT"/>
                          <a:cs typeface="Arial MT"/>
                        </a:rPr>
                        <a:t>Sistema</a:t>
                      </a:r>
                      <a:r>
                        <a:rPr sz="750" spc="40" dirty="0">
                          <a:solidFill>
                            <a:srgbClr val="FFFFFF"/>
                          </a:solidFill>
                          <a:latin typeface="Arial MT"/>
                          <a:cs typeface="Arial MT"/>
                        </a:rPr>
                        <a:t> </a:t>
                      </a:r>
                      <a:r>
                        <a:rPr sz="750" dirty="0">
                          <a:solidFill>
                            <a:srgbClr val="FFFFFF"/>
                          </a:solidFill>
                          <a:latin typeface="Arial MT"/>
                          <a:cs typeface="Arial MT"/>
                        </a:rPr>
                        <a:t>de</a:t>
                      </a:r>
                      <a:r>
                        <a:rPr sz="750" spc="40" dirty="0">
                          <a:solidFill>
                            <a:srgbClr val="FFFFFF"/>
                          </a:solidFill>
                          <a:latin typeface="Arial MT"/>
                          <a:cs typeface="Arial MT"/>
                        </a:rPr>
                        <a:t> </a:t>
                      </a:r>
                      <a:r>
                        <a:rPr sz="750" spc="-10" dirty="0">
                          <a:solidFill>
                            <a:srgbClr val="FFFFFF"/>
                          </a:solidFill>
                          <a:latin typeface="Arial MT"/>
                          <a:cs typeface="Arial MT"/>
                        </a:rPr>
                        <a:t>poder </a:t>
                      </a:r>
                      <a:r>
                        <a:rPr sz="850" spc="-10" dirty="0">
                          <a:solidFill>
                            <a:srgbClr val="FFFFFF"/>
                          </a:solidFill>
                          <a:latin typeface="Arial MT"/>
                          <a:cs typeface="Arial MT"/>
                        </a:rPr>
                        <a:t>referencia </a:t>
                      </a:r>
                      <a:r>
                        <a:rPr sz="950" spc="-10" dirty="0">
                          <a:solidFill>
                            <a:srgbClr val="FFFFFF"/>
                          </a:solidFill>
                          <a:latin typeface="Arial MT"/>
                          <a:cs typeface="Arial MT"/>
                        </a:rPr>
                        <a:t>diseños</a:t>
                      </a:r>
                      <a:endParaRPr sz="950">
                        <a:latin typeface="Arial MT"/>
                        <a:cs typeface="Arial MT"/>
                      </a:endParaRPr>
                    </a:p>
                  </a:txBody>
                  <a:tcPr marL="0" marR="0" marT="131445"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75"/>
                        </a:spcBef>
                      </a:pPr>
                      <a:endParaRPr sz="800">
                        <a:latin typeface="Times New Roman"/>
                        <a:cs typeface="Times New Roman"/>
                      </a:endParaRPr>
                    </a:p>
                    <a:p>
                      <a:pPr marL="51435">
                        <a:lnSpc>
                          <a:spcPct val="100000"/>
                        </a:lnSpc>
                      </a:pPr>
                      <a:r>
                        <a:rPr sz="800" spc="-10" dirty="0">
                          <a:solidFill>
                            <a:srgbClr val="FFFFFF"/>
                          </a:solidFill>
                          <a:latin typeface="Arial MT"/>
                          <a:cs typeface="Arial MT"/>
                        </a:rPr>
                        <a:t>Selectividad</a:t>
                      </a:r>
                      <a:endParaRPr sz="800">
                        <a:latin typeface="Arial MT"/>
                        <a:cs typeface="Arial MT"/>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a:lnSpc>
                          <a:spcPct val="100000"/>
                        </a:lnSpc>
                        <a:spcBef>
                          <a:spcPts val="490"/>
                        </a:spcBef>
                      </a:pPr>
                      <a:endParaRPr sz="950">
                        <a:latin typeface="Times New Roman"/>
                        <a:cs typeface="Times New Roman"/>
                      </a:endParaRPr>
                    </a:p>
                    <a:p>
                      <a:pPr marR="60325" algn="ctr">
                        <a:lnSpc>
                          <a:spcPct val="100000"/>
                        </a:lnSpc>
                      </a:pPr>
                      <a:r>
                        <a:rPr sz="950" spc="-10" dirty="0">
                          <a:solidFill>
                            <a:srgbClr val="FFFFFF"/>
                          </a:solidFill>
                          <a:latin typeface="Arial MT"/>
                          <a:cs typeface="Arial MT"/>
                        </a:rPr>
                        <a:t>Eléctrico</a:t>
                      </a:r>
                      <a:endParaRPr sz="950">
                        <a:latin typeface="Arial MT"/>
                        <a:cs typeface="Arial MT"/>
                      </a:endParaRPr>
                    </a:p>
                    <a:p>
                      <a:pPr marR="8255" algn="ctr">
                        <a:lnSpc>
                          <a:spcPts val="1010"/>
                        </a:lnSpc>
                        <a:spcBef>
                          <a:spcPts val="60"/>
                        </a:spcBef>
                      </a:pPr>
                      <a:r>
                        <a:rPr sz="850" spc="-10" dirty="0">
                          <a:solidFill>
                            <a:srgbClr val="FFFFFF"/>
                          </a:solidFill>
                          <a:latin typeface="Arial MT"/>
                          <a:cs typeface="Arial MT"/>
                        </a:rPr>
                        <a:t>activo</a:t>
                      </a:r>
                      <a:endParaRPr sz="850">
                        <a:latin typeface="Arial MT"/>
                        <a:cs typeface="Arial MT"/>
                      </a:endParaRPr>
                    </a:p>
                    <a:p>
                      <a:pPr marR="332740" algn="ctr">
                        <a:lnSpc>
                          <a:spcPts val="1130"/>
                        </a:lnSpc>
                      </a:pPr>
                      <a:r>
                        <a:rPr sz="950" spc="-10" dirty="0">
                          <a:solidFill>
                            <a:srgbClr val="FFFFFF"/>
                          </a:solidFill>
                          <a:latin typeface="Arial MT"/>
                          <a:cs typeface="Arial MT"/>
                        </a:rPr>
                        <a:t>gestión</a:t>
                      </a:r>
                      <a:endParaRPr sz="950">
                        <a:latin typeface="Arial MT"/>
                        <a:cs typeface="Arial MT"/>
                      </a:endParaRPr>
                    </a:p>
                  </a:txBody>
                  <a:tcPr marL="0" marR="0" marT="62230"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a:txBody>
                    <a:bodyPr/>
                    <a:lstStyle/>
                    <a:p>
                      <a:pPr marR="21590" algn="ctr">
                        <a:lnSpc>
                          <a:spcPct val="100000"/>
                        </a:lnSpc>
                        <a:spcBef>
                          <a:spcPts val="484"/>
                        </a:spcBef>
                      </a:pPr>
                      <a:r>
                        <a:rPr sz="950" spc="-10" dirty="0">
                          <a:solidFill>
                            <a:srgbClr val="FFFFFF"/>
                          </a:solidFill>
                          <a:latin typeface="Arial MT"/>
                          <a:cs typeface="Arial MT"/>
                        </a:rPr>
                        <a:t>Falla</a:t>
                      </a:r>
                      <a:endParaRPr sz="950" dirty="0">
                        <a:latin typeface="Arial MT"/>
                        <a:cs typeface="Arial MT"/>
                      </a:endParaRPr>
                    </a:p>
                    <a:p>
                      <a:pPr marR="43815" algn="ctr">
                        <a:lnSpc>
                          <a:spcPct val="100000"/>
                        </a:lnSpc>
                        <a:spcBef>
                          <a:spcPts val="10"/>
                        </a:spcBef>
                      </a:pPr>
                      <a:r>
                        <a:rPr sz="900" spc="-10" dirty="0" err="1">
                          <a:solidFill>
                            <a:srgbClr val="FFFFFF"/>
                          </a:solidFill>
                          <a:latin typeface="Arial MT"/>
                          <a:cs typeface="Arial MT"/>
                        </a:rPr>
                        <a:t>localización</a:t>
                      </a:r>
                      <a:r>
                        <a:rPr lang="es-AR" sz="900" spc="-10" dirty="0">
                          <a:solidFill>
                            <a:srgbClr val="FFFFFF"/>
                          </a:solidFill>
                          <a:latin typeface="Arial MT"/>
                          <a:cs typeface="Arial MT"/>
                        </a:rPr>
                        <a:t>, </a:t>
                      </a:r>
                      <a:endParaRPr sz="900" dirty="0">
                        <a:latin typeface="Arial MT"/>
                        <a:cs typeface="Arial MT"/>
                      </a:endParaRPr>
                    </a:p>
                    <a:p>
                      <a:pPr marR="31750" algn="ctr">
                        <a:lnSpc>
                          <a:spcPct val="100000"/>
                        </a:lnSpc>
                        <a:spcBef>
                          <a:spcPts val="270"/>
                        </a:spcBef>
                      </a:pPr>
                      <a:r>
                        <a:rPr sz="650" dirty="0">
                          <a:solidFill>
                            <a:srgbClr val="FFFFFF"/>
                          </a:solidFill>
                          <a:latin typeface="Arial MT"/>
                          <a:cs typeface="Arial MT"/>
                        </a:rPr>
                        <a:t>causa</a:t>
                      </a:r>
                      <a:r>
                        <a:rPr sz="650" spc="-25" dirty="0">
                          <a:solidFill>
                            <a:srgbClr val="FFFFFF"/>
                          </a:solidFill>
                          <a:latin typeface="Arial MT"/>
                          <a:cs typeface="Arial MT"/>
                        </a:rPr>
                        <a:t> </a:t>
                      </a:r>
                      <a:r>
                        <a:rPr sz="650" spc="-10" dirty="0">
                          <a:solidFill>
                            <a:srgbClr val="FFFFFF"/>
                          </a:solidFill>
                          <a:latin typeface="Arial MT"/>
                          <a:cs typeface="Arial MT"/>
                        </a:rPr>
                        <a:t>principal</a:t>
                      </a:r>
                      <a:endParaRPr sz="650" dirty="0">
                        <a:latin typeface="Arial MT"/>
                        <a:cs typeface="Arial MT"/>
                      </a:endParaRPr>
                    </a:p>
                    <a:p>
                      <a:pPr marL="111760">
                        <a:lnSpc>
                          <a:spcPct val="100000"/>
                        </a:lnSpc>
                        <a:spcBef>
                          <a:spcPts val="20"/>
                        </a:spcBef>
                      </a:pPr>
                      <a:r>
                        <a:rPr sz="950" dirty="0" err="1">
                          <a:solidFill>
                            <a:srgbClr val="FFFFFF"/>
                          </a:solidFill>
                          <a:latin typeface="Arial MT"/>
                          <a:cs typeface="Arial MT"/>
                        </a:rPr>
                        <a:t>análisis</a:t>
                      </a:r>
                      <a:r>
                        <a:rPr lang="es-AR" sz="950" dirty="0">
                          <a:solidFill>
                            <a:srgbClr val="FFFFFF"/>
                          </a:solidFill>
                          <a:latin typeface="Arial MT"/>
                          <a:cs typeface="Arial MT"/>
                        </a:rPr>
                        <a:t>, </a:t>
                      </a:r>
                      <a:r>
                        <a:rPr sz="950" spc="-50" dirty="0">
                          <a:solidFill>
                            <a:srgbClr val="FFFFFF"/>
                          </a:solidFill>
                          <a:latin typeface="Arial MT"/>
                          <a:cs typeface="Arial MT"/>
                        </a:rPr>
                        <a:t>y</a:t>
                      </a:r>
                      <a:endParaRPr sz="950" dirty="0">
                        <a:latin typeface="Arial MT"/>
                        <a:cs typeface="Arial MT"/>
                      </a:endParaRPr>
                    </a:p>
                    <a:p>
                      <a:pPr marR="72390" algn="ctr">
                        <a:lnSpc>
                          <a:spcPct val="100000"/>
                        </a:lnSpc>
                        <a:spcBef>
                          <a:spcPts val="359"/>
                        </a:spcBef>
                      </a:pPr>
                      <a:r>
                        <a:rPr sz="550" spc="10" dirty="0">
                          <a:solidFill>
                            <a:srgbClr val="FFFFFF"/>
                          </a:solidFill>
                          <a:latin typeface="Arial MT"/>
                          <a:cs typeface="Arial MT"/>
                        </a:rPr>
                        <a:t>recuperación</a:t>
                      </a:r>
                      <a:r>
                        <a:rPr sz="550" spc="60" dirty="0">
                          <a:solidFill>
                            <a:srgbClr val="FFFFFF"/>
                          </a:solidFill>
                          <a:latin typeface="Arial MT"/>
                          <a:cs typeface="Arial MT"/>
                        </a:rPr>
                        <a:t> </a:t>
                      </a:r>
                      <a:r>
                        <a:rPr sz="550" spc="10" dirty="0">
                          <a:solidFill>
                            <a:srgbClr val="FFFFFF"/>
                          </a:solidFill>
                          <a:latin typeface="Arial MT"/>
                          <a:cs typeface="Arial MT"/>
                        </a:rPr>
                        <a:t>de</a:t>
                      </a:r>
                      <a:r>
                        <a:rPr sz="550" spc="70" dirty="0">
                          <a:solidFill>
                            <a:srgbClr val="FFFFFF"/>
                          </a:solidFill>
                          <a:latin typeface="Arial MT"/>
                          <a:cs typeface="Arial MT"/>
                        </a:rPr>
                        <a:t> </a:t>
                      </a:r>
                      <a:r>
                        <a:rPr sz="550" spc="-10" dirty="0">
                          <a:solidFill>
                            <a:srgbClr val="FFFFFF"/>
                          </a:solidFill>
                          <a:latin typeface="Arial MT"/>
                          <a:cs typeface="Arial MT"/>
                        </a:rPr>
                        <a:t>energía</a:t>
                      </a:r>
                      <a:endParaRPr sz="550" dirty="0">
                        <a:latin typeface="Arial MT"/>
                        <a:cs typeface="Arial MT"/>
                      </a:endParaRPr>
                    </a:p>
                  </a:txBody>
                  <a:tcPr marL="0" marR="0" marT="61594" marB="0">
                    <a:lnL w="12700">
                      <a:solidFill>
                        <a:srgbClr val="FFFFFF"/>
                      </a:solidFill>
                      <a:prstDash val="solid"/>
                    </a:lnL>
                    <a:lnR w="12700">
                      <a:solidFill>
                        <a:srgbClr val="FFFFFF"/>
                      </a:solidFill>
                      <a:prstDash val="solid"/>
                    </a:lnR>
                    <a:lnT w="9525">
                      <a:solidFill>
                        <a:srgbClr val="FFFFFF"/>
                      </a:solidFill>
                      <a:prstDash val="solid"/>
                    </a:lnT>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lnR w="12700">
                      <a:solidFill>
                        <a:srgbClr val="FFFFFF"/>
                      </a:solidFill>
                      <a:prstDash val="solid"/>
                    </a:lnR>
                    <a:solidFill>
                      <a:srgbClr val="3DCD58"/>
                    </a:solidFill>
                  </a:tcPr>
                </a:tc>
                <a:tc vMerge="1">
                  <a:txBody>
                    <a:bodyPr/>
                    <a:lstStyle/>
                    <a:p>
                      <a:endParaRPr/>
                    </a:p>
                  </a:txBody>
                  <a:tcPr marL="0" marR="0" marT="0" marB="0">
                    <a:lnL w="12700">
                      <a:solidFill>
                        <a:srgbClr val="FFFFFF"/>
                      </a:solidFill>
                      <a:prstDash val="solid"/>
                    </a:lnL>
                    <a:solidFill>
                      <a:srgbClr val="3DCD58"/>
                    </a:solidFill>
                  </a:tcPr>
                </a:tc>
                <a:extLst>
                  <a:ext uri="{0D108BD9-81ED-4DB2-BD59-A6C34878D82A}">
                    <a16:rowId xmlns:a16="http://schemas.microsoft.com/office/drawing/2014/main" xmlns="" val="10001"/>
                  </a:ext>
                </a:extLst>
              </a:tr>
              <a:tr h="1803400">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1180"/>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B w="12700">
                      <a:solidFill>
                        <a:srgbClr val="3DCD58"/>
                      </a:solidFill>
                      <a:prstDash val="solid"/>
                    </a:lnB>
                  </a:tcPr>
                </a:tc>
                <a:extLst>
                  <a:ext uri="{0D108BD9-81ED-4DB2-BD59-A6C34878D82A}">
                    <a16:rowId xmlns:a16="http://schemas.microsoft.com/office/drawing/2014/main" xmlns="" val="10002"/>
                  </a:ext>
                </a:extLst>
              </a:tr>
              <a:tr h="1206500">
                <a:tc>
                  <a:txBody>
                    <a:bodyPr/>
                    <a:lstStyle/>
                    <a:p>
                      <a:pPr>
                        <a:lnSpc>
                          <a:spcPct val="100000"/>
                        </a:lnSpc>
                        <a:spcBef>
                          <a:spcPts val="1155"/>
                        </a:spcBef>
                      </a:pPr>
                      <a:endParaRPr sz="2000">
                        <a:latin typeface="Times New Roman"/>
                        <a:cs typeface="Times New Roman"/>
                      </a:endParaRPr>
                    </a:p>
                    <a:p>
                      <a:pPr marR="102235" algn="ctr">
                        <a:lnSpc>
                          <a:spcPct val="100000"/>
                        </a:lnSpc>
                      </a:pPr>
                      <a:r>
                        <a:rPr sz="2000" spc="-50" dirty="0">
                          <a:solidFill>
                            <a:srgbClr val="3DCC58"/>
                          </a:solidFill>
                          <a:latin typeface="Arial MT"/>
                          <a:cs typeface="Arial MT"/>
                        </a:rPr>
                        <a:t>-</a:t>
                      </a:r>
                      <a:endParaRPr sz="2000">
                        <a:latin typeface="Arial MT"/>
                        <a:cs typeface="Arial MT"/>
                      </a:endParaRPr>
                    </a:p>
                  </a:txBody>
                  <a:tcPr marL="0" marR="0" marT="14668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15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14668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1270"/>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16129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pPr>
                      <a:endParaRPr sz="850">
                        <a:latin typeface="Times New Roman"/>
                        <a:cs typeface="Times New Roman"/>
                      </a:endParaRPr>
                    </a:p>
                    <a:p>
                      <a:pPr>
                        <a:lnSpc>
                          <a:spcPct val="100000"/>
                        </a:lnSpc>
                        <a:spcBef>
                          <a:spcPts val="550"/>
                        </a:spcBef>
                      </a:pPr>
                      <a:endParaRPr sz="850">
                        <a:latin typeface="Times New Roman"/>
                        <a:cs typeface="Times New Roman"/>
                      </a:endParaRPr>
                    </a:p>
                    <a:p>
                      <a:pPr marL="290830">
                        <a:lnSpc>
                          <a:spcPct val="100000"/>
                        </a:lnSpc>
                      </a:pPr>
                      <a:r>
                        <a:rPr sz="850" spc="-10" dirty="0">
                          <a:solidFill>
                            <a:srgbClr val="221915"/>
                          </a:solidFill>
                          <a:latin typeface="Arial MT"/>
                          <a:cs typeface="Arial MT"/>
                        </a:rPr>
                        <a:t>Folleto</a:t>
                      </a:r>
                      <a:endParaRPr sz="8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3"/>
                  </a:ext>
                </a:extLst>
              </a:tr>
              <a:tr h="1473200">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spcBef>
                          <a:spcPts val="2205"/>
                        </a:spcBef>
                      </a:pPr>
                      <a:endParaRPr sz="2000">
                        <a:latin typeface="Times New Roman"/>
                        <a:cs typeface="Times New Roman"/>
                      </a:endParaRPr>
                    </a:p>
                    <a:p>
                      <a:pPr marL="338455">
                        <a:lnSpc>
                          <a:spcPct val="100000"/>
                        </a:lnSpc>
                      </a:pPr>
                      <a:r>
                        <a:rPr sz="2000" spc="-50" dirty="0">
                          <a:solidFill>
                            <a:srgbClr val="3DCC58"/>
                          </a:solidFill>
                          <a:latin typeface="Arial MT"/>
                          <a:cs typeface="Arial MT"/>
                        </a:rPr>
                        <a:t>-</a:t>
                      </a:r>
                      <a:endParaRPr sz="2000">
                        <a:latin typeface="Arial MT"/>
                        <a:cs typeface="Arial MT"/>
                      </a:endParaRPr>
                    </a:p>
                  </a:txBody>
                  <a:tcPr marL="0" marR="0" marT="280035"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2000">
                        <a:latin typeface="Times New Roman"/>
                        <a:cs typeface="Times New Roman"/>
                      </a:endParaRPr>
                    </a:p>
                    <a:p>
                      <a:pPr>
                        <a:lnSpc>
                          <a:spcPct val="100000"/>
                        </a:lnSpc>
                        <a:spcBef>
                          <a:spcPts val="20"/>
                        </a:spcBef>
                      </a:pPr>
                      <a:endParaRPr sz="2000">
                        <a:latin typeface="Times New Roman"/>
                        <a:cs typeface="Times New Roman"/>
                      </a:endParaRPr>
                    </a:p>
                    <a:p>
                      <a:pPr marL="401320">
                        <a:lnSpc>
                          <a:spcPct val="100000"/>
                        </a:lnSpc>
                      </a:pPr>
                      <a:r>
                        <a:rPr sz="2000" spc="-50" dirty="0">
                          <a:solidFill>
                            <a:srgbClr val="3DCC58"/>
                          </a:solidFill>
                          <a:latin typeface="Arial MT"/>
                          <a:cs typeface="Arial MT"/>
                        </a:rPr>
                        <a:t>-</a:t>
                      </a:r>
                      <a:endParaRPr sz="200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tc>
                  <a:txBody>
                    <a:bodyPr/>
                    <a:lstStyle/>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spcBef>
                          <a:spcPts val="800"/>
                        </a:spcBef>
                      </a:pPr>
                      <a:endParaRPr sz="700">
                        <a:latin typeface="Times New Roman"/>
                        <a:cs typeface="Times New Roman"/>
                      </a:endParaRPr>
                    </a:p>
                    <a:p>
                      <a:pPr marL="123825">
                        <a:lnSpc>
                          <a:spcPct val="100000"/>
                        </a:lnSpc>
                      </a:pPr>
                      <a:r>
                        <a:rPr sz="700" spc="10" dirty="0">
                          <a:solidFill>
                            <a:srgbClr val="221915"/>
                          </a:solidFill>
                          <a:latin typeface="Arial MT"/>
                          <a:cs typeface="Arial MT"/>
                        </a:rPr>
                        <a:t>Historia</a:t>
                      </a:r>
                      <a:r>
                        <a:rPr sz="700" spc="60" dirty="0">
                          <a:solidFill>
                            <a:srgbClr val="221915"/>
                          </a:solidFill>
                          <a:latin typeface="Arial MT"/>
                          <a:cs typeface="Arial MT"/>
                        </a:rPr>
                        <a:t> </a:t>
                      </a:r>
                      <a:r>
                        <a:rPr sz="700" spc="10" dirty="0">
                          <a:solidFill>
                            <a:srgbClr val="221915"/>
                          </a:solidFill>
                          <a:latin typeface="Arial MT"/>
                          <a:cs typeface="Arial MT"/>
                        </a:rPr>
                        <a:t>del</a:t>
                      </a:r>
                      <a:r>
                        <a:rPr sz="700" spc="60" dirty="0">
                          <a:solidFill>
                            <a:srgbClr val="221915"/>
                          </a:solidFill>
                          <a:latin typeface="Arial MT"/>
                          <a:cs typeface="Arial MT"/>
                        </a:rPr>
                        <a:t> </a:t>
                      </a:r>
                      <a:r>
                        <a:rPr sz="700" spc="-10" dirty="0">
                          <a:solidFill>
                            <a:srgbClr val="221915"/>
                          </a:solidFill>
                          <a:latin typeface="Arial MT"/>
                          <a:cs typeface="Arial MT"/>
                        </a:rPr>
                        <a:t>cliente</a:t>
                      </a:r>
                      <a:endParaRPr sz="700">
                        <a:latin typeface="Arial MT"/>
                        <a:cs typeface="Arial MT"/>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spcBef>
                          <a:spcPts val="685"/>
                        </a:spcBef>
                      </a:pPr>
                      <a:endParaRPr sz="700">
                        <a:latin typeface="Times New Roman"/>
                        <a:cs typeface="Times New Roman"/>
                      </a:endParaRPr>
                    </a:p>
                    <a:p>
                      <a:pPr marL="290830">
                        <a:lnSpc>
                          <a:spcPct val="100000"/>
                        </a:lnSpc>
                      </a:pPr>
                      <a:r>
                        <a:rPr sz="850" spc="-10" dirty="0">
                          <a:solidFill>
                            <a:srgbClr val="221915"/>
                          </a:solidFill>
                          <a:latin typeface="Arial MT"/>
                          <a:cs typeface="Arial MT"/>
                        </a:rPr>
                        <a:t>Folleto</a:t>
                      </a:r>
                      <a:endParaRPr sz="850">
                        <a:latin typeface="Arial MT"/>
                        <a:cs typeface="Arial MT"/>
                      </a:endParaRPr>
                    </a:p>
                  </a:txBody>
                  <a:tcPr marL="0" marR="0" marT="0" marB="0">
                    <a:lnL w="12700">
                      <a:solidFill>
                        <a:srgbClr val="3DCD58"/>
                      </a:solidFill>
                      <a:prstDash val="solid"/>
                    </a:lnL>
                    <a:lnR w="12700">
                      <a:solidFill>
                        <a:srgbClr val="3DCD58"/>
                      </a:solidFill>
                      <a:prstDash val="solid"/>
                    </a:lnR>
                    <a:lnT w="12700">
                      <a:solidFill>
                        <a:srgbClr val="3DCD58"/>
                      </a:solidFill>
                      <a:prstDash val="solid"/>
                    </a:lnT>
                    <a:lnB w="12700">
                      <a:solidFill>
                        <a:srgbClr val="3DCD58"/>
                      </a:solidFill>
                      <a:prstDash val="solid"/>
                    </a:lnB>
                  </a:tcPr>
                </a:tc>
                <a:extLst>
                  <a:ext uri="{0D108BD9-81ED-4DB2-BD59-A6C34878D82A}">
                    <a16:rowId xmlns:a16="http://schemas.microsoft.com/office/drawing/2014/main" xmlns="" val="10004"/>
                  </a:ext>
                </a:extLst>
              </a:tr>
            </a:tbl>
          </a:graphicData>
        </a:graphic>
      </p:graphicFrame>
      <p:grpSp>
        <p:nvGrpSpPr>
          <p:cNvPr id="3" name="object 3"/>
          <p:cNvGrpSpPr/>
          <p:nvPr/>
        </p:nvGrpSpPr>
        <p:grpSpPr>
          <a:xfrm>
            <a:off x="8916585" y="2984461"/>
            <a:ext cx="814705" cy="1489710"/>
            <a:chOff x="3861984" y="2984461"/>
            <a:chExt cx="814705" cy="1489710"/>
          </a:xfrm>
        </p:grpSpPr>
        <p:pic>
          <p:nvPicPr>
            <p:cNvPr id="4" name="object 4"/>
            <p:cNvPicPr/>
            <p:nvPr/>
          </p:nvPicPr>
          <p:blipFill>
            <a:blip r:embed="rId2" cstate="print"/>
            <a:stretch>
              <a:fillRect/>
            </a:stretch>
          </p:blipFill>
          <p:spPr>
            <a:xfrm>
              <a:off x="3870769" y="2984461"/>
              <a:ext cx="796670" cy="644728"/>
            </a:xfrm>
            <a:prstGeom prst="rect">
              <a:avLst/>
            </a:prstGeom>
          </p:spPr>
        </p:pic>
        <p:pic>
          <p:nvPicPr>
            <p:cNvPr id="5" name="object 5"/>
            <p:cNvPicPr/>
            <p:nvPr/>
          </p:nvPicPr>
          <p:blipFill>
            <a:blip r:embed="rId3" cstate="print"/>
            <a:stretch>
              <a:fillRect/>
            </a:stretch>
          </p:blipFill>
          <p:spPr>
            <a:xfrm>
              <a:off x="3861984" y="3659670"/>
              <a:ext cx="814240" cy="814240"/>
            </a:xfrm>
            <a:prstGeom prst="rect">
              <a:avLst/>
            </a:prstGeom>
          </p:spPr>
        </p:pic>
      </p:grpSp>
      <p:pic>
        <p:nvPicPr>
          <p:cNvPr id="6" name="object 6"/>
          <p:cNvPicPr/>
          <p:nvPr/>
        </p:nvPicPr>
        <p:blipFill>
          <a:blip r:embed="rId4" cstate="print"/>
          <a:stretch>
            <a:fillRect/>
          </a:stretch>
        </p:blipFill>
        <p:spPr>
          <a:xfrm>
            <a:off x="8769400" y="4724230"/>
            <a:ext cx="1036929" cy="1059972"/>
          </a:xfrm>
          <a:prstGeom prst="rect">
            <a:avLst/>
          </a:prstGeom>
        </p:spPr>
      </p:pic>
      <p:grpSp>
        <p:nvGrpSpPr>
          <p:cNvPr id="7" name="object 7"/>
          <p:cNvGrpSpPr/>
          <p:nvPr/>
        </p:nvGrpSpPr>
        <p:grpSpPr>
          <a:xfrm>
            <a:off x="11294262" y="4920209"/>
            <a:ext cx="867410" cy="499109"/>
            <a:chOff x="6239662" y="4920208"/>
            <a:chExt cx="867410" cy="499109"/>
          </a:xfrm>
        </p:grpSpPr>
        <p:pic>
          <p:nvPicPr>
            <p:cNvPr id="8" name="object 8"/>
            <p:cNvPicPr/>
            <p:nvPr/>
          </p:nvPicPr>
          <p:blipFill>
            <a:blip r:embed="rId5" cstate="print"/>
            <a:stretch>
              <a:fillRect/>
            </a:stretch>
          </p:blipFill>
          <p:spPr>
            <a:xfrm>
              <a:off x="6244616" y="4928368"/>
              <a:ext cx="857249" cy="482345"/>
            </a:xfrm>
            <a:prstGeom prst="rect">
              <a:avLst/>
            </a:prstGeom>
          </p:spPr>
        </p:pic>
        <p:sp>
          <p:nvSpPr>
            <p:cNvPr id="9" name="object 9"/>
            <p:cNvSpPr/>
            <p:nvPr/>
          </p:nvSpPr>
          <p:spPr>
            <a:xfrm>
              <a:off x="6244615" y="4925161"/>
              <a:ext cx="857250" cy="488950"/>
            </a:xfrm>
            <a:custGeom>
              <a:avLst/>
              <a:gdLst/>
              <a:ahLst/>
              <a:cxnLst/>
              <a:rect l="l" t="t" r="r" b="b"/>
              <a:pathLst>
                <a:path w="857250" h="488950">
                  <a:moveTo>
                    <a:pt x="0" y="488772"/>
                  </a:moveTo>
                  <a:lnTo>
                    <a:pt x="857250" y="488772"/>
                  </a:lnTo>
                  <a:lnTo>
                    <a:pt x="857250" y="0"/>
                  </a:lnTo>
                  <a:lnTo>
                    <a:pt x="0" y="0"/>
                  </a:lnTo>
                  <a:lnTo>
                    <a:pt x="0" y="488772"/>
                  </a:lnTo>
                  <a:close/>
                </a:path>
              </a:pathLst>
            </a:custGeom>
            <a:ln w="9906">
              <a:solidFill>
                <a:srgbClr val="9FA0A4"/>
              </a:solidFill>
            </a:ln>
          </p:spPr>
          <p:txBody>
            <a:bodyPr wrap="square" lIns="0" tIns="0" rIns="0" bIns="0" rtlCol="0"/>
            <a:lstStyle/>
            <a:p>
              <a:endParaRPr/>
            </a:p>
          </p:txBody>
        </p:sp>
      </p:grpSp>
      <p:pic>
        <p:nvPicPr>
          <p:cNvPr id="10" name="object 10"/>
          <p:cNvPicPr/>
          <p:nvPr/>
        </p:nvPicPr>
        <p:blipFill>
          <a:blip r:embed="rId6" cstate="print"/>
          <a:stretch>
            <a:fillRect/>
          </a:stretch>
        </p:blipFill>
        <p:spPr>
          <a:xfrm>
            <a:off x="8712073" y="6142166"/>
            <a:ext cx="1223264" cy="853440"/>
          </a:xfrm>
          <a:prstGeom prst="rect">
            <a:avLst/>
          </a:prstGeom>
        </p:spPr>
      </p:pic>
      <p:grpSp>
        <p:nvGrpSpPr>
          <p:cNvPr id="11" name="object 11"/>
          <p:cNvGrpSpPr/>
          <p:nvPr/>
        </p:nvGrpSpPr>
        <p:grpSpPr>
          <a:xfrm>
            <a:off x="10047223" y="6267628"/>
            <a:ext cx="1097280" cy="624205"/>
            <a:chOff x="4992623" y="6267627"/>
            <a:chExt cx="1097280" cy="624205"/>
          </a:xfrm>
        </p:grpSpPr>
        <p:pic>
          <p:nvPicPr>
            <p:cNvPr id="12" name="object 12"/>
            <p:cNvPicPr/>
            <p:nvPr/>
          </p:nvPicPr>
          <p:blipFill>
            <a:blip r:embed="rId7" cstate="print"/>
            <a:stretch>
              <a:fillRect/>
            </a:stretch>
          </p:blipFill>
          <p:spPr>
            <a:xfrm>
              <a:off x="4998973" y="6273977"/>
              <a:ext cx="1084567" cy="601963"/>
            </a:xfrm>
            <a:prstGeom prst="rect">
              <a:avLst/>
            </a:prstGeom>
          </p:spPr>
        </p:pic>
        <p:sp>
          <p:nvSpPr>
            <p:cNvPr id="13" name="object 13"/>
            <p:cNvSpPr/>
            <p:nvPr/>
          </p:nvSpPr>
          <p:spPr>
            <a:xfrm>
              <a:off x="4998973" y="6273977"/>
              <a:ext cx="1084580" cy="611505"/>
            </a:xfrm>
            <a:custGeom>
              <a:avLst/>
              <a:gdLst/>
              <a:ahLst/>
              <a:cxnLst/>
              <a:rect l="l" t="t" r="r" b="b"/>
              <a:pathLst>
                <a:path w="1084579" h="611504">
                  <a:moveTo>
                    <a:pt x="0" y="611352"/>
                  </a:moveTo>
                  <a:lnTo>
                    <a:pt x="1084579" y="611352"/>
                  </a:lnTo>
                  <a:lnTo>
                    <a:pt x="1084579" y="0"/>
                  </a:lnTo>
                  <a:lnTo>
                    <a:pt x="0" y="0"/>
                  </a:lnTo>
                  <a:lnTo>
                    <a:pt x="0" y="611352"/>
                  </a:lnTo>
                  <a:close/>
                </a:path>
              </a:pathLst>
            </a:custGeom>
            <a:ln w="12700">
              <a:solidFill>
                <a:srgbClr val="9FA0A4"/>
              </a:solidFill>
            </a:ln>
          </p:spPr>
          <p:txBody>
            <a:bodyPr wrap="square" lIns="0" tIns="0" rIns="0" bIns="0" rtlCol="0"/>
            <a:lstStyle/>
            <a:p>
              <a:endParaRPr/>
            </a:p>
          </p:txBody>
        </p:sp>
        <p:sp>
          <p:nvSpPr>
            <p:cNvPr id="14" name="object 14"/>
            <p:cNvSpPr/>
            <p:nvPr/>
          </p:nvSpPr>
          <p:spPr>
            <a:xfrm>
              <a:off x="5393524" y="6451536"/>
              <a:ext cx="292100" cy="292100"/>
            </a:xfrm>
            <a:custGeom>
              <a:avLst/>
              <a:gdLst/>
              <a:ahLst/>
              <a:cxnLst/>
              <a:rect l="l" t="t" r="r" b="b"/>
              <a:pathLst>
                <a:path w="292100" h="292100">
                  <a:moveTo>
                    <a:pt x="292100" y="0"/>
                  </a:moveTo>
                  <a:lnTo>
                    <a:pt x="0" y="0"/>
                  </a:lnTo>
                  <a:lnTo>
                    <a:pt x="0" y="292100"/>
                  </a:lnTo>
                  <a:lnTo>
                    <a:pt x="292100" y="292100"/>
                  </a:lnTo>
                  <a:lnTo>
                    <a:pt x="292100" y="0"/>
                  </a:lnTo>
                  <a:close/>
                </a:path>
              </a:pathLst>
            </a:custGeom>
            <a:solidFill>
              <a:srgbClr val="231916">
                <a:alpha val="89999"/>
              </a:srgbClr>
            </a:solidFill>
          </p:spPr>
          <p:txBody>
            <a:bodyPr wrap="square" lIns="0" tIns="0" rIns="0" bIns="0" rtlCol="0"/>
            <a:lstStyle/>
            <a:p>
              <a:endParaRPr/>
            </a:p>
          </p:txBody>
        </p:sp>
        <p:pic>
          <p:nvPicPr>
            <p:cNvPr id="15" name="object 15"/>
            <p:cNvPicPr/>
            <p:nvPr/>
          </p:nvPicPr>
          <p:blipFill>
            <a:blip r:embed="rId8" cstate="print"/>
            <a:stretch>
              <a:fillRect/>
            </a:stretch>
          </p:blipFill>
          <p:spPr>
            <a:xfrm>
              <a:off x="5415381" y="6473403"/>
              <a:ext cx="225475" cy="225450"/>
            </a:xfrm>
            <a:prstGeom prst="rect">
              <a:avLst/>
            </a:prstGeom>
          </p:spPr>
        </p:pic>
      </p:grpSp>
      <p:grpSp>
        <p:nvGrpSpPr>
          <p:cNvPr id="16" name="object 16"/>
          <p:cNvGrpSpPr/>
          <p:nvPr/>
        </p:nvGrpSpPr>
        <p:grpSpPr>
          <a:xfrm>
            <a:off x="11292865" y="5941250"/>
            <a:ext cx="869950" cy="495934"/>
            <a:chOff x="6238265" y="5941250"/>
            <a:chExt cx="869950" cy="495934"/>
          </a:xfrm>
        </p:grpSpPr>
        <p:pic>
          <p:nvPicPr>
            <p:cNvPr id="17" name="object 17"/>
            <p:cNvPicPr/>
            <p:nvPr/>
          </p:nvPicPr>
          <p:blipFill>
            <a:blip r:embed="rId9" cstate="print"/>
            <a:stretch>
              <a:fillRect/>
            </a:stretch>
          </p:blipFill>
          <p:spPr>
            <a:xfrm>
              <a:off x="6244615" y="5947600"/>
              <a:ext cx="857250" cy="483082"/>
            </a:xfrm>
            <a:prstGeom prst="rect">
              <a:avLst/>
            </a:prstGeom>
          </p:spPr>
        </p:pic>
        <p:sp>
          <p:nvSpPr>
            <p:cNvPr id="18" name="object 18"/>
            <p:cNvSpPr/>
            <p:nvPr/>
          </p:nvSpPr>
          <p:spPr>
            <a:xfrm>
              <a:off x="6244615" y="5947600"/>
              <a:ext cx="857250" cy="483234"/>
            </a:xfrm>
            <a:custGeom>
              <a:avLst/>
              <a:gdLst/>
              <a:ahLst/>
              <a:cxnLst/>
              <a:rect l="l" t="t" r="r" b="b"/>
              <a:pathLst>
                <a:path w="857250" h="483235">
                  <a:moveTo>
                    <a:pt x="0" y="483082"/>
                  </a:moveTo>
                  <a:lnTo>
                    <a:pt x="857250" y="483082"/>
                  </a:lnTo>
                  <a:lnTo>
                    <a:pt x="857250" y="0"/>
                  </a:lnTo>
                  <a:lnTo>
                    <a:pt x="0" y="0"/>
                  </a:lnTo>
                  <a:lnTo>
                    <a:pt x="0" y="483082"/>
                  </a:lnTo>
                  <a:close/>
                </a:path>
              </a:pathLst>
            </a:custGeom>
            <a:ln w="12700">
              <a:solidFill>
                <a:srgbClr val="9FA0A4"/>
              </a:solidFill>
            </a:ln>
          </p:spPr>
          <p:txBody>
            <a:bodyPr wrap="square" lIns="0" tIns="0" rIns="0" bIns="0" rtlCol="0"/>
            <a:lstStyle/>
            <a:p>
              <a:endParaRPr/>
            </a:p>
          </p:txBody>
        </p:sp>
        <p:sp>
          <p:nvSpPr>
            <p:cNvPr id="19" name="object 19"/>
            <p:cNvSpPr/>
            <p:nvPr/>
          </p:nvSpPr>
          <p:spPr>
            <a:xfrm>
              <a:off x="6525501" y="6060998"/>
              <a:ext cx="292100" cy="292100"/>
            </a:xfrm>
            <a:custGeom>
              <a:avLst/>
              <a:gdLst/>
              <a:ahLst/>
              <a:cxnLst/>
              <a:rect l="l" t="t" r="r" b="b"/>
              <a:pathLst>
                <a:path w="292100" h="292100">
                  <a:moveTo>
                    <a:pt x="292100" y="0"/>
                  </a:moveTo>
                  <a:lnTo>
                    <a:pt x="0" y="0"/>
                  </a:lnTo>
                  <a:lnTo>
                    <a:pt x="0" y="292100"/>
                  </a:lnTo>
                  <a:lnTo>
                    <a:pt x="292100" y="292100"/>
                  </a:lnTo>
                  <a:lnTo>
                    <a:pt x="292100" y="0"/>
                  </a:lnTo>
                  <a:close/>
                </a:path>
              </a:pathLst>
            </a:custGeom>
            <a:solidFill>
              <a:srgbClr val="231916">
                <a:alpha val="89999"/>
              </a:srgbClr>
            </a:solidFill>
          </p:spPr>
          <p:txBody>
            <a:bodyPr wrap="square" lIns="0" tIns="0" rIns="0" bIns="0" rtlCol="0"/>
            <a:lstStyle/>
            <a:p>
              <a:endParaRPr/>
            </a:p>
          </p:txBody>
        </p:sp>
        <p:pic>
          <p:nvPicPr>
            <p:cNvPr id="20" name="object 20"/>
            <p:cNvPicPr/>
            <p:nvPr/>
          </p:nvPicPr>
          <p:blipFill>
            <a:blip r:embed="rId8" cstate="print"/>
            <a:stretch>
              <a:fillRect/>
            </a:stretch>
          </p:blipFill>
          <p:spPr>
            <a:xfrm>
              <a:off x="6547359" y="6082878"/>
              <a:ext cx="225475" cy="225450"/>
            </a:xfrm>
            <a:prstGeom prst="rect">
              <a:avLst/>
            </a:prstGeom>
          </p:spPr>
        </p:pic>
      </p:grpSp>
      <p:grpSp>
        <p:nvGrpSpPr>
          <p:cNvPr id="21" name="object 21"/>
          <p:cNvGrpSpPr/>
          <p:nvPr/>
        </p:nvGrpSpPr>
        <p:grpSpPr>
          <a:xfrm>
            <a:off x="11293247" y="6683871"/>
            <a:ext cx="869315" cy="466725"/>
            <a:chOff x="6238646" y="6683870"/>
            <a:chExt cx="869315" cy="466725"/>
          </a:xfrm>
        </p:grpSpPr>
        <p:pic>
          <p:nvPicPr>
            <p:cNvPr id="22" name="object 22"/>
            <p:cNvPicPr/>
            <p:nvPr/>
          </p:nvPicPr>
          <p:blipFill>
            <a:blip r:embed="rId10" cstate="print"/>
            <a:stretch>
              <a:fillRect/>
            </a:stretch>
          </p:blipFill>
          <p:spPr>
            <a:xfrm>
              <a:off x="6244997" y="6690233"/>
              <a:ext cx="856486" cy="453770"/>
            </a:xfrm>
            <a:prstGeom prst="rect">
              <a:avLst/>
            </a:prstGeom>
          </p:spPr>
        </p:pic>
        <p:sp>
          <p:nvSpPr>
            <p:cNvPr id="23" name="object 23"/>
            <p:cNvSpPr/>
            <p:nvPr/>
          </p:nvSpPr>
          <p:spPr>
            <a:xfrm>
              <a:off x="6244996" y="6690220"/>
              <a:ext cx="856615" cy="454025"/>
            </a:xfrm>
            <a:custGeom>
              <a:avLst/>
              <a:gdLst/>
              <a:ahLst/>
              <a:cxnLst/>
              <a:rect l="l" t="t" r="r" b="b"/>
              <a:pathLst>
                <a:path w="856615" h="454025">
                  <a:moveTo>
                    <a:pt x="0" y="453783"/>
                  </a:moveTo>
                  <a:lnTo>
                    <a:pt x="856488" y="453783"/>
                  </a:lnTo>
                  <a:lnTo>
                    <a:pt x="856488" y="0"/>
                  </a:lnTo>
                  <a:lnTo>
                    <a:pt x="0" y="0"/>
                  </a:lnTo>
                  <a:lnTo>
                    <a:pt x="0" y="453783"/>
                  </a:lnTo>
                  <a:close/>
                </a:path>
              </a:pathLst>
            </a:custGeom>
            <a:ln w="12700">
              <a:solidFill>
                <a:srgbClr val="9FA0A4"/>
              </a:solidFill>
            </a:ln>
          </p:spPr>
          <p:txBody>
            <a:bodyPr wrap="square" lIns="0" tIns="0" rIns="0" bIns="0" rtlCol="0"/>
            <a:lstStyle/>
            <a:p>
              <a:endParaRPr/>
            </a:p>
          </p:txBody>
        </p:sp>
      </p:grpSp>
      <p:sp>
        <p:nvSpPr>
          <p:cNvPr id="24" name="object 24"/>
          <p:cNvSpPr txBox="1"/>
          <p:nvPr/>
        </p:nvSpPr>
        <p:spPr>
          <a:xfrm>
            <a:off x="10536557" y="9478601"/>
            <a:ext cx="1737995" cy="151323"/>
          </a:xfrm>
          <a:prstGeom prst="rect">
            <a:avLst/>
          </a:prstGeom>
        </p:spPr>
        <p:txBody>
          <a:bodyPr vert="horz" wrap="square" lIns="0" tIns="12700" rIns="0" bIns="0" rtlCol="0">
            <a:spAutoFit/>
          </a:bodyPr>
          <a:lstStyle/>
          <a:p>
            <a:pPr marL="12700">
              <a:spcBef>
                <a:spcPts val="100"/>
              </a:spcBef>
              <a:tabLst>
                <a:tab pos="1593850" algn="l"/>
              </a:tabLst>
            </a:pPr>
            <a:r>
              <a:rPr sz="650" dirty="0">
                <a:solidFill>
                  <a:srgbClr val="616468"/>
                </a:solidFill>
                <a:latin typeface="Arial MT"/>
                <a:cs typeface="Arial MT"/>
              </a:rPr>
              <a:t>La</a:t>
            </a:r>
            <a:r>
              <a:rPr sz="650" spc="25" dirty="0">
                <a:solidFill>
                  <a:srgbClr val="616468"/>
                </a:solidFill>
                <a:latin typeface="Arial MT"/>
                <a:cs typeface="Arial MT"/>
              </a:rPr>
              <a:t> </a:t>
            </a:r>
            <a:r>
              <a:rPr sz="650" dirty="0">
                <a:solidFill>
                  <a:srgbClr val="616468"/>
                </a:solidFill>
                <a:latin typeface="Arial MT"/>
                <a:cs typeface="Arial MT"/>
              </a:rPr>
              <a:t>vida</a:t>
            </a:r>
            <a:r>
              <a:rPr sz="650" spc="25" dirty="0">
                <a:solidFill>
                  <a:srgbClr val="616468"/>
                </a:solidFill>
                <a:latin typeface="Arial MT"/>
                <a:cs typeface="Arial MT"/>
              </a:rPr>
              <a:t> </a:t>
            </a:r>
            <a:r>
              <a:rPr sz="650" dirty="0">
                <a:solidFill>
                  <a:srgbClr val="616468"/>
                </a:solidFill>
                <a:latin typeface="Arial MT"/>
                <a:cs typeface="Arial MT"/>
              </a:rPr>
              <a:t>sigue</a:t>
            </a:r>
            <a:r>
              <a:rPr sz="650" spc="25" dirty="0">
                <a:solidFill>
                  <a:srgbClr val="616468"/>
                </a:solidFill>
                <a:latin typeface="Arial MT"/>
                <a:cs typeface="Arial MT"/>
              </a:rPr>
              <a:t> </a:t>
            </a:r>
            <a:r>
              <a:rPr sz="650" spc="180" dirty="0">
                <a:solidFill>
                  <a:srgbClr val="616468"/>
                </a:solidFill>
                <a:latin typeface="Arial MT"/>
                <a:cs typeface="Arial MT"/>
              </a:rPr>
              <a:t>|</a:t>
            </a:r>
            <a:r>
              <a:rPr sz="650" spc="30" dirty="0">
                <a:solidFill>
                  <a:srgbClr val="616468"/>
                </a:solidFill>
                <a:latin typeface="Arial MT"/>
                <a:cs typeface="Arial MT"/>
              </a:rPr>
              <a:t> </a:t>
            </a:r>
            <a:r>
              <a:rPr sz="650" dirty="0">
                <a:solidFill>
                  <a:srgbClr val="616468"/>
                </a:solidFill>
                <a:latin typeface="Arial MT"/>
                <a:cs typeface="Arial MT"/>
              </a:rPr>
              <a:t>Schneider</a:t>
            </a:r>
            <a:r>
              <a:rPr sz="650" spc="25" dirty="0">
                <a:solidFill>
                  <a:srgbClr val="616468"/>
                </a:solidFill>
                <a:latin typeface="Arial MT"/>
                <a:cs typeface="Arial MT"/>
              </a:rPr>
              <a:t> </a:t>
            </a:r>
            <a:r>
              <a:rPr sz="650" spc="-10" dirty="0">
                <a:solidFill>
                  <a:srgbClr val="616468"/>
                </a:solidFill>
                <a:latin typeface="Arial MT"/>
                <a:cs typeface="Arial MT"/>
              </a:rPr>
              <a:t>Electric</a:t>
            </a:r>
            <a:r>
              <a:rPr sz="650" dirty="0">
                <a:solidFill>
                  <a:srgbClr val="616468"/>
                </a:solidFill>
                <a:latin typeface="Arial MT"/>
                <a:cs typeface="Arial MT"/>
              </a:rPr>
              <a:t>	</a:t>
            </a:r>
            <a:r>
              <a:rPr sz="900" spc="-25" dirty="0">
                <a:solidFill>
                  <a:srgbClr val="616468"/>
                </a:solidFill>
                <a:latin typeface="Arial MT"/>
                <a:cs typeface="Arial MT"/>
              </a:rPr>
              <a:t>85</a:t>
            </a:r>
            <a:endParaRPr sz="900">
              <a:latin typeface="Arial MT"/>
              <a:cs typeface="Arial MT"/>
            </a:endParaRPr>
          </a:p>
        </p:txBody>
      </p:sp>
    </p:spTree>
    <p:extLst>
      <p:ext uri="{BB962C8B-B14F-4D97-AF65-F5344CB8AC3E}">
        <p14:creationId xmlns:p14="http://schemas.microsoft.com/office/powerpoint/2010/main" xmlns="" val="37930828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054955" y="5516106"/>
            <a:ext cx="7772400" cy="1875155"/>
          </a:xfrm>
          <a:custGeom>
            <a:avLst/>
            <a:gdLst/>
            <a:ahLst/>
            <a:cxnLst/>
            <a:rect l="l" t="t" r="r" b="b"/>
            <a:pathLst>
              <a:path w="7772400" h="1875154">
                <a:moveTo>
                  <a:pt x="7772400" y="0"/>
                </a:moveTo>
                <a:lnTo>
                  <a:pt x="0" y="0"/>
                </a:lnTo>
                <a:lnTo>
                  <a:pt x="0" y="1874697"/>
                </a:lnTo>
                <a:lnTo>
                  <a:pt x="7772400" y="1874697"/>
                </a:lnTo>
                <a:lnTo>
                  <a:pt x="7772400" y="0"/>
                </a:lnTo>
                <a:close/>
              </a:path>
            </a:pathLst>
          </a:custGeom>
          <a:solidFill>
            <a:srgbClr val="3DCD58"/>
          </a:solidFill>
        </p:spPr>
        <p:txBody>
          <a:bodyPr wrap="square" lIns="0" tIns="0" rIns="0" bIns="0" rtlCol="0"/>
          <a:lstStyle/>
          <a:p>
            <a:endParaRPr/>
          </a:p>
        </p:txBody>
      </p:sp>
      <p:pic>
        <p:nvPicPr>
          <p:cNvPr id="3" name="object 3"/>
          <p:cNvPicPr/>
          <p:nvPr/>
        </p:nvPicPr>
        <p:blipFill>
          <a:blip r:embed="rId2" cstate="print"/>
          <a:stretch>
            <a:fillRect/>
          </a:stretch>
        </p:blipFill>
        <p:spPr>
          <a:xfrm>
            <a:off x="7490272" y="3054325"/>
            <a:ext cx="385098" cy="196316"/>
          </a:xfrm>
          <a:prstGeom prst="rect">
            <a:avLst/>
          </a:prstGeom>
        </p:spPr>
      </p:pic>
      <p:sp>
        <p:nvSpPr>
          <p:cNvPr id="4" name="object 4"/>
          <p:cNvSpPr/>
          <p:nvPr/>
        </p:nvSpPr>
        <p:spPr>
          <a:xfrm>
            <a:off x="7956560" y="3054328"/>
            <a:ext cx="20320" cy="196850"/>
          </a:xfrm>
          <a:custGeom>
            <a:avLst/>
            <a:gdLst/>
            <a:ahLst/>
            <a:cxnLst/>
            <a:rect l="l" t="t" r="r" b="b"/>
            <a:pathLst>
              <a:path w="20319" h="196850">
                <a:moveTo>
                  <a:pt x="19824" y="0"/>
                </a:moveTo>
                <a:lnTo>
                  <a:pt x="9906" y="0"/>
                </a:lnTo>
                <a:lnTo>
                  <a:pt x="0" y="0"/>
                </a:lnTo>
                <a:lnTo>
                  <a:pt x="0" y="196316"/>
                </a:lnTo>
                <a:lnTo>
                  <a:pt x="19824" y="196316"/>
                </a:lnTo>
                <a:lnTo>
                  <a:pt x="19824" y="0"/>
                </a:lnTo>
                <a:close/>
              </a:path>
            </a:pathLst>
          </a:custGeom>
          <a:solidFill>
            <a:srgbClr val="3DCD58"/>
          </a:solidFill>
        </p:spPr>
        <p:txBody>
          <a:bodyPr wrap="square" lIns="0" tIns="0" rIns="0" bIns="0" rtlCol="0"/>
          <a:lstStyle/>
          <a:p>
            <a:endParaRPr/>
          </a:p>
        </p:txBody>
      </p:sp>
      <p:sp>
        <p:nvSpPr>
          <p:cNvPr id="5" name="object 5"/>
          <p:cNvSpPr/>
          <p:nvPr/>
        </p:nvSpPr>
        <p:spPr>
          <a:xfrm>
            <a:off x="8279867" y="3030715"/>
            <a:ext cx="20955" cy="124460"/>
          </a:xfrm>
          <a:custGeom>
            <a:avLst/>
            <a:gdLst/>
            <a:ahLst/>
            <a:cxnLst/>
            <a:rect l="l" t="t" r="r" b="b"/>
            <a:pathLst>
              <a:path w="20955" h="124460">
                <a:moveTo>
                  <a:pt x="20408" y="0"/>
                </a:moveTo>
                <a:lnTo>
                  <a:pt x="0" y="0"/>
                </a:lnTo>
                <a:lnTo>
                  <a:pt x="0" y="119380"/>
                </a:lnTo>
                <a:lnTo>
                  <a:pt x="1993" y="119380"/>
                </a:lnTo>
                <a:lnTo>
                  <a:pt x="1993" y="124460"/>
                </a:lnTo>
                <a:lnTo>
                  <a:pt x="18465" y="124460"/>
                </a:lnTo>
                <a:lnTo>
                  <a:pt x="18465" y="119380"/>
                </a:lnTo>
                <a:lnTo>
                  <a:pt x="20408" y="119380"/>
                </a:lnTo>
                <a:lnTo>
                  <a:pt x="20408" y="0"/>
                </a:lnTo>
                <a:close/>
              </a:path>
            </a:pathLst>
          </a:custGeom>
          <a:solidFill>
            <a:srgbClr val="3DCD58"/>
          </a:solidFill>
        </p:spPr>
        <p:txBody>
          <a:bodyPr wrap="square" lIns="0" tIns="0" rIns="0" bIns="0" rtlCol="0"/>
          <a:lstStyle/>
          <a:p>
            <a:endParaRPr/>
          </a:p>
        </p:txBody>
      </p:sp>
      <p:pic>
        <p:nvPicPr>
          <p:cNvPr id="6" name="object 6"/>
          <p:cNvPicPr/>
          <p:nvPr/>
        </p:nvPicPr>
        <p:blipFill>
          <a:blip r:embed="rId3" cstate="print"/>
          <a:stretch>
            <a:fillRect/>
          </a:stretch>
        </p:blipFill>
        <p:spPr>
          <a:xfrm>
            <a:off x="8002804" y="3106768"/>
            <a:ext cx="117462" cy="143865"/>
          </a:xfrm>
          <a:prstGeom prst="rect">
            <a:avLst/>
          </a:prstGeom>
        </p:spPr>
      </p:pic>
      <p:grpSp>
        <p:nvGrpSpPr>
          <p:cNvPr id="7" name="object 7"/>
          <p:cNvGrpSpPr/>
          <p:nvPr/>
        </p:nvGrpSpPr>
        <p:grpSpPr>
          <a:xfrm>
            <a:off x="8188896" y="3051821"/>
            <a:ext cx="342900" cy="201295"/>
            <a:chOff x="3134296" y="3051820"/>
            <a:chExt cx="342900" cy="201295"/>
          </a:xfrm>
        </p:grpSpPr>
        <p:pic>
          <p:nvPicPr>
            <p:cNvPr id="8" name="object 8"/>
            <p:cNvPicPr/>
            <p:nvPr/>
          </p:nvPicPr>
          <p:blipFill>
            <a:blip r:embed="rId4" cstate="print"/>
            <a:stretch>
              <a:fillRect/>
            </a:stretch>
          </p:blipFill>
          <p:spPr>
            <a:xfrm>
              <a:off x="3360491" y="3106516"/>
              <a:ext cx="116586" cy="144132"/>
            </a:xfrm>
            <a:prstGeom prst="rect">
              <a:avLst/>
            </a:prstGeom>
          </p:spPr>
        </p:pic>
        <p:sp>
          <p:nvSpPr>
            <p:cNvPr id="9" name="object 9"/>
            <p:cNvSpPr/>
            <p:nvPr/>
          </p:nvSpPr>
          <p:spPr>
            <a:xfrm>
              <a:off x="3134296" y="3051820"/>
              <a:ext cx="205104" cy="201295"/>
            </a:xfrm>
            <a:custGeom>
              <a:avLst/>
              <a:gdLst/>
              <a:ahLst/>
              <a:cxnLst/>
              <a:rect l="l" t="t" r="r" b="b"/>
              <a:pathLst>
                <a:path w="205104" h="201295">
                  <a:moveTo>
                    <a:pt x="129717" y="0"/>
                  </a:moveTo>
                  <a:lnTo>
                    <a:pt x="129717" y="19646"/>
                  </a:lnTo>
                  <a:lnTo>
                    <a:pt x="152360" y="31627"/>
                  </a:lnTo>
                  <a:lnTo>
                    <a:pt x="170216" y="49682"/>
                  </a:lnTo>
                  <a:lnTo>
                    <a:pt x="181926" y="72471"/>
                  </a:lnTo>
                  <a:lnTo>
                    <a:pt x="186131" y="98653"/>
                  </a:lnTo>
                  <a:lnTo>
                    <a:pt x="179544" y="131191"/>
                  </a:lnTo>
                  <a:lnTo>
                    <a:pt x="161593" y="157789"/>
                  </a:lnTo>
                  <a:lnTo>
                    <a:pt x="134990" y="175736"/>
                  </a:lnTo>
                  <a:lnTo>
                    <a:pt x="102450" y="182321"/>
                  </a:lnTo>
                  <a:lnTo>
                    <a:pt x="69918" y="175736"/>
                  </a:lnTo>
                  <a:lnTo>
                    <a:pt x="43319" y="157789"/>
                  </a:lnTo>
                  <a:lnTo>
                    <a:pt x="25369" y="131191"/>
                  </a:lnTo>
                  <a:lnTo>
                    <a:pt x="18783" y="98653"/>
                  </a:lnTo>
                  <a:lnTo>
                    <a:pt x="22834" y="72953"/>
                  </a:lnTo>
                  <a:lnTo>
                    <a:pt x="34129" y="50492"/>
                  </a:lnTo>
                  <a:lnTo>
                    <a:pt x="51385" y="32531"/>
                  </a:lnTo>
                  <a:lnTo>
                    <a:pt x="73317" y="20332"/>
                  </a:lnTo>
                  <a:lnTo>
                    <a:pt x="73317" y="495"/>
                  </a:lnTo>
                  <a:lnTo>
                    <a:pt x="44003" y="14616"/>
                  </a:lnTo>
                  <a:lnTo>
                    <a:pt x="20785" y="36901"/>
                  </a:lnTo>
                  <a:lnTo>
                    <a:pt x="5503" y="65523"/>
                  </a:lnTo>
                  <a:lnTo>
                    <a:pt x="0" y="98653"/>
                  </a:lnTo>
                  <a:lnTo>
                    <a:pt x="8064" y="138505"/>
                  </a:lnTo>
                  <a:lnTo>
                    <a:pt x="30041" y="171078"/>
                  </a:lnTo>
                  <a:lnTo>
                    <a:pt x="62611" y="193054"/>
                  </a:lnTo>
                  <a:lnTo>
                    <a:pt x="102450" y="201117"/>
                  </a:lnTo>
                  <a:lnTo>
                    <a:pt x="142297" y="193054"/>
                  </a:lnTo>
                  <a:lnTo>
                    <a:pt x="174871" y="171078"/>
                  </a:lnTo>
                  <a:lnTo>
                    <a:pt x="196850" y="138505"/>
                  </a:lnTo>
                  <a:lnTo>
                    <a:pt x="204914" y="98653"/>
                  </a:lnTo>
                  <a:lnTo>
                    <a:pt x="199251" y="65077"/>
                  </a:lnTo>
                  <a:lnTo>
                    <a:pt x="183546" y="36177"/>
                  </a:lnTo>
                  <a:lnTo>
                    <a:pt x="159726" y="13851"/>
                  </a:lnTo>
                  <a:lnTo>
                    <a:pt x="129717" y="0"/>
                  </a:lnTo>
                  <a:close/>
                </a:path>
              </a:pathLst>
            </a:custGeom>
            <a:solidFill>
              <a:srgbClr val="3DCD58"/>
            </a:solidFill>
          </p:spPr>
          <p:txBody>
            <a:bodyPr wrap="square" lIns="0" tIns="0" rIns="0" bIns="0" rtlCol="0"/>
            <a:lstStyle/>
            <a:p>
              <a:endParaRPr/>
            </a:p>
          </p:txBody>
        </p:sp>
      </p:grpSp>
      <p:sp>
        <p:nvSpPr>
          <p:cNvPr id="10" name="object 10"/>
          <p:cNvSpPr/>
          <p:nvPr/>
        </p:nvSpPr>
        <p:spPr>
          <a:xfrm>
            <a:off x="8708187" y="2857258"/>
            <a:ext cx="10795" cy="599440"/>
          </a:xfrm>
          <a:custGeom>
            <a:avLst/>
            <a:gdLst/>
            <a:ahLst/>
            <a:cxnLst/>
            <a:rect l="l" t="t" r="r" b="b"/>
            <a:pathLst>
              <a:path w="10795" h="599439">
                <a:moveTo>
                  <a:pt x="10299" y="0"/>
                </a:moveTo>
                <a:lnTo>
                  <a:pt x="0" y="0"/>
                </a:lnTo>
                <a:lnTo>
                  <a:pt x="0" y="599274"/>
                </a:lnTo>
                <a:lnTo>
                  <a:pt x="10299" y="599274"/>
                </a:lnTo>
                <a:lnTo>
                  <a:pt x="10299" y="0"/>
                </a:lnTo>
                <a:close/>
              </a:path>
            </a:pathLst>
          </a:custGeom>
          <a:solidFill>
            <a:srgbClr val="9FA0A0"/>
          </a:solidFill>
        </p:spPr>
        <p:txBody>
          <a:bodyPr wrap="square" lIns="0" tIns="0" rIns="0" bIns="0" rtlCol="0"/>
          <a:lstStyle/>
          <a:p>
            <a:endParaRPr/>
          </a:p>
        </p:txBody>
      </p:sp>
      <p:pic>
        <p:nvPicPr>
          <p:cNvPr id="11" name="object 11"/>
          <p:cNvPicPr/>
          <p:nvPr/>
        </p:nvPicPr>
        <p:blipFill>
          <a:blip r:embed="rId5" cstate="print"/>
          <a:stretch>
            <a:fillRect/>
          </a:stretch>
        </p:blipFill>
        <p:spPr>
          <a:xfrm>
            <a:off x="8894079" y="3009118"/>
            <a:ext cx="1493647" cy="439061"/>
          </a:xfrm>
          <a:prstGeom prst="rect">
            <a:avLst/>
          </a:prstGeom>
        </p:spPr>
      </p:pic>
      <p:sp>
        <p:nvSpPr>
          <p:cNvPr id="12" name="object 12"/>
          <p:cNvSpPr txBox="1"/>
          <p:nvPr/>
        </p:nvSpPr>
        <p:spPr>
          <a:xfrm>
            <a:off x="5284491" y="5370507"/>
            <a:ext cx="7219175" cy="2423740"/>
          </a:xfrm>
          <a:prstGeom prst="rect">
            <a:avLst/>
          </a:prstGeom>
        </p:spPr>
        <p:txBody>
          <a:bodyPr vert="horz" wrap="square" lIns="0" tIns="12700" rIns="0" bIns="0" rtlCol="0">
            <a:spAutoFit/>
          </a:bodyPr>
          <a:lstStyle/>
          <a:p>
            <a:pPr marL="12700">
              <a:spcBef>
                <a:spcPts val="100"/>
              </a:spcBef>
            </a:pPr>
            <a:r>
              <a:rPr sz="2800" dirty="0">
                <a:solidFill>
                  <a:srgbClr val="FFFFFF"/>
                </a:solidFill>
                <a:latin typeface="Arial MT"/>
                <a:cs typeface="Arial MT"/>
              </a:rPr>
              <a:t>Para</a:t>
            </a:r>
            <a:r>
              <a:rPr sz="2800" spc="165" dirty="0">
                <a:solidFill>
                  <a:srgbClr val="FFFFFF"/>
                </a:solidFill>
                <a:latin typeface="Arial MT"/>
                <a:cs typeface="Arial MT"/>
              </a:rPr>
              <a:t> </a:t>
            </a:r>
            <a:r>
              <a:rPr sz="2800" spc="50" dirty="0">
                <a:solidFill>
                  <a:srgbClr val="FFFFFF"/>
                </a:solidFill>
                <a:latin typeface="Arial MT"/>
                <a:cs typeface="Arial MT"/>
              </a:rPr>
              <a:t>obtener</a:t>
            </a:r>
            <a:r>
              <a:rPr sz="2800" spc="170" dirty="0">
                <a:solidFill>
                  <a:srgbClr val="FFFFFF"/>
                </a:solidFill>
                <a:latin typeface="Arial MT"/>
                <a:cs typeface="Arial MT"/>
              </a:rPr>
              <a:t> </a:t>
            </a:r>
            <a:r>
              <a:rPr sz="2800" dirty="0">
                <a:solidFill>
                  <a:srgbClr val="FFFFFF"/>
                </a:solidFill>
                <a:latin typeface="Arial MT"/>
                <a:cs typeface="Arial MT"/>
              </a:rPr>
              <a:t>más</a:t>
            </a:r>
            <a:r>
              <a:rPr sz="2800" spc="165" dirty="0">
                <a:solidFill>
                  <a:srgbClr val="FFFFFF"/>
                </a:solidFill>
                <a:latin typeface="Arial MT"/>
                <a:cs typeface="Arial MT"/>
              </a:rPr>
              <a:t> </a:t>
            </a:r>
            <a:r>
              <a:rPr sz="2800" dirty="0">
                <a:solidFill>
                  <a:srgbClr val="FFFFFF"/>
                </a:solidFill>
                <a:latin typeface="Arial MT"/>
                <a:cs typeface="Arial MT"/>
              </a:rPr>
              <a:t>información</a:t>
            </a:r>
            <a:r>
              <a:rPr sz="2800" spc="170" dirty="0">
                <a:solidFill>
                  <a:srgbClr val="FFFFFF"/>
                </a:solidFill>
                <a:latin typeface="Arial MT"/>
                <a:cs typeface="Arial MT"/>
              </a:rPr>
              <a:t> </a:t>
            </a:r>
            <a:r>
              <a:rPr sz="2800" dirty="0">
                <a:solidFill>
                  <a:srgbClr val="FFFFFF"/>
                </a:solidFill>
                <a:latin typeface="Arial MT"/>
                <a:cs typeface="Arial MT"/>
              </a:rPr>
              <a:t>sobre</a:t>
            </a:r>
            <a:r>
              <a:rPr sz="2800" spc="165" dirty="0">
                <a:solidFill>
                  <a:srgbClr val="FFFFFF"/>
                </a:solidFill>
                <a:latin typeface="Arial MT"/>
                <a:cs typeface="Arial MT"/>
              </a:rPr>
              <a:t> </a:t>
            </a:r>
            <a:r>
              <a:rPr sz="2800" dirty="0">
                <a:solidFill>
                  <a:srgbClr val="FFFFFF"/>
                </a:solidFill>
                <a:latin typeface="Arial MT"/>
                <a:cs typeface="Arial MT"/>
              </a:rPr>
              <a:t>cómo</a:t>
            </a:r>
            <a:r>
              <a:rPr sz="2800" spc="170" dirty="0">
                <a:solidFill>
                  <a:srgbClr val="FFFFFF"/>
                </a:solidFill>
                <a:latin typeface="Arial MT"/>
                <a:cs typeface="Arial MT"/>
              </a:rPr>
              <a:t> </a:t>
            </a:r>
            <a:r>
              <a:rPr sz="2800" dirty="0">
                <a:solidFill>
                  <a:srgbClr val="FFFFFF"/>
                </a:solidFill>
                <a:latin typeface="Arial MT"/>
                <a:cs typeface="Arial MT"/>
              </a:rPr>
              <a:t>mejorar</a:t>
            </a:r>
            <a:r>
              <a:rPr sz="2800" spc="165" dirty="0">
                <a:solidFill>
                  <a:srgbClr val="FFFFFF"/>
                </a:solidFill>
                <a:latin typeface="Arial MT"/>
                <a:cs typeface="Arial MT"/>
              </a:rPr>
              <a:t> </a:t>
            </a:r>
            <a:r>
              <a:rPr sz="2800" spc="-25" dirty="0">
                <a:solidFill>
                  <a:srgbClr val="FFFFFF"/>
                </a:solidFill>
                <a:latin typeface="Arial MT"/>
                <a:cs typeface="Arial MT"/>
              </a:rPr>
              <a:t>la</a:t>
            </a:r>
            <a:endParaRPr sz="2800" dirty="0">
              <a:latin typeface="Arial MT"/>
              <a:cs typeface="Arial MT"/>
            </a:endParaRPr>
          </a:p>
          <a:p>
            <a:pPr marL="12700">
              <a:spcBef>
                <a:spcPts val="1000"/>
              </a:spcBef>
            </a:pPr>
            <a:r>
              <a:rPr sz="2800" spc="30" dirty="0">
                <a:solidFill>
                  <a:srgbClr val="FFFFFF"/>
                </a:solidFill>
                <a:latin typeface="Arial MT"/>
                <a:cs typeface="Arial MT"/>
              </a:rPr>
              <a:t>disponibilidad</a:t>
            </a:r>
            <a:r>
              <a:rPr sz="2800" spc="20" dirty="0">
                <a:solidFill>
                  <a:srgbClr val="FFFFFF"/>
                </a:solidFill>
                <a:latin typeface="Arial MT"/>
                <a:cs typeface="Arial MT"/>
              </a:rPr>
              <a:t> </a:t>
            </a:r>
            <a:r>
              <a:rPr sz="2800" spc="30" dirty="0">
                <a:solidFill>
                  <a:srgbClr val="FFFFFF"/>
                </a:solidFill>
                <a:latin typeface="Arial MT"/>
                <a:cs typeface="Arial MT"/>
              </a:rPr>
              <a:t>y</a:t>
            </a:r>
            <a:r>
              <a:rPr sz="2800" spc="20" dirty="0">
                <a:solidFill>
                  <a:srgbClr val="FFFFFF"/>
                </a:solidFill>
                <a:latin typeface="Arial MT"/>
                <a:cs typeface="Arial MT"/>
              </a:rPr>
              <a:t> </a:t>
            </a:r>
            <a:r>
              <a:rPr sz="2800" spc="30" dirty="0">
                <a:solidFill>
                  <a:srgbClr val="FFFFFF"/>
                </a:solidFill>
                <a:latin typeface="Arial MT"/>
                <a:cs typeface="Arial MT"/>
              </a:rPr>
              <a:t>confiabilidad</a:t>
            </a:r>
            <a:r>
              <a:rPr sz="2800" spc="20" dirty="0">
                <a:solidFill>
                  <a:srgbClr val="FFFFFF"/>
                </a:solidFill>
                <a:latin typeface="Arial MT"/>
                <a:cs typeface="Arial MT"/>
              </a:rPr>
              <a:t> </a:t>
            </a:r>
            <a:r>
              <a:rPr sz="2800" spc="30" dirty="0">
                <a:solidFill>
                  <a:srgbClr val="FFFFFF"/>
                </a:solidFill>
                <a:latin typeface="Arial MT"/>
                <a:cs typeface="Arial MT"/>
              </a:rPr>
              <a:t>de</a:t>
            </a:r>
            <a:r>
              <a:rPr sz="2800" spc="20" dirty="0">
                <a:solidFill>
                  <a:srgbClr val="FFFFFF"/>
                </a:solidFill>
                <a:latin typeface="Arial MT"/>
                <a:cs typeface="Arial MT"/>
              </a:rPr>
              <a:t> </a:t>
            </a:r>
            <a:r>
              <a:rPr sz="2800" spc="30" dirty="0">
                <a:solidFill>
                  <a:srgbClr val="FFFFFF"/>
                </a:solidFill>
                <a:latin typeface="Arial MT"/>
                <a:cs typeface="Arial MT"/>
              </a:rPr>
              <a:t>la</a:t>
            </a:r>
            <a:r>
              <a:rPr sz="2800" spc="20" dirty="0">
                <a:solidFill>
                  <a:srgbClr val="FFFFFF"/>
                </a:solidFill>
                <a:latin typeface="Arial MT"/>
                <a:cs typeface="Arial MT"/>
              </a:rPr>
              <a:t> </a:t>
            </a:r>
            <a:r>
              <a:rPr sz="2800" spc="30" dirty="0" err="1">
                <a:solidFill>
                  <a:srgbClr val="FFFFFF"/>
                </a:solidFill>
                <a:latin typeface="Arial MT"/>
                <a:cs typeface="Arial MT"/>
              </a:rPr>
              <a:t>energía</a:t>
            </a:r>
            <a:r>
              <a:rPr lang="es-AR" sz="2800" spc="30" dirty="0">
                <a:solidFill>
                  <a:srgbClr val="FFFFFF"/>
                </a:solidFill>
                <a:latin typeface="Arial MT"/>
                <a:cs typeface="Arial MT"/>
              </a:rPr>
              <a:t>, </a:t>
            </a:r>
            <a:r>
              <a:rPr sz="2800" spc="-10" smtClean="0">
                <a:solidFill>
                  <a:srgbClr val="FFFFFF"/>
                </a:solidFill>
                <a:latin typeface="Arial MT"/>
                <a:cs typeface="Arial MT"/>
              </a:rPr>
              <a:t>visite</a:t>
            </a:r>
            <a:r>
              <a:rPr lang="es-AR" sz="2800" spc="-10" dirty="0" smtClean="0">
                <a:solidFill>
                  <a:srgbClr val="FFFFFF"/>
                </a:solidFill>
                <a:latin typeface="Arial MT"/>
                <a:cs typeface="Arial MT"/>
              </a:rPr>
              <a:t>: </a:t>
            </a:r>
            <a:endParaRPr sz="2800" dirty="0">
              <a:latin typeface="Arial MT"/>
              <a:cs typeface="Arial MT"/>
            </a:endParaRPr>
          </a:p>
          <a:p>
            <a:pPr marL="12700">
              <a:spcBef>
                <a:spcPts val="950"/>
              </a:spcBef>
            </a:pPr>
            <a:r>
              <a:rPr sz="2800" spc="-10" dirty="0">
                <a:solidFill>
                  <a:srgbClr val="FFFFFF"/>
                </a:solidFill>
                <a:latin typeface="Arial MT"/>
                <a:cs typeface="Arial MT"/>
              </a:rPr>
              <a:t>se.com</a:t>
            </a:r>
            <a:endParaRPr sz="2800" dirty="0">
              <a:latin typeface="Arial MT"/>
              <a:cs typeface="Arial MT"/>
            </a:endParaRPr>
          </a:p>
        </p:txBody>
      </p:sp>
      <p:sp>
        <p:nvSpPr>
          <p:cNvPr id="13" name="object 13"/>
          <p:cNvSpPr txBox="1"/>
          <p:nvPr/>
        </p:nvSpPr>
        <p:spPr>
          <a:xfrm>
            <a:off x="4341048" y="7073040"/>
            <a:ext cx="4980752" cy="1299715"/>
          </a:xfrm>
          <a:prstGeom prst="rect">
            <a:avLst/>
          </a:prstGeom>
        </p:spPr>
        <p:txBody>
          <a:bodyPr vert="horz" wrap="square" lIns="0" tIns="29845" rIns="0" bIns="0" rtlCol="0">
            <a:spAutoFit/>
          </a:bodyPr>
          <a:lstStyle/>
          <a:p>
            <a:pPr marL="12700">
              <a:spcBef>
                <a:spcPts val="235"/>
              </a:spcBef>
            </a:pPr>
            <a:r>
              <a:rPr sz="2000" dirty="0">
                <a:solidFill>
                  <a:srgbClr val="616468"/>
                </a:solidFill>
                <a:latin typeface="Arial MT"/>
                <a:cs typeface="Arial MT"/>
              </a:rPr>
              <a:t>Schneider</a:t>
            </a:r>
            <a:r>
              <a:rPr sz="2000" spc="95" dirty="0">
                <a:solidFill>
                  <a:srgbClr val="616468"/>
                </a:solidFill>
                <a:latin typeface="Arial MT"/>
                <a:cs typeface="Arial MT"/>
              </a:rPr>
              <a:t> </a:t>
            </a:r>
            <a:r>
              <a:rPr sz="2000" spc="-10" dirty="0">
                <a:solidFill>
                  <a:srgbClr val="616468"/>
                </a:solidFill>
                <a:latin typeface="Arial MT"/>
                <a:cs typeface="Arial MT"/>
              </a:rPr>
              <a:t>Electric</a:t>
            </a:r>
            <a:endParaRPr sz="2000" dirty="0">
              <a:latin typeface="Arial MT"/>
              <a:cs typeface="Arial MT"/>
            </a:endParaRPr>
          </a:p>
          <a:p>
            <a:pPr marL="12700">
              <a:spcBef>
                <a:spcPts val="130"/>
              </a:spcBef>
            </a:pPr>
            <a:r>
              <a:rPr sz="2000" dirty="0">
                <a:solidFill>
                  <a:srgbClr val="616468"/>
                </a:solidFill>
                <a:latin typeface="Arial MT"/>
                <a:cs typeface="Arial MT"/>
              </a:rPr>
              <a:t>35</a:t>
            </a:r>
            <a:r>
              <a:rPr sz="2000" spc="50" dirty="0">
                <a:solidFill>
                  <a:srgbClr val="616468"/>
                </a:solidFill>
                <a:latin typeface="Arial MT"/>
                <a:cs typeface="Arial MT"/>
              </a:rPr>
              <a:t> </a:t>
            </a:r>
            <a:r>
              <a:rPr sz="2000" dirty="0">
                <a:solidFill>
                  <a:srgbClr val="616468"/>
                </a:solidFill>
                <a:latin typeface="Arial MT"/>
                <a:cs typeface="Arial MT"/>
              </a:rPr>
              <a:t>rue</a:t>
            </a:r>
            <a:r>
              <a:rPr sz="2000" spc="55" dirty="0">
                <a:solidFill>
                  <a:srgbClr val="616468"/>
                </a:solidFill>
                <a:latin typeface="Arial MT"/>
                <a:cs typeface="Arial MT"/>
              </a:rPr>
              <a:t> </a:t>
            </a:r>
            <a:r>
              <a:rPr sz="2000" spc="-10" dirty="0">
                <a:solidFill>
                  <a:srgbClr val="616468"/>
                </a:solidFill>
                <a:latin typeface="Arial MT"/>
                <a:cs typeface="Arial MT"/>
              </a:rPr>
              <a:t>Joseph</a:t>
            </a:r>
            <a:r>
              <a:rPr sz="2000" spc="50" dirty="0">
                <a:solidFill>
                  <a:srgbClr val="616468"/>
                </a:solidFill>
                <a:latin typeface="Arial MT"/>
                <a:cs typeface="Arial MT"/>
              </a:rPr>
              <a:t> </a:t>
            </a:r>
            <a:r>
              <a:rPr sz="2000" dirty="0">
                <a:solidFill>
                  <a:srgbClr val="616468"/>
                </a:solidFill>
                <a:latin typeface="Arial MT"/>
                <a:cs typeface="Arial MT"/>
              </a:rPr>
              <a:t>Monier</a:t>
            </a:r>
            <a:r>
              <a:rPr sz="2000" spc="55" dirty="0">
                <a:solidFill>
                  <a:srgbClr val="616468"/>
                </a:solidFill>
                <a:latin typeface="Arial MT"/>
                <a:cs typeface="Arial MT"/>
              </a:rPr>
              <a:t> </a:t>
            </a:r>
            <a:r>
              <a:rPr sz="2000" dirty="0">
                <a:solidFill>
                  <a:srgbClr val="616468"/>
                </a:solidFill>
                <a:latin typeface="Arial MT"/>
                <a:cs typeface="Arial MT"/>
              </a:rPr>
              <a:t>92500</a:t>
            </a:r>
            <a:r>
              <a:rPr sz="2000" spc="50" dirty="0">
                <a:solidFill>
                  <a:srgbClr val="616468"/>
                </a:solidFill>
                <a:latin typeface="Arial MT"/>
                <a:cs typeface="Arial MT"/>
              </a:rPr>
              <a:t> </a:t>
            </a:r>
            <a:r>
              <a:rPr sz="2000" spc="-10" dirty="0">
                <a:solidFill>
                  <a:srgbClr val="616468"/>
                </a:solidFill>
                <a:latin typeface="Arial MT"/>
                <a:cs typeface="Arial MT"/>
              </a:rPr>
              <a:t>Rueil-</a:t>
            </a:r>
            <a:endParaRPr sz="2000" dirty="0">
              <a:latin typeface="Arial MT"/>
              <a:cs typeface="Arial MT"/>
            </a:endParaRPr>
          </a:p>
          <a:p>
            <a:pPr marL="12700">
              <a:spcBef>
                <a:spcPts val="140"/>
              </a:spcBef>
            </a:pPr>
            <a:r>
              <a:rPr sz="2000" spc="10" dirty="0">
                <a:solidFill>
                  <a:srgbClr val="616468"/>
                </a:solidFill>
                <a:latin typeface="Arial MT"/>
                <a:cs typeface="Arial MT"/>
              </a:rPr>
              <a:t>Malmaison</a:t>
            </a:r>
            <a:r>
              <a:rPr lang="es-AR" sz="2000" spc="10" dirty="0">
                <a:solidFill>
                  <a:srgbClr val="616468"/>
                </a:solidFill>
                <a:latin typeface="Arial MT"/>
                <a:cs typeface="Arial MT"/>
              </a:rPr>
              <a:t>, </a:t>
            </a:r>
            <a:r>
              <a:rPr sz="2000">
                <a:solidFill>
                  <a:srgbClr val="616468"/>
                </a:solidFill>
                <a:latin typeface="Arial MT"/>
                <a:cs typeface="Arial MT"/>
              </a:rPr>
              <a:t>Francia</a:t>
            </a:r>
            <a:r>
              <a:rPr sz="2000" spc="15">
                <a:solidFill>
                  <a:srgbClr val="616468"/>
                </a:solidFill>
                <a:latin typeface="Arial MT"/>
                <a:cs typeface="Arial MT"/>
              </a:rPr>
              <a:t> </a:t>
            </a:r>
            <a:r>
              <a:rPr sz="2000" smtClean="0">
                <a:solidFill>
                  <a:srgbClr val="616468"/>
                </a:solidFill>
                <a:latin typeface="Arial MT"/>
                <a:cs typeface="Arial MT"/>
              </a:rPr>
              <a:t>Tel</a:t>
            </a:r>
            <a:r>
              <a:rPr lang="es-AR" sz="2000" dirty="0" smtClean="0">
                <a:solidFill>
                  <a:srgbClr val="616468"/>
                </a:solidFill>
                <a:latin typeface="Arial MT"/>
                <a:cs typeface="Arial MT"/>
              </a:rPr>
              <a:t>: </a:t>
            </a:r>
            <a:r>
              <a:rPr sz="2000" spc="10" smtClean="0">
                <a:solidFill>
                  <a:srgbClr val="616468"/>
                </a:solidFill>
                <a:latin typeface="Arial MT"/>
                <a:cs typeface="Arial MT"/>
              </a:rPr>
              <a:t>+</a:t>
            </a:r>
            <a:r>
              <a:rPr sz="2000" spc="10" dirty="0">
                <a:solidFill>
                  <a:srgbClr val="616468"/>
                </a:solidFill>
                <a:latin typeface="Arial MT"/>
                <a:cs typeface="Arial MT"/>
              </a:rPr>
              <a:t>33</a:t>
            </a:r>
            <a:r>
              <a:rPr sz="2000" spc="15" dirty="0">
                <a:solidFill>
                  <a:srgbClr val="616468"/>
                </a:solidFill>
                <a:latin typeface="Arial MT"/>
                <a:cs typeface="Arial MT"/>
              </a:rPr>
              <a:t> </a:t>
            </a:r>
            <a:r>
              <a:rPr sz="2000" spc="-20" dirty="0">
                <a:solidFill>
                  <a:srgbClr val="616468"/>
                </a:solidFill>
                <a:latin typeface="Arial MT"/>
                <a:cs typeface="Arial MT"/>
              </a:rPr>
              <a:t>(0)1</a:t>
            </a:r>
            <a:endParaRPr sz="2000" dirty="0">
              <a:latin typeface="Arial MT"/>
              <a:cs typeface="Arial MT"/>
            </a:endParaRPr>
          </a:p>
          <a:p>
            <a:pPr marL="12700">
              <a:spcBef>
                <a:spcPts val="140"/>
              </a:spcBef>
            </a:pPr>
            <a:r>
              <a:rPr sz="2000" dirty="0">
                <a:solidFill>
                  <a:srgbClr val="616468"/>
                </a:solidFill>
                <a:latin typeface="Arial MT"/>
                <a:cs typeface="Arial MT"/>
              </a:rPr>
              <a:t>41</a:t>
            </a:r>
            <a:r>
              <a:rPr sz="2000" spc="-10" dirty="0">
                <a:solidFill>
                  <a:srgbClr val="616468"/>
                </a:solidFill>
                <a:latin typeface="Arial MT"/>
                <a:cs typeface="Arial MT"/>
              </a:rPr>
              <a:t> </a:t>
            </a:r>
            <a:r>
              <a:rPr sz="2000" dirty="0">
                <a:solidFill>
                  <a:srgbClr val="616468"/>
                </a:solidFill>
                <a:latin typeface="Arial MT"/>
                <a:cs typeface="Arial MT"/>
              </a:rPr>
              <a:t>29</a:t>
            </a:r>
            <a:r>
              <a:rPr sz="2000" spc="-5" dirty="0">
                <a:solidFill>
                  <a:srgbClr val="616468"/>
                </a:solidFill>
                <a:latin typeface="Arial MT"/>
                <a:cs typeface="Arial MT"/>
              </a:rPr>
              <a:t> </a:t>
            </a:r>
            <a:r>
              <a:rPr sz="2000" dirty="0">
                <a:solidFill>
                  <a:srgbClr val="616468"/>
                </a:solidFill>
                <a:latin typeface="Arial MT"/>
                <a:cs typeface="Arial MT"/>
              </a:rPr>
              <a:t>70</a:t>
            </a:r>
            <a:r>
              <a:rPr sz="2000" spc="-5" dirty="0">
                <a:solidFill>
                  <a:srgbClr val="616468"/>
                </a:solidFill>
                <a:latin typeface="Arial MT"/>
                <a:cs typeface="Arial MT"/>
              </a:rPr>
              <a:t> </a:t>
            </a:r>
            <a:r>
              <a:rPr sz="2000" spc="-25" dirty="0">
                <a:solidFill>
                  <a:srgbClr val="616468"/>
                </a:solidFill>
                <a:latin typeface="Arial MT"/>
                <a:cs typeface="Arial MT"/>
              </a:rPr>
              <a:t>00</a:t>
            </a:r>
            <a:endParaRPr sz="2000" dirty="0">
              <a:latin typeface="Arial MT"/>
              <a:cs typeface="Arial MT"/>
            </a:endParaRPr>
          </a:p>
        </p:txBody>
      </p:sp>
      <p:sp>
        <p:nvSpPr>
          <p:cNvPr id="14" name="object 14"/>
          <p:cNvSpPr txBox="1"/>
          <p:nvPr/>
        </p:nvSpPr>
        <p:spPr>
          <a:xfrm>
            <a:off x="5961261" y="8329154"/>
            <a:ext cx="6542405" cy="1582484"/>
          </a:xfrm>
          <a:prstGeom prst="rect">
            <a:avLst/>
          </a:prstGeom>
        </p:spPr>
        <p:txBody>
          <a:bodyPr vert="horz" wrap="square" lIns="0" tIns="30480" rIns="0" bIns="0" rtlCol="0">
            <a:spAutoFit/>
          </a:bodyPr>
          <a:lstStyle/>
          <a:p>
            <a:pPr marL="12700">
              <a:spcBef>
                <a:spcPts val="240"/>
              </a:spcBef>
            </a:pPr>
            <a:r>
              <a:rPr sz="2000" spc="55" dirty="0">
                <a:solidFill>
                  <a:srgbClr val="221915"/>
                </a:solidFill>
                <a:latin typeface="Arial MT"/>
                <a:cs typeface="Arial MT"/>
              </a:rPr>
              <a:t>©</a:t>
            </a:r>
            <a:r>
              <a:rPr sz="2000" spc="65" dirty="0">
                <a:solidFill>
                  <a:srgbClr val="221915"/>
                </a:solidFill>
                <a:latin typeface="Arial MT"/>
                <a:cs typeface="Arial MT"/>
              </a:rPr>
              <a:t> </a:t>
            </a:r>
            <a:r>
              <a:rPr sz="2000" dirty="0">
                <a:solidFill>
                  <a:srgbClr val="221915"/>
                </a:solidFill>
                <a:latin typeface="Arial MT"/>
                <a:cs typeface="Arial MT"/>
              </a:rPr>
              <a:t>2021</a:t>
            </a:r>
            <a:r>
              <a:rPr sz="2000" spc="65" dirty="0">
                <a:solidFill>
                  <a:srgbClr val="221915"/>
                </a:solidFill>
                <a:latin typeface="Arial MT"/>
                <a:cs typeface="Arial MT"/>
              </a:rPr>
              <a:t> </a:t>
            </a:r>
            <a:r>
              <a:rPr sz="2000" dirty="0">
                <a:solidFill>
                  <a:srgbClr val="221915"/>
                </a:solidFill>
                <a:latin typeface="Arial MT"/>
                <a:cs typeface="Arial MT"/>
              </a:rPr>
              <a:t>Schneider</a:t>
            </a:r>
            <a:r>
              <a:rPr sz="2000" spc="65" dirty="0">
                <a:solidFill>
                  <a:srgbClr val="221915"/>
                </a:solidFill>
                <a:latin typeface="Arial MT"/>
                <a:cs typeface="Arial MT"/>
              </a:rPr>
              <a:t> </a:t>
            </a:r>
            <a:r>
              <a:rPr sz="2000" dirty="0">
                <a:solidFill>
                  <a:srgbClr val="221915"/>
                </a:solidFill>
                <a:latin typeface="Arial MT"/>
                <a:cs typeface="Arial MT"/>
              </a:rPr>
              <a:t>Electric.</a:t>
            </a:r>
            <a:r>
              <a:rPr sz="2000" spc="65" dirty="0">
                <a:solidFill>
                  <a:srgbClr val="221915"/>
                </a:solidFill>
                <a:latin typeface="Arial MT"/>
                <a:cs typeface="Arial MT"/>
              </a:rPr>
              <a:t> </a:t>
            </a:r>
            <a:r>
              <a:rPr sz="2000" dirty="0">
                <a:solidFill>
                  <a:srgbClr val="221915"/>
                </a:solidFill>
                <a:latin typeface="Arial MT"/>
                <a:cs typeface="Arial MT"/>
              </a:rPr>
              <a:t>Reservados</a:t>
            </a:r>
            <a:r>
              <a:rPr sz="2000" spc="65" dirty="0">
                <a:solidFill>
                  <a:srgbClr val="221915"/>
                </a:solidFill>
                <a:latin typeface="Arial MT"/>
                <a:cs typeface="Arial MT"/>
              </a:rPr>
              <a:t> </a:t>
            </a:r>
            <a:r>
              <a:rPr sz="2000" dirty="0">
                <a:solidFill>
                  <a:srgbClr val="221915"/>
                </a:solidFill>
                <a:latin typeface="Arial MT"/>
                <a:cs typeface="Arial MT"/>
              </a:rPr>
              <a:t>todos</a:t>
            </a:r>
            <a:r>
              <a:rPr sz="2000" spc="65" dirty="0">
                <a:solidFill>
                  <a:srgbClr val="221915"/>
                </a:solidFill>
                <a:latin typeface="Arial MT"/>
                <a:cs typeface="Arial MT"/>
              </a:rPr>
              <a:t> </a:t>
            </a:r>
            <a:r>
              <a:rPr sz="2000" dirty="0">
                <a:solidFill>
                  <a:srgbClr val="221915"/>
                </a:solidFill>
                <a:latin typeface="Arial MT"/>
                <a:cs typeface="Arial MT"/>
              </a:rPr>
              <a:t>los</a:t>
            </a:r>
            <a:r>
              <a:rPr sz="2000" spc="65" dirty="0">
                <a:solidFill>
                  <a:srgbClr val="221915"/>
                </a:solidFill>
                <a:latin typeface="Arial MT"/>
                <a:cs typeface="Arial MT"/>
              </a:rPr>
              <a:t> </a:t>
            </a:r>
            <a:r>
              <a:rPr sz="2000" dirty="0">
                <a:solidFill>
                  <a:srgbClr val="221915"/>
                </a:solidFill>
                <a:latin typeface="Arial MT"/>
                <a:cs typeface="Arial MT"/>
              </a:rPr>
              <a:t>derechos.</a:t>
            </a:r>
            <a:r>
              <a:rPr sz="2000" spc="65" dirty="0">
                <a:solidFill>
                  <a:srgbClr val="221915"/>
                </a:solidFill>
                <a:latin typeface="Arial MT"/>
                <a:cs typeface="Arial MT"/>
              </a:rPr>
              <a:t> </a:t>
            </a:r>
            <a:r>
              <a:rPr sz="2000" dirty="0">
                <a:solidFill>
                  <a:srgbClr val="221915"/>
                </a:solidFill>
                <a:latin typeface="Arial MT"/>
                <a:cs typeface="Arial MT"/>
              </a:rPr>
              <a:t>Life</a:t>
            </a:r>
            <a:r>
              <a:rPr sz="2000" spc="65" dirty="0">
                <a:solidFill>
                  <a:srgbClr val="221915"/>
                </a:solidFill>
                <a:latin typeface="Arial MT"/>
                <a:cs typeface="Arial MT"/>
              </a:rPr>
              <a:t> </a:t>
            </a:r>
            <a:r>
              <a:rPr sz="2000" dirty="0">
                <a:solidFill>
                  <a:srgbClr val="221915"/>
                </a:solidFill>
                <a:latin typeface="Arial MT"/>
                <a:cs typeface="Arial MT"/>
              </a:rPr>
              <a:t>Is</a:t>
            </a:r>
            <a:r>
              <a:rPr sz="2000" spc="65" dirty="0">
                <a:solidFill>
                  <a:srgbClr val="221915"/>
                </a:solidFill>
                <a:latin typeface="Arial MT"/>
                <a:cs typeface="Arial MT"/>
              </a:rPr>
              <a:t> </a:t>
            </a:r>
            <a:r>
              <a:rPr sz="2000" dirty="0">
                <a:solidFill>
                  <a:srgbClr val="221915"/>
                </a:solidFill>
                <a:latin typeface="Arial MT"/>
                <a:cs typeface="Arial MT"/>
              </a:rPr>
              <a:t>On</a:t>
            </a:r>
            <a:r>
              <a:rPr sz="2000" spc="65" dirty="0">
                <a:solidFill>
                  <a:srgbClr val="221915"/>
                </a:solidFill>
                <a:latin typeface="Arial MT"/>
                <a:cs typeface="Arial MT"/>
              </a:rPr>
              <a:t> </a:t>
            </a:r>
            <a:r>
              <a:rPr sz="2000" dirty="0">
                <a:solidFill>
                  <a:srgbClr val="221915"/>
                </a:solidFill>
                <a:latin typeface="Arial MT"/>
                <a:cs typeface="Arial MT"/>
              </a:rPr>
              <a:t>Schneider</a:t>
            </a:r>
            <a:r>
              <a:rPr sz="2000" spc="65" dirty="0">
                <a:solidFill>
                  <a:srgbClr val="221915"/>
                </a:solidFill>
                <a:latin typeface="Arial MT"/>
                <a:cs typeface="Arial MT"/>
              </a:rPr>
              <a:t> </a:t>
            </a:r>
            <a:r>
              <a:rPr sz="2000" dirty="0">
                <a:solidFill>
                  <a:srgbClr val="221915"/>
                </a:solidFill>
                <a:latin typeface="Arial MT"/>
                <a:cs typeface="Arial MT"/>
              </a:rPr>
              <a:t>Electric</a:t>
            </a:r>
            <a:r>
              <a:rPr sz="2000" spc="65" dirty="0">
                <a:solidFill>
                  <a:srgbClr val="221915"/>
                </a:solidFill>
                <a:latin typeface="Arial MT"/>
                <a:cs typeface="Arial MT"/>
              </a:rPr>
              <a:t> </a:t>
            </a:r>
            <a:r>
              <a:rPr sz="2000" dirty="0">
                <a:solidFill>
                  <a:srgbClr val="221915"/>
                </a:solidFill>
                <a:latin typeface="Arial MT"/>
                <a:cs typeface="Arial MT"/>
              </a:rPr>
              <a:t>EcoStruxure</a:t>
            </a:r>
            <a:r>
              <a:rPr sz="2000" spc="65" dirty="0">
                <a:solidFill>
                  <a:srgbClr val="221915"/>
                </a:solidFill>
                <a:latin typeface="Arial MT"/>
                <a:cs typeface="Arial MT"/>
              </a:rPr>
              <a:t> </a:t>
            </a:r>
            <a:r>
              <a:rPr sz="2000" dirty="0">
                <a:solidFill>
                  <a:srgbClr val="221915"/>
                </a:solidFill>
                <a:latin typeface="Arial MT"/>
                <a:cs typeface="Arial MT"/>
              </a:rPr>
              <a:t>son</a:t>
            </a:r>
            <a:r>
              <a:rPr sz="2000" spc="70" dirty="0">
                <a:solidFill>
                  <a:srgbClr val="221915"/>
                </a:solidFill>
                <a:latin typeface="Arial MT"/>
                <a:cs typeface="Arial MT"/>
              </a:rPr>
              <a:t> </a:t>
            </a:r>
            <a:r>
              <a:rPr sz="2000" dirty="0">
                <a:solidFill>
                  <a:srgbClr val="221915"/>
                </a:solidFill>
                <a:latin typeface="Arial MT"/>
                <a:cs typeface="Arial MT"/>
              </a:rPr>
              <a:t>marcas</a:t>
            </a:r>
            <a:r>
              <a:rPr sz="2000" spc="65" dirty="0">
                <a:solidFill>
                  <a:srgbClr val="221915"/>
                </a:solidFill>
                <a:latin typeface="Arial MT"/>
                <a:cs typeface="Arial MT"/>
              </a:rPr>
              <a:t> </a:t>
            </a:r>
            <a:r>
              <a:rPr sz="2000" dirty="0">
                <a:solidFill>
                  <a:srgbClr val="221915"/>
                </a:solidFill>
                <a:latin typeface="Arial MT"/>
                <a:cs typeface="Arial MT"/>
              </a:rPr>
              <a:t>comerciales</a:t>
            </a:r>
            <a:r>
              <a:rPr sz="2000" spc="65" dirty="0">
                <a:solidFill>
                  <a:srgbClr val="221915"/>
                </a:solidFill>
                <a:latin typeface="Arial MT"/>
                <a:cs typeface="Arial MT"/>
              </a:rPr>
              <a:t> </a:t>
            </a:r>
            <a:r>
              <a:rPr sz="2000" dirty="0">
                <a:solidFill>
                  <a:srgbClr val="221915"/>
                </a:solidFill>
                <a:latin typeface="Arial MT"/>
                <a:cs typeface="Arial MT"/>
              </a:rPr>
              <a:t>y</a:t>
            </a:r>
            <a:r>
              <a:rPr sz="2000" spc="65" dirty="0">
                <a:solidFill>
                  <a:srgbClr val="221915"/>
                </a:solidFill>
                <a:latin typeface="Arial MT"/>
                <a:cs typeface="Arial MT"/>
              </a:rPr>
              <a:t> </a:t>
            </a:r>
            <a:r>
              <a:rPr sz="2000" dirty="0">
                <a:solidFill>
                  <a:srgbClr val="221915"/>
                </a:solidFill>
                <a:latin typeface="Arial MT"/>
                <a:cs typeface="Arial MT"/>
              </a:rPr>
              <a:t>propiedad</a:t>
            </a:r>
            <a:r>
              <a:rPr sz="2000" spc="65" dirty="0">
                <a:solidFill>
                  <a:srgbClr val="221915"/>
                </a:solidFill>
                <a:latin typeface="Arial MT"/>
                <a:cs typeface="Arial MT"/>
              </a:rPr>
              <a:t> </a:t>
            </a:r>
            <a:r>
              <a:rPr sz="2000" dirty="0">
                <a:solidFill>
                  <a:srgbClr val="221915"/>
                </a:solidFill>
                <a:latin typeface="Arial MT"/>
                <a:cs typeface="Arial MT"/>
              </a:rPr>
              <a:t>de</a:t>
            </a:r>
            <a:r>
              <a:rPr sz="2000" spc="65" dirty="0">
                <a:solidFill>
                  <a:srgbClr val="221915"/>
                </a:solidFill>
                <a:latin typeface="Arial MT"/>
                <a:cs typeface="Arial MT"/>
              </a:rPr>
              <a:t> </a:t>
            </a:r>
            <a:r>
              <a:rPr sz="2000" dirty="0">
                <a:solidFill>
                  <a:srgbClr val="221915"/>
                </a:solidFill>
                <a:latin typeface="Arial MT"/>
                <a:cs typeface="Arial MT"/>
              </a:rPr>
              <a:t>Schneider</a:t>
            </a:r>
            <a:r>
              <a:rPr sz="2000" spc="65" dirty="0">
                <a:solidFill>
                  <a:srgbClr val="221915"/>
                </a:solidFill>
                <a:latin typeface="Arial MT"/>
                <a:cs typeface="Arial MT"/>
              </a:rPr>
              <a:t> </a:t>
            </a:r>
            <a:r>
              <a:rPr sz="2000" dirty="0">
                <a:solidFill>
                  <a:srgbClr val="221915"/>
                </a:solidFill>
                <a:latin typeface="Arial MT"/>
                <a:cs typeface="Arial MT"/>
              </a:rPr>
              <a:t>Electric</a:t>
            </a:r>
            <a:r>
              <a:rPr sz="2000" spc="65" dirty="0">
                <a:solidFill>
                  <a:srgbClr val="221915"/>
                </a:solidFill>
                <a:latin typeface="Arial MT"/>
                <a:cs typeface="Arial MT"/>
              </a:rPr>
              <a:t> </a:t>
            </a:r>
            <a:r>
              <a:rPr sz="2000" spc="-50" dirty="0">
                <a:solidFill>
                  <a:srgbClr val="221915"/>
                </a:solidFill>
                <a:latin typeface="Arial MT"/>
                <a:cs typeface="Arial MT"/>
              </a:rPr>
              <a:t>SE</a:t>
            </a:r>
            <a:r>
              <a:rPr lang="es-AR" sz="2000" spc="-50" dirty="0">
                <a:solidFill>
                  <a:srgbClr val="221915"/>
                </a:solidFill>
                <a:latin typeface="Arial MT"/>
                <a:cs typeface="Arial MT"/>
              </a:rPr>
              <a:t>, </a:t>
            </a:r>
            <a:r>
              <a:rPr sz="2000" dirty="0">
                <a:solidFill>
                  <a:srgbClr val="221915"/>
                </a:solidFill>
                <a:latin typeface="Arial MT"/>
                <a:cs typeface="Arial MT"/>
              </a:rPr>
              <a:t>sus</a:t>
            </a:r>
            <a:r>
              <a:rPr sz="2000" spc="65" dirty="0">
                <a:solidFill>
                  <a:srgbClr val="221915"/>
                </a:solidFill>
                <a:latin typeface="Arial MT"/>
                <a:cs typeface="Arial MT"/>
              </a:rPr>
              <a:t> </a:t>
            </a:r>
            <a:r>
              <a:rPr sz="2000" dirty="0">
                <a:solidFill>
                  <a:srgbClr val="221915"/>
                </a:solidFill>
                <a:latin typeface="Arial MT"/>
                <a:cs typeface="Arial MT"/>
              </a:rPr>
              <a:t>subsidiarias</a:t>
            </a:r>
            <a:r>
              <a:rPr sz="2000" spc="65" dirty="0">
                <a:solidFill>
                  <a:srgbClr val="221915"/>
                </a:solidFill>
                <a:latin typeface="Arial MT"/>
                <a:cs typeface="Arial MT"/>
              </a:rPr>
              <a:t> </a:t>
            </a:r>
            <a:r>
              <a:rPr sz="2000" dirty="0">
                <a:solidFill>
                  <a:srgbClr val="221915"/>
                </a:solidFill>
                <a:latin typeface="Arial MT"/>
                <a:cs typeface="Arial MT"/>
              </a:rPr>
              <a:t>y</a:t>
            </a:r>
            <a:r>
              <a:rPr sz="2000" spc="65" dirty="0">
                <a:solidFill>
                  <a:srgbClr val="221915"/>
                </a:solidFill>
                <a:latin typeface="Arial MT"/>
                <a:cs typeface="Arial MT"/>
              </a:rPr>
              <a:t> </a:t>
            </a:r>
            <a:r>
              <a:rPr sz="2000" dirty="0">
                <a:solidFill>
                  <a:srgbClr val="221915"/>
                </a:solidFill>
                <a:latin typeface="Arial MT"/>
                <a:cs typeface="Arial MT"/>
              </a:rPr>
              <a:t>empresas</a:t>
            </a:r>
            <a:r>
              <a:rPr sz="2000" spc="65" dirty="0">
                <a:solidFill>
                  <a:srgbClr val="221915"/>
                </a:solidFill>
                <a:latin typeface="Arial MT"/>
                <a:cs typeface="Arial MT"/>
              </a:rPr>
              <a:t> </a:t>
            </a:r>
            <a:r>
              <a:rPr sz="2000" spc="-10" dirty="0">
                <a:solidFill>
                  <a:srgbClr val="221915"/>
                </a:solidFill>
                <a:latin typeface="Arial MT"/>
                <a:cs typeface="Arial MT"/>
              </a:rPr>
              <a:t>afiliadas.</a:t>
            </a:r>
            <a:endParaRPr sz="2000" dirty="0">
              <a:latin typeface="Arial MT"/>
              <a:cs typeface="Arial MT"/>
            </a:endParaRPr>
          </a:p>
          <a:p>
            <a:pPr marL="56515" indent="-43815">
              <a:spcBef>
                <a:spcPts val="140"/>
              </a:spcBef>
              <a:buChar char="•"/>
              <a:tabLst>
                <a:tab pos="56515" algn="l"/>
              </a:tabLst>
            </a:pPr>
            <a:r>
              <a:rPr sz="2000" dirty="0">
                <a:solidFill>
                  <a:srgbClr val="221915"/>
                </a:solidFill>
                <a:latin typeface="Arial MT"/>
                <a:cs typeface="Arial MT"/>
              </a:rPr>
              <a:t>998-21359052_GMA</a:t>
            </a:r>
            <a:r>
              <a:rPr sz="2000" spc="40" dirty="0">
                <a:solidFill>
                  <a:srgbClr val="221915"/>
                </a:solidFill>
                <a:latin typeface="Arial MT"/>
                <a:cs typeface="Arial MT"/>
              </a:rPr>
              <a:t> </a:t>
            </a:r>
            <a:r>
              <a:rPr sz="2000" spc="-10" dirty="0">
                <a:solidFill>
                  <a:srgbClr val="221915"/>
                </a:solidFill>
                <a:latin typeface="Arial MT"/>
                <a:cs typeface="Arial MT"/>
              </a:rPr>
              <a:t>Rev.1</a:t>
            </a:r>
            <a:endParaRPr sz="2000" dirty="0">
              <a:latin typeface="Arial MT"/>
              <a:cs typeface="Arial MT"/>
            </a:endParaRPr>
          </a:p>
        </p:txBody>
      </p:sp>
    </p:spTree>
    <p:extLst>
      <p:ext uri="{BB962C8B-B14F-4D97-AF65-F5344CB8AC3E}">
        <p14:creationId xmlns:p14="http://schemas.microsoft.com/office/powerpoint/2010/main" xmlns="" val="1893284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E2B4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552</TotalTime>
  <Words>20103</Words>
  <Application>Microsoft Office PowerPoint</Application>
  <PresentationFormat>Personalizado</PresentationFormat>
  <Paragraphs>2288</Paragraphs>
  <Slides>100</Slides>
  <Notes>0</Notes>
  <HiddenSlides>0</HiddenSlides>
  <MMClips>0</MMClips>
  <ScaleCrop>false</ScaleCrop>
  <HeadingPairs>
    <vt:vector size="4" baseType="variant">
      <vt:variant>
        <vt:lpstr>Tema</vt:lpstr>
      </vt:variant>
      <vt:variant>
        <vt:i4>1</vt:i4>
      </vt:variant>
      <vt:variant>
        <vt:lpstr>Títulos de diapositiva</vt:lpstr>
      </vt:variant>
      <vt:variant>
        <vt:i4>100</vt:i4>
      </vt:variant>
    </vt:vector>
  </HeadingPairs>
  <TitlesOfParts>
    <vt:vector size="101" baseType="lpstr">
      <vt:lpstr>Office Theme</vt:lpstr>
      <vt:lpstr>Diapositiva 1</vt:lpstr>
      <vt:lpstr>Diapositiva 2</vt:lpstr>
      <vt:lpstr>Tabla de contenido Introducción: tiempo de inactividad no planificado  01 Diseños de referencia de sistemas digitales y de potencia. Proceso de diseño Características de la instalación eléctrica  Elección de la arquitectura Criterios de evaluación de la arquitectura. Elección de los fundamentos del diseño.  Elección de detalles de diseño. Optimización del diseño Diseños de referencia EcoStruxure™: hospital, centro de datos, hotel Diseños digitales Descripción general de EcoStruxure Power  Nuestra visión de un nuevo mundo eléctrico  02 Cómo la selectividad mejora el tiempo de actividad Coordinación entre interruptores Selectividad Selectividad (discriminación) Ejemplo práctico de selectividad a varios niveles. Coordinación de protecciones de motores  Diferentes tipos de coordinación  Software de diseño  03 Gestión de activos eléctricos Inteligencia operativa Monitoreo y alarmas del sistema eléctrico  Gestión de capacidad Monitoreo de la configuración del interruptor Gestión de la calidad de la energía Mantenimiento preventivo y enfoque predictivo  Consideraciones digitales Productos conectados  04 Localización de fallas, análisis de causa raíz y recuperación de energía Localización de fallas, análisis de causa raíz. Análisis de eventos de energía para un diagnóstico más rápido de problemas eléctricos.  Rápida recuperación de cortes. Dispositivo de energía EcoStruxure Descripción general de los dispositivos de prevención de tiempo de inactividad  Especificación de disponibilidad y confiabilidad de energía  Aplicaciones, análisis y servicios Control de bordes </vt:lpstr>
      <vt:lpstr>Introducción - Tiempo de inactividad no planificado La búsqueda para garantizar la confiabilidad y la resiliencia continúa </vt:lpstr>
      <vt:lpstr>Diapositiva 5</vt:lpstr>
      <vt:lpstr>01 Sistema digital y de potencia  Diseños de referencia</vt:lpstr>
      <vt:lpstr>Proceso de diseño Lo que está en juego en el diseño de arquitectura eléctrica  Diseñar correctamente la arquitectura de distribución eléctrica es de vital importancia para el rendimiento de todo el sistema a lo largo de su ciclo de vida:   Optimizar el diseño de la red y especificar equipos compatibles puede reducir en gran medida el tiempo de instalación, el esfuerzo y la experiencia técnica requerida por los instaladores.  El rendimiento operativo relacionado con la calidad y disponibilidad de la energía también puede verse muy afectado.  Las consideraciones sobre el final de su vida útil también son un componente del diseño óptimo.  Un diseño de sistema eléctrico eficiente debe satisfacer las necesidades previstas del usuario final en todas las fases del ciclo de vida. Esto debe hacerse al principio del proceso de diseño para identificar más posibilidades de optimización para los requisitos únicos de cada cliente </vt:lpstr>
      <vt:lpstr>Proceso de diseño de arquitectura simplificado.  El diseño de la arquitectura comienza en la etapa de diseño preliminar y generalmente cubre los niveles de distribución principal de media tensión (MT) y baja tensión (BT), la distribución de energía de BT, más el nivel de distribución terminal. En los edificios, la mayoría de los consumidores están conectados a BT, por lo que la distribución de MT sólo es aplicable para:   Conexión al servicio público Distribución a subestaciones MT/BT Conexión de la red de MT a las propias subestaciones de BT  Es importante tener en cuenta la subestación MT/BT en la planificación al principio del proceso de diseño debido a preocupaciones de exposición ambiental y garantizar la máxima flexibilidad a medida que los requisitos del sistema eléctrico cambian con el tiempo. El diseño de la arquitectura de distribución eléctrica puede considerarse como un proceso de tres etapas, con muchas oportunidades de mejora continua una vez que se tienen en cuenta las características específicas de la instalación y los criterios de rendimiento. </vt:lpstr>
      <vt:lpstr>Diapositiva 9</vt:lpstr>
      <vt:lpstr>Características de la instalación eléctrica.</vt:lpstr>
      <vt:lpstr>Características de la instalación eléctrica.</vt:lpstr>
      <vt:lpstr>Diapositiva 12</vt:lpstr>
      <vt:lpstr>Diapositiva 13</vt:lpstr>
      <vt:lpstr>Diapositiva 14</vt:lpstr>
      <vt:lpstr>Diapositiva 15</vt:lpstr>
      <vt:lpstr>Diapositiva 16</vt:lpstr>
      <vt:lpstr>Diapositiva 17</vt:lpstr>
      <vt:lpstr>Elección de la arquitectura Criterios de evaluación de la arquitectura. </vt:lpstr>
      <vt:lpstr>Elección de la arquitectura Criterios de evaluación de la arquitectura. </vt:lpstr>
      <vt:lpstr>Elección de la arquitectura Criterios de evaluación de la arquitectura. </vt:lpstr>
      <vt:lpstr>Diapositiva 21</vt:lpstr>
      <vt:lpstr>Diapositiva 22</vt:lpstr>
      <vt:lpstr>Diapositiva 23</vt:lpstr>
      <vt:lpstr>Diapositiva 24</vt:lpstr>
      <vt:lpstr>Diapositiva 25</vt:lpstr>
      <vt:lpstr>Diapositiva 26</vt:lpstr>
      <vt:lpstr>Elección de detalles de diseño.</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Elección de detalles de diseño.</vt:lpstr>
      <vt:lpstr>Diapositiva 39</vt:lpstr>
      <vt:lpstr>Diapositiva 40</vt:lpstr>
      <vt:lpstr>Elección de detalles de diseño.</vt:lpstr>
      <vt:lpstr>Descripción general de EcoStruxure™Potencia</vt:lpstr>
      <vt:lpstr>Nuestra visión de un nuevo mundo eléctrico  El mundo se está volviendo más eléctrico y digital, y la energía está cada vez más distribuida, más compleja de gestionar y más integrada en nuestra vida cotidiana. Imaginamos un Nuevo Mundo Eléctrico donde el personal y los ocupantes del edificio estén más seguros, sin incidentes de seguridad eléctrica. Donde la energía está 100% disponible, sin tiempos de inactividad no planificados. Donde la energía y las operaciones sean más eficientes, con cero desperdicio de energía. Y donde los sistemas operativos sean resilientes, sin intrusiones cibernéticas.  Nos esforzamos por hacer realidad esta visión con nuestra arquitectura y plataforma EcoStruxure habilitada para IoT, que ofrecemos a través de nuestro ecosistema de gestión de energía conectado: un colectivo de socios y expertos de la industria que colaboran abiertamente con nosotros para impulsar la innovación, mejorar la productividad y reducir el riesgo. y desbloquear nuevas oportunidades de crecimiento. </vt:lpstr>
      <vt:lpstr>Diapositiva 44</vt:lpstr>
      <vt:lpstr>Diapositiva 45</vt:lpstr>
      <vt:lpstr>Coordinación entre interruptores de circuito Selectividad</vt:lpstr>
      <vt:lpstr>Coordinación entre interruptores de circuito Selectividad</vt:lpstr>
      <vt:lpstr>Coordinación entre interruptores de circuito  Selectividad (discriminación) </vt:lpstr>
      <vt:lpstr>Coordinación entre interruptores de circuito  Selectividad (discriminación) </vt:lpstr>
      <vt:lpstr>Diapositiva 50</vt:lpstr>
      <vt:lpstr>Diapositiva 51</vt:lpstr>
      <vt:lpstr>Diapositiva 52</vt:lpstr>
      <vt:lpstr>Coordinación entre</vt:lpstr>
      <vt:lpstr>Diapositiva 54</vt:lpstr>
      <vt:lpstr>Diapositiva 55</vt:lpstr>
      <vt:lpstr>Diapositiva 56</vt:lpstr>
      <vt:lpstr>Diapositiva 57</vt:lpstr>
      <vt:lpstr>Diapositiva 58</vt:lpstr>
      <vt:lpstr>Diapositiva 59</vt:lpstr>
      <vt:lpstr>Coordinación de protección de motores.</vt:lpstr>
      <vt:lpstr>Diferentes tipos de coordinación</vt:lpstr>
      <vt:lpstr>Software de diseño</vt:lpstr>
      <vt:lpstr>03 Activo eléctrico gestión</vt:lpstr>
      <vt:lpstr>Inteligencia operativa</vt:lpstr>
      <vt:lpstr>Monitoreo y alarmas del sistema eléctrico.</vt:lpstr>
      <vt:lpstr>Gestión de capacidad</vt:lpstr>
      <vt:lpstr>supervisión</vt:lpstr>
      <vt:lpstr>Gestión de la calidad de la energía.</vt:lpstr>
      <vt:lpstr>Mantenimiento preventivo y enfoque predictivo</vt:lpstr>
      <vt:lpstr>Consideraciones digitales</vt:lpstr>
      <vt:lpstr>04 Localización de fallas, Análisis de raíz de la causa, y recuperación de energía</vt:lpstr>
      <vt:lpstr>Localización de fallas, análisis de causa raíz.</vt:lpstr>
      <vt:lpstr>Diapositiva 73</vt:lpstr>
      <vt:lpstr>Diapositiva 74</vt:lpstr>
      <vt:lpstr>Diapositiva 75</vt:lpstr>
      <vt:lpstr>Ecoestructura™Dispositivo de energía</vt:lpstr>
      <vt:lpstr>dispositivos de prevención</vt:lpstr>
      <vt:lpstr>Diapositiva 78</vt:lpstr>
      <vt:lpstr>Aplicaciones, análisis y servicios</vt:lpstr>
      <vt:lpstr>Diapositiva 80</vt:lpstr>
      <vt:lpstr>Diapositiva 81</vt:lpstr>
      <vt:lpstr>Diapositiva 82</vt:lpstr>
      <vt:lpstr>Diapositiva 83</vt:lpstr>
      <vt:lpstr>Diapositiva 84</vt:lpstr>
      <vt:lpstr>Diapositiva 85</vt:lpstr>
      <vt:lpstr>Productos conectados</vt:lpstr>
      <vt:lpstr>Diapositiva 87</vt:lpstr>
      <vt:lpstr>Productos conectados</vt:lpstr>
      <vt:lpstr>Diapositiva 89</vt:lpstr>
      <vt:lpstr>Productos conectados</vt:lpstr>
      <vt:lpstr>Diapositiva 91</vt:lpstr>
      <vt:lpstr>Productos conectados</vt:lpstr>
      <vt:lpstr>Diapositiva 93</vt:lpstr>
      <vt:lpstr>Productos conectados</vt:lpstr>
      <vt:lpstr>Diapositiva 95</vt:lpstr>
      <vt:lpstr>Productos conectados</vt:lpstr>
      <vt:lpstr>Diapositiva 97</vt:lpstr>
      <vt:lpstr>Productos conectados</vt:lpstr>
      <vt:lpstr>Diapositiva 99</vt:lpstr>
      <vt:lpstr>Diapositiva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Admin</cp:lastModifiedBy>
  <cp:revision>78</cp:revision>
  <dcterms:created xsi:type="dcterms:W3CDTF">2024-02-03T16:32:44Z</dcterms:created>
  <dcterms:modified xsi:type="dcterms:W3CDTF">2024-04-19T16:57:46Z</dcterms:modified>
</cp:coreProperties>
</file>